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BD03-B2AE-4BC7-A728-745C2B63843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2A01-61E1-4DE7-B6DE-D5E3936E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58465" y="2130355"/>
            <a:ext cx="6021652" cy="2110509"/>
            <a:chOff x="958465" y="2130355"/>
            <a:chExt cx="6021652" cy="2110509"/>
          </a:xfrm>
        </p:grpSpPr>
        <p:grpSp>
          <p:nvGrpSpPr>
            <p:cNvPr id="19" name="Group 18"/>
            <p:cNvGrpSpPr/>
            <p:nvPr/>
          </p:nvGrpSpPr>
          <p:grpSpPr>
            <a:xfrm>
              <a:off x="958465" y="2130355"/>
              <a:ext cx="5977785" cy="1506623"/>
              <a:chOff x="958465" y="2130355"/>
              <a:chExt cx="5977785" cy="1506623"/>
            </a:xfrm>
          </p:grpSpPr>
          <p:pic>
            <p:nvPicPr>
              <p:cNvPr id="10" name="Picture 9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338"/>
              <a:stretch/>
            </p:blipFill>
            <p:spPr bwMode="auto">
              <a:xfrm>
                <a:off x="976827" y="2228802"/>
                <a:ext cx="1892808" cy="1408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" name="Picture 13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2" t="4252" r="2150" b="5070"/>
              <a:stretch/>
            </p:blipFill>
            <p:spPr>
              <a:xfrm>
                <a:off x="3018350" y="2220156"/>
                <a:ext cx="1892808" cy="140817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2" t="4253" r="2150" b="5856"/>
              <a:stretch/>
            </p:blipFill>
            <p:spPr>
              <a:xfrm>
                <a:off x="5039505" y="2220156"/>
                <a:ext cx="1896745" cy="1412240"/>
              </a:xfrm>
              <a:prstGeom prst="rect">
                <a:avLst/>
              </a:prstGeom>
            </p:spPr>
          </p:pic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>
                <a:off x="5039505" y="2143591"/>
                <a:ext cx="253464" cy="262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2"/>
              <p:cNvSpPr txBox="1">
                <a:spLocks noChangeArrowheads="1"/>
              </p:cNvSpPr>
              <p:nvPr/>
            </p:nvSpPr>
            <p:spPr bwMode="auto">
              <a:xfrm>
                <a:off x="958465" y="2130355"/>
                <a:ext cx="253464" cy="262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2"/>
              <p:cNvSpPr txBox="1">
                <a:spLocks noChangeArrowheads="1"/>
              </p:cNvSpPr>
              <p:nvPr/>
            </p:nvSpPr>
            <p:spPr bwMode="auto">
              <a:xfrm>
                <a:off x="3003697" y="2176584"/>
                <a:ext cx="253464" cy="262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976827" y="3671904"/>
              <a:ext cx="6003290" cy="5689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Fig. </a:t>
              </a:r>
              <a:r>
                <a:rPr lang="en-US" sz="1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(a) An example of experimentally realized structure.  Spatial distribution of intensity (b) and electric field (c) of a single cavity mode found in </a:t>
              </a:r>
              <a:r>
                <a:rPr lang="en-US" sz="1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Comsol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simulations.        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54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</cp:revision>
  <dcterms:created xsi:type="dcterms:W3CDTF">2017-09-27T06:15:14Z</dcterms:created>
  <dcterms:modified xsi:type="dcterms:W3CDTF">2017-09-27T06:43:37Z</dcterms:modified>
</cp:coreProperties>
</file>