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B01C-95FB-4751-8A86-00F20A49F14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5AAA-1947-4E85-9D70-F91B39D8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B01C-95FB-4751-8A86-00F20A49F14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5AAA-1947-4E85-9D70-F91B39D8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0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B01C-95FB-4751-8A86-00F20A49F14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5AAA-1947-4E85-9D70-F91B39D8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1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B01C-95FB-4751-8A86-00F20A49F14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5AAA-1947-4E85-9D70-F91B39D8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B01C-95FB-4751-8A86-00F20A49F14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5AAA-1947-4E85-9D70-F91B39D8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B01C-95FB-4751-8A86-00F20A49F14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5AAA-1947-4E85-9D70-F91B39D8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8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B01C-95FB-4751-8A86-00F20A49F14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5AAA-1947-4E85-9D70-F91B39D8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B01C-95FB-4751-8A86-00F20A49F14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5AAA-1947-4E85-9D70-F91B39D8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4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B01C-95FB-4751-8A86-00F20A49F14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5AAA-1947-4E85-9D70-F91B39D8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1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B01C-95FB-4751-8A86-00F20A49F14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5AAA-1947-4E85-9D70-F91B39D8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B01C-95FB-4751-8A86-00F20A49F14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5AAA-1947-4E85-9D70-F91B39D8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3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B01C-95FB-4751-8A86-00F20A49F14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35AAA-1947-4E85-9D70-F91B39D8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7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186967" y="2199957"/>
            <a:ext cx="6064250" cy="3001010"/>
            <a:chOff x="3186967" y="2199957"/>
            <a:chExt cx="6064250" cy="3001010"/>
          </a:xfrm>
        </p:grpSpPr>
        <p:pic>
          <p:nvPicPr>
            <p:cNvPr id="4" name="Picture 3"/>
            <p:cNvPicPr/>
            <p:nvPr/>
          </p:nvPicPr>
          <p:blipFill rotWithShape="1">
            <a:blip r:embed="rId2"/>
            <a:srcRect l="12744" t="27775" r="10448" b="16472"/>
            <a:stretch/>
          </p:blipFill>
          <p:spPr bwMode="auto">
            <a:xfrm>
              <a:off x="3226972" y="2199957"/>
              <a:ext cx="6024245" cy="24580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3186967" y="4658042"/>
              <a:ext cx="6064250" cy="5429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Fig. </a:t>
              </a:r>
              <a:r>
                <a:rPr lang="en-US" sz="1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Normalized frequency splitting from </a:t>
              </a:r>
              <a:r>
                <a:rPr lang="en-US" sz="10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Comsol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simulations (left).  Density of states (DOS) and inverse participation ratio (IPR) for system with ~10</a:t>
              </a:r>
              <a:r>
                <a:rPr lang="en-US" sz="10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cavities (right).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09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3</cp:revision>
  <dcterms:created xsi:type="dcterms:W3CDTF">2017-09-27T06:29:58Z</dcterms:created>
  <dcterms:modified xsi:type="dcterms:W3CDTF">2017-09-27T06:43:39Z</dcterms:modified>
</cp:coreProperties>
</file>