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CEE4-A7C2-4045-9D34-3E5F6C890280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2F69-4FF9-4651-AC06-5E21844CC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CEE4-A7C2-4045-9D34-3E5F6C890280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2F69-4FF9-4651-AC06-5E21844CC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7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CEE4-A7C2-4045-9D34-3E5F6C890280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2F69-4FF9-4651-AC06-5E21844CC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5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CEE4-A7C2-4045-9D34-3E5F6C890280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2F69-4FF9-4651-AC06-5E21844CC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7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CEE4-A7C2-4045-9D34-3E5F6C890280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2F69-4FF9-4651-AC06-5E21844CC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9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CEE4-A7C2-4045-9D34-3E5F6C890280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2F69-4FF9-4651-AC06-5E21844CC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9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CEE4-A7C2-4045-9D34-3E5F6C890280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2F69-4FF9-4651-AC06-5E21844CC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3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CEE4-A7C2-4045-9D34-3E5F6C890280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2F69-4FF9-4651-AC06-5E21844CC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35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CEE4-A7C2-4045-9D34-3E5F6C890280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2F69-4FF9-4651-AC06-5E21844CC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CEE4-A7C2-4045-9D34-3E5F6C890280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2F69-4FF9-4651-AC06-5E21844CC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1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CEE4-A7C2-4045-9D34-3E5F6C890280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2F69-4FF9-4651-AC06-5E21844CC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6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CCEE4-A7C2-4045-9D34-3E5F6C890280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62F69-4FF9-4651-AC06-5E21844CC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713746" y="2097483"/>
            <a:ext cx="6084570" cy="2510126"/>
            <a:chOff x="2713746" y="2097483"/>
            <a:chExt cx="6084570" cy="2510126"/>
          </a:xfrm>
        </p:grpSpPr>
        <p:pic>
          <p:nvPicPr>
            <p:cNvPr id="4" name="Picture 3"/>
            <p:cNvPicPr/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53" t="4299" r="2886" b="4907"/>
            <a:stretch/>
          </p:blipFill>
          <p:spPr>
            <a:xfrm>
              <a:off x="2843652" y="2167121"/>
              <a:ext cx="2704295" cy="2103486"/>
            </a:xfrm>
            <a:prstGeom prst="rect">
              <a:avLst/>
            </a:prstGeom>
          </p:spPr>
        </p:pic>
        <p:pic>
          <p:nvPicPr>
            <p:cNvPr id="5" name="Picture 4"/>
            <p:cNvPicPr/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89" t="3459" r="8731" b="5418"/>
            <a:stretch/>
          </p:blipFill>
          <p:spPr>
            <a:xfrm>
              <a:off x="5906378" y="2167121"/>
              <a:ext cx="2706624" cy="2103120"/>
            </a:xfrm>
            <a:prstGeom prst="rect">
              <a:avLst/>
            </a:prstGeom>
          </p:spPr>
        </p:pic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713746" y="4270424"/>
              <a:ext cx="6084570" cy="33718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200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Fig. 2. Spatial distribution of electric field for a two cavity mode.  Anti-symmetric state (a) and symmetric state (b).  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2843652" y="2097483"/>
              <a:ext cx="253464" cy="262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5906378" y="2145217"/>
              <a:ext cx="253464" cy="262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6919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2</cp:revision>
  <dcterms:created xsi:type="dcterms:W3CDTF">2017-09-27T06:35:42Z</dcterms:created>
  <dcterms:modified xsi:type="dcterms:W3CDTF">2017-09-27T06:38:53Z</dcterms:modified>
</cp:coreProperties>
</file>