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D590-D817-4126-B0D1-980ADABEA5E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FAB6-C062-410B-8DF8-EF9454F52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2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D590-D817-4126-B0D1-980ADABEA5E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FAB6-C062-410B-8DF8-EF9454F52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6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D590-D817-4126-B0D1-980ADABEA5E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FAB6-C062-410B-8DF8-EF9454F52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8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D590-D817-4126-B0D1-980ADABEA5E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FAB6-C062-410B-8DF8-EF9454F52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7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D590-D817-4126-B0D1-980ADABEA5E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FAB6-C062-410B-8DF8-EF9454F52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0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D590-D817-4126-B0D1-980ADABEA5E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FAB6-C062-410B-8DF8-EF9454F52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0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D590-D817-4126-B0D1-980ADABEA5E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FAB6-C062-410B-8DF8-EF9454F52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4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D590-D817-4126-B0D1-980ADABEA5E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FAB6-C062-410B-8DF8-EF9454F52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1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D590-D817-4126-B0D1-980ADABEA5E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FAB6-C062-410B-8DF8-EF9454F52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1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D590-D817-4126-B0D1-980ADABEA5E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FAB6-C062-410B-8DF8-EF9454F52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0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D590-D817-4126-B0D1-980ADABEA5E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FAB6-C062-410B-8DF8-EF9454F52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8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ED590-D817-4126-B0D1-980ADABEA5E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7FAB6-C062-410B-8DF8-EF9454F52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0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920384" y="1280031"/>
            <a:ext cx="5071216" cy="2781211"/>
            <a:chOff x="3920384" y="1280031"/>
            <a:chExt cx="5071216" cy="278121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0384" y="1365756"/>
              <a:ext cx="2224296" cy="269548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989" y="1365756"/>
              <a:ext cx="2718611" cy="119291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989" y="2644393"/>
              <a:ext cx="2718611" cy="1416849"/>
            </a:xfrm>
            <a:prstGeom prst="rect">
              <a:avLst/>
            </a:prstGeom>
          </p:spPr>
        </p:pic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3920384" y="1297383"/>
              <a:ext cx="253464" cy="262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endPara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2"/>
            <p:cNvSpPr txBox="1">
              <a:spLocks noChangeArrowheads="1"/>
            </p:cNvSpPr>
            <p:nvPr/>
          </p:nvSpPr>
          <p:spPr bwMode="auto">
            <a:xfrm>
              <a:off x="6272989" y="1280031"/>
              <a:ext cx="253464" cy="262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</a:t>
              </a:r>
              <a:endParaRPr lang="en-US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2"/>
            <p:cNvSpPr txBox="1">
              <a:spLocks noChangeArrowheads="1"/>
            </p:cNvSpPr>
            <p:nvPr/>
          </p:nvSpPr>
          <p:spPr bwMode="auto">
            <a:xfrm>
              <a:off x="5891216" y="1428827"/>
              <a:ext cx="253464" cy="26288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6211106" y="2512948"/>
              <a:ext cx="253464" cy="262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endPara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981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3</cp:revision>
  <dcterms:created xsi:type="dcterms:W3CDTF">2017-09-27T06:48:22Z</dcterms:created>
  <dcterms:modified xsi:type="dcterms:W3CDTF">2017-09-27T07:28:04Z</dcterms:modified>
</cp:coreProperties>
</file>