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6" r:id="rId2"/>
  </p:sldIdLst>
  <p:sldSz cx="32918400" cy="21945600"/>
  <p:notesSz cx="32918400" cy="51206400"/>
  <p:defaultTextStyle>
    <a:defPPr>
      <a:defRPr lang="en-US"/>
    </a:defPPr>
    <a:lvl1pPr algn="l" rtl="0" fontAlgn="base">
      <a:spcBef>
        <a:spcPct val="0"/>
      </a:spcBef>
      <a:spcAft>
        <a:spcPct val="0"/>
      </a:spcAft>
      <a:defRPr sz="2110" kern="1200">
        <a:solidFill>
          <a:schemeClr val="tx1"/>
        </a:solidFill>
        <a:latin typeface="Helvetica" pitchFamily="2" charset="0"/>
        <a:ea typeface="ＭＳ Ｐゴシック" panose="020B0600070205080204" pitchFamily="34" charset="-128"/>
        <a:cs typeface="+mn-cs"/>
      </a:defRPr>
    </a:lvl1pPr>
    <a:lvl2pPr marL="301432" algn="l" rtl="0" fontAlgn="base">
      <a:spcBef>
        <a:spcPct val="0"/>
      </a:spcBef>
      <a:spcAft>
        <a:spcPct val="0"/>
      </a:spcAft>
      <a:defRPr sz="2110" kern="1200">
        <a:solidFill>
          <a:schemeClr val="tx1"/>
        </a:solidFill>
        <a:latin typeface="Helvetica" pitchFamily="2" charset="0"/>
        <a:ea typeface="ＭＳ Ｐゴシック" panose="020B0600070205080204" pitchFamily="34" charset="-128"/>
        <a:cs typeface="+mn-cs"/>
      </a:defRPr>
    </a:lvl2pPr>
    <a:lvl3pPr marL="602864" algn="l" rtl="0" fontAlgn="base">
      <a:spcBef>
        <a:spcPct val="0"/>
      </a:spcBef>
      <a:spcAft>
        <a:spcPct val="0"/>
      </a:spcAft>
      <a:defRPr sz="2110" kern="1200">
        <a:solidFill>
          <a:schemeClr val="tx1"/>
        </a:solidFill>
        <a:latin typeface="Helvetica" pitchFamily="2" charset="0"/>
        <a:ea typeface="ＭＳ Ｐゴシック" panose="020B0600070205080204" pitchFamily="34" charset="-128"/>
        <a:cs typeface="+mn-cs"/>
      </a:defRPr>
    </a:lvl3pPr>
    <a:lvl4pPr marL="904296" algn="l" rtl="0" fontAlgn="base">
      <a:spcBef>
        <a:spcPct val="0"/>
      </a:spcBef>
      <a:spcAft>
        <a:spcPct val="0"/>
      </a:spcAft>
      <a:defRPr sz="2110" kern="1200">
        <a:solidFill>
          <a:schemeClr val="tx1"/>
        </a:solidFill>
        <a:latin typeface="Helvetica" pitchFamily="2" charset="0"/>
        <a:ea typeface="ＭＳ Ｐゴシック" panose="020B0600070205080204" pitchFamily="34" charset="-128"/>
        <a:cs typeface="+mn-cs"/>
      </a:defRPr>
    </a:lvl4pPr>
    <a:lvl5pPr marL="1205728" algn="l" rtl="0" fontAlgn="base">
      <a:spcBef>
        <a:spcPct val="0"/>
      </a:spcBef>
      <a:spcAft>
        <a:spcPct val="0"/>
      </a:spcAft>
      <a:defRPr sz="2110" kern="1200">
        <a:solidFill>
          <a:schemeClr val="tx1"/>
        </a:solidFill>
        <a:latin typeface="Helvetica" pitchFamily="2" charset="0"/>
        <a:ea typeface="ＭＳ Ｐゴシック" panose="020B0600070205080204" pitchFamily="34" charset="-128"/>
        <a:cs typeface="+mn-cs"/>
      </a:defRPr>
    </a:lvl5pPr>
    <a:lvl6pPr marL="1507160" algn="l" defTabSz="602864" rtl="0" eaLnBrk="1" latinLnBrk="0" hangingPunct="1">
      <a:defRPr sz="2110" kern="1200">
        <a:solidFill>
          <a:schemeClr val="tx1"/>
        </a:solidFill>
        <a:latin typeface="Helvetica" pitchFamily="2" charset="0"/>
        <a:ea typeface="ＭＳ Ｐゴシック" panose="020B0600070205080204" pitchFamily="34" charset="-128"/>
        <a:cs typeface="+mn-cs"/>
      </a:defRPr>
    </a:lvl6pPr>
    <a:lvl7pPr marL="1808592" algn="l" defTabSz="602864" rtl="0" eaLnBrk="1" latinLnBrk="0" hangingPunct="1">
      <a:defRPr sz="2110" kern="1200">
        <a:solidFill>
          <a:schemeClr val="tx1"/>
        </a:solidFill>
        <a:latin typeface="Helvetica" pitchFamily="2" charset="0"/>
        <a:ea typeface="ＭＳ Ｐゴシック" panose="020B0600070205080204" pitchFamily="34" charset="-128"/>
        <a:cs typeface="+mn-cs"/>
      </a:defRPr>
    </a:lvl7pPr>
    <a:lvl8pPr marL="2110024" algn="l" defTabSz="602864" rtl="0" eaLnBrk="1" latinLnBrk="0" hangingPunct="1">
      <a:defRPr sz="2110" kern="1200">
        <a:solidFill>
          <a:schemeClr val="tx1"/>
        </a:solidFill>
        <a:latin typeface="Helvetica" pitchFamily="2" charset="0"/>
        <a:ea typeface="ＭＳ Ｐゴシック" panose="020B0600070205080204" pitchFamily="34" charset="-128"/>
        <a:cs typeface="+mn-cs"/>
      </a:defRPr>
    </a:lvl8pPr>
    <a:lvl9pPr marL="2411456" algn="l" defTabSz="602864" rtl="0" eaLnBrk="1" latinLnBrk="0" hangingPunct="1">
      <a:defRPr sz="2110" kern="1200">
        <a:solidFill>
          <a:schemeClr val="tx1"/>
        </a:solidFill>
        <a:latin typeface="Helvetica" pitchFamily="2"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478" userDrawn="1">
          <p15:clr>
            <a:srgbClr val="A4A3A4"/>
          </p15:clr>
        </p15:guide>
        <p15:guide id="2" orient="horz" pos="13088" userDrawn="1">
          <p15:clr>
            <a:srgbClr val="A4A3A4"/>
          </p15:clr>
        </p15:guide>
        <p15:guide id="3" orient="horz" pos="2486" userDrawn="1">
          <p15:clr>
            <a:srgbClr val="A4A3A4"/>
          </p15:clr>
        </p15:guide>
        <p15:guide id="4" orient="horz" pos="1419" userDrawn="1">
          <p15:clr>
            <a:srgbClr val="A4A3A4"/>
          </p15:clr>
        </p15:guide>
        <p15:guide id="5" pos="4782" userDrawn="1">
          <p15:clr>
            <a:srgbClr val="A4A3A4"/>
          </p15:clr>
        </p15:guide>
        <p15:guide id="6" pos="5408" userDrawn="1">
          <p15:clr>
            <a:srgbClr val="A4A3A4"/>
          </p15:clr>
        </p15:guide>
        <p15:guide id="7" pos="9843" userDrawn="1">
          <p15:clr>
            <a:srgbClr val="A4A3A4"/>
          </p15:clr>
        </p15:guide>
        <p15:guide id="8" pos="15773" userDrawn="1">
          <p15:clr>
            <a:srgbClr val="A4A3A4"/>
          </p15:clr>
        </p15:guide>
        <p15:guide id="9" pos="739" userDrawn="1">
          <p15:clr>
            <a:srgbClr val="A4A3A4"/>
          </p15:clr>
        </p15:guide>
        <p15:guide id="10" pos="10498" userDrawn="1">
          <p15:clr>
            <a:srgbClr val="A4A3A4"/>
          </p15:clr>
        </p15:guide>
        <p15:guide id="11" pos="15148" userDrawn="1">
          <p15:clr>
            <a:srgbClr val="A4A3A4"/>
          </p15:clr>
        </p15:guide>
        <p15:guide id="12" pos="1984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04FA2"/>
    <a:srgbClr val="004BA3"/>
    <a:srgbClr val="A3ECE6"/>
    <a:srgbClr val="9AB0F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528"/>
    <p:restoredTop sz="94558"/>
  </p:normalViewPr>
  <p:slideViewPr>
    <p:cSldViewPr snapToGrid="0">
      <p:cViewPr>
        <p:scale>
          <a:sx n="60" d="100"/>
          <a:sy n="60" d="100"/>
        </p:scale>
        <p:origin x="-2656" y="-1320"/>
      </p:cViewPr>
      <p:guideLst>
        <p:guide orient="horz" pos="478"/>
        <p:guide orient="horz" pos="13088"/>
        <p:guide orient="horz" pos="2486"/>
        <p:guide orient="horz" pos="1419"/>
        <p:guide pos="4782"/>
        <p:guide pos="5408"/>
        <p:guide pos="9843"/>
        <p:guide pos="15773"/>
        <p:guide pos="739"/>
        <p:guide pos="10498"/>
        <p:guide pos="15148"/>
        <p:guide pos="19846"/>
      </p:guideLst>
    </p:cSldViewPr>
  </p:slideViewPr>
  <p:outlineViewPr>
    <p:cViewPr>
      <p:scale>
        <a:sx n="33" d="100"/>
        <a:sy n="33" d="100"/>
      </p:scale>
      <p:origin x="0" y="0"/>
    </p:cViewPr>
  </p:outlineViewPr>
  <p:notesTextViewPr>
    <p:cViewPr>
      <p:scale>
        <a:sx n="50" d="100"/>
        <a:sy n="5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5A3F748-CB9B-ED0A-9E9C-36DC7B97D126}"/>
              </a:ext>
            </a:extLst>
          </p:cNvPr>
          <p:cNvSpPr>
            <a:spLocks noGrp="1"/>
          </p:cNvSpPr>
          <p:nvPr>
            <p:ph type="hdr" sz="quarter"/>
          </p:nvPr>
        </p:nvSpPr>
        <p:spPr>
          <a:xfrm>
            <a:off x="0" y="0"/>
            <a:ext cx="14265275" cy="2560638"/>
          </a:xfrm>
          <a:prstGeom prst="rect">
            <a:avLst/>
          </a:prstGeom>
        </p:spPr>
        <p:txBody>
          <a:bodyPr vert="horz" wrap="square" lIns="91440" tIns="45720" rIns="91440" bIns="45720" numCol="1" anchor="t" anchorCtr="0" compatLnSpc="1">
            <a:prstTxWarp prst="textNoShape">
              <a:avLst/>
            </a:prstTxWarp>
          </a:bodyPr>
          <a:lstStyle>
            <a:lvl1pPr>
              <a:defRPr sz="1200">
                <a:latin typeface="Calibri"/>
                <a:ea typeface="ＭＳ Ｐゴシック" charset="0"/>
                <a:cs typeface="ＭＳ Ｐゴシック" charset="0"/>
              </a:defRPr>
            </a:lvl1pPr>
          </a:lstStyle>
          <a:p>
            <a:pPr>
              <a:defRPr/>
            </a:pPr>
            <a:endParaRPr lang="en-US"/>
          </a:p>
        </p:txBody>
      </p:sp>
      <p:sp>
        <p:nvSpPr>
          <p:cNvPr id="3" name="Date Placeholder 2">
            <a:extLst>
              <a:ext uri="{FF2B5EF4-FFF2-40B4-BE49-F238E27FC236}">
                <a16:creationId xmlns:a16="http://schemas.microsoft.com/office/drawing/2014/main" id="{3CE4DBE0-EC70-4B94-942F-2A801D66DA99}"/>
              </a:ext>
            </a:extLst>
          </p:cNvPr>
          <p:cNvSpPr>
            <a:spLocks noGrp="1"/>
          </p:cNvSpPr>
          <p:nvPr>
            <p:ph type="dt" idx="1"/>
          </p:nvPr>
        </p:nvSpPr>
        <p:spPr>
          <a:xfrm>
            <a:off x="18646775" y="0"/>
            <a:ext cx="14263688" cy="2560638"/>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anose="020F0502020204030204" pitchFamily="34" charset="0"/>
              </a:defRPr>
            </a:lvl1pPr>
          </a:lstStyle>
          <a:p>
            <a:fld id="{1E44E51C-57D0-6B4C-9C03-A3E12CE0FF75}" type="datetime1">
              <a:rPr lang="en-US" altLang="en-US"/>
              <a:pPr/>
              <a:t>5/1/25</a:t>
            </a:fld>
            <a:endParaRPr lang="en-US" altLang="en-US"/>
          </a:p>
        </p:txBody>
      </p:sp>
      <p:sp>
        <p:nvSpPr>
          <p:cNvPr id="4" name="Slide Image Placeholder 3">
            <a:extLst>
              <a:ext uri="{FF2B5EF4-FFF2-40B4-BE49-F238E27FC236}">
                <a16:creationId xmlns:a16="http://schemas.microsoft.com/office/drawing/2014/main" id="{96C7E42F-F00A-B175-2F3C-43DD0F1512CF}"/>
              </a:ext>
            </a:extLst>
          </p:cNvPr>
          <p:cNvSpPr>
            <a:spLocks noGrp="1" noRot="1" noChangeAspect="1"/>
          </p:cNvSpPr>
          <p:nvPr>
            <p:ph type="sldImg" idx="2"/>
          </p:nvPr>
        </p:nvSpPr>
        <p:spPr>
          <a:xfrm>
            <a:off x="2057400" y="3840163"/>
            <a:ext cx="28803600" cy="192024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noProof="0"/>
          </a:p>
        </p:txBody>
      </p:sp>
      <p:sp>
        <p:nvSpPr>
          <p:cNvPr id="5" name="Notes Placeholder 4">
            <a:extLst>
              <a:ext uri="{FF2B5EF4-FFF2-40B4-BE49-F238E27FC236}">
                <a16:creationId xmlns:a16="http://schemas.microsoft.com/office/drawing/2014/main" id="{8F6544F1-7FE4-08AE-5BF7-3D093F810310}"/>
              </a:ext>
            </a:extLst>
          </p:cNvPr>
          <p:cNvSpPr>
            <a:spLocks noGrp="1"/>
          </p:cNvSpPr>
          <p:nvPr>
            <p:ph type="body" sz="quarter" idx="3"/>
          </p:nvPr>
        </p:nvSpPr>
        <p:spPr>
          <a:xfrm>
            <a:off x="3292475" y="24323675"/>
            <a:ext cx="26333450" cy="23042563"/>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2CFFFEBA-9649-61BD-425F-D81B61DC8AA4}"/>
              </a:ext>
            </a:extLst>
          </p:cNvPr>
          <p:cNvSpPr>
            <a:spLocks noGrp="1"/>
          </p:cNvSpPr>
          <p:nvPr>
            <p:ph type="ftr" sz="quarter" idx="4"/>
          </p:nvPr>
        </p:nvSpPr>
        <p:spPr>
          <a:xfrm>
            <a:off x="0" y="48637825"/>
            <a:ext cx="14265275" cy="2559050"/>
          </a:xfrm>
          <a:prstGeom prst="rect">
            <a:avLst/>
          </a:prstGeom>
        </p:spPr>
        <p:txBody>
          <a:bodyPr vert="horz" wrap="square" lIns="91440" tIns="45720" rIns="91440" bIns="45720" numCol="1" anchor="b" anchorCtr="0" compatLnSpc="1">
            <a:prstTxWarp prst="textNoShape">
              <a:avLst/>
            </a:prstTxWarp>
          </a:bodyPr>
          <a:lstStyle>
            <a:lvl1pPr>
              <a:defRPr sz="1200">
                <a:latin typeface="Calibri"/>
                <a:ea typeface="ＭＳ Ｐゴシック" charset="0"/>
                <a:cs typeface="ＭＳ Ｐゴシック" charset="0"/>
              </a:defRPr>
            </a:lvl1pPr>
          </a:lstStyle>
          <a:p>
            <a:pPr>
              <a:defRPr/>
            </a:pPr>
            <a:endParaRPr lang="en-US"/>
          </a:p>
        </p:txBody>
      </p:sp>
      <p:sp>
        <p:nvSpPr>
          <p:cNvPr id="7" name="Slide Number Placeholder 6">
            <a:extLst>
              <a:ext uri="{FF2B5EF4-FFF2-40B4-BE49-F238E27FC236}">
                <a16:creationId xmlns:a16="http://schemas.microsoft.com/office/drawing/2014/main" id="{C8C758C2-5511-C81C-1448-C2F60BA1ED1D}"/>
              </a:ext>
            </a:extLst>
          </p:cNvPr>
          <p:cNvSpPr>
            <a:spLocks noGrp="1"/>
          </p:cNvSpPr>
          <p:nvPr>
            <p:ph type="sldNum" sz="quarter" idx="5"/>
          </p:nvPr>
        </p:nvSpPr>
        <p:spPr>
          <a:xfrm>
            <a:off x="18646775" y="48637825"/>
            <a:ext cx="14263688" cy="255905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anose="020F0502020204030204" pitchFamily="34" charset="0"/>
              </a:defRPr>
            </a:lvl1pPr>
          </a:lstStyle>
          <a:p>
            <a:fld id="{15290EA6-7830-1D4A-92DB-A5964639C988}"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defTabSz="301432" rtl="0" eaLnBrk="0" fontAlgn="base" hangingPunct="0">
      <a:spcBef>
        <a:spcPct val="30000"/>
      </a:spcBef>
      <a:spcAft>
        <a:spcPct val="0"/>
      </a:spcAft>
      <a:defRPr sz="791" kern="1200">
        <a:solidFill>
          <a:schemeClr val="tx1"/>
        </a:solidFill>
        <a:latin typeface="+mn-lt"/>
        <a:ea typeface="ＭＳ Ｐゴシック" pitchFamily="-111" charset="-128"/>
        <a:cs typeface="ＭＳ Ｐゴシック" pitchFamily="-111" charset="-128"/>
      </a:defRPr>
    </a:lvl1pPr>
    <a:lvl2pPr marL="301432" algn="l" defTabSz="301432" rtl="0" eaLnBrk="0" fontAlgn="base" hangingPunct="0">
      <a:spcBef>
        <a:spcPct val="30000"/>
      </a:spcBef>
      <a:spcAft>
        <a:spcPct val="0"/>
      </a:spcAft>
      <a:defRPr sz="791" kern="1200">
        <a:solidFill>
          <a:schemeClr val="tx1"/>
        </a:solidFill>
        <a:latin typeface="+mn-lt"/>
        <a:ea typeface="ＭＳ Ｐゴシック" pitchFamily="-111" charset="-128"/>
        <a:cs typeface="ＭＳ Ｐゴシック" charset="0"/>
      </a:defRPr>
    </a:lvl2pPr>
    <a:lvl3pPr marL="602864" algn="l" defTabSz="301432" rtl="0" eaLnBrk="0" fontAlgn="base" hangingPunct="0">
      <a:spcBef>
        <a:spcPct val="30000"/>
      </a:spcBef>
      <a:spcAft>
        <a:spcPct val="0"/>
      </a:spcAft>
      <a:defRPr sz="791" kern="1200">
        <a:solidFill>
          <a:schemeClr val="tx1"/>
        </a:solidFill>
        <a:latin typeface="+mn-lt"/>
        <a:ea typeface="ＭＳ Ｐゴシック" pitchFamily="-111" charset="-128"/>
        <a:cs typeface="ＭＳ Ｐゴシック" charset="0"/>
      </a:defRPr>
    </a:lvl3pPr>
    <a:lvl4pPr marL="904296" algn="l" defTabSz="301432" rtl="0" eaLnBrk="0" fontAlgn="base" hangingPunct="0">
      <a:spcBef>
        <a:spcPct val="30000"/>
      </a:spcBef>
      <a:spcAft>
        <a:spcPct val="0"/>
      </a:spcAft>
      <a:defRPr sz="791" kern="1200">
        <a:solidFill>
          <a:schemeClr val="tx1"/>
        </a:solidFill>
        <a:latin typeface="+mn-lt"/>
        <a:ea typeface="ＭＳ Ｐゴシック" pitchFamily="-111" charset="-128"/>
        <a:cs typeface="ＭＳ Ｐゴシック" charset="0"/>
      </a:defRPr>
    </a:lvl4pPr>
    <a:lvl5pPr marL="1205728" algn="l" defTabSz="301432" rtl="0" eaLnBrk="0" fontAlgn="base" hangingPunct="0">
      <a:spcBef>
        <a:spcPct val="30000"/>
      </a:spcBef>
      <a:spcAft>
        <a:spcPct val="0"/>
      </a:spcAft>
      <a:defRPr sz="791" kern="1200">
        <a:solidFill>
          <a:schemeClr val="tx1"/>
        </a:solidFill>
        <a:latin typeface="+mn-lt"/>
        <a:ea typeface="ＭＳ Ｐゴシック" pitchFamily="-111" charset="-128"/>
        <a:cs typeface="ＭＳ Ｐゴシック" charset="0"/>
      </a:defRPr>
    </a:lvl5pPr>
    <a:lvl6pPr marL="1507160" algn="l" defTabSz="301432" rtl="0" eaLnBrk="1" latinLnBrk="0" hangingPunct="1">
      <a:defRPr sz="791" kern="1200">
        <a:solidFill>
          <a:schemeClr val="tx1"/>
        </a:solidFill>
        <a:latin typeface="+mn-lt"/>
        <a:ea typeface="+mn-ea"/>
        <a:cs typeface="+mn-cs"/>
      </a:defRPr>
    </a:lvl6pPr>
    <a:lvl7pPr marL="1808592" algn="l" defTabSz="301432" rtl="0" eaLnBrk="1" latinLnBrk="0" hangingPunct="1">
      <a:defRPr sz="791" kern="1200">
        <a:solidFill>
          <a:schemeClr val="tx1"/>
        </a:solidFill>
        <a:latin typeface="+mn-lt"/>
        <a:ea typeface="+mn-ea"/>
        <a:cs typeface="+mn-cs"/>
      </a:defRPr>
    </a:lvl7pPr>
    <a:lvl8pPr marL="2110024" algn="l" defTabSz="301432" rtl="0" eaLnBrk="1" latinLnBrk="0" hangingPunct="1">
      <a:defRPr sz="791" kern="1200">
        <a:solidFill>
          <a:schemeClr val="tx1"/>
        </a:solidFill>
        <a:latin typeface="+mn-lt"/>
        <a:ea typeface="+mn-ea"/>
        <a:cs typeface="+mn-cs"/>
      </a:defRPr>
    </a:lvl8pPr>
    <a:lvl9pPr marL="2411456" algn="l" defTabSz="301432" rtl="0" eaLnBrk="1" latinLnBrk="0" hangingPunct="1">
      <a:defRPr sz="791"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Image Placeholder 1">
            <a:extLst>
              <a:ext uri="{FF2B5EF4-FFF2-40B4-BE49-F238E27FC236}">
                <a16:creationId xmlns:a16="http://schemas.microsoft.com/office/drawing/2014/main" id="{2276B0C5-E122-407D-5090-5D4FC1A43ED2}"/>
              </a:ext>
            </a:extLst>
          </p:cNvPr>
          <p:cNvSpPr>
            <a:spLocks noGrp="1" noRot="1" noChangeAspect="1"/>
          </p:cNvSpPr>
          <p:nvPr>
            <p:ph type="sldImg"/>
          </p:nvPr>
        </p:nvSpPr>
        <p:spPr bwMode="auto">
          <a:xfrm>
            <a:off x="2057400" y="3840163"/>
            <a:ext cx="28803600" cy="192024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2" name="Notes Placeholder 2">
            <a:extLst>
              <a:ext uri="{FF2B5EF4-FFF2-40B4-BE49-F238E27FC236}">
                <a16:creationId xmlns:a16="http://schemas.microsoft.com/office/drawing/2014/main" id="{44785E33-31FE-B25F-ECB2-00876BA84CE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sz="9600" dirty="0">
              <a:solidFill>
                <a:srgbClr val="000000"/>
              </a:solidFill>
              <a:ea typeface="ＭＳ Ｐゴシック" panose="020B0600070205080204" pitchFamily="34" charset="-128"/>
            </a:endParaRPr>
          </a:p>
        </p:txBody>
      </p:sp>
      <p:sp>
        <p:nvSpPr>
          <p:cNvPr id="15363" name="Slide Number Placeholder 3">
            <a:extLst>
              <a:ext uri="{FF2B5EF4-FFF2-40B4-BE49-F238E27FC236}">
                <a16:creationId xmlns:a16="http://schemas.microsoft.com/office/drawing/2014/main" id="{552CEC5E-10BE-D74B-F32E-E02E82E310B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chemeClr val="tx1"/>
                </a:solidFill>
                <a:latin typeface="Helvetica" pitchFamily="2" charset="0"/>
                <a:ea typeface="ＭＳ Ｐゴシック" panose="020B0600070205080204" pitchFamily="34" charset="-128"/>
              </a:defRPr>
            </a:lvl1pPr>
            <a:lvl2pPr marL="742950" indent="-285750" eaLnBrk="0" hangingPunct="0">
              <a:defRPr sz="3200">
                <a:solidFill>
                  <a:schemeClr val="tx1"/>
                </a:solidFill>
                <a:latin typeface="Helvetica" pitchFamily="2" charset="0"/>
                <a:ea typeface="ＭＳ Ｐゴシック" panose="020B0600070205080204" pitchFamily="34" charset="-128"/>
              </a:defRPr>
            </a:lvl2pPr>
            <a:lvl3pPr marL="1143000" indent="-228600" eaLnBrk="0" hangingPunct="0">
              <a:defRPr sz="3200">
                <a:solidFill>
                  <a:schemeClr val="tx1"/>
                </a:solidFill>
                <a:latin typeface="Helvetica" pitchFamily="2" charset="0"/>
                <a:ea typeface="ＭＳ Ｐゴシック" panose="020B0600070205080204" pitchFamily="34" charset="-128"/>
              </a:defRPr>
            </a:lvl3pPr>
            <a:lvl4pPr marL="1600200" indent="-228600" eaLnBrk="0" hangingPunct="0">
              <a:defRPr sz="3200">
                <a:solidFill>
                  <a:schemeClr val="tx1"/>
                </a:solidFill>
                <a:latin typeface="Helvetica" pitchFamily="2" charset="0"/>
                <a:ea typeface="ＭＳ Ｐゴシック" panose="020B0600070205080204" pitchFamily="34" charset="-128"/>
              </a:defRPr>
            </a:lvl4pPr>
            <a:lvl5pPr marL="2057400" indent="-228600" eaLnBrk="0" hangingPunct="0">
              <a:defRPr sz="3200">
                <a:solidFill>
                  <a:schemeClr val="tx1"/>
                </a:solidFill>
                <a:latin typeface="Helvetica" pitchFamily="2" charset="0"/>
                <a:ea typeface="ＭＳ Ｐゴシック" panose="020B0600070205080204" pitchFamily="34" charset="-128"/>
              </a:defRPr>
            </a:lvl5pPr>
            <a:lvl6pPr marL="2514600" indent="-228600" eaLnBrk="0" fontAlgn="base" hangingPunct="0">
              <a:spcBef>
                <a:spcPct val="0"/>
              </a:spcBef>
              <a:spcAft>
                <a:spcPct val="0"/>
              </a:spcAft>
              <a:defRPr sz="3200">
                <a:solidFill>
                  <a:schemeClr val="tx1"/>
                </a:solidFill>
                <a:latin typeface="Helvetica" pitchFamily="2" charset="0"/>
                <a:ea typeface="ＭＳ Ｐゴシック" panose="020B0600070205080204" pitchFamily="34" charset="-128"/>
              </a:defRPr>
            </a:lvl6pPr>
            <a:lvl7pPr marL="2971800" indent="-228600" eaLnBrk="0" fontAlgn="base" hangingPunct="0">
              <a:spcBef>
                <a:spcPct val="0"/>
              </a:spcBef>
              <a:spcAft>
                <a:spcPct val="0"/>
              </a:spcAft>
              <a:defRPr sz="3200">
                <a:solidFill>
                  <a:schemeClr val="tx1"/>
                </a:solidFill>
                <a:latin typeface="Helvetica" pitchFamily="2" charset="0"/>
                <a:ea typeface="ＭＳ Ｐゴシック" panose="020B0600070205080204" pitchFamily="34" charset="-128"/>
              </a:defRPr>
            </a:lvl7pPr>
            <a:lvl8pPr marL="3429000" indent="-228600" eaLnBrk="0" fontAlgn="base" hangingPunct="0">
              <a:spcBef>
                <a:spcPct val="0"/>
              </a:spcBef>
              <a:spcAft>
                <a:spcPct val="0"/>
              </a:spcAft>
              <a:defRPr sz="3200">
                <a:solidFill>
                  <a:schemeClr val="tx1"/>
                </a:solidFill>
                <a:latin typeface="Helvetica" pitchFamily="2" charset="0"/>
                <a:ea typeface="ＭＳ Ｐゴシック" panose="020B0600070205080204" pitchFamily="34" charset="-128"/>
              </a:defRPr>
            </a:lvl8pPr>
            <a:lvl9pPr marL="3886200" indent="-228600" eaLnBrk="0" fontAlgn="base" hangingPunct="0">
              <a:spcBef>
                <a:spcPct val="0"/>
              </a:spcBef>
              <a:spcAft>
                <a:spcPct val="0"/>
              </a:spcAft>
              <a:defRPr sz="3200">
                <a:solidFill>
                  <a:schemeClr val="tx1"/>
                </a:solidFill>
                <a:latin typeface="Helvetica" pitchFamily="2" charset="0"/>
                <a:ea typeface="ＭＳ Ｐゴシック" panose="020B0600070205080204" pitchFamily="34" charset="-128"/>
              </a:defRPr>
            </a:lvl9pPr>
          </a:lstStyle>
          <a:p>
            <a:pPr eaLnBrk="1" hangingPunct="1"/>
            <a:fld id="{7A8A6230-83C6-AC43-B95D-81EF4E8DD8F0}" type="slidenum">
              <a:rPr lang="en-US" altLang="en-US" sz="1200">
                <a:latin typeface="Calibri" panose="020F0502020204030204" pitchFamily="34" charset="0"/>
              </a:rPr>
              <a:pPr eaLnBrk="1" hangingPunct="1"/>
              <a:t>1</a:t>
            </a:fld>
            <a:endParaRPr lang="en-US" altLang="en-US" sz="1200">
              <a:latin typeface="Calibri" panose="020F050202020403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677" y="6817784"/>
            <a:ext cx="27981048" cy="4703233"/>
          </a:xfrm>
        </p:spPr>
        <p:txBody>
          <a:bodyPr/>
          <a:lstStyle/>
          <a:p>
            <a:r>
              <a:rPr lang="en-US"/>
              <a:t>Click to edit Master title style</a:t>
            </a:r>
          </a:p>
        </p:txBody>
      </p:sp>
      <p:sp>
        <p:nvSpPr>
          <p:cNvPr id="3" name="Subtitle 2"/>
          <p:cNvSpPr>
            <a:spLocks noGrp="1"/>
          </p:cNvSpPr>
          <p:nvPr>
            <p:ph type="subTitle" idx="1"/>
          </p:nvPr>
        </p:nvSpPr>
        <p:spPr>
          <a:xfrm>
            <a:off x="4937352" y="12435417"/>
            <a:ext cx="23043696" cy="5609167"/>
          </a:xfrm>
        </p:spPr>
        <p:txBody>
          <a:bodyPr/>
          <a:lstStyle>
            <a:lvl1pPr marL="0" indent="0" algn="ctr">
              <a:buNone/>
              <a:defRPr/>
            </a:lvl1pPr>
            <a:lvl2pPr marL="293934" indent="0" algn="ctr">
              <a:buNone/>
              <a:defRPr/>
            </a:lvl2pPr>
            <a:lvl3pPr marL="587868" indent="0" algn="ctr">
              <a:buNone/>
              <a:defRPr/>
            </a:lvl3pPr>
            <a:lvl4pPr marL="881802" indent="0" algn="ctr">
              <a:buNone/>
              <a:defRPr/>
            </a:lvl4pPr>
            <a:lvl5pPr marL="1175736" indent="0" algn="ctr">
              <a:buNone/>
              <a:defRPr/>
            </a:lvl5pPr>
            <a:lvl6pPr marL="1469669" indent="0" algn="ctr">
              <a:buNone/>
              <a:defRPr/>
            </a:lvl6pPr>
            <a:lvl7pPr marL="1763603" indent="0" algn="ctr">
              <a:buNone/>
              <a:defRPr/>
            </a:lvl7pPr>
            <a:lvl8pPr marL="2057537" indent="0" algn="ctr">
              <a:buNone/>
              <a:defRPr/>
            </a:lvl8pPr>
            <a:lvl9pPr marL="2351471" indent="0" algn="ctr">
              <a:buNone/>
              <a:defRPr/>
            </a:lvl9pPr>
          </a:lstStyle>
          <a:p>
            <a:r>
              <a:rPr lang="en-US"/>
              <a:t>Click to edit Master subtitle style</a:t>
            </a:r>
          </a:p>
        </p:txBody>
      </p:sp>
      <p:sp>
        <p:nvSpPr>
          <p:cNvPr id="4" name="Rectangle 4">
            <a:extLst>
              <a:ext uri="{FF2B5EF4-FFF2-40B4-BE49-F238E27FC236}">
                <a16:creationId xmlns:a16="http://schemas.microsoft.com/office/drawing/2014/main" id="{68D327E4-E183-E7E7-DE84-B8AE23B211B8}"/>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76DE2C38-98BB-CD35-2091-4EA75A5D57CF}"/>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3F45C7E8-0F8F-F4DE-1410-A96F2FEA3AA2}"/>
              </a:ext>
            </a:extLst>
          </p:cNvPr>
          <p:cNvSpPr>
            <a:spLocks noGrp="1" noChangeArrowheads="1"/>
          </p:cNvSpPr>
          <p:nvPr>
            <p:ph type="sldNum" sz="quarter" idx="12"/>
          </p:nvPr>
        </p:nvSpPr>
        <p:spPr>
          <a:ln/>
        </p:spPr>
        <p:txBody>
          <a:bodyPr/>
          <a:lstStyle>
            <a:lvl1pPr>
              <a:defRPr/>
            </a:lvl1pPr>
          </a:lstStyle>
          <a:p>
            <a:fld id="{FD59BD6E-71D2-6746-9C6D-5C0B1502B18B}" type="slidenum">
              <a:rPr lang="en-US" altLang="en-US"/>
              <a:pPr/>
              <a:t>‹#›</a:t>
            </a:fld>
            <a:endParaRPr lang="en-US" altLang="en-US"/>
          </a:p>
        </p:txBody>
      </p:sp>
    </p:spTree>
    <p:extLst>
      <p:ext uri="{BB962C8B-B14F-4D97-AF65-F5344CB8AC3E}">
        <p14:creationId xmlns:p14="http://schemas.microsoft.com/office/powerpoint/2010/main" val="13580429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17560ADA-89CC-4C87-E16E-AF19D612DFAF}"/>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600B2A06-0AF2-2419-74A8-B6E4F536D9DD}"/>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FDDFD0BC-7C01-8267-628A-3AC1B0EC4740}"/>
              </a:ext>
            </a:extLst>
          </p:cNvPr>
          <p:cNvSpPr>
            <a:spLocks noGrp="1" noChangeArrowheads="1"/>
          </p:cNvSpPr>
          <p:nvPr>
            <p:ph type="sldNum" sz="quarter" idx="12"/>
          </p:nvPr>
        </p:nvSpPr>
        <p:spPr>
          <a:ln/>
        </p:spPr>
        <p:txBody>
          <a:bodyPr/>
          <a:lstStyle>
            <a:lvl1pPr>
              <a:defRPr/>
            </a:lvl1pPr>
          </a:lstStyle>
          <a:p>
            <a:fld id="{242C6953-4AD5-A340-BA9C-689876BFB497}" type="slidenum">
              <a:rPr lang="en-US" altLang="en-US"/>
              <a:pPr/>
              <a:t>‹#›</a:t>
            </a:fld>
            <a:endParaRPr lang="en-US" altLang="en-US"/>
          </a:p>
        </p:txBody>
      </p:sp>
    </p:spTree>
    <p:extLst>
      <p:ext uri="{BB962C8B-B14F-4D97-AF65-F5344CB8AC3E}">
        <p14:creationId xmlns:p14="http://schemas.microsoft.com/office/powerpoint/2010/main" val="5679321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454974" y="1950509"/>
            <a:ext cx="6994752" cy="1755669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468676" y="1950509"/>
            <a:ext cx="20888325" cy="1755669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4ED87AD2-567A-7A6B-CEDA-71353B8B73B9}"/>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374C22E2-B462-407F-F60F-F6C9789E6A9C}"/>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8130F29F-3FD0-5A73-3361-6D4533FC679B}"/>
              </a:ext>
            </a:extLst>
          </p:cNvPr>
          <p:cNvSpPr>
            <a:spLocks noGrp="1" noChangeArrowheads="1"/>
          </p:cNvSpPr>
          <p:nvPr>
            <p:ph type="sldNum" sz="quarter" idx="12"/>
          </p:nvPr>
        </p:nvSpPr>
        <p:spPr>
          <a:ln/>
        </p:spPr>
        <p:txBody>
          <a:bodyPr/>
          <a:lstStyle>
            <a:lvl1pPr>
              <a:defRPr/>
            </a:lvl1pPr>
          </a:lstStyle>
          <a:p>
            <a:fld id="{9B15180E-D303-844F-A336-07B7D78728E2}" type="slidenum">
              <a:rPr lang="en-US" altLang="en-US"/>
              <a:pPr/>
              <a:t>‹#›</a:t>
            </a:fld>
            <a:endParaRPr lang="en-US" altLang="en-US"/>
          </a:p>
        </p:txBody>
      </p:sp>
    </p:spTree>
    <p:extLst>
      <p:ext uri="{BB962C8B-B14F-4D97-AF65-F5344CB8AC3E}">
        <p14:creationId xmlns:p14="http://schemas.microsoft.com/office/powerpoint/2010/main" val="26983753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B1A1B89E-06AB-6209-EFB7-E4FA2E5F8990}"/>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FEB6A1EA-2EC1-2807-A4DC-576A5427265C}"/>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FA0C15C4-8414-3808-BAA1-1D103EEDB6A3}"/>
              </a:ext>
            </a:extLst>
          </p:cNvPr>
          <p:cNvSpPr>
            <a:spLocks noGrp="1" noChangeArrowheads="1"/>
          </p:cNvSpPr>
          <p:nvPr>
            <p:ph type="sldNum" sz="quarter" idx="12"/>
          </p:nvPr>
        </p:nvSpPr>
        <p:spPr>
          <a:ln/>
        </p:spPr>
        <p:txBody>
          <a:bodyPr/>
          <a:lstStyle>
            <a:lvl1pPr>
              <a:defRPr/>
            </a:lvl1pPr>
          </a:lstStyle>
          <a:p>
            <a:fld id="{4A339B73-4AB4-D44F-BAEE-02AAC1A05ADD}" type="slidenum">
              <a:rPr lang="en-US" altLang="en-US"/>
              <a:pPr/>
              <a:t>‹#›</a:t>
            </a:fld>
            <a:endParaRPr lang="en-US" altLang="en-US"/>
          </a:p>
        </p:txBody>
      </p:sp>
    </p:spTree>
    <p:extLst>
      <p:ext uri="{BB962C8B-B14F-4D97-AF65-F5344CB8AC3E}">
        <p14:creationId xmlns:p14="http://schemas.microsoft.com/office/powerpoint/2010/main" val="32486307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00326" y="14102293"/>
            <a:ext cx="27981048" cy="4358217"/>
          </a:xfrm>
        </p:spPr>
        <p:txBody>
          <a:bodyPr anchor="t"/>
          <a:lstStyle>
            <a:lvl1pPr algn="l">
              <a:defRPr sz="2572" b="1" cap="all"/>
            </a:lvl1pPr>
          </a:lstStyle>
          <a:p>
            <a:r>
              <a:rPr lang="en-US"/>
              <a:t>Click to edit Master title style</a:t>
            </a:r>
          </a:p>
        </p:txBody>
      </p:sp>
      <p:sp>
        <p:nvSpPr>
          <p:cNvPr id="3" name="Text Placeholder 2"/>
          <p:cNvSpPr>
            <a:spLocks noGrp="1"/>
          </p:cNvSpPr>
          <p:nvPr>
            <p:ph type="body" idx="1"/>
          </p:nvPr>
        </p:nvSpPr>
        <p:spPr>
          <a:xfrm>
            <a:off x="2600326" y="9301693"/>
            <a:ext cx="27981048" cy="4800600"/>
          </a:xfrm>
        </p:spPr>
        <p:txBody>
          <a:bodyPr anchor="b"/>
          <a:lstStyle>
            <a:lvl1pPr marL="0" indent="0">
              <a:buNone/>
              <a:defRPr sz="1286"/>
            </a:lvl1pPr>
            <a:lvl2pPr marL="293934" indent="0">
              <a:buNone/>
              <a:defRPr sz="1157"/>
            </a:lvl2pPr>
            <a:lvl3pPr marL="587868" indent="0">
              <a:buNone/>
              <a:defRPr sz="1029"/>
            </a:lvl3pPr>
            <a:lvl4pPr marL="881802" indent="0">
              <a:buNone/>
              <a:defRPr sz="900"/>
            </a:lvl4pPr>
            <a:lvl5pPr marL="1175736" indent="0">
              <a:buNone/>
              <a:defRPr sz="900"/>
            </a:lvl5pPr>
            <a:lvl6pPr marL="1469669" indent="0">
              <a:buNone/>
              <a:defRPr sz="900"/>
            </a:lvl6pPr>
            <a:lvl7pPr marL="1763603" indent="0">
              <a:buNone/>
              <a:defRPr sz="900"/>
            </a:lvl7pPr>
            <a:lvl8pPr marL="2057537" indent="0">
              <a:buNone/>
              <a:defRPr sz="900"/>
            </a:lvl8pPr>
            <a:lvl9pPr marL="2351471" indent="0">
              <a:buNone/>
              <a:defRPr sz="900"/>
            </a:lvl9pPr>
          </a:lstStyle>
          <a:p>
            <a:pPr lvl="0"/>
            <a:r>
              <a:rPr lang="en-US"/>
              <a:t>Click to edit Master text styles</a:t>
            </a:r>
          </a:p>
        </p:txBody>
      </p:sp>
      <p:sp>
        <p:nvSpPr>
          <p:cNvPr id="4" name="Rectangle 4">
            <a:extLst>
              <a:ext uri="{FF2B5EF4-FFF2-40B4-BE49-F238E27FC236}">
                <a16:creationId xmlns:a16="http://schemas.microsoft.com/office/drawing/2014/main" id="{9365C4AD-C14B-E127-D770-AE1E4F8474F5}"/>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8B8BCEFC-48E0-BB92-B8CE-B75E15266E65}"/>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BA2157E4-006F-D520-A0A8-D8EDF66CB364}"/>
              </a:ext>
            </a:extLst>
          </p:cNvPr>
          <p:cNvSpPr>
            <a:spLocks noGrp="1" noChangeArrowheads="1"/>
          </p:cNvSpPr>
          <p:nvPr>
            <p:ph type="sldNum" sz="quarter" idx="12"/>
          </p:nvPr>
        </p:nvSpPr>
        <p:spPr>
          <a:ln/>
        </p:spPr>
        <p:txBody>
          <a:bodyPr/>
          <a:lstStyle>
            <a:lvl1pPr>
              <a:defRPr/>
            </a:lvl1pPr>
          </a:lstStyle>
          <a:p>
            <a:fld id="{E4137500-600F-924F-9D6A-781D0A45DC77}" type="slidenum">
              <a:rPr lang="en-US" altLang="en-US"/>
              <a:pPr/>
              <a:t>‹#›</a:t>
            </a:fld>
            <a:endParaRPr lang="en-US" altLang="en-US"/>
          </a:p>
        </p:txBody>
      </p:sp>
    </p:spTree>
    <p:extLst>
      <p:ext uri="{BB962C8B-B14F-4D97-AF65-F5344CB8AC3E}">
        <p14:creationId xmlns:p14="http://schemas.microsoft.com/office/powerpoint/2010/main" val="33241808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468677" y="6340476"/>
            <a:ext cx="13941538" cy="13166724"/>
          </a:xfrm>
        </p:spPr>
        <p:txBody>
          <a:bodyPr/>
          <a:lstStyle>
            <a:lvl1pPr>
              <a:defRPr sz="1800"/>
            </a:lvl1pPr>
            <a:lvl2pPr>
              <a:defRPr sz="1543"/>
            </a:lvl2pPr>
            <a:lvl3pPr>
              <a:defRPr sz="1286"/>
            </a:lvl3pPr>
            <a:lvl4pPr>
              <a:defRPr sz="1157"/>
            </a:lvl4pPr>
            <a:lvl5pPr>
              <a:defRPr sz="1157"/>
            </a:lvl5pPr>
            <a:lvl6pPr>
              <a:defRPr sz="1157"/>
            </a:lvl6pPr>
            <a:lvl7pPr>
              <a:defRPr sz="1157"/>
            </a:lvl7pPr>
            <a:lvl8pPr>
              <a:defRPr sz="1157"/>
            </a:lvl8pPr>
            <a:lvl9pPr>
              <a:defRPr sz="115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6508186" y="6340476"/>
            <a:ext cx="13941539" cy="13166724"/>
          </a:xfrm>
        </p:spPr>
        <p:txBody>
          <a:bodyPr/>
          <a:lstStyle>
            <a:lvl1pPr>
              <a:defRPr sz="1800"/>
            </a:lvl1pPr>
            <a:lvl2pPr>
              <a:defRPr sz="1543"/>
            </a:lvl2pPr>
            <a:lvl3pPr>
              <a:defRPr sz="1286"/>
            </a:lvl3pPr>
            <a:lvl4pPr>
              <a:defRPr sz="1157"/>
            </a:lvl4pPr>
            <a:lvl5pPr>
              <a:defRPr sz="1157"/>
            </a:lvl5pPr>
            <a:lvl6pPr>
              <a:defRPr sz="1157"/>
            </a:lvl6pPr>
            <a:lvl7pPr>
              <a:defRPr sz="1157"/>
            </a:lvl7pPr>
            <a:lvl8pPr>
              <a:defRPr sz="1157"/>
            </a:lvl8pPr>
            <a:lvl9pPr>
              <a:defRPr sz="115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34CAF7BB-51FB-1930-8F5C-0A447A93C471}"/>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DAB5C0D2-31E4-5C39-AC31-461E22655E29}"/>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F339E7A0-C9D6-5E77-B6F3-7AF49FF28F69}"/>
              </a:ext>
            </a:extLst>
          </p:cNvPr>
          <p:cNvSpPr>
            <a:spLocks noGrp="1" noChangeArrowheads="1"/>
          </p:cNvSpPr>
          <p:nvPr>
            <p:ph type="sldNum" sz="quarter" idx="12"/>
          </p:nvPr>
        </p:nvSpPr>
        <p:spPr>
          <a:ln/>
        </p:spPr>
        <p:txBody>
          <a:bodyPr/>
          <a:lstStyle>
            <a:lvl1pPr>
              <a:defRPr/>
            </a:lvl1pPr>
          </a:lstStyle>
          <a:p>
            <a:fld id="{8329627F-FAF7-764E-AC9F-CF5B608A0020}" type="slidenum">
              <a:rPr lang="en-US" altLang="en-US"/>
              <a:pPr/>
              <a:t>‹#›</a:t>
            </a:fld>
            <a:endParaRPr lang="en-US" altLang="en-US"/>
          </a:p>
        </p:txBody>
      </p:sp>
    </p:spTree>
    <p:extLst>
      <p:ext uri="{BB962C8B-B14F-4D97-AF65-F5344CB8AC3E}">
        <p14:creationId xmlns:p14="http://schemas.microsoft.com/office/powerpoint/2010/main" val="294497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46125" y="878416"/>
            <a:ext cx="29626152" cy="36576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646124" y="4912784"/>
            <a:ext cx="14544675" cy="2046817"/>
          </a:xfrm>
        </p:spPr>
        <p:txBody>
          <a:bodyPr anchor="b"/>
          <a:lstStyle>
            <a:lvl1pPr marL="0" indent="0">
              <a:buNone/>
              <a:defRPr sz="1543" b="1"/>
            </a:lvl1pPr>
            <a:lvl2pPr marL="293934" indent="0">
              <a:buNone/>
              <a:defRPr sz="1286" b="1"/>
            </a:lvl2pPr>
            <a:lvl3pPr marL="587868" indent="0">
              <a:buNone/>
              <a:defRPr sz="1157" b="1"/>
            </a:lvl3pPr>
            <a:lvl4pPr marL="881802" indent="0">
              <a:buNone/>
              <a:defRPr sz="1029" b="1"/>
            </a:lvl4pPr>
            <a:lvl5pPr marL="1175736" indent="0">
              <a:buNone/>
              <a:defRPr sz="1029" b="1"/>
            </a:lvl5pPr>
            <a:lvl6pPr marL="1469669" indent="0">
              <a:buNone/>
              <a:defRPr sz="1029" b="1"/>
            </a:lvl6pPr>
            <a:lvl7pPr marL="1763603" indent="0">
              <a:buNone/>
              <a:defRPr sz="1029" b="1"/>
            </a:lvl7pPr>
            <a:lvl8pPr marL="2057537" indent="0">
              <a:buNone/>
              <a:defRPr sz="1029" b="1"/>
            </a:lvl8pPr>
            <a:lvl9pPr marL="2351471" indent="0">
              <a:buNone/>
              <a:defRPr sz="1029" b="1"/>
            </a:lvl9pPr>
          </a:lstStyle>
          <a:p>
            <a:pPr lvl="0"/>
            <a:r>
              <a:rPr lang="en-US"/>
              <a:t>Click to edit Master text styles</a:t>
            </a:r>
          </a:p>
        </p:txBody>
      </p:sp>
      <p:sp>
        <p:nvSpPr>
          <p:cNvPr id="4" name="Content Placeholder 3"/>
          <p:cNvSpPr>
            <a:spLocks noGrp="1"/>
          </p:cNvSpPr>
          <p:nvPr>
            <p:ph sz="half" idx="2"/>
          </p:nvPr>
        </p:nvSpPr>
        <p:spPr>
          <a:xfrm>
            <a:off x="1646124" y="6959601"/>
            <a:ext cx="14544675" cy="12643908"/>
          </a:xfrm>
        </p:spPr>
        <p:txBody>
          <a:bodyPr/>
          <a:lstStyle>
            <a:lvl1pPr>
              <a:defRPr sz="1543"/>
            </a:lvl1pPr>
            <a:lvl2pPr>
              <a:defRPr sz="1286"/>
            </a:lvl2pPr>
            <a:lvl3pPr>
              <a:defRPr sz="1157"/>
            </a:lvl3pPr>
            <a:lvl4pPr>
              <a:defRPr sz="1029"/>
            </a:lvl4pPr>
            <a:lvl5pPr>
              <a:defRPr sz="1029"/>
            </a:lvl5pPr>
            <a:lvl6pPr>
              <a:defRPr sz="1029"/>
            </a:lvl6pPr>
            <a:lvl7pPr>
              <a:defRPr sz="1029"/>
            </a:lvl7pPr>
            <a:lvl8pPr>
              <a:defRPr sz="1029"/>
            </a:lvl8pPr>
            <a:lvl9pPr>
              <a:defRPr sz="102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6722498" y="4912784"/>
            <a:ext cx="14549778" cy="2046817"/>
          </a:xfrm>
        </p:spPr>
        <p:txBody>
          <a:bodyPr anchor="b"/>
          <a:lstStyle>
            <a:lvl1pPr marL="0" indent="0">
              <a:buNone/>
              <a:defRPr sz="1543" b="1"/>
            </a:lvl1pPr>
            <a:lvl2pPr marL="293934" indent="0">
              <a:buNone/>
              <a:defRPr sz="1286" b="1"/>
            </a:lvl2pPr>
            <a:lvl3pPr marL="587868" indent="0">
              <a:buNone/>
              <a:defRPr sz="1157" b="1"/>
            </a:lvl3pPr>
            <a:lvl4pPr marL="881802" indent="0">
              <a:buNone/>
              <a:defRPr sz="1029" b="1"/>
            </a:lvl4pPr>
            <a:lvl5pPr marL="1175736" indent="0">
              <a:buNone/>
              <a:defRPr sz="1029" b="1"/>
            </a:lvl5pPr>
            <a:lvl6pPr marL="1469669" indent="0">
              <a:buNone/>
              <a:defRPr sz="1029" b="1"/>
            </a:lvl6pPr>
            <a:lvl7pPr marL="1763603" indent="0">
              <a:buNone/>
              <a:defRPr sz="1029" b="1"/>
            </a:lvl7pPr>
            <a:lvl8pPr marL="2057537" indent="0">
              <a:buNone/>
              <a:defRPr sz="1029" b="1"/>
            </a:lvl8pPr>
            <a:lvl9pPr marL="2351471" indent="0">
              <a:buNone/>
              <a:defRPr sz="1029" b="1"/>
            </a:lvl9pPr>
          </a:lstStyle>
          <a:p>
            <a:pPr lvl="0"/>
            <a:r>
              <a:rPr lang="en-US"/>
              <a:t>Click to edit Master text styles</a:t>
            </a:r>
          </a:p>
        </p:txBody>
      </p:sp>
      <p:sp>
        <p:nvSpPr>
          <p:cNvPr id="6" name="Content Placeholder 5"/>
          <p:cNvSpPr>
            <a:spLocks noGrp="1"/>
          </p:cNvSpPr>
          <p:nvPr>
            <p:ph sz="quarter" idx="4"/>
          </p:nvPr>
        </p:nvSpPr>
        <p:spPr>
          <a:xfrm>
            <a:off x="16722498" y="6959601"/>
            <a:ext cx="14549778" cy="12643908"/>
          </a:xfrm>
        </p:spPr>
        <p:txBody>
          <a:bodyPr/>
          <a:lstStyle>
            <a:lvl1pPr>
              <a:defRPr sz="1543"/>
            </a:lvl1pPr>
            <a:lvl2pPr>
              <a:defRPr sz="1286"/>
            </a:lvl2pPr>
            <a:lvl3pPr>
              <a:defRPr sz="1157"/>
            </a:lvl3pPr>
            <a:lvl4pPr>
              <a:defRPr sz="1029"/>
            </a:lvl4pPr>
            <a:lvl5pPr>
              <a:defRPr sz="1029"/>
            </a:lvl5pPr>
            <a:lvl6pPr>
              <a:defRPr sz="1029"/>
            </a:lvl6pPr>
            <a:lvl7pPr>
              <a:defRPr sz="1029"/>
            </a:lvl7pPr>
            <a:lvl8pPr>
              <a:defRPr sz="1029"/>
            </a:lvl8pPr>
            <a:lvl9pPr>
              <a:defRPr sz="102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6E9F37D2-5623-7F85-4447-020AFCEFD042}"/>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5">
            <a:extLst>
              <a:ext uri="{FF2B5EF4-FFF2-40B4-BE49-F238E27FC236}">
                <a16:creationId xmlns:a16="http://schemas.microsoft.com/office/drawing/2014/main" id="{8E12D9B2-6703-7439-A31E-A3292A810719}"/>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6">
            <a:extLst>
              <a:ext uri="{FF2B5EF4-FFF2-40B4-BE49-F238E27FC236}">
                <a16:creationId xmlns:a16="http://schemas.microsoft.com/office/drawing/2014/main" id="{7DBE09DF-4200-99F0-6B99-F4541894362B}"/>
              </a:ext>
            </a:extLst>
          </p:cNvPr>
          <p:cNvSpPr>
            <a:spLocks noGrp="1" noChangeArrowheads="1"/>
          </p:cNvSpPr>
          <p:nvPr>
            <p:ph type="sldNum" sz="quarter" idx="12"/>
          </p:nvPr>
        </p:nvSpPr>
        <p:spPr>
          <a:ln/>
        </p:spPr>
        <p:txBody>
          <a:bodyPr/>
          <a:lstStyle>
            <a:lvl1pPr>
              <a:defRPr/>
            </a:lvl1pPr>
          </a:lstStyle>
          <a:p>
            <a:fld id="{5D7A2AAB-762A-8646-AEF9-572BFF210A00}" type="slidenum">
              <a:rPr lang="en-US" altLang="en-US"/>
              <a:pPr/>
              <a:t>‹#›</a:t>
            </a:fld>
            <a:endParaRPr lang="en-US" altLang="en-US"/>
          </a:p>
        </p:txBody>
      </p:sp>
    </p:spTree>
    <p:extLst>
      <p:ext uri="{BB962C8B-B14F-4D97-AF65-F5344CB8AC3E}">
        <p14:creationId xmlns:p14="http://schemas.microsoft.com/office/powerpoint/2010/main" val="9481028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C26F6C9A-00BB-0330-00F9-734F239229B5}"/>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5">
            <a:extLst>
              <a:ext uri="{FF2B5EF4-FFF2-40B4-BE49-F238E27FC236}">
                <a16:creationId xmlns:a16="http://schemas.microsoft.com/office/drawing/2014/main" id="{5C4DFE7F-0A71-D7CA-64F4-DFDE4DA86340}"/>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D4F766FE-FA87-A549-2148-A34B27BB0369}"/>
              </a:ext>
            </a:extLst>
          </p:cNvPr>
          <p:cNvSpPr>
            <a:spLocks noGrp="1" noChangeArrowheads="1"/>
          </p:cNvSpPr>
          <p:nvPr>
            <p:ph type="sldNum" sz="quarter" idx="12"/>
          </p:nvPr>
        </p:nvSpPr>
        <p:spPr>
          <a:ln/>
        </p:spPr>
        <p:txBody>
          <a:bodyPr/>
          <a:lstStyle>
            <a:lvl1pPr>
              <a:defRPr/>
            </a:lvl1pPr>
          </a:lstStyle>
          <a:p>
            <a:fld id="{6FB78282-A63F-A64B-934C-42F1E062E466}" type="slidenum">
              <a:rPr lang="en-US" altLang="en-US"/>
              <a:pPr/>
              <a:t>‹#›</a:t>
            </a:fld>
            <a:endParaRPr lang="en-US" altLang="en-US"/>
          </a:p>
        </p:txBody>
      </p:sp>
    </p:spTree>
    <p:extLst>
      <p:ext uri="{BB962C8B-B14F-4D97-AF65-F5344CB8AC3E}">
        <p14:creationId xmlns:p14="http://schemas.microsoft.com/office/powerpoint/2010/main" val="11751594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DE3F0FA8-95A9-627C-D0D5-AB4D63F7D9D7}"/>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5">
            <a:extLst>
              <a:ext uri="{FF2B5EF4-FFF2-40B4-BE49-F238E27FC236}">
                <a16:creationId xmlns:a16="http://schemas.microsoft.com/office/drawing/2014/main" id="{27C3D981-BB6A-A738-A91A-84650FF471E0}"/>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6">
            <a:extLst>
              <a:ext uri="{FF2B5EF4-FFF2-40B4-BE49-F238E27FC236}">
                <a16:creationId xmlns:a16="http://schemas.microsoft.com/office/drawing/2014/main" id="{739C76AD-6113-78B7-0024-BB57210188F5}"/>
              </a:ext>
            </a:extLst>
          </p:cNvPr>
          <p:cNvSpPr>
            <a:spLocks noGrp="1" noChangeArrowheads="1"/>
          </p:cNvSpPr>
          <p:nvPr>
            <p:ph type="sldNum" sz="quarter" idx="12"/>
          </p:nvPr>
        </p:nvSpPr>
        <p:spPr>
          <a:ln/>
        </p:spPr>
        <p:txBody>
          <a:bodyPr/>
          <a:lstStyle>
            <a:lvl1pPr>
              <a:defRPr/>
            </a:lvl1pPr>
          </a:lstStyle>
          <a:p>
            <a:fld id="{427D3B48-C79C-4B47-A46A-3121BE765704}" type="slidenum">
              <a:rPr lang="en-US" altLang="en-US"/>
              <a:pPr/>
              <a:t>‹#›</a:t>
            </a:fld>
            <a:endParaRPr lang="en-US" altLang="en-US"/>
          </a:p>
        </p:txBody>
      </p:sp>
    </p:spTree>
    <p:extLst>
      <p:ext uri="{BB962C8B-B14F-4D97-AF65-F5344CB8AC3E}">
        <p14:creationId xmlns:p14="http://schemas.microsoft.com/office/powerpoint/2010/main" val="30535105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6124" y="874184"/>
            <a:ext cx="10829925" cy="3717925"/>
          </a:xfrm>
        </p:spPr>
        <p:txBody>
          <a:bodyPr anchor="b"/>
          <a:lstStyle>
            <a:lvl1pPr algn="l">
              <a:defRPr sz="1286" b="1"/>
            </a:lvl1pPr>
          </a:lstStyle>
          <a:p>
            <a:r>
              <a:rPr lang="en-US"/>
              <a:t>Click to edit Master title style</a:t>
            </a:r>
          </a:p>
        </p:txBody>
      </p:sp>
      <p:sp>
        <p:nvSpPr>
          <p:cNvPr id="3" name="Content Placeholder 2"/>
          <p:cNvSpPr>
            <a:spLocks noGrp="1"/>
          </p:cNvSpPr>
          <p:nvPr>
            <p:ph idx="1"/>
          </p:nvPr>
        </p:nvSpPr>
        <p:spPr>
          <a:xfrm>
            <a:off x="12869976" y="874184"/>
            <a:ext cx="18402300" cy="18729325"/>
          </a:xfrm>
        </p:spPr>
        <p:txBody>
          <a:bodyPr/>
          <a:lstStyle>
            <a:lvl1pPr>
              <a:defRPr sz="2057"/>
            </a:lvl1pPr>
            <a:lvl2pPr>
              <a:defRPr sz="1800"/>
            </a:lvl2pPr>
            <a:lvl3pPr>
              <a:defRPr sz="1543"/>
            </a:lvl3pPr>
            <a:lvl4pPr>
              <a:defRPr sz="1286"/>
            </a:lvl4pPr>
            <a:lvl5pPr>
              <a:defRPr sz="1286"/>
            </a:lvl5pPr>
            <a:lvl6pPr>
              <a:defRPr sz="1286"/>
            </a:lvl6pPr>
            <a:lvl7pPr>
              <a:defRPr sz="1286"/>
            </a:lvl7pPr>
            <a:lvl8pPr>
              <a:defRPr sz="1286"/>
            </a:lvl8pPr>
            <a:lvl9pPr>
              <a:defRPr sz="128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646124" y="4592109"/>
            <a:ext cx="10829925" cy="15011400"/>
          </a:xfrm>
        </p:spPr>
        <p:txBody>
          <a:bodyPr/>
          <a:lstStyle>
            <a:lvl1pPr marL="0" indent="0">
              <a:buNone/>
              <a:defRPr sz="900"/>
            </a:lvl1pPr>
            <a:lvl2pPr marL="293934" indent="0">
              <a:buNone/>
              <a:defRPr sz="771"/>
            </a:lvl2pPr>
            <a:lvl3pPr marL="587868" indent="0">
              <a:buNone/>
              <a:defRPr sz="643"/>
            </a:lvl3pPr>
            <a:lvl4pPr marL="881802" indent="0">
              <a:buNone/>
              <a:defRPr sz="579"/>
            </a:lvl4pPr>
            <a:lvl5pPr marL="1175736" indent="0">
              <a:buNone/>
              <a:defRPr sz="579"/>
            </a:lvl5pPr>
            <a:lvl6pPr marL="1469669" indent="0">
              <a:buNone/>
              <a:defRPr sz="579"/>
            </a:lvl6pPr>
            <a:lvl7pPr marL="1763603" indent="0">
              <a:buNone/>
              <a:defRPr sz="579"/>
            </a:lvl7pPr>
            <a:lvl8pPr marL="2057537" indent="0">
              <a:buNone/>
              <a:defRPr sz="579"/>
            </a:lvl8pPr>
            <a:lvl9pPr marL="2351471" indent="0">
              <a:buNone/>
              <a:defRPr sz="579"/>
            </a:lvl9pPr>
          </a:lstStyle>
          <a:p>
            <a:pPr lvl="0"/>
            <a:r>
              <a:rPr lang="en-US"/>
              <a:t>Click to edit Master text styles</a:t>
            </a:r>
          </a:p>
        </p:txBody>
      </p:sp>
      <p:sp>
        <p:nvSpPr>
          <p:cNvPr id="5" name="Rectangle 4">
            <a:extLst>
              <a:ext uri="{FF2B5EF4-FFF2-40B4-BE49-F238E27FC236}">
                <a16:creationId xmlns:a16="http://schemas.microsoft.com/office/drawing/2014/main" id="{8BBC7886-1779-EC30-0410-3145F372B7C5}"/>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2FCF4FB0-79B8-6884-A07F-223224530B4F}"/>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977592D5-62AD-EC21-E424-7B6F9917D055}"/>
              </a:ext>
            </a:extLst>
          </p:cNvPr>
          <p:cNvSpPr>
            <a:spLocks noGrp="1" noChangeArrowheads="1"/>
          </p:cNvSpPr>
          <p:nvPr>
            <p:ph type="sldNum" sz="quarter" idx="12"/>
          </p:nvPr>
        </p:nvSpPr>
        <p:spPr>
          <a:ln/>
        </p:spPr>
        <p:txBody>
          <a:bodyPr/>
          <a:lstStyle>
            <a:lvl1pPr>
              <a:defRPr/>
            </a:lvl1pPr>
          </a:lstStyle>
          <a:p>
            <a:fld id="{61A4D9AD-5178-3E4B-9AD7-A2E6EE96194B}" type="slidenum">
              <a:rPr lang="en-US" altLang="en-US"/>
              <a:pPr/>
              <a:t>‹#›</a:t>
            </a:fld>
            <a:endParaRPr lang="en-US" altLang="en-US"/>
          </a:p>
        </p:txBody>
      </p:sp>
    </p:spTree>
    <p:extLst>
      <p:ext uri="{BB962C8B-B14F-4D97-AF65-F5344CB8AC3E}">
        <p14:creationId xmlns:p14="http://schemas.microsoft.com/office/powerpoint/2010/main" val="5410285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51828" y="15361709"/>
            <a:ext cx="19751448" cy="1813983"/>
          </a:xfrm>
        </p:spPr>
        <p:txBody>
          <a:bodyPr anchor="b"/>
          <a:lstStyle>
            <a:lvl1pPr algn="l">
              <a:defRPr sz="1286" b="1"/>
            </a:lvl1pPr>
          </a:lstStyle>
          <a:p>
            <a:r>
              <a:rPr lang="en-US"/>
              <a:t>Click to edit Master title style</a:t>
            </a:r>
          </a:p>
        </p:txBody>
      </p:sp>
      <p:sp>
        <p:nvSpPr>
          <p:cNvPr id="3" name="Picture Placeholder 2"/>
          <p:cNvSpPr>
            <a:spLocks noGrp="1"/>
          </p:cNvSpPr>
          <p:nvPr>
            <p:ph type="pic" idx="1"/>
          </p:nvPr>
        </p:nvSpPr>
        <p:spPr>
          <a:xfrm>
            <a:off x="6451828" y="1961093"/>
            <a:ext cx="19751448" cy="13166724"/>
          </a:xfrm>
        </p:spPr>
        <p:txBody>
          <a:bodyPr/>
          <a:lstStyle>
            <a:lvl1pPr marL="0" indent="0">
              <a:buNone/>
              <a:defRPr sz="2057"/>
            </a:lvl1pPr>
            <a:lvl2pPr marL="293934" indent="0">
              <a:buNone/>
              <a:defRPr sz="1800"/>
            </a:lvl2pPr>
            <a:lvl3pPr marL="587868" indent="0">
              <a:buNone/>
              <a:defRPr sz="1543"/>
            </a:lvl3pPr>
            <a:lvl4pPr marL="881802" indent="0">
              <a:buNone/>
              <a:defRPr sz="1286"/>
            </a:lvl4pPr>
            <a:lvl5pPr marL="1175736" indent="0">
              <a:buNone/>
              <a:defRPr sz="1286"/>
            </a:lvl5pPr>
            <a:lvl6pPr marL="1469669" indent="0">
              <a:buNone/>
              <a:defRPr sz="1286"/>
            </a:lvl6pPr>
            <a:lvl7pPr marL="1763603" indent="0">
              <a:buNone/>
              <a:defRPr sz="1286"/>
            </a:lvl7pPr>
            <a:lvl8pPr marL="2057537" indent="0">
              <a:buNone/>
              <a:defRPr sz="1286"/>
            </a:lvl8pPr>
            <a:lvl9pPr marL="2351471" indent="0">
              <a:buNone/>
              <a:defRPr sz="1286"/>
            </a:lvl9pPr>
          </a:lstStyle>
          <a:p>
            <a:pPr lvl="0"/>
            <a:endParaRPr lang="en-US" noProof="0"/>
          </a:p>
        </p:txBody>
      </p:sp>
      <p:sp>
        <p:nvSpPr>
          <p:cNvPr id="4" name="Text Placeholder 3"/>
          <p:cNvSpPr>
            <a:spLocks noGrp="1"/>
          </p:cNvSpPr>
          <p:nvPr>
            <p:ph type="body" sz="half" idx="2"/>
          </p:nvPr>
        </p:nvSpPr>
        <p:spPr>
          <a:xfrm>
            <a:off x="6451828" y="17175693"/>
            <a:ext cx="19751448" cy="2574924"/>
          </a:xfrm>
        </p:spPr>
        <p:txBody>
          <a:bodyPr/>
          <a:lstStyle>
            <a:lvl1pPr marL="0" indent="0">
              <a:buNone/>
              <a:defRPr sz="900"/>
            </a:lvl1pPr>
            <a:lvl2pPr marL="293934" indent="0">
              <a:buNone/>
              <a:defRPr sz="771"/>
            </a:lvl2pPr>
            <a:lvl3pPr marL="587868" indent="0">
              <a:buNone/>
              <a:defRPr sz="643"/>
            </a:lvl3pPr>
            <a:lvl4pPr marL="881802" indent="0">
              <a:buNone/>
              <a:defRPr sz="579"/>
            </a:lvl4pPr>
            <a:lvl5pPr marL="1175736" indent="0">
              <a:buNone/>
              <a:defRPr sz="579"/>
            </a:lvl5pPr>
            <a:lvl6pPr marL="1469669" indent="0">
              <a:buNone/>
              <a:defRPr sz="579"/>
            </a:lvl6pPr>
            <a:lvl7pPr marL="1763603" indent="0">
              <a:buNone/>
              <a:defRPr sz="579"/>
            </a:lvl7pPr>
            <a:lvl8pPr marL="2057537" indent="0">
              <a:buNone/>
              <a:defRPr sz="579"/>
            </a:lvl8pPr>
            <a:lvl9pPr marL="2351471" indent="0">
              <a:buNone/>
              <a:defRPr sz="579"/>
            </a:lvl9pPr>
          </a:lstStyle>
          <a:p>
            <a:pPr lvl="0"/>
            <a:r>
              <a:rPr lang="en-US"/>
              <a:t>Click to edit Master text styles</a:t>
            </a:r>
          </a:p>
        </p:txBody>
      </p:sp>
      <p:sp>
        <p:nvSpPr>
          <p:cNvPr id="5" name="Rectangle 4">
            <a:extLst>
              <a:ext uri="{FF2B5EF4-FFF2-40B4-BE49-F238E27FC236}">
                <a16:creationId xmlns:a16="http://schemas.microsoft.com/office/drawing/2014/main" id="{C4A649CE-9A30-229A-EF37-623C1EA20FD5}"/>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57BB04AD-DA4E-2EFD-69A4-7E5D72754D57}"/>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8800BB28-CBD8-D0B0-98D5-F437B5649CAF}"/>
              </a:ext>
            </a:extLst>
          </p:cNvPr>
          <p:cNvSpPr>
            <a:spLocks noGrp="1" noChangeArrowheads="1"/>
          </p:cNvSpPr>
          <p:nvPr>
            <p:ph type="sldNum" sz="quarter" idx="12"/>
          </p:nvPr>
        </p:nvSpPr>
        <p:spPr>
          <a:ln/>
        </p:spPr>
        <p:txBody>
          <a:bodyPr/>
          <a:lstStyle>
            <a:lvl1pPr>
              <a:defRPr/>
            </a:lvl1pPr>
          </a:lstStyle>
          <a:p>
            <a:fld id="{2F6017D3-E95E-014E-8C02-D1F534EFEAEB}" type="slidenum">
              <a:rPr lang="en-US" altLang="en-US"/>
              <a:pPr/>
              <a:t>‹#›</a:t>
            </a:fld>
            <a:endParaRPr lang="en-US" altLang="en-US"/>
          </a:p>
        </p:txBody>
      </p:sp>
    </p:spTree>
    <p:extLst>
      <p:ext uri="{BB962C8B-B14F-4D97-AF65-F5344CB8AC3E}">
        <p14:creationId xmlns:p14="http://schemas.microsoft.com/office/powerpoint/2010/main" val="5538146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l="-5000" r="-5000"/>
          </a:stretch>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F09D1C8B-5C8B-BF02-F5CA-401366527E35}"/>
              </a:ext>
            </a:extLst>
          </p:cNvPr>
          <p:cNvSpPr>
            <a:spLocks noGrp="1" noChangeArrowheads="1"/>
          </p:cNvSpPr>
          <p:nvPr>
            <p:ph type="title"/>
          </p:nvPr>
        </p:nvSpPr>
        <p:spPr bwMode="auto">
          <a:xfrm>
            <a:off x="2468677" y="1950720"/>
            <a:ext cx="27981048"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07557" tIns="203779" rIns="407557" bIns="203779"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95013E0D-6A7F-3CE9-EAA5-BEABEFA7EC3C}"/>
              </a:ext>
            </a:extLst>
          </p:cNvPr>
          <p:cNvSpPr>
            <a:spLocks noGrp="1" noChangeArrowheads="1"/>
          </p:cNvSpPr>
          <p:nvPr>
            <p:ph type="body" idx="1"/>
          </p:nvPr>
        </p:nvSpPr>
        <p:spPr bwMode="auto">
          <a:xfrm>
            <a:off x="2468677" y="6340929"/>
            <a:ext cx="27981048" cy="13166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07557" tIns="203779" rIns="407557" bIns="203779"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45A91A09-5A9E-589F-5595-EFDE16FE6F88}"/>
              </a:ext>
            </a:extLst>
          </p:cNvPr>
          <p:cNvSpPr>
            <a:spLocks noGrp="1" noChangeArrowheads="1"/>
          </p:cNvSpPr>
          <p:nvPr>
            <p:ph type="dt" sz="half" idx="2"/>
          </p:nvPr>
        </p:nvSpPr>
        <p:spPr bwMode="auto">
          <a:xfrm>
            <a:off x="2468676" y="19994880"/>
            <a:ext cx="6858000" cy="1463040"/>
          </a:xfrm>
          <a:prstGeom prst="rect">
            <a:avLst/>
          </a:prstGeom>
          <a:noFill/>
          <a:ln w="9525">
            <a:noFill/>
            <a:miter lim="800000"/>
            <a:headEnd/>
            <a:tailEnd/>
          </a:ln>
          <a:effectLst/>
        </p:spPr>
        <p:txBody>
          <a:bodyPr vert="horz" wrap="square" lIns="407557" tIns="203779" rIns="407557" bIns="203779" numCol="1" anchor="t" anchorCtr="0" compatLnSpc="1">
            <a:prstTxWarp prst="textNoShape">
              <a:avLst/>
            </a:prstTxWarp>
          </a:bodyPr>
          <a:lstStyle>
            <a:lvl1pPr>
              <a:defRPr sz="3986">
                <a:latin typeface="Times New Roman" charset="0"/>
                <a:ea typeface="ＭＳ Ｐゴシック" charset="0"/>
                <a:cs typeface="ＭＳ Ｐゴシック" charset="0"/>
              </a:defRPr>
            </a:lvl1pPr>
          </a:lstStyle>
          <a:p>
            <a:pPr>
              <a:defRPr/>
            </a:pPr>
            <a:endParaRPr lang="en-US"/>
          </a:p>
        </p:txBody>
      </p:sp>
      <p:sp>
        <p:nvSpPr>
          <p:cNvPr id="1029" name="Rectangle 5">
            <a:extLst>
              <a:ext uri="{FF2B5EF4-FFF2-40B4-BE49-F238E27FC236}">
                <a16:creationId xmlns:a16="http://schemas.microsoft.com/office/drawing/2014/main" id="{AE32A078-C790-07DB-3405-CF3214910133}"/>
              </a:ext>
            </a:extLst>
          </p:cNvPr>
          <p:cNvSpPr>
            <a:spLocks noGrp="1" noChangeArrowheads="1"/>
          </p:cNvSpPr>
          <p:nvPr>
            <p:ph type="ftr" sz="quarter" idx="3"/>
          </p:nvPr>
        </p:nvSpPr>
        <p:spPr bwMode="auto">
          <a:xfrm>
            <a:off x="11247325" y="19994880"/>
            <a:ext cx="10423752" cy="1463040"/>
          </a:xfrm>
          <a:prstGeom prst="rect">
            <a:avLst/>
          </a:prstGeom>
          <a:noFill/>
          <a:ln w="9525">
            <a:noFill/>
            <a:miter lim="800000"/>
            <a:headEnd/>
            <a:tailEnd/>
          </a:ln>
          <a:effectLst/>
        </p:spPr>
        <p:txBody>
          <a:bodyPr vert="horz" wrap="square" lIns="407557" tIns="203779" rIns="407557" bIns="203779" numCol="1" anchor="t" anchorCtr="0" compatLnSpc="1">
            <a:prstTxWarp prst="textNoShape">
              <a:avLst/>
            </a:prstTxWarp>
          </a:bodyPr>
          <a:lstStyle>
            <a:lvl1pPr algn="ctr">
              <a:defRPr sz="3986">
                <a:latin typeface="Times New Roman" charset="0"/>
                <a:ea typeface="ＭＳ Ｐゴシック" charset="0"/>
                <a:cs typeface="ＭＳ Ｐゴシック" charset="0"/>
              </a:defRPr>
            </a:lvl1pPr>
          </a:lstStyle>
          <a:p>
            <a:pPr>
              <a:defRPr/>
            </a:pPr>
            <a:endParaRPr lang="en-US"/>
          </a:p>
        </p:txBody>
      </p:sp>
      <p:sp>
        <p:nvSpPr>
          <p:cNvPr id="1030" name="Rectangle 6">
            <a:extLst>
              <a:ext uri="{FF2B5EF4-FFF2-40B4-BE49-F238E27FC236}">
                <a16:creationId xmlns:a16="http://schemas.microsoft.com/office/drawing/2014/main" id="{36B3CE03-16E1-3291-20BF-CC96375D8ED1}"/>
              </a:ext>
            </a:extLst>
          </p:cNvPr>
          <p:cNvSpPr>
            <a:spLocks noGrp="1" noChangeArrowheads="1"/>
          </p:cNvSpPr>
          <p:nvPr>
            <p:ph type="sldNum" sz="quarter" idx="4"/>
          </p:nvPr>
        </p:nvSpPr>
        <p:spPr bwMode="auto">
          <a:xfrm>
            <a:off x="23591724" y="19994880"/>
            <a:ext cx="6858000" cy="1463040"/>
          </a:xfrm>
          <a:prstGeom prst="rect">
            <a:avLst/>
          </a:prstGeom>
          <a:noFill/>
          <a:ln w="9525">
            <a:noFill/>
            <a:miter lim="800000"/>
            <a:headEnd/>
            <a:tailEnd/>
          </a:ln>
          <a:effectLst/>
        </p:spPr>
        <p:txBody>
          <a:bodyPr vert="horz" wrap="square" lIns="407557" tIns="203779" rIns="407557" bIns="203779" numCol="1" anchor="t" anchorCtr="0" compatLnSpc="1">
            <a:prstTxWarp prst="textNoShape">
              <a:avLst/>
            </a:prstTxWarp>
          </a:bodyPr>
          <a:lstStyle>
            <a:lvl1pPr algn="r">
              <a:defRPr sz="3986">
                <a:latin typeface="Times New Roman" panose="02020603050405020304" pitchFamily="18" charset="0"/>
              </a:defRPr>
            </a:lvl1pPr>
          </a:lstStyle>
          <a:p>
            <a:fld id="{CC4CF74E-C2FD-144A-85DE-E7432E00AC88}"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619890" rtl="0" eaLnBrk="0" fontAlgn="base" hangingPunct="0">
        <a:spcBef>
          <a:spcPct val="0"/>
        </a:spcBef>
        <a:spcAft>
          <a:spcPct val="0"/>
        </a:spcAft>
        <a:defRPr sz="12601">
          <a:solidFill>
            <a:schemeClr val="tx2"/>
          </a:solidFill>
          <a:latin typeface="+mj-lt"/>
          <a:ea typeface="ＭＳ Ｐゴシック" pitchFamily="-65" charset="-128"/>
          <a:cs typeface="ＭＳ Ｐゴシック" pitchFamily="-65" charset="-128"/>
        </a:defRPr>
      </a:lvl1pPr>
      <a:lvl2pPr algn="ctr" defTabSz="2619890" rtl="0" eaLnBrk="0" fontAlgn="base" hangingPunct="0">
        <a:spcBef>
          <a:spcPct val="0"/>
        </a:spcBef>
        <a:spcAft>
          <a:spcPct val="0"/>
        </a:spcAft>
        <a:defRPr sz="12601">
          <a:solidFill>
            <a:schemeClr val="tx2"/>
          </a:solidFill>
          <a:latin typeface="Times New Roman" pitchFamily="-65" charset="0"/>
          <a:ea typeface="ＭＳ Ｐゴシック" pitchFamily="-65" charset="-128"/>
          <a:cs typeface="ＭＳ Ｐゴシック" pitchFamily="-65" charset="-128"/>
        </a:defRPr>
      </a:lvl2pPr>
      <a:lvl3pPr algn="ctr" defTabSz="2619890" rtl="0" eaLnBrk="0" fontAlgn="base" hangingPunct="0">
        <a:spcBef>
          <a:spcPct val="0"/>
        </a:spcBef>
        <a:spcAft>
          <a:spcPct val="0"/>
        </a:spcAft>
        <a:defRPr sz="12601">
          <a:solidFill>
            <a:schemeClr val="tx2"/>
          </a:solidFill>
          <a:latin typeface="Times New Roman" pitchFamily="-65" charset="0"/>
          <a:ea typeface="ＭＳ Ｐゴシック" pitchFamily="-65" charset="-128"/>
          <a:cs typeface="ＭＳ Ｐゴシック" pitchFamily="-65" charset="-128"/>
        </a:defRPr>
      </a:lvl3pPr>
      <a:lvl4pPr algn="ctr" defTabSz="2619890" rtl="0" eaLnBrk="0" fontAlgn="base" hangingPunct="0">
        <a:spcBef>
          <a:spcPct val="0"/>
        </a:spcBef>
        <a:spcAft>
          <a:spcPct val="0"/>
        </a:spcAft>
        <a:defRPr sz="12601">
          <a:solidFill>
            <a:schemeClr val="tx2"/>
          </a:solidFill>
          <a:latin typeface="Times New Roman" pitchFamily="-65" charset="0"/>
          <a:ea typeface="ＭＳ Ｐゴシック" pitchFamily="-65" charset="-128"/>
          <a:cs typeface="ＭＳ Ｐゴシック" pitchFamily="-65" charset="-128"/>
        </a:defRPr>
      </a:lvl4pPr>
      <a:lvl5pPr algn="ctr" defTabSz="2619890" rtl="0" eaLnBrk="0" fontAlgn="base" hangingPunct="0">
        <a:spcBef>
          <a:spcPct val="0"/>
        </a:spcBef>
        <a:spcAft>
          <a:spcPct val="0"/>
        </a:spcAft>
        <a:defRPr sz="12601">
          <a:solidFill>
            <a:schemeClr val="tx2"/>
          </a:solidFill>
          <a:latin typeface="Times New Roman" pitchFamily="-65" charset="0"/>
          <a:ea typeface="ＭＳ Ｐゴシック" pitchFamily="-65" charset="-128"/>
          <a:cs typeface="ＭＳ Ｐゴシック" pitchFamily="-65" charset="-128"/>
        </a:defRPr>
      </a:lvl5pPr>
      <a:lvl6pPr marL="293934" algn="ctr" defTabSz="2619890" rtl="0" fontAlgn="base">
        <a:spcBef>
          <a:spcPct val="0"/>
        </a:spcBef>
        <a:spcAft>
          <a:spcPct val="0"/>
        </a:spcAft>
        <a:defRPr sz="12601">
          <a:solidFill>
            <a:schemeClr val="tx2"/>
          </a:solidFill>
          <a:latin typeface="Times New Roman" pitchFamily="-65" charset="0"/>
        </a:defRPr>
      </a:lvl6pPr>
      <a:lvl7pPr marL="587868" algn="ctr" defTabSz="2619890" rtl="0" fontAlgn="base">
        <a:spcBef>
          <a:spcPct val="0"/>
        </a:spcBef>
        <a:spcAft>
          <a:spcPct val="0"/>
        </a:spcAft>
        <a:defRPr sz="12601">
          <a:solidFill>
            <a:schemeClr val="tx2"/>
          </a:solidFill>
          <a:latin typeface="Times New Roman" pitchFamily="-65" charset="0"/>
        </a:defRPr>
      </a:lvl7pPr>
      <a:lvl8pPr marL="881802" algn="ctr" defTabSz="2619890" rtl="0" fontAlgn="base">
        <a:spcBef>
          <a:spcPct val="0"/>
        </a:spcBef>
        <a:spcAft>
          <a:spcPct val="0"/>
        </a:spcAft>
        <a:defRPr sz="12601">
          <a:solidFill>
            <a:schemeClr val="tx2"/>
          </a:solidFill>
          <a:latin typeface="Times New Roman" pitchFamily="-65" charset="0"/>
        </a:defRPr>
      </a:lvl8pPr>
      <a:lvl9pPr marL="1175736" algn="ctr" defTabSz="2619890" rtl="0" fontAlgn="base">
        <a:spcBef>
          <a:spcPct val="0"/>
        </a:spcBef>
        <a:spcAft>
          <a:spcPct val="0"/>
        </a:spcAft>
        <a:defRPr sz="12601">
          <a:solidFill>
            <a:schemeClr val="tx2"/>
          </a:solidFill>
          <a:latin typeface="Times New Roman" pitchFamily="-65" charset="0"/>
        </a:defRPr>
      </a:lvl9pPr>
    </p:titleStyle>
    <p:bodyStyle>
      <a:lvl1pPr marL="982842" indent="-982842" algn="l" defTabSz="2619890" rtl="0" eaLnBrk="0" fontAlgn="base" hangingPunct="0">
        <a:spcBef>
          <a:spcPct val="20000"/>
        </a:spcBef>
        <a:spcAft>
          <a:spcPct val="0"/>
        </a:spcAft>
        <a:buChar char="•"/>
        <a:defRPr sz="9193">
          <a:solidFill>
            <a:schemeClr val="tx1"/>
          </a:solidFill>
          <a:latin typeface="+mn-lt"/>
          <a:ea typeface="ＭＳ Ｐゴシック" pitchFamily="-65" charset="-128"/>
          <a:cs typeface="ＭＳ Ｐゴシック" pitchFamily="-65" charset="-128"/>
        </a:defRPr>
      </a:lvl1pPr>
      <a:lvl2pPr marL="2128979" indent="-818524" algn="l" defTabSz="2619890" rtl="0" eaLnBrk="0" fontAlgn="base" hangingPunct="0">
        <a:spcBef>
          <a:spcPct val="20000"/>
        </a:spcBef>
        <a:spcAft>
          <a:spcPct val="0"/>
        </a:spcAft>
        <a:buChar char="–"/>
        <a:defRPr sz="8036">
          <a:solidFill>
            <a:schemeClr val="tx1"/>
          </a:solidFill>
          <a:latin typeface="+mn-lt"/>
          <a:ea typeface="ＭＳ Ｐゴシック" pitchFamily="-65" charset="-128"/>
          <a:cs typeface="ＭＳ Ｐゴシック" charset="0"/>
        </a:defRPr>
      </a:lvl2pPr>
      <a:lvl3pPr marL="3275118" indent="-655228" algn="l" defTabSz="2619890" rtl="0" eaLnBrk="0" fontAlgn="base" hangingPunct="0">
        <a:spcBef>
          <a:spcPct val="20000"/>
        </a:spcBef>
        <a:spcAft>
          <a:spcPct val="0"/>
        </a:spcAft>
        <a:buChar char="•"/>
        <a:defRPr sz="6879">
          <a:solidFill>
            <a:schemeClr val="tx1"/>
          </a:solidFill>
          <a:latin typeface="+mn-lt"/>
          <a:ea typeface="ＭＳ Ｐゴシック" pitchFamily="-65" charset="-128"/>
          <a:cs typeface="ＭＳ Ｐゴシック" charset="0"/>
        </a:defRPr>
      </a:lvl3pPr>
      <a:lvl4pPr marL="4585573" indent="-655228" algn="l" defTabSz="2619890" rtl="0" eaLnBrk="0" fontAlgn="base" hangingPunct="0">
        <a:spcBef>
          <a:spcPct val="20000"/>
        </a:spcBef>
        <a:spcAft>
          <a:spcPct val="0"/>
        </a:spcAft>
        <a:buChar char="–"/>
        <a:defRPr sz="5722">
          <a:solidFill>
            <a:schemeClr val="tx1"/>
          </a:solidFill>
          <a:latin typeface="+mn-lt"/>
          <a:ea typeface="ＭＳ Ｐゴシック" pitchFamily="-65" charset="-128"/>
          <a:cs typeface="ＭＳ Ｐゴシック" charset="0"/>
        </a:defRPr>
      </a:lvl4pPr>
      <a:lvl5pPr marL="5895007" indent="-654207" algn="l" defTabSz="2619890" rtl="0" eaLnBrk="0" fontAlgn="base" hangingPunct="0">
        <a:spcBef>
          <a:spcPct val="20000"/>
        </a:spcBef>
        <a:spcAft>
          <a:spcPct val="0"/>
        </a:spcAft>
        <a:buChar char="»"/>
        <a:defRPr sz="5722">
          <a:solidFill>
            <a:schemeClr val="tx1"/>
          </a:solidFill>
          <a:latin typeface="+mn-lt"/>
          <a:ea typeface="ＭＳ Ｐゴシック" pitchFamily="-65" charset="-128"/>
          <a:cs typeface="ＭＳ Ｐゴシック" charset="0"/>
        </a:defRPr>
      </a:lvl5pPr>
      <a:lvl6pPr marL="6188941" indent="-654207" algn="l" defTabSz="2619890" rtl="0" fontAlgn="base">
        <a:spcBef>
          <a:spcPct val="20000"/>
        </a:spcBef>
        <a:spcAft>
          <a:spcPct val="0"/>
        </a:spcAft>
        <a:buChar char="»"/>
        <a:defRPr sz="5722">
          <a:solidFill>
            <a:schemeClr val="tx1"/>
          </a:solidFill>
          <a:latin typeface="+mn-lt"/>
          <a:ea typeface="ＭＳ Ｐゴシック" pitchFamily="-65" charset="-128"/>
        </a:defRPr>
      </a:lvl6pPr>
      <a:lvl7pPr marL="6482875" indent="-654207" algn="l" defTabSz="2619890" rtl="0" fontAlgn="base">
        <a:spcBef>
          <a:spcPct val="20000"/>
        </a:spcBef>
        <a:spcAft>
          <a:spcPct val="0"/>
        </a:spcAft>
        <a:buChar char="»"/>
        <a:defRPr sz="5722">
          <a:solidFill>
            <a:schemeClr val="tx1"/>
          </a:solidFill>
          <a:latin typeface="+mn-lt"/>
          <a:ea typeface="ＭＳ Ｐゴシック" pitchFamily="-65" charset="-128"/>
        </a:defRPr>
      </a:lvl7pPr>
      <a:lvl8pPr marL="6776809" indent="-654207" algn="l" defTabSz="2619890" rtl="0" fontAlgn="base">
        <a:spcBef>
          <a:spcPct val="20000"/>
        </a:spcBef>
        <a:spcAft>
          <a:spcPct val="0"/>
        </a:spcAft>
        <a:buChar char="»"/>
        <a:defRPr sz="5722">
          <a:solidFill>
            <a:schemeClr val="tx1"/>
          </a:solidFill>
          <a:latin typeface="+mn-lt"/>
          <a:ea typeface="ＭＳ Ｐゴシック" pitchFamily="-65" charset="-128"/>
        </a:defRPr>
      </a:lvl8pPr>
      <a:lvl9pPr marL="7070743" indent="-654207" algn="l" defTabSz="2619890" rtl="0" fontAlgn="base">
        <a:spcBef>
          <a:spcPct val="20000"/>
        </a:spcBef>
        <a:spcAft>
          <a:spcPct val="0"/>
        </a:spcAft>
        <a:buChar char="»"/>
        <a:defRPr sz="5722">
          <a:solidFill>
            <a:schemeClr val="tx1"/>
          </a:solidFill>
          <a:latin typeface="+mn-lt"/>
          <a:ea typeface="ＭＳ Ｐゴシック" pitchFamily="-65" charset="-128"/>
        </a:defRPr>
      </a:lvl9pPr>
    </p:bodyStyle>
    <p:otherStyle>
      <a:defPPr>
        <a:defRPr lang="en-US"/>
      </a:defPPr>
      <a:lvl1pPr marL="0" algn="l" defTabSz="293934" rtl="0" eaLnBrk="1" latinLnBrk="0" hangingPunct="1">
        <a:defRPr sz="1157" kern="1200">
          <a:solidFill>
            <a:schemeClr val="tx1"/>
          </a:solidFill>
          <a:latin typeface="+mn-lt"/>
          <a:ea typeface="+mn-ea"/>
          <a:cs typeface="+mn-cs"/>
        </a:defRPr>
      </a:lvl1pPr>
      <a:lvl2pPr marL="293934" algn="l" defTabSz="293934" rtl="0" eaLnBrk="1" latinLnBrk="0" hangingPunct="1">
        <a:defRPr sz="1157" kern="1200">
          <a:solidFill>
            <a:schemeClr val="tx1"/>
          </a:solidFill>
          <a:latin typeface="+mn-lt"/>
          <a:ea typeface="+mn-ea"/>
          <a:cs typeface="+mn-cs"/>
        </a:defRPr>
      </a:lvl2pPr>
      <a:lvl3pPr marL="587868" algn="l" defTabSz="293934" rtl="0" eaLnBrk="1" latinLnBrk="0" hangingPunct="1">
        <a:defRPr sz="1157" kern="1200">
          <a:solidFill>
            <a:schemeClr val="tx1"/>
          </a:solidFill>
          <a:latin typeface="+mn-lt"/>
          <a:ea typeface="+mn-ea"/>
          <a:cs typeface="+mn-cs"/>
        </a:defRPr>
      </a:lvl3pPr>
      <a:lvl4pPr marL="881802" algn="l" defTabSz="293934" rtl="0" eaLnBrk="1" latinLnBrk="0" hangingPunct="1">
        <a:defRPr sz="1157" kern="1200">
          <a:solidFill>
            <a:schemeClr val="tx1"/>
          </a:solidFill>
          <a:latin typeface="+mn-lt"/>
          <a:ea typeface="+mn-ea"/>
          <a:cs typeface="+mn-cs"/>
        </a:defRPr>
      </a:lvl4pPr>
      <a:lvl5pPr marL="1175736" algn="l" defTabSz="293934" rtl="0" eaLnBrk="1" latinLnBrk="0" hangingPunct="1">
        <a:defRPr sz="1157" kern="1200">
          <a:solidFill>
            <a:schemeClr val="tx1"/>
          </a:solidFill>
          <a:latin typeface="+mn-lt"/>
          <a:ea typeface="+mn-ea"/>
          <a:cs typeface="+mn-cs"/>
        </a:defRPr>
      </a:lvl5pPr>
      <a:lvl6pPr marL="1469669" algn="l" defTabSz="293934" rtl="0" eaLnBrk="1" latinLnBrk="0" hangingPunct="1">
        <a:defRPr sz="1157" kern="1200">
          <a:solidFill>
            <a:schemeClr val="tx1"/>
          </a:solidFill>
          <a:latin typeface="+mn-lt"/>
          <a:ea typeface="+mn-ea"/>
          <a:cs typeface="+mn-cs"/>
        </a:defRPr>
      </a:lvl6pPr>
      <a:lvl7pPr marL="1763603" algn="l" defTabSz="293934" rtl="0" eaLnBrk="1" latinLnBrk="0" hangingPunct="1">
        <a:defRPr sz="1157" kern="1200">
          <a:solidFill>
            <a:schemeClr val="tx1"/>
          </a:solidFill>
          <a:latin typeface="+mn-lt"/>
          <a:ea typeface="+mn-ea"/>
          <a:cs typeface="+mn-cs"/>
        </a:defRPr>
      </a:lvl7pPr>
      <a:lvl8pPr marL="2057537" algn="l" defTabSz="293934" rtl="0" eaLnBrk="1" latinLnBrk="0" hangingPunct="1">
        <a:defRPr sz="1157" kern="1200">
          <a:solidFill>
            <a:schemeClr val="tx1"/>
          </a:solidFill>
          <a:latin typeface="+mn-lt"/>
          <a:ea typeface="+mn-ea"/>
          <a:cs typeface="+mn-cs"/>
        </a:defRPr>
      </a:lvl8pPr>
      <a:lvl9pPr marL="2351471" algn="l" defTabSz="293934" rtl="0" eaLnBrk="1" latinLnBrk="0" hangingPunct="1">
        <a:defRPr sz="115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image" Target="../media/image8.png"/><Relationship Id="rId3" Type="http://schemas.openxmlformats.org/officeDocument/2006/relationships/notesSlide" Target="../notesSlides/notesSlide1.xml"/><Relationship Id="rId7" Type="http://schemas.openxmlformats.org/officeDocument/2006/relationships/image" Target="../media/image2.png"/><Relationship Id="rId12" Type="http://schemas.openxmlformats.org/officeDocument/2006/relationships/image" Target="../media/image7.png"/><Relationship Id="rId17" Type="http://schemas.openxmlformats.org/officeDocument/2006/relationships/image" Target="../media/image12.png"/><Relationship Id="rId2" Type="http://schemas.openxmlformats.org/officeDocument/2006/relationships/slideLayout" Target="../slideLayouts/slideLayout7.xml"/><Relationship Id="rId16" Type="http://schemas.openxmlformats.org/officeDocument/2006/relationships/image" Target="../media/image11.png"/><Relationship Id="rId1" Type="http://schemas.openxmlformats.org/officeDocument/2006/relationships/themeOverride" Target="../theme/themeOverride1.xml"/><Relationship Id="rId6" Type="http://schemas.openxmlformats.org/officeDocument/2006/relationships/hyperlink" Target="https://doi.org/10.2337/diacare.25.2.275" TargetMode="External"/><Relationship Id="rId11" Type="http://schemas.openxmlformats.org/officeDocument/2006/relationships/image" Target="../media/image6.png"/><Relationship Id="rId5" Type="http://schemas.openxmlformats.org/officeDocument/2006/relationships/hyperlink" Target="https://idf.org/about-diabetes/diabetes-facts-figures/" TargetMode="External"/><Relationship Id="rId15" Type="http://schemas.openxmlformats.org/officeDocument/2006/relationships/image" Target="../media/image10.png"/><Relationship Id="rId10" Type="http://schemas.openxmlformats.org/officeDocument/2006/relationships/image" Target="../media/image5.png"/><Relationship Id="rId4" Type="http://schemas.openxmlformats.org/officeDocument/2006/relationships/hyperlink" Target="https://www.kaggle.com/datasets/iammustafatz/diabetes-prediction-dataset" TargetMode="External"/><Relationship Id="rId9" Type="http://schemas.openxmlformats.org/officeDocument/2006/relationships/image" Target="../media/image4.png"/><Relationship Id="rId1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Text Box 7">
            <a:extLst>
              <a:ext uri="{FF2B5EF4-FFF2-40B4-BE49-F238E27FC236}">
                <a16:creationId xmlns:a16="http://schemas.microsoft.com/office/drawing/2014/main" id="{02FDD79B-94A2-B63D-D186-B26CC1FD6F44}"/>
              </a:ext>
            </a:extLst>
          </p:cNvPr>
          <p:cNvSpPr txBox="1">
            <a:spLocks noChangeArrowheads="1"/>
          </p:cNvSpPr>
          <p:nvPr/>
        </p:nvSpPr>
        <p:spPr bwMode="auto">
          <a:xfrm>
            <a:off x="1282814" y="4423320"/>
            <a:ext cx="6766560" cy="5513160"/>
          </a:xfrm>
          <a:prstGeom prst="rect">
            <a:avLst/>
          </a:prstGeom>
          <a:solidFill>
            <a:schemeClr val="bg1"/>
          </a:solidFill>
          <a:ln w="38100">
            <a:solidFill>
              <a:srgbClr val="004BA3"/>
            </a:solidFill>
            <a:round/>
            <a:headEnd/>
            <a:tailEnd/>
          </a:ln>
        </p:spPr>
        <p:txBody>
          <a:bodyPr lIns="587829" tIns="293914" rIns="587829" bIns="587829"/>
          <a:lstStyle>
            <a:lvl1pPr eaLnBrk="0" hangingPunct="0">
              <a:tabLst>
                <a:tab pos="500063" algn="l"/>
              </a:tabLst>
              <a:defRPr sz="3200">
                <a:solidFill>
                  <a:schemeClr val="tx1"/>
                </a:solidFill>
                <a:latin typeface="Helvetica" pitchFamily="2" charset="0"/>
                <a:ea typeface="ＭＳ Ｐゴシック" panose="020B0600070205080204" pitchFamily="34" charset="-128"/>
              </a:defRPr>
            </a:lvl1pPr>
            <a:lvl2pPr marL="742950" indent="-285750" eaLnBrk="0" hangingPunct="0">
              <a:tabLst>
                <a:tab pos="500063" algn="l"/>
              </a:tabLst>
              <a:defRPr sz="3200">
                <a:solidFill>
                  <a:schemeClr val="tx1"/>
                </a:solidFill>
                <a:latin typeface="Helvetica" pitchFamily="2" charset="0"/>
                <a:ea typeface="ＭＳ Ｐゴシック" panose="020B0600070205080204" pitchFamily="34" charset="-128"/>
              </a:defRPr>
            </a:lvl2pPr>
            <a:lvl3pPr marL="1143000" indent="-228600" eaLnBrk="0" hangingPunct="0">
              <a:tabLst>
                <a:tab pos="500063" algn="l"/>
              </a:tabLst>
              <a:defRPr sz="3200">
                <a:solidFill>
                  <a:schemeClr val="tx1"/>
                </a:solidFill>
                <a:latin typeface="Helvetica" pitchFamily="2" charset="0"/>
                <a:ea typeface="ＭＳ Ｐゴシック" panose="020B0600070205080204" pitchFamily="34" charset="-128"/>
              </a:defRPr>
            </a:lvl3pPr>
            <a:lvl4pPr marL="1600200" indent="-228600" eaLnBrk="0" hangingPunct="0">
              <a:tabLst>
                <a:tab pos="500063" algn="l"/>
              </a:tabLst>
              <a:defRPr sz="3200">
                <a:solidFill>
                  <a:schemeClr val="tx1"/>
                </a:solidFill>
                <a:latin typeface="Helvetica" pitchFamily="2" charset="0"/>
                <a:ea typeface="ＭＳ Ｐゴシック" panose="020B0600070205080204" pitchFamily="34" charset="-128"/>
              </a:defRPr>
            </a:lvl4pPr>
            <a:lvl5pPr marL="2057400" indent="-228600" eaLnBrk="0" hangingPunct="0">
              <a:tabLst>
                <a:tab pos="500063" algn="l"/>
              </a:tabLst>
              <a:defRPr sz="3200">
                <a:solidFill>
                  <a:schemeClr val="tx1"/>
                </a:solidFill>
                <a:latin typeface="Helvetica" pitchFamily="2" charset="0"/>
                <a:ea typeface="ＭＳ Ｐゴシック" panose="020B0600070205080204" pitchFamily="34" charset="-128"/>
              </a:defRPr>
            </a:lvl5pPr>
            <a:lvl6pPr marL="2514600" indent="-228600" eaLnBrk="0" fontAlgn="base" hangingPunct="0">
              <a:spcBef>
                <a:spcPct val="0"/>
              </a:spcBef>
              <a:spcAft>
                <a:spcPct val="0"/>
              </a:spcAft>
              <a:tabLst>
                <a:tab pos="500063" algn="l"/>
              </a:tabLst>
              <a:defRPr sz="3200">
                <a:solidFill>
                  <a:schemeClr val="tx1"/>
                </a:solidFill>
                <a:latin typeface="Helvetica" pitchFamily="2" charset="0"/>
                <a:ea typeface="ＭＳ Ｐゴシック" panose="020B0600070205080204" pitchFamily="34" charset="-128"/>
              </a:defRPr>
            </a:lvl6pPr>
            <a:lvl7pPr marL="2971800" indent="-228600" eaLnBrk="0" fontAlgn="base" hangingPunct="0">
              <a:spcBef>
                <a:spcPct val="0"/>
              </a:spcBef>
              <a:spcAft>
                <a:spcPct val="0"/>
              </a:spcAft>
              <a:tabLst>
                <a:tab pos="500063" algn="l"/>
              </a:tabLst>
              <a:defRPr sz="3200">
                <a:solidFill>
                  <a:schemeClr val="tx1"/>
                </a:solidFill>
                <a:latin typeface="Helvetica" pitchFamily="2" charset="0"/>
                <a:ea typeface="ＭＳ Ｐゴシック" panose="020B0600070205080204" pitchFamily="34" charset="-128"/>
              </a:defRPr>
            </a:lvl7pPr>
            <a:lvl8pPr marL="3429000" indent="-228600" eaLnBrk="0" fontAlgn="base" hangingPunct="0">
              <a:spcBef>
                <a:spcPct val="0"/>
              </a:spcBef>
              <a:spcAft>
                <a:spcPct val="0"/>
              </a:spcAft>
              <a:tabLst>
                <a:tab pos="500063" algn="l"/>
              </a:tabLst>
              <a:defRPr sz="3200">
                <a:solidFill>
                  <a:schemeClr val="tx1"/>
                </a:solidFill>
                <a:latin typeface="Helvetica" pitchFamily="2" charset="0"/>
                <a:ea typeface="ＭＳ Ｐゴシック" panose="020B0600070205080204" pitchFamily="34" charset="-128"/>
              </a:defRPr>
            </a:lvl8pPr>
            <a:lvl9pPr marL="3886200" indent="-228600" eaLnBrk="0" fontAlgn="base" hangingPunct="0">
              <a:spcBef>
                <a:spcPct val="0"/>
              </a:spcBef>
              <a:spcAft>
                <a:spcPct val="0"/>
              </a:spcAft>
              <a:tabLst>
                <a:tab pos="500063" algn="l"/>
              </a:tabLst>
              <a:defRPr sz="3200">
                <a:solidFill>
                  <a:schemeClr val="tx1"/>
                </a:solidFill>
                <a:latin typeface="Helvetica" pitchFamily="2" charset="0"/>
                <a:ea typeface="ＭＳ Ｐゴシック" panose="020B0600070205080204" pitchFamily="34" charset="-128"/>
              </a:defRPr>
            </a:lvl9pPr>
          </a:lstStyle>
          <a:p>
            <a:pPr algn="just" eaLnBrk="1" hangingPunct="1">
              <a:spcBef>
                <a:spcPct val="50000"/>
              </a:spcBef>
            </a:pPr>
            <a:r>
              <a:rPr lang="en-US" altLang="en-US" b="1" dirty="0">
                <a:latin typeface="Calibri" panose="020F0502020204030204" pitchFamily="34" charset="0"/>
                <a:cs typeface="Calibri" panose="020F0502020204030204" pitchFamily="34" charset="0"/>
              </a:rPr>
              <a:t>Introduction/Context</a:t>
            </a:r>
            <a:endParaRPr lang="en-US" altLang="ja-JP" dirty="0">
              <a:latin typeface="Calibri" panose="020F0502020204030204" pitchFamily="34" charset="0"/>
              <a:cs typeface="Calibri" panose="020F0502020204030204" pitchFamily="34" charset="0"/>
            </a:endParaRPr>
          </a:p>
          <a:p>
            <a:endParaRPr lang="en-US" sz="2000" b="0" dirty="0">
              <a:latin typeface="Calibri" panose="020F0502020204030204" pitchFamily="34" charset="0"/>
              <a:cs typeface="Calibri" panose="020F0502020204030204" pitchFamily="34" charset="0"/>
            </a:endParaRPr>
          </a:p>
          <a:p>
            <a:r>
              <a:rPr lang="en-US" sz="2000" b="0" dirty="0">
                <a:latin typeface="Calibri" panose="020F0502020204030204" pitchFamily="34" charset="0"/>
                <a:cs typeface="Calibri" panose="020F0502020204030204" pitchFamily="34" charset="0"/>
              </a:rPr>
              <a:t>Type II diabetes affects over 10% of adults, with nearly half undiagnosed [1]. Early detection is critical for preventing complications. </a:t>
            </a:r>
            <a:r>
              <a:rPr lang="en-US" sz="2000" b="0" i="0" dirty="0">
                <a:solidFill>
                  <a:srgbClr val="1B1B1B"/>
                </a:solidFill>
                <a:effectLst/>
                <a:latin typeface="Calibri" panose="020F0502020204030204" pitchFamily="34" charset="0"/>
                <a:cs typeface="Calibri" panose="020F0502020204030204" pitchFamily="34" charset="0"/>
              </a:rPr>
              <a:t>Even after accounting for health insurance, immigrants and racial/ethnic minority adults have increased odds of undiagnosed diabetes [2].</a:t>
            </a:r>
          </a:p>
          <a:p>
            <a:endParaRPr lang="en-US" sz="2800" b="0" dirty="0">
              <a:latin typeface="Calibri" panose="020F0502020204030204" pitchFamily="34" charset="0"/>
              <a:cs typeface="Calibri" panose="020F0502020204030204" pitchFamily="34" charset="0"/>
            </a:endParaRPr>
          </a:p>
          <a:p>
            <a:r>
              <a:rPr lang="en-US" sz="2400" b="1" dirty="0">
                <a:latin typeface="Calibri" panose="020F0502020204030204" pitchFamily="34" charset="0"/>
                <a:cs typeface="Calibri" panose="020F0502020204030204" pitchFamily="34" charset="0"/>
              </a:rPr>
              <a:t>RO1: </a:t>
            </a:r>
            <a:r>
              <a:rPr lang="en-US" sz="2400" dirty="0">
                <a:latin typeface="Calibri" panose="020F0502020204030204" pitchFamily="34" charset="0"/>
                <a:cs typeface="Calibri" panose="020F0502020204030204" pitchFamily="34" charset="0"/>
              </a:rPr>
              <a:t>Investigates whether demographic and biometric factors can predict HbA1c levels.</a:t>
            </a:r>
          </a:p>
          <a:p>
            <a:r>
              <a:rPr lang="en-US" sz="2400" b="1" dirty="0">
                <a:latin typeface="Calibri" panose="020F0502020204030204" pitchFamily="34" charset="0"/>
                <a:cs typeface="Calibri" panose="020F0502020204030204" pitchFamily="34" charset="0"/>
              </a:rPr>
              <a:t>RO2: </a:t>
            </a:r>
            <a:r>
              <a:rPr lang="en-US" sz="2400" dirty="0">
                <a:latin typeface="Calibri" panose="020F0502020204030204" pitchFamily="34" charset="0"/>
                <a:cs typeface="Calibri" panose="020F0502020204030204" pitchFamily="34" charset="0"/>
              </a:rPr>
              <a:t>Cross-examines different classification models to determine the best method for accurately attributing Diabetes diagnosis</a:t>
            </a:r>
            <a:endParaRPr lang="en-US" sz="2400" b="1" dirty="0">
              <a:latin typeface="Calibri" panose="020F0502020204030204" pitchFamily="34" charset="0"/>
              <a:cs typeface="Calibri" panose="020F0502020204030204" pitchFamily="34" charset="0"/>
            </a:endParaRPr>
          </a:p>
          <a:p>
            <a:pPr eaLnBrk="1" hangingPunct="1">
              <a:spcBef>
                <a:spcPct val="10000"/>
              </a:spcBef>
            </a:pPr>
            <a:r>
              <a:rPr lang="en-US" altLang="ja-JP" dirty="0">
                <a:latin typeface="Calibri" panose="020F0502020204030204" pitchFamily="34" charset="0"/>
                <a:cs typeface="Calibri" panose="020F0502020204030204" pitchFamily="34" charset="0"/>
              </a:rPr>
              <a:t> </a:t>
            </a:r>
            <a:endParaRPr lang="en-US" altLang="en-US" dirty="0">
              <a:latin typeface="Calibri" panose="020F0502020204030204" pitchFamily="34" charset="0"/>
              <a:cs typeface="Calibri" panose="020F0502020204030204" pitchFamily="34" charset="0"/>
            </a:endParaRPr>
          </a:p>
        </p:txBody>
      </p:sp>
      <p:sp>
        <p:nvSpPr>
          <p:cNvPr id="14340" name="Text Box 11">
            <a:extLst>
              <a:ext uri="{FF2B5EF4-FFF2-40B4-BE49-F238E27FC236}">
                <a16:creationId xmlns:a16="http://schemas.microsoft.com/office/drawing/2014/main" id="{FCE9199F-B05F-45C0-323F-3C715DAADE76}"/>
              </a:ext>
            </a:extLst>
          </p:cNvPr>
          <p:cNvSpPr txBox="1">
            <a:spLocks noChangeArrowheads="1"/>
          </p:cNvSpPr>
          <p:nvPr/>
        </p:nvSpPr>
        <p:spPr bwMode="auto">
          <a:xfrm>
            <a:off x="1282812" y="10585726"/>
            <a:ext cx="6766560" cy="7175069"/>
          </a:xfrm>
          <a:prstGeom prst="rect">
            <a:avLst/>
          </a:prstGeom>
          <a:solidFill>
            <a:schemeClr val="bg1"/>
          </a:solidFill>
          <a:ln w="38100">
            <a:solidFill>
              <a:srgbClr val="004FA2"/>
            </a:solidFill>
            <a:round/>
            <a:headEnd/>
            <a:tailEnd/>
          </a:ln>
        </p:spPr>
        <p:txBody>
          <a:bodyPr lIns="587829" tIns="293914" rIns="587829" bIns="587829"/>
          <a:lstStyle>
            <a:lvl1pPr eaLnBrk="0" hangingPunct="0">
              <a:tabLst>
                <a:tab pos="508000" algn="l"/>
              </a:tabLst>
              <a:defRPr sz="3200">
                <a:solidFill>
                  <a:schemeClr val="tx1"/>
                </a:solidFill>
                <a:latin typeface="Helvetica" pitchFamily="2" charset="0"/>
                <a:ea typeface="ＭＳ Ｐゴシック" panose="020B0600070205080204" pitchFamily="34" charset="-128"/>
              </a:defRPr>
            </a:lvl1pPr>
            <a:lvl2pPr marL="742950" indent="-285750" eaLnBrk="0" hangingPunct="0">
              <a:tabLst>
                <a:tab pos="508000" algn="l"/>
              </a:tabLst>
              <a:defRPr sz="3200">
                <a:solidFill>
                  <a:schemeClr val="tx1"/>
                </a:solidFill>
                <a:latin typeface="Helvetica" pitchFamily="2" charset="0"/>
                <a:ea typeface="ＭＳ Ｐゴシック" panose="020B0600070205080204" pitchFamily="34" charset="-128"/>
              </a:defRPr>
            </a:lvl2pPr>
            <a:lvl3pPr marL="1143000" indent="-228600" eaLnBrk="0" hangingPunct="0">
              <a:tabLst>
                <a:tab pos="508000" algn="l"/>
              </a:tabLst>
              <a:defRPr sz="3200">
                <a:solidFill>
                  <a:schemeClr val="tx1"/>
                </a:solidFill>
                <a:latin typeface="Helvetica" pitchFamily="2" charset="0"/>
                <a:ea typeface="ＭＳ Ｐゴシック" panose="020B0600070205080204" pitchFamily="34" charset="-128"/>
              </a:defRPr>
            </a:lvl3pPr>
            <a:lvl4pPr marL="1600200" indent="-228600" eaLnBrk="0" hangingPunct="0">
              <a:tabLst>
                <a:tab pos="508000" algn="l"/>
              </a:tabLst>
              <a:defRPr sz="3200">
                <a:solidFill>
                  <a:schemeClr val="tx1"/>
                </a:solidFill>
                <a:latin typeface="Helvetica" pitchFamily="2" charset="0"/>
                <a:ea typeface="ＭＳ Ｐゴシック" panose="020B0600070205080204" pitchFamily="34" charset="-128"/>
              </a:defRPr>
            </a:lvl4pPr>
            <a:lvl5pPr marL="2057400" indent="-228600" eaLnBrk="0" hangingPunct="0">
              <a:tabLst>
                <a:tab pos="508000" algn="l"/>
              </a:tabLst>
              <a:defRPr sz="3200">
                <a:solidFill>
                  <a:schemeClr val="tx1"/>
                </a:solidFill>
                <a:latin typeface="Helvetica" pitchFamily="2" charset="0"/>
                <a:ea typeface="ＭＳ Ｐゴシック" panose="020B0600070205080204" pitchFamily="34" charset="-128"/>
              </a:defRPr>
            </a:lvl5pPr>
            <a:lvl6pPr marL="2514600" indent="-228600" eaLnBrk="0" fontAlgn="base" hangingPunct="0">
              <a:spcBef>
                <a:spcPct val="0"/>
              </a:spcBef>
              <a:spcAft>
                <a:spcPct val="0"/>
              </a:spcAft>
              <a:tabLst>
                <a:tab pos="508000" algn="l"/>
              </a:tabLst>
              <a:defRPr sz="3200">
                <a:solidFill>
                  <a:schemeClr val="tx1"/>
                </a:solidFill>
                <a:latin typeface="Helvetica" pitchFamily="2" charset="0"/>
                <a:ea typeface="ＭＳ Ｐゴシック" panose="020B0600070205080204" pitchFamily="34" charset="-128"/>
              </a:defRPr>
            </a:lvl6pPr>
            <a:lvl7pPr marL="2971800" indent="-228600" eaLnBrk="0" fontAlgn="base" hangingPunct="0">
              <a:spcBef>
                <a:spcPct val="0"/>
              </a:spcBef>
              <a:spcAft>
                <a:spcPct val="0"/>
              </a:spcAft>
              <a:tabLst>
                <a:tab pos="508000" algn="l"/>
              </a:tabLst>
              <a:defRPr sz="3200">
                <a:solidFill>
                  <a:schemeClr val="tx1"/>
                </a:solidFill>
                <a:latin typeface="Helvetica" pitchFamily="2" charset="0"/>
                <a:ea typeface="ＭＳ Ｐゴシック" panose="020B0600070205080204" pitchFamily="34" charset="-128"/>
              </a:defRPr>
            </a:lvl7pPr>
            <a:lvl8pPr marL="3429000" indent="-228600" eaLnBrk="0" fontAlgn="base" hangingPunct="0">
              <a:spcBef>
                <a:spcPct val="0"/>
              </a:spcBef>
              <a:spcAft>
                <a:spcPct val="0"/>
              </a:spcAft>
              <a:tabLst>
                <a:tab pos="508000" algn="l"/>
              </a:tabLst>
              <a:defRPr sz="3200">
                <a:solidFill>
                  <a:schemeClr val="tx1"/>
                </a:solidFill>
                <a:latin typeface="Helvetica" pitchFamily="2" charset="0"/>
                <a:ea typeface="ＭＳ Ｐゴシック" panose="020B0600070205080204" pitchFamily="34" charset="-128"/>
              </a:defRPr>
            </a:lvl8pPr>
            <a:lvl9pPr marL="3886200" indent="-228600" eaLnBrk="0" fontAlgn="base" hangingPunct="0">
              <a:spcBef>
                <a:spcPct val="0"/>
              </a:spcBef>
              <a:spcAft>
                <a:spcPct val="0"/>
              </a:spcAft>
              <a:tabLst>
                <a:tab pos="508000" algn="l"/>
              </a:tabLst>
              <a:defRPr sz="3200">
                <a:solidFill>
                  <a:schemeClr val="tx1"/>
                </a:solidFill>
                <a:latin typeface="Helvetica" pitchFamily="2" charset="0"/>
                <a:ea typeface="ＭＳ Ｐゴシック" panose="020B0600070205080204" pitchFamily="34" charset="-128"/>
              </a:defRPr>
            </a:lvl9pPr>
          </a:lstStyle>
          <a:p>
            <a:pPr algn="just" eaLnBrk="1" hangingPunct="1">
              <a:spcBef>
                <a:spcPct val="50000"/>
              </a:spcBef>
            </a:pPr>
            <a:r>
              <a:rPr lang="en-US" altLang="en-US" b="1" dirty="0">
                <a:solidFill>
                  <a:srgbClr val="000000"/>
                </a:solidFill>
                <a:latin typeface="Calibri" panose="020F0502020204030204" pitchFamily="34" charset="0"/>
                <a:cs typeface="Calibri" panose="020F0502020204030204" pitchFamily="34" charset="0"/>
              </a:rPr>
              <a:t>Approach</a:t>
            </a:r>
            <a:r>
              <a:rPr lang="en-US" altLang="en-US" dirty="0">
                <a:solidFill>
                  <a:srgbClr val="FF8000"/>
                </a:solidFill>
                <a:latin typeface="Calibri" panose="020F0502020204030204" pitchFamily="34" charset="0"/>
                <a:cs typeface="Calibri" panose="020F0502020204030204" pitchFamily="34" charset="0"/>
              </a:rPr>
              <a:t>	</a:t>
            </a:r>
          </a:p>
          <a:p>
            <a:pPr algn="just" eaLnBrk="1" hangingPunct="1">
              <a:spcBef>
                <a:spcPct val="50000"/>
              </a:spcBef>
            </a:pPr>
            <a:r>
              <a:rPr lang="en-US" sz="2200" b="0" dirty="0">
                <a:latin typeface="Calibri" panose="020F0502020204030204" pitchFamily="34" charset="0"/>
                <a:cs typeface="Calibri" panose="020F0502020204030204" pitchFamily="34" charset="0"/>
              </a:rPr>
              <a:t>Cleaned and explored a dataset (n = 100,000) with predictors: </a:t>
            </a:r>
            <a:r>
              <a:rPr lang="en-US" sz="2200" dirty="0">
                <a:latin typeface="Calibri" panose="020F0502020204030204" pitchFamily="34" charset="0"/>
                <a:cs typeface="Calibri" panose="020F0502020204030204" pitchFamily="34" charset="0"/>
              </a:rPr>
              <a:t>age, gender, BMI, glucose, hypertension, heart disease, and smoking history.</a:t>
            </a:r>
            <a:r>
              <a:rPr lang="en-US" sz="2200" b="0" dirty="0">
                <a:latin typeface="Calibri" panose="020F0502020204030204" pitchFamily="34" charset="0"/>
                <a:cs typeface="Calibri" panose="020F0502020204030204" pitchFamily="34" charset="0"/>
              </a:rPr>
              <a:t> </a:t>
            </a:r>
          </a:p>
          <a:p>
            <a:pPr algn="just" eaLnBrk="1" hangingPunct="1">
              <a:spcBef>
                <a:spcPct val="50000"/>
              </a:spcBef>
            </a:pPr>
            <a:r>
              <a:rPr lang="en-US" altLang="en-US" sz="1900" b="1" dirty="0">
                <a:latin typeface="Calibri" panose="020F0502020204030204" pitchFamily="34" charset="0"/>
                <a:cs typeface="Calibri" panose="020F0502020204030204" pitchFamily="34" charset="0"/>
              </a:rPr>
              <a:t>RO1: </a:t>
            </a:r>
            <a:r>
              <a:rPr lang="en-US" sz="1900" dirty="0">
                <a:latin typeface="Calibri" panose="020F0502020204030204" pitchFamily="34" charset="0"/>
                <a:cs typeface="Calibri" panose="020F0502020204030204" pitchFamily="34" charset="0"/>
              </a:rPr>
              <a:t>The data was split 80-20 train-test to evaluate model performance. We built four regression models to predict HbA1c levels: Linear regression w. interaction term, regression tree, Lasso regression, and Ridge regression. We standardized numeric predictors for Lasso/Ridge, and used 10-fold CV to select the optimal </a:t>
            </a:r>
            <a:r>
              <a:rPr lang="el-GR" sz="1900" dirty="0">
                <a:latin typeface="Calibri" panose="020F0502020204030204" pitchFamily="34" charset="0"/>
                <a:cs typeface="Calibri" panose="020F0502020204030204" pitchFamily="34" charset="0"/>
              </a:rPr>
              <a:t>λ. </a:t>
            </a:r>
            <a:r>
              <a:rPr lang="en-US" sz="1900" dirty="0">
                <a:latin typeface="Calibri" panose="020F0502020204030204" pitchFamily="34" charset="0"/>
                <a:cs typeface="Calibri" panose="020F0502020204030204" pitchFamily="34" charset="0"/>
              </a:rPr>
              <a:t>For the linear model, we checked assumptions of linearity, independence, and constant variance, and assessed multicollinearity using VIF.</a:t>
            </a:r>
          </a:p>
          <a:p>
            <a:pPr algn="just" eaLnBrk="1" hangingPunct="1">
              <a:spcBef>
                <a:spcPct val="50000"/>
              </a:spcBef>
            </a:pPr>
            <a:r>
              <a:rPr lang="en-US" altLang="en-US" sz="1900" b="1" dirty="0">
                <a:latin typeface="Calibri" panose="020F0502020204030204" pitchFamily="34" charset="0"/>
                <a:cs typeface="Calibri" panose="020F0502020204030204" pitchFamily="34" charset="0"/>
              </a:rPr>
              <a:t>RO2</a:t>
            </a:r>
            <a:r>
              <a:rPr lang="en-US" altLang="en-US" sz="1900" dirty="0">
                <a:latin typeface="Calibri" panose="020F0502020204030204" pitchFamily="34" charset="0"/>
                <a:cs typeface="Calibri" panose="020F0502020204030204" pitchFamily="34" charset="0"/>
              </a:rPr>
              <a:t>: With “Diabetes” diagnosis as the target variable, we conducted a 90-10 train-test split with 10-fold CV in the training set. This led to Confusion Matrices for the following models: Logistic, Lasso, Ridge, and ElasticNet Regressions, KNN, LDA, and Random Forest</a:t>
            </a:r>
            <a:r>
              <a:rPr lang="en-US" altLang="en-US" sz="2400" dirty="0">
                <a:latin typeface="Calibri" panose="020F0502020204030204" pitchFamily="34" charset="0"/>
                <a:cs typeface="Calibri" panose="020F0502020204030204" pitchFamily="34" charset="0"/>
              </a:rPr>
              <a:t>.</a:t>
            </a:r>
          </a:p>
        </p:txBody>
      </p:sp>
      <p:sp>
        <p:nvSpPr>
          <p:cNvPr id="14341" name="Text Box 12">
            <a:extLst>
              <a:ext uri="{FF2B5EF4-FFF2-40B4-BE49-F238E27FC236}">
                <a16:creationId xmlns:a16="http://schemas.microsoft.com/office/drawing/2014/main" id="{0189F9A8-B16B-A1B4-E526-53A3D4C500BD}"/>
              </a:ext>
            </a:extLst>
          </p:cNvPr>
          <p:cNvSpPr txBox="1">
            <a:spLocks noChangeArrowheads="1"/>
          </p:cNvSpPr>
          <p:nvPr/>
        </p:nvSpPr>
        <p:spPr bwMode="auto">
          <a:xfrm>
            <a:off x="8977745" y="5411937"/>
            <a:ext cx="14917078" cy="12348858"/>
          </a:xfrm>
          <a:prstGeom prst="rect">
            <a:avLst/>
          </a:prstGeom>
          <a:solidFill>
            <a:schemeClr val="bg1"/>
          </a:solidFill>
          <a:ln w="38100">
            <a:solidFill>
              <a:srgbClr val="004FA2"/>
            </a:solidFill>
            <a:round/>
            <a:headEnd/>
            <a:tailEnd/>
          </a:ln>
        </p:spPr>
        <p:txBody>
          <a:bodyPr lIns="587829" tIns="293914" rIns="587829" bIns="587829" anchor="ctr" anchorCtr="0"/>
          <a:lstStyle>
            <a:lvl1pPr eaLnBrk="0" hangingPunct="0">
              <a:tabLst>
                <a:tab pos="500063" algn="l"/>
              </a:tabLst>
              <a:defRPr sz="3200">
                <a:solidFill>
                  <a:schemeClr val="tx1"/>
                </a:solidFill>
                <a:latin typeface="Helvetica" pitchFamily="2" charset="0"/>
                <a:ea typeface="ＭＳ Ｐゴシック" panose="020B0600070205080204" pitchFamily="34" charset="-128"/>
              </a:defRPr>
            </a:lvl1pPr>
            <a:lvl2pPr marL="742950" indent="-285750" eaLnBrk="0" hangingPunct="0">
              <a:tabLst>
                <a:tab pos="500063" algn="l"/>
              </a:tabLst>
              <a:defRPr sz="3200">
                <a:solidFill>
                  <a:schemeClr val="tx1"/>
                </a:solidFill>
                <a:latin typeface="Helvetica" pitchFamily="2" charset="0"/>
                <a:ea typeface="ＭＳ Ｐゴシック" panose="020B0600070205080204" pitchFamily="34" charset="-128"/>
              </a:defRPr>
            </a:lvl2pPr>
            <a:lvl3pPr marL="1143000" indent="-228600" eaLnBrk="0" hangingPunct="0">
              <a:tabLst>
                <a:tab pos="500063" algn="l"/>
              </a:tabLst>
              <a:defRPr sz="3200">
                <a:solidFill>
                  <a:schemeClr val="tx1"/>
                </a:solidFill>
                <a:latin typeface="Helvetica" pitchFamily="2" charset="0"/>
                <a:ea typeface="ＭＳ Ｐゴシック" panose="020B0600070205080204" pitchFamily="34" charset="-128"/>
              </a:defRPr>
            </a:lvl3pPr>
            <a:lvl4pPr marL="1600200" indent="-228600" eaLnBrk="0" hangingPunct="0">
              <a:tabLst>
                <a:tab pos="500063" algn="l"/>
              </a:tabLst>
              <a:defRPr sz="3200">
                <a:solidFill>
                  <a:schemeClr val="tx1"/>
                </a:solidFill>
                <a:latin typeface="Helvetica" pitchFamily="2" charset="0"/>
                <a:ea typeface="ＭＳ Ｐゴシック" panose="020B0600070205080204" pitchFamily="34" charset="-128"/>
              </a:defRPr>
            </a:lvl4pPr>
            <a:lvl5pPr marL="2057400" indent="-228600" eaLnBrk="0" hangingPunct="0">
              <a:tabLst>
                <a:tab pos="500063" algn="l"/>
              </a:tabLst>
              <a:defRPr sz="3200">
                <a:solidFill>
                  <a:schemeClr val="tx1"/>
                </a:solidFill>
                <a:latin typeface="Helvetica" pitchFamily="2" charset="0"/>
                <a:ea typeface="ＭＳ Ｐゴシック" panose="020B0600070205080204" pitchFamily="34" charset="-128"/>
              </a:defRPr>
            </a:lvl5pPr>
            <a:lvl6pPr marL="2514600" indent="-228600" eaLnBrk="0" fontAlgn="base" hangingPunct="0">
              <a:spcBef>
                <a:spcPct val="0"/>
              </a:spcBef>
              <a:spcAft>
                <a:spcPct val="0"/>
              </a:spcAft>
              <a:tabLst>
                <a:tab pos="500063" algn="l"/>
              </a:tabLst>
              <a:defRPr sz="3200">
                <a:solidFill>
                  <a:schemeClr val="tx1"/>
                </a:solidFill>
                <a:latin typeface="Helvetica" pitchFamily="2" charset="0"/>
                <a:ea typeface="ＭＳ Ｐゴシック" panose="020B0600070205080204" pitchFamily="34" charset="-128"/>
              </a:defRPr>
            </a:lvl6pPr>
            <a:lvl7pPr marL="2971800" indent="-228600" eaLnBrk="0" fontAlgn="base" hangingPunct="0">
              <a:spcBef>
                <a:spcPct val="0"/>
              </a:spcBef>
              <a:spcAft>
                <a:spcPct val="0"/>
              </a:spcAft>
              <a:tabLst>
                <a:tab pos="500063" algn="l"/>
              </a:tabLst>
              <a:defRPr sz="3200">
                <a:solidFill>
                  <a:schemeClr val="tx1"/>
                </a:solidFill>
                <a:latin typeface="Helvetica" pitchFamily="2" charset="0"/>
                <a:ea typeface="ＭＳ Ｐゴシック" panose="020B0600070205080204" pitchFamily="34" charset="-128"/>
              </a:defRPr>
            </a:lvl7pPr>
            <a:lvl8pPr marL="3429000" indent="-228600" eaLnBrk="0" fontAlgn="base" hangingPunct="0">
              <a:spcBef>
                <a:spcPct val="0"/>
              </a:spcBef>
              <a:spcAft>
                <a:spcPct val="0"/>
              </a:spcAft>
              <a:tabLst>
                <a:tab pos="500063" algn="l"/>
              </a:tabLst>
              <a:defRPr sz="3200">
                <a:solidFill>
                  <a:schemeClr val="tx1"/>
                </a:solidFill>
                <a:latin typeface="Helvetica" pitchFamily="2" charset="0"/>
                <a:ea typeface="ＭＳ Ｐゴシック" panose="020B0600070205080204" pitchFamily="34" charset="-128"/>
              </a:defRPr>
            </a:lvl8pPr>
            <a:lvl9pPr marL="3886200" indent="-228600" eaLnBrk="0" fontAlgn="base" hangingPunct="0">
              <a:spcBef>
                <a:spcPct val="0"/>
              </a:spcBef>
              <a:spcAft>
                <a:spcPct val="0"/>
              </a:spcAft>
              <a:tabLst>
                <a:tab pos="500063" algn="l"/>
              </a:tabLst>
              <a:defRPr sz="3200">
                <a:solidFill>
                  <a:schemeClr val="tx1"/>
                </a:solidFill>
                <a:latin typeface="Helvetica" pitchFamily="2" charset="0"/>
                <a:ea typeface="ＭＳ Ｐゴシック" panose="020B0600070205080204" pitchFamily="34" charset="-128"/>
              </a:defRPr>
            </a:lvl9pPr>
          </a:lstStyle>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endParaRPr lang="en-US" sz="2800" dirty="0"/>
          </a:p>
          <a:p>
            <a:endParaRPr lang="en-US" sz="2600" dirty="0"/>
          </a:p>
          <a:p>
            <a:pPr algn="ctr" eaLnBrk="1" hangingPunct="1">
              <a:spcBef>
                <a:spcPts val="321"/>
              </a:spcBef>
            </a:pPr>
            <a:endParaRPr lang="en-US" altLang="en-US" sz="4400" dirty="0">
              <a:latin typeface="Calibri" panose="020F0502020204030204" pitchFamily="34" charset="0"/>
              <a:cs typeface="Calibri" panose="020F0502020204030204" pitchFamily="34" charset="0"/>
            </a:endParaRPr>
          </a:p>
        </p:txBody>
      </p:sp>
      <p:sp>
        <p:nvSpPr>
          <p:cNvPr id="14342" name="Text Box 13">
            <a:extLst>
              <a:ext uri="{FF2B5EF4-FFF2-40B4-BE49-F238E27FC236}">
                <a16:creationId xmlns:a16="http://schemas.microsoft.com/office/drawing/2014/main" id="{DB794D16-EC1B-38FE-17A4-81F3B9530B88}"/>
              </a:ext>
            </a:extLst>
          </p:cNvPr>
          <p:cNvSpPr txBox="1">
            <a:spLocks noChangeArrowheads="1"/>
          </p:cNvSpPr>
          <p:nvPr/>
        </p:nvSpPr>
        <p:spPr bwMode="auto">
          <a:xfrm>
            <a:off x="24823193" y="9531947"/>
            <a:ext cx="6766560" cy="5114202"/>
          </a:xfrm>
          <a:prstGeom prst="rect">
            <a:avLst/>
          </a:prstGeom>
          <a:solidFill>
            <a:schemeClr val="bg1"/>
          </a:solidFill>
          <a:ln w="38100">
            <a:solidFill>
              <a:srgbClr val="004FA2"/>
            </a:solidFill>
            <a:round/>
            <a:headEnd/>
            <a:tailEnd/>
          </a:ln>
        </p:spPr>
        <p:txBody>
          <a:bodyPr lIns="587829" tIns="293914" rIns="587829" bIns="587829"/>
          <a:lstStyle>
            <a:lvl1pPr eaLnBrk="0" hangingPunct="0">
              <a:tabLst>
                <a:tab pos="635000" algn="l"/>
              </a:tabLst>
              <a:defRPr sz="3200">
                <a:solidFill>
                  <a:schemeClr val="tx1"/>
                </a:solidFill>
                <a:latin typeface="Helvetica" pitchFamily="2" charset="0"/>
                <a:ea typeface="ＭＳ Ｐゴシック" panose="020B0600070205080204" pitchFamily="34" charset="-128"/>
              </a:defRPr>
            </a:lvl1pPr>
            <a:lvl2pPr marL="742950" indent="-285750" eaLnBrk="0" hangingPunct="0">
              <a:tabLst>
                <a:tab pos="635000" algn="l"/>
              </a:tabLst>
              <a:defRPr sz="3200">
                <a:solidFill>
                  <a:schemeClr val="tx1"/>
                </a:solidFill>
                <a:latin typeface="Helvetica" pitchFamily="2" charset="0"/>
                <a:ea typeface="ＭＳ Ｐゴシック" panose="020B0600070205080204" pitchFamily="34" charset="-128"/>
              </a:defRPr>
            </a:lvl2pPr>
            <a:lvl3pPr marL="1143000" indent="-228600" eaLnBrk="0" hangingPunct="0">
              <a:tabLst>
                <a:tab pos="635000" algn="l"/>
              </a:tabLst>
              <a:defRPr sz="3200">
                <a:solidFill>
                  <a:schemeClr val="tx1"/>
                </a:solidFill>
                <a:latin typeface="Helvetica" pitchFamily="2" charset="0"/>
                <a:ea typeface="ＭＳ Ｐゴシック" panose="020B0600070205080204" pitchFamily="34" charset="-128"/>
              </a:defRPr>
            </a:lvl3pPr>
            <a:lvl4pPr marL="1600200" indent="-228600" eaLnBrk="0" hangingPunct="0">
              <a:tabLst>
                <a:tab pos="635000" algn="l"/>
              </a:tabLst>
              <a:defRPr sz="3200">
                <a:solidFill>
                  <a:schemeClr val="tx1"/>
                </a:solidFill>
                <a:latin typeface="Helvetica" pitchFamily="2" charset="0"/>
                <a:ea typeface="ＭＳ Ｐゴシック" panose="020B0600070205080204" pitchFamily="34" charset="-128"/>
              </a:defRPr>
            </a:lvl4pPr>
            <a:lvl5pPr marL="2057400" indent="-228600" eaLnBrk="0" hangingPunct="0">
              <a:tabLst>
                <a:tab pos="635000" algn="l"/>
              </a:tabLst>
              <a:defRPr sz="3200">
                <a:solidFill>
                  <a:schemeClr val="tx1"/>
                </a:solidFill>
                <a:latin typeface="Helvetica" pitchFamily="2" charset="0"/>
                <a:ea typeface="ＭＳ Ｐゴシック" panose="020B0600070205080204" pitchFamily="34" charset="-128"/>
              </a:defRPr>
            </a:lvl5pPr>
            <a:lvl6pPr marL="2514600" indent="-228600" eaLnBrk="0" fontAlgn="base" hangingPunct="0">
              <a:spcBef>
                <a:spcPct val="0"/>
              </a:spcBef>
              <a:spcAft>
                <a:spcPct val="0"/>
              </a:spcAft>
              <a:tabLst>
                <a:tab pos="635000" algn="l"/>
              </a:tabLst>
              <a:defRPr sz="3200">
                <a:solidFill>
                  <a:schemeClr val="tx1"/>
                </a:solidFill>
                <a:latin typeface="Helvetica" pitchFamily="2" charset="0"/>
                <a:ea typeface="ＭＳ Ｐゴシック" panose="020B0600070205080204" pitchFamily="34" charset="-128"/>
              </a:defRPr>
            </a:lvl6pPr>
            <a:lvl7pPr marL="2971800" indent="-228600" eaLnBrk="0" fontAlgn="base" hangingPunct="0">
              <a:spcBef>
                <a:spcPct val="0"/>
              </a:spcBef>
              <a:spcAft>
                <a:spcPct val="0"/>
              </a:spcAft>
              <a:tabLst>
                <a:tab pos="635000" algn="l"/>
              </a:tabLst>
              <a:defRPr sz="3200">
                <a:solidFill>
                  <a:schemeClr val="tx1"/>
                </a:solidFill>
                <a:latin typeface="Helvetica" pitchFamily="2" charset="0"/>
                <a:ea typeface="ＭＳ Ｐゴシック" panose="020B0600070205080204" pitchFamily="34" charset="-128"/>
              </a:defRPr>
            </a:lvl7pPr>
            <a:lvl8pPr marL="3429000" indent="-228600" eaLnBrk="0" fontAlgn="base" hangingPunct="0">
              <a:spcBef>
                <a:spcPct val="0"/>
              </a:spcBef>
              <a:spcAft>
                <a:spcPct val="0"/>
              </a:spcAft>
              <a:tabLst>
                <a:tab pos="635000" algn="l"/>
              </a:tabLst>
              <a:defRPr sz="3200">
                <a:solidFill>
                  <a:schemeClr val="tx1"/>
                </a:solidFill>
                <a:latin typeface="Helvetica" pitchFamily="2" charset="0"/>
                <a:ea typeface="ＭＳ Ｐゴシック" panose="020B0600070205080204" pitchFamily="34" charset="-128"/>
              </a:defRPr>
            </a:lvl8pPr>
            <a:lvl9pPr marL="3886200" indent="-228600" eaLnBrk="0" fontAlgn="base" hangingPunct="0">
              <a:spcBef>
                <a:spcPct val="0"/>
              </a:spcBef>
              <a:spcAft>
                <a:spcPct val="0"/>
              </a:spcAft>
              <a:tabLst>
                <a:tab pos="635000" algn="l"/>
              </a:tabLst>
              <a:defRPr sz="3200">
                <a:solidFill>
                  <a:schemeClr val="tx1"/>
                </a:solidFill>
                <a:latin typeface="Helvetica" pitchFamily="2" charset="0"/>
                <a:ea typeface="ＭＳ Ｐゴシック" panose="020B0600070205080204" pitchFamily="34" charset="-128"/>
              </a:defRPr>
            </a:lvl9pPr>
          </a:lstStyle>
          <a:p>
            <a:pPr eaLnBrk="1" hangingPunct="1">
              <a:spcBef>
                <a:spcPct val="50000"/>
              </a:spcBef>
            </a:pPr>
            <a:r>
              <a:rPr lang="en-US" altLang="en-US" b="1" dirty="0">
                <a:solidFill>
                  <a:srgbClr val="000000"/>
                </a:solidFill>
                <a:latin typeface="Calibri" panose="020F0502020204030204" pitchFamily="34" charset="0"/>
                <a:cs typeface="Calibri" panose="020F0502020204030204" pitchFamily="34" charset="0"/>
              </a:rPr>
              <a:t>Results/Implications</a:t>
            </a:r>
          </a:p>
          <a:p>
            <a:pPr eaLnBrk="1" hangingPunct="1">
              <a:spcBef>
                <a:spcPct val="50000"/>
              </a:spcBef>
            </a:pPr>
            <a:r>
              <a:rPr lang="en-US" sz="2400" dirty="0">
                <a:latin typeface="Calibri" panose="020F0502020204030204" pitchFamily="34" charset="0"/>
                <a:cs typeface="Calibri" panose="020F0502020204030204" pitchFamily="34" charset="0"/>
              </a:rPr>
              <a:t>Even a simple model using routine health data can support early risk detection.</a:t>
            </a:r>
          </a:p>
          <a:p>
            <a:pPr eaLnBrk="1" hangingPunct="1">
              <a:spcBef>
                <a:spcPct val="50000"/>
              </a:spcBef>
            </a:pPr>
            <a:r>
              <a:rPr lang="en-US" altLang="en-US" sz="2400" b="1" dirty="0">
                <a:solidFill>
                  <a:srgbClr val="000000"/>
                </a:solidFill>
                <a:latin typeface="Calibri" panose="020F0502020204030204" pitchFamily="34" charset="0"/>
                <a:cs typeface="Calibri" panose="020F0502020204030204" pitchFamily="34" charset="0"/>
              </a:rPr>
              <a:t>RO1:  </a:t>
            </a:r>
            <a:r>
              <a:rPr lang="en-US" sz="2400" dirty="0">
                <a:latin typeface="Calibri" panose="020F0502020204030204" pitchFamily="34" charset="0"/>
                <a:cs typeface="Calibri" panose="020F0502020204030204" pitchFamily="34" charset="0"/>
              </a:rPr>
              <a:t>Lasso Regression had the lowest RMSE at 0.9050. Ridge followed closely behind. LM underperformed, despite including interaction &amp; polynomial terms.</a:t>
            </a:r>
          </a:p>
          <a:p>
            <a:pPr eaLnBrk="1" hangingPunct="1">
              <a:spcBef>
                <a:spcPct val="50000"/>
              </a:spcBef>
            </a:pPr>
            <a:r>
              <a:rPr lang="en-US" altLang="en-US" sz="2400" b="1" dirty="0">
                <a:solidFill>
                  <a:srgbClr val="000000"/>
                </a:solidFill>
                <a:latin typeface="Calibri" panose="020F0502020204030204" pitchFamily="34" charset="0"/>
                <a:cs typeface="Calibri" panose="020F0502020204030204" pitchFamily="34" charset="0"/>
              </a:rPr>
              <a:t>RO2: </a:t>
            </a:r>
            <a:r>
              <a:rPr lang="en-US" altLang="en-US" sz="2400" dirty="0">
                <a:solidFill>
                  <a:srgbClr val="000000"/>
                </a:solidFill>
                <a:latin typeface="Calibri" panose="020F0502020204030204" pitchFamily="34" charset="0"/>
                <a:cs typeface="Calibri" panose="020F0502020204030204" pitchFamily="34" charset="0"/>
              </a:rPr>
              <a:t>With our best model (</a:t>
            </a:r>
            <a:r>
              <a:rPr lang="en-US" altLang="en-US" sz="2400">
                <a:solidFill>
                  <a:srgbClr val="000000"/>
                </a:solidFill>
                <a:latin typeface="Calibri" panose="020F0502020204030204" pitchFamily="34" charset="0"/>
                <a:cs typeface="Calibri" panose="020F0502020204030204" pitchFamily="34" charset="0"/>
              </a:rPr>
              <a:t>Random Forest), </a:t>
            </a:r>
            <a:r>
              <a:rPr lang="en-US" altLang="en-US" sz="2400" dirty="0">
                <a:solidFill>
                  <a:srgbClr val="000000"/>
                </a:solidFill>
                <a:latin typeface="Calibri" panose="020F0502020204030204" pitchFamily="34" charset="0"/>
                <a:cs typeface="Calibri" panose="020F0502020204030204" pitchFamily="34" charset="0"/>
              </a:rPr>
              <a:t>an unseen case has a 97% chance of an accurate diabetes diagnosis. </a:t>
            </a:r>
            <a:endParaRPr lang="en-US" sz="2800" dirty="0">
              <a:latin typeface="Calibri" panose="020F0502020204030204" pitchFamily="34" charset="0"/>
              <a:cs typeface="Calibri" panose="020F0502020204030204" pitchFamily="34" charset="0"/>
            </a:endParaRPr>
          </a:p>
        </p:txBody>
      </p:sp>
      <p:sp>
        <p:nvSpPr>
          <p:cNvPr id="14343" name="Text Box 14">
            <a:extLst>
              <a:ext uri="{FF2B5EF4-FFF2-40B4-BE49-F238E27FC236}">
                <a16:creationId xmlns:a16="http://schemas.microsoft.com/office/drawing/2014/main" id="{065E6C83-EB17-4F51-A8BE-1353F0346BEF}"/>
              </a:ext>
            </a:extLst>
          </p:cNvPr>
          <p:cNvSpPr txBox="1">
            <a:spLocks noChangeArrowheads="1"/>
          </p:cNvSpPr>
          <p:nvPr/>
        </p:nvSpPr>
        <p:spPr bwMode="auto">
          <a:xfrm>
            <a:off x="1306286" y="3952929"/>
            <a:ext cx="30175200" cy="9716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176349" tIns="176349" rIns="176349" bIns="176349" anchor="ctr">
            <a:spAutoFit/>
          </a:bodyPr>
          <a:lstStyle>
            <a:lvl1pPr eaLnBrk="0" hangingPunct="0">
              <a:defRPr sz="3200">
                <a:solidFill>
                  <a:schemeClr val="tx1"/>
                </a:solidFill>
                <a:latin typeface="Helvetica" pitchFamily="2" charset="0"/>
                <a:ea typeface="ＭＳ Ｐゴシック" panose="020B0600070205080204" pitchFamily="34" charset="-128"/>
              </a:defRPr>
            </a:lvl1pPr>
            <a:lvl2pPr marL="742950" indent="-285750" eaLnBrk="0" hangingPunct="0">
              <a:defRPr sz="3200">
                <a:solidFill>
                  <a:schemeClr val="tx1"/>
                </a:solidFill>
                <a:latin typeface="Helvetica" pitchFamily="2" charset="0"/>
                <a:ea typeface="ＭＳ Ｐゴシック" panose="020B0600070205080204" pitchFamily="34" charset="-128"/>
              </a:defRPr>
            </a:lvl2pPr>
            <a:lvl3pPr marL="1143000" indent="-228600" eaLnBrk="0" hangingPunct="0">
              <a:defRPr sz="3200">
                <a:solidFill>
                  <a:schemeClr val="tx1"/>
                </a:solidFill>
                <a:latin typeface="Helvetica" pitchFamily="2" charset="0"/>
                <a:ea typeface="ＭＳ Ｐゴシック" panose="020B0600070205080204" pitchFamily="34" charset="-128"/>
              </a:defRPr>
            </a:lvl3pPr>
            <a:lvl4pPr marL="1600200" indent="-228600" eaLnBrk="0" hangingPunct="0">
              <a:defRPr sz="3200">
                <a:solidFill>
                  <a:schemeClr val="tx1"/>
                </a:solidFill>
                <a:latin typeface="Helvetica" pitchFamily="2" charset="0"/>
                <a:ea typeface="ＭＳ Ｐゴシック" panose="020B0600070205080204" pitchFamily="34" charset="-128"/>
              </a:defRPr>
            </a:lvl4pPr>
            <a:lvl5pPr marL="2057400" indent="-228600" eaLnBrk="0" hangingPunct="0">
              <a:defRPr sz="3200">
                <a:solidFill>
                  <a:schemeClr val="tx1"/>
                </a:solidFill>
                <a:latin typeface="Helvetica" pitchFamily="2" charset="0"/>
                <a:ea typeface="ＭＳ Ｐゴシック" panose="020B0600070205080204" pitchFamily="34" charset="-128"/>
              </a:defRPr>
            </a:lvl5pPr>
            <a:lvl6pPr marL="2514600" indent="-228600" eaLnBrk="0" fontAlgn="base" hangingPunct="0">
              <a:spcBef>
                <a:spcPct val="0"/>
              </a:spcBef>
              <a:spcAft>
                <a:spcPct val="0"/>
              </a:spcAft>
              <a:defRPr sz="3200">
                <a:solidFill>
                  <a:schemeClr val="tx1"/>
                </a:solidFill>
                <a:latin typeface="Helvetica" pitchFamily="2" charset="0"/>
                <a:ea typeface="ＭＳ Ｐゴシック" panose="020B0600070205080204" pitchFamily="34" charset="-128"/>
              </a:defRPr>
            </a:lvl6pPr>
            <a:lvl7pPr marL="2971800" indent="-228600" eaLnBrk="0" fontAlgn="base" hangingPunct="0">
              <a:spcBef>
                <a:spcPct val="0"/>
              </a:spcBef>
              <a:spcAft>
                <a:spcPct val="0"/>
              </a:spcAft>
              <a:defRPr sz="3200">
                <a:solidFill>
                  <a:schemeClr val="tx1"/>
                </a:solidFill>
                <a:latin typeface="Helvetica" pitchFamily="2" charset="0"/>
                <a:ea typeface="ＭＳ Ｐゴシック" panose="020B0600070205080204" pitchFamily="34" charset="-128"/>
              </a:defRPr>
            </a:lvl7pPr>
            <a:lvl8pPr marL="3429000" indent="-228600" eaLnBrk="0" fontAlgn="base" hangingPunct="0">
              <a:spcBef>
                <a:spcPct val="0"/>
              </a:spcBef>
              <a:spcAft>
                <a:spcPct val="0"/>
              </a:spcAft>
              <a:defRPr sz="3200">
                <a:solidFill>
                  <a:schemeClr val="tx1"/>
                </a:solidFill>
                <a:latin typeface="Helvetica" pitchFamily="2" charset="0"/>
                <a:ea typeface="ＭＳ Ｐゴシック" panose="020B0600070205080204" pitchFamily="34" charset="-128"/>
              </a:defRPr>
            </a:lvl8pPr>
            <a:lvl9pPr marL="3886200" indent="-228600" eaLnBrk="0" fontAlgn="base" hangingPunct="0">
              <a:spcBef>
                <a:spcPct val="0"/>
              </a:spcBef>
              <a:spcAft>
                <a:spcPct val="0"/>
              </a:spcAft>
              <a:defRPr sz="3200">
                <a:solidFill>
                  <a:schemeClr val="tx1"/>
                </a:solidFill>
                <a:latin typeface="Helvetica" pitchFamily="2" charset="0"/>
                <a:ea typeface="ＭＳ Ｐゴシック" panose="020B0600070205080204" pitchFamily="34" charset="-128"/>
              </a:defRPr>
            </a:lvl9pPr>
          </a:lstStyle>
          <a:p>
            <a:pPr algn="ctr" eaLnBrk="1" hangingPunct="1">
              <a:spcBef>
                <a:spcPct val="50000"/>
              </a:spcBef>
              <a:spcAft>
                <a:spcPts val="386"/>
              </a:spcAft>
            </a:pPr>
            <a:r>
              <a:rPr lang="en-US" altLang="en-US" sz="4000" b="1" dirty="0">
                <a:latin typeface="Calibri" panose="020F0502020204030204" pitchFamily="34" charset="0"/>
                <a:cs typeface="Calibri" panose="020F0502020204030204" pitchFamily="34" charset="0"/>
              </a:rPr>
              <a:t>Thaina Gomez &amp; Maxwell Miller-Golub STAT 627 – American University</a:t>
            </a:r>
            <a:endParaRPr lang="en-US" altLang="en-US" sz="4000" dirty="0">
              <a:latin typeface="Calibri" panose="020F0502020204030204" pitchFamily="34" charset="0"/>
              <a:cs typeface="Calibri" panose="020F0502020204030204" pitchFamily="34" charset="0"/>
            </a:endParaRPr>
          </a:p>
        </p:txBody>
      </p:sp>
      <p:sp>
        <p:nvSpPr>
          <p:cNvPr id="3" name="Rectangle 180">
            <a:extLst>
              <a:ext uri="{FF2B5EF4-FFF2-40B4-BE49-F238E27FC236}">
                <a16:creationId xmlns:a16="http://schemas.microsoft.com/office/drawing/2014/main" id="{D07C58DF-9E7A-7C34-8C25-CD9ECAE36257}"/>
              </a:ext>
            </a:extLst>
          </p:cNvPr>
          <p:cNvSpPr>
            <a:spLocks noChangeArrowheads="1"/>
          </p:cNvSpPr>
          <p:nvPr/>
        </p:nvSpPr>
        <p:spPr bwMode="auto">
          <a:xfrm>
            <a:off x="3352800" y="1187638"/>
            <a:ext cx="26386972" cy="2269861"/>
          </a:xfrm>
          <a:prstGeom prst="roundRect">
            <a:avLst>
              <a:gd name="adj" fmla="val 18332"/>
            </a:avLst>
          </a:prstGeom>
          <a:solidFill>
            <a:schemeClr val="bg1"/>
          </a:solidFill>
          <a:ln>
            <a:solidFill>
              <a:srgbClr val="004FA2"/>
            </a:solid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182880" tIns="182880" rIns="182880" bIns="182880" anchor="ctr">
            <a:spAutoFit/>
          </a:bodyPr>
          <a:lstStyle/>
          <a:p>
            <a:pPr algn="ctr">
              <a:lnSpc>
                <a:spcPct val="90000"/>
              </a:lnSpc>
              <a:defRPr/>
            </a:pPr>
            <a:r>
              <a:rPr lang="en-US" sz="6000" dirty="0"/>
              <a:t>Predicting HbA1c Levels and Type II Diabetes Diagnosis with Demographic, Biometric, and Medical History Data</a:t>
            </a:r>
            <a:endParaRPr lang="en-US" sz="7200" b="1" dirty="0">
              <a:solidFill>
                <a:schemeClr val="tx1">
                  <a:alpha val="95000"/>
                </a:schemeClr>
              </a:solidFill>
              <a:latin typeface="Calibri" panose="020F0502020204030204" pitchFamily="34" charset="0"/>
              <a:ea typeface="ＭＳ Ｐゴシック" charset="0"/>
              <a:cs typeface="Calibri" panose="020F0502020204030204" pitchFamily="34" charset="0"/>
            </a:endParaRPr>
          </a:p>
        </p:txBody>
      </p:sp>
      <p:grpSp>
        <p:nvGrpSpPr>
          <p:cNvPr id="5" name="Group 4">
            <a:extLst>
              <a:ext uri="{FF2B5EF4-FFF2-40B4-BE49-F238E27FC236}">
                <a16:creationId xmlns:a16="http://schemas.microsoft.com/office/drawing/2014/main" id="{ADA5316A-C039-EB97-16EC-9C93CD2E03FE}"/>
              </a:ext>
            </a:extLst>
          </p:cNvPr>
          <p:cNvGrpSpPr/>
          <p:nvPr/>
        </p:nvGrpSpPr>
        <p:grpSpPr>
          <a:xfrm>
            <a:off x="1282812" y="18418628"/>
            <a:ext cx="22612010" cy="3069771"/>
            <a:chOff x="1282812" y="18418628"/>
            <a:chExt cx="20037708" cy="3069771"/>
          </a:xfrm>
        </p:grpSpPr>
        <p:sp>
          <p:nvSpPr>
            <p:cNvPr id="14345" name="Text Box 16">
              <a:extLst>
                <a:ext uri="{FF2B5EF4-FFF2-40B4-BE49-F238E27FC236}">
                  <a16:creationId xmlns:a16="http://schemas.microsoft.com/office/drawing/2014/main" id="{F890D5BA-89D8-23F0-AF42-640C20C2AE61}"/>
                </a:ext>
              </a:extLst>
            </p:cNvPr>
            <p:cNvSpPr txBox="1">
              <a:spLocks noChangeAspect="1" noChangeArrowheads="1"/>
            </p:cNvSpPr>
            <p:nvPr/>
          </p:nvSpPr>
          <p:spPr bwMode="auto">
            <a:xfrm>
              <a:off x="11719320" y="18418628"/>
              <a:ext cx="9601200" cy="3069771"/>
            </a:xfrm>
            <a:prstGeom prst="rect">
              <a:avLst/>
            </a:prstGeom>
            <a:solidFill>
              <a:schemeClr val="bg1"/>
            </a:solidFill>
            <a:ln w="38100">
              <a:solidFill>
                <a:srgbClr val="004FA2"/>
              </a:solidFill>
              <a:round/>
              <a:headEnd/>
              <a:tailEnd/>
            </a:ln>
          </p:spPr>
          <p:txBody>
            <a:bodyPr lIns="274320" tIns="182880" rIns="274320" bIns="182880"/>
            <a:lstStyle>
              <a:lvl1pPr eaLnBrk="0" hangingPunct="0">
                <a:defRPr sz="3200">
                  <a:solidFill>
                    <a:schemeClr val="tx1"/>
                  </a:solidFill>
                  <a:latin typeface="Helvetica" pitchFamily="2" charset="0"/>
                  <a:ea typeface="ＭＳ Ｐゴシック" panose="020B0600070205080204" pitchFamily="34" charset="-128"/>
                </a:defRPr>
              </a:lvl1pPr>
              <a:lvl2pPr marL="742950" indent="-285750" eaLnBrk="0" hangingPunct="0">
                <a:defRPr sz="3200">
                  <a:solidFill>
                    <a:schemeClr val="tx1"/>
                  </a:solidFill>
                  <a:latin typeface="Helvetica" pitchFamily="2" charset="0"/>
                  <a:ea typeface="ＭＳ Ｐゴシック" panose="020B0600070205080204" pitchFamily="34" charset="-128"/>
                </a:defRPr>
              </a:lvl2pPr>
              <a:lvl3pPr marL="1143000" indent="-228600" eaLnBrk="0" hangingPunct="0">
                <a:defRPr sz="3200">
                  <a:solidFill>
                    <a:schemeClr val="tx1"/>
                  </a:solidFill>
                  <a:latin typeface="Helvetica" pitchFamily="2" charset="0"/>
                  <a:ea typeface="ＭＳ Ｐゴシック" panose="020B0600070205080204" pitchFamily="34" charset="-128"/>
                </a:defRPr>
              </a:lvl3pPr>
              <a:lvl4pPr marL="1600200" indent="-228600" eaLnBrk="0" hangingPunct="0">
                <a:defRPr sz="3200">
                  <a:solidFill>
                    <a:schemeClr val="tx1"/>
                  </a:solidFill>
                  <a:latin typeface="Helvetica" pitchFamily="2" charset="0"/>
                  <a:ea typeface="ＭＳ Ｐゴシック" panose="020B0600070205080204" pitchFamily="34" charset="-128"/>
                </a:defRPr>
              </a:lvl4pPr>
              <a:lvl5pPr marL="2057400" indent="-228600" eaLnBrk="0" hangingPunct="0">
                <a:defRPr sz="3200">
                  <a:solidFill>
                    <a:schemeClr val="tx1"/>
                  </a:solidFill>
                  <a:latin typeface="Helvetica" pitchFamily="2" charset="0"/>
                  <a:ea typeface="ＭＳ Ｐゴシック" panose="020B0600070205080204" pitchFamily="34" charset="-128"/>
                </a:defRPr>
              </a:lvl5pPr>
              <a:lvl6pPr marL="2514600" indent="-228600" eaLnBrk="0" fontAlgn="base" hangingPunct="0">
                <a:spcBef>
                  <a:spcPct val="0"/>
                </a:spcBef>
                <a:spcAft>
                  <a:spcPct val="0"/>
                </a:spcAft>
                <a:defRPr sz="3200">
                  <a:solidFill>
                    <a:schemeClr val="tx1"/>
                  </a:solidFill>
                  <a:latin typeface="Helvetica" pitchFamily="2" charset="0"/>
                  <a:ea typeface="ＭＳ Ｐゴシック" panose="020B0600070205080204" pitchFamily="34" charset="-128"/>
                </a:defRPr>
              </a:lvl6pPr>
              <a:lvl7pPr marL="2971800" indent="-228600" eaLnBrk="0" fontAlgn="base" hangingPunct="0">
                <a:spcBef>
                  <a:spcPct val="0"/>
                </a:spcBef>
                <a:spcAft>
                  <a:spcPct val="0"/>
                </a:spcAft>
                <a:defRPr sz="3200">
                  <a:solidFill>
                    <a:schemeClr val="tx1"/>
                  </a:solidFill>
                  <a:latin typeface="Helvetica" pitchFamily="2" charset="0"/>
                  <a:ea typeface="ＭＳ Ｐゴシック" panose="020B0600070205080204" pitchFamily="34" charset="-128"/>
                </a:defRPr>
              </a:lvl7pPr>
              <a:lvl8pPr marL="3429000" indent="-228600" eaLnBrk="0" fontAlgn="base" hangingPunct="0">
                <a:spcBef>
                  <a:spcPct val="0"/>
                </a:spcBef>
                <a:spcAft>
                  <a:spcPct val="0"/>
                </a:spcAft>
                <a:defRPr sz="3200">
                  <a:solidFill>
                    <a:schemeClr val="tx1"/>
                  </a:solidFill>
                  <a:latin typeface="Helvetica" pitchFamily="2" charset="0"/>
                  <a:ea typeface="ＭＳ Ｐゴシック" panose="020B0600070205080204" pitchFamily="34" charset="-128"/>
                </a:defRPr>
              </a:lvl8pPr>
              <a:lvl9pPr marL="3886200" indent="-228600" eaLnBrk="0" fontAlgn="base" hangingPunct="0">
                <a:spcBef>
                  <a:spcPct val="0"/>
                </a:spcBef>
                <a:spcAft>
                  <a:spcPct val="0"/>
                </a:spcAft>
                <a:defRPr sz="3200">
                  <a:solidFill>
                    <a:schemeClr val="tx1"/>
                  </a:solidFill>
                  <a:latin typeface="Helvetica" pitchFamily="2" charset="0"/>
                  <a:ea typeface="ＭＳ Ｐゴシック" panose="020B0600070205080204" pitchFamily="34" charset="-128"/>
                </a:defRPr>
              </a:lvl9pPr>
            </a:lstStyle>
            <a:p>
              <a:pPr eaLnBrk="1" hangingPunct="1">
                <a:spcBef>
                  <a:spcPct val="50000"/>
                </a:spcBef>
              </a:pPr>
              <a:r>
                <a:rPr lang="en-US" altLang="en-US" b="1" dirty="0">
                  <a:solidFill>
                    <a:srgbClr val="000000"/>
                  </a:solidFill>
                  <a:latin typeface="Calibri" panose="020F0502020204030204" pitchFamily="34" charset="0"/>
                  <a:cs typeface="Calibri" panose="020F0502020204030204" pitchFamily="34" charset="0"/>
                </a:rPr>
                <a:t>Data</a:t>
              </a:r>
              <a:r>
                <a:rPr lang="en-US" altLang="en-US" sz="2400" b="1" dirty="0">
                  <a:solidFill>
                    <a:srgbClr val="000000"/>
                  </a:solidFill>
                  <a:latin typeface="Calibri" panose="020F0502020204030204" pitchFamily="34" charset="0"/>
                  <a:cs typeface="Calibri" panose="020F0502020204030204" pitchFamily="34" charset="0"/>
                </a:rPr>
                <a:t> </a:t>
              </a:r>
            </a:p>
            <a:p>
              <a:pPr eaLnBrk="1" hangingPunct="1">
                <a:spcBef>
                  <a:spcPts val="771"/>
                </a:spcBef>
              </a:pPr>
              <a:r>
                <a:rPr lang="en-US" sz="1600" strike="noStrike" dirty="0">
                  <a:solidFill>
                    <a:srgbClr val="000000"/>
                  </a:solidFill>
                  <a:effectLst/>
                  <a:highlight>
                    <a:srgbClr val="FFFFFF"/>
                  </a:highlight>
                  <a:latin typeface="Arial" panose="020B0604020202020204" pitchFamily="34" charset="0"/>
                  <a:ea typeface="Arial" panose="020B0604020202020204" pitchFamily="34" charset="0"/>
                </a:rPr>
                <a:t>Mustafa, M. (n.d.). </a:t>
              </a:r>
              <a:r>
                <a:rPr lang="en-US" sz="1600" i="1" strike="noStrike" dirty="0">
                  <a:solidFill>
                    <a:srgbClr val="000000"/>
                  </a:solidFill>
                  <a:effectLst/>
                  <a:highlight>
                    <a:srgbClr val="FFFFFF"/>
                  </a:highlight>
                  <a:latin typeface="Arial" panose="020B0604020202020204" pitchFamily="34" charset="0"/>
                  <a:ea typeface="Arial" panose="020B0604020202020204" pitchFamily="34" charset="0"/>
                </a:rPr>
                <a:t>Diabetes prediction dataset</a:t>
              </a:r>
              <a:r>
                <a:rPr lang="en-US" sz="1600" strike="noStrike" dirty="0">
                  <a:solidFill>
                    <a:srgbClr val="000000"/>
                  </a:solidFill>
                  <a:effectLst/>
                  <a:highlight>
                    <a:srgbClr val="FFFFFF"/>
                  </a:highlight>
                  <a:latin typeface="Arial" panose="020B0604020202020204" pitchFamily="34" charset="0"/>
                  <a:ea typeface="Arial" panose="020B0604020202020204" pitchFamily="34" charset="0"/>
                </a:rPr>
                <a:t>. Kaggle. Retrieved March, 2025, from</a:t>
              </a:r>
              <a:r>
                <a:rPr lang="en-US" sz="1600" strike="noStrike" dirty="0">
                  <a:solidFill>
                    <a:srgbClr val="000000"/>
                  </a:solidFill>
                  <a:effectLst/>
                  <a:highlight>
                    <a:srgbClr val="FFFFFF"/>
                  </a:highlight>
                  <a:latin typeface="Arial" panose="020B0604020202020204" pitchFamily="34" charset="0"/>
                  <a:ea typeface="Arial" panose="020B0604020202020204" pitchFamily="34" charset="0"/>
                  <a:hlinkClick r:id="rId4"/>
                </a:rPr>
                <a:t> </a:t>
              </a:r>
              <a:r>
                <a:rPr lang="en-US" sz="1600" strike="noStrike" dirty="0">
                  <a:solidFill>
                    <a:srgbClr val="1155CC"/>
                  </a:solidFill>
                  <a:effectLst/>
                  <a:highlight>
                    <a:srgbClr val="FFFFFF"/>
                  </a:highlight>
                  <a:latin typeface="Arial" panose="020B0604020202020204" pitchFamily="34" charset="0"/>
                  <a:ea typeface="Arial" panose="020B0604020202020204" pitchFamily="34" charset="0"/>
                </a:rPr>
                <a:t>https://www.kaggle.com/datasets/iammustafatz/diabetes-prediction-dataset</a:t>
              </a:r>
              <a:endParaRPr lang="en-US" sz="1600" strike="noStrike" dirty="0">
                <a:effectLst/>
                <a:latin typeface="Arial" panose="020B0604020202020204" pitchFamily="34" charset="0"/>
                <a:ea typeface="Arial" panose="020B0604020202020204" pitchFamily="34" charset="0"/>
              </a:endParaRPr>
            </a:p>
            <a:p>
              <a:pPr eaLnBrk="1" hangingPunct="1">
                <a:spcBef>
                  <a:spcPts val="771"/>
                </a:spcBef>
              </a:pPr>
              <a:r>
                <a:rPr lang="en-US" sz="1600" b="1" dirty="0">
                  <a:latin typeface="Calibri" panose="020F0502020204030204" pitchFamily="34" charset="0"/>
                  <a:cs typeface="Calibri" panose="020F0502020204030204" pitchFamily="34" charset="0"/>
                </a:rPr>
                <a:t>Size:</a:t>
              </a:r>
              <a:r>
                <a:rPr lang="en-US" sz="1600" dirty="0">
                  <a:latin typeface="Calibri" panose="020F0502020204030204" pitchFamily="34" charset="0"/>
                  <a:cs typeface="Calibri" panose="020F0502020204030204" pitchFamily="34" charset="0"/>
                </a:rPr>
                <a:t> 100,000 patient records</a:t>
              </a:r>
              <a:br>
                <a:rPr lang="en-US" sz="1600" dirty="0">
                  <a:latin typeface="Calibri" panose="020F0502020204030204" pitchFamily="34" charset="0"/>
                  <a:cs typeface="Calibri" panose="020F0502020204030204" pitchFamily="34" charset="0"/>
                </a:rPr>
              </a:br>
              <a:r>
                <a:rPr lang="en-US" sz="1600" b="1" dirty="0">
                  <a:latin typeface="Calibri" panose="020F0502020204030204" pitchFamily="34" charset="0"/>
                  <a:cs typeface="Calibri" panose="020F0502020204030204" pitchFamily="34" charset="0"/>
                </a:rPr>
                <a:t>Scale:</a:t>
              </a:r>
              <a:r>
                <a:rPr lang="en-US" sz="1600" dirty="0">
                  <a:latin typeface="Calibri" panose="020F0502020204030204" pitchFamily="34" charset="0"/>
                  <a:cs typeface="Calibri" panose="020F0502020204030204" pitchFamily="34" charset="0"/>
                </a:rPr>
                <a:t> Demographics, biometric info (age, BMI, blood glucose), and medical history (heart disease, hypertension, smoking)</a:t>
              </a:r>
            </a:p>
            <a:p>
              <a:pPr eaLnBrk="1" hangingPunct="1">
                <a:spcBef>
                  <a:spcPct val="50000"/>
                </a:spcBef>
              </a:pPr>
              <a:r>
                <a:rPr lang="en-US" altLang="en-US" sz="2800" b="1" dirty="0">
                  <a:solidFill>
                    <a:srgbClr val="000000"/>
                  </a:solidFill>
                  <a:latin typeface="Calibri" panose="020F0502020204030204" pitchFamily="34" charset="0"/>
                  <a:cs typeface="Calibri" panose="020F0502020204030204" pitchFamily="34" charset="0"/>
                </a:rPr>
                <a:t>Acknowledgments</a:t>
              </a:r>
            </a:p>
            <a:p>
              <a:pPr marL="342900" indent="-342900" eaLnBrk="1" hangingPunct="1">
                <a:spcBef>
                  <a:spcPct val="10000"/>
                </a:spcBef>
                <a:buFont typeface="Arial" panose="020B0604020202020204" pitchFamily="34" charset="0"/>
                <a:buChar char="•"/>
              </a:pPr>
              <a:r>
                <a:rPr lang="en-US" altLang="en-US" sz="1600" dirty="0">
                  <a:latin typeface="Calibri" panose="020F0502020204030204" pitchFamily="34" charset="0"/>
                  <a:cs typeface="Calibri" panose="020F0502020204030204" pitchFamily="34" charset="0"/>
                </a:rPr>
                <a:t>Professor Ahmad Mousavi, STAT 427/627-001 Spring 2025</a:t>
              </a:r>
            </a:p>
          </p:txBody>
        </p:sp>
        <p:sp>
          <p:nvSpPr>
            <p:cNvPr id="14346" name="Text Box 15">
              <a:extLst>
                <a:ext uri="{FF2B5EF4-FFF2-40B4-BE49-F238E27FC236}">
                  <a16:creationId xmlns:a16="http://schemas.microsoft.com/office/drawing/2014/main" id="{5371A8AC-23E9-ABC6-3A75-80BD1937E966}"/>
                </a:ext>
              </a:extLst>
            </p:cNvPr>
            <p:cNvSpPr txBox="1">
              <a:spLocks noChangeAspect="1" noChangeArrowheads="1"/>
            </p:cNvSpPr>
            <p:nvPr/>
          </p:nvSpPr>
          <p:spPr bwMode="auto">
            <a:xfrm>
              <a:off x="1282812" y="18418628"/>
              <a:ext cx="9601200" cy="3069771"/>
            </a:xfrm>
            <a:prstGeom prst="rect">
              <a:avLst/>
            </a:prstGeom>
            <a:solidFill>
              <a:schemeClr val="bg1"/>
            </a:solidFill>
            <a:ln w="38100">
              <a:solidFill>
                <a:srgbClr val="004FA2"/>
              </a:solidFill>
              <a:round/>
              <a:headEnd/>
              <a:tailEnd/>
            </a:ln>
          </p:spPr>
          <p:txBody>
            <a:bodyPr lIns="274320" tIns="182880" rIns="274320" bIns="182880"/>
            <a:lstStyle>
              <a:lvl1pPr marL="500063" indent="-500063" eaLnBrk="0" hangingPunct="0">
                <a:defRPr sz="3200">
                  <a:solidFill>
                    <a:schemeClr val="tx1"/>
                  </a:solidFill>
                  <a:latin typeface="Helvetica" pitchFamily="2" charset="0"/>
                  <a:ea typeface="ＭＳ Ｐゴシック" panose="020B0600070205080204" pitchFamily="34" charset="-128"/>
                </a:defRPr>
              </a:lvl1pPr>
              <a:lvl2pPr marL="742950" indent="-285750" eaLnBrk="0" hangingPunct="0">
                <a:defRPr sz="3200">
                  <a:solidFill>
                    <a:schemeClr val="tx1"/>
                  </a:solidFill>
                  <a:latin typeface="Helvetica" pitchFamily="2" charset="0"/>
                  <a:ea typeface="ＭＳ Ｐゴシック" panose="020B0600070205080204" pitchFamily="34" charset="-128"/>
                </a:defRPr>
              </a:lvl2pPr>
              <a:lvl3pPr marL="1143000" indent="-228600" eaLnBrk="0" hangingPunct="0">
                <a:defRPr sz="3200">
                  <a:solidFill>
                    <a:schemeClr val="tx1"/>
                  </a:solidFill>
                  <a:latin typeface="Helvetica" pitchFamily="2" charset="0"/>
                  <a:ea typeface="ＭＳ Ｐゴシック" panose="020B0600070205080204" pitchFamily="34" charset="-128"/>
                </a:defRPr>
              </a:lvl3pPr>
              <a:lvl4pPr marL="1600200" indent="-228600" eaLnBrk="0" hangingPunct="0">
                <a:defRPr sz="3200">
                  <a:solidFill>
                    <a:schemeClr val="tx1"/>
                  </a:solidFill>
                  <a:latin typeface="Helvetica" pitchFamily="2" charset="0"/>
                  <a:ea typeface="ＭＳ Ｐゴシック" panose="020B0600070205080204" pitchFamily="34" charset="-128"/>
                </a:defRPr>
              </a:lvl4pPr>
              <a:lvl5pPr marL="2057400" indent="-228600" eaLnBrk="0" hangingPunct="0">
                <a:defRPr sz="3200">
                  <a:solidFill>
                    <a:schemeClr val="tx1"/>
                  </a:solidFill>
                  <a:latin typeface="Helvetica" pitchFamily="2" charset="0"/>
                  <a:ea typeface="ＭＳ Ｐゴシック" panose="020B0600070205080204" pitchFamily="34" charset="-128"/>
                </a:defRPr>
              </a:lvl5pPr>
              <a:lvl6pPr marL="2514600" indent="-228600" eaLnBrk="0" fontAlgn="base" hangingPunct="0">
                <a:spcBef>
                  <a:spcPct val="0"/>
                </a:spcBef>
                <a:spcAft>
                  <a:spcPct val="0"/>
                </a:spcAft>
                <a:defRPr sz="3200">
                  <a:solidFill>
                    <a:schemeClr val="tx1"/>
                  </a:solidFill>
                  <a:latin typeface="Helvetica" pitchFamily="2" charset="0"/>
                  <a:ea typeface="ＭＳ Ｐゴシック" panose="020B0600070205080204" pitchFamily="34" charset="-128"/>
                </a:defRPr>
              </a:lvl6pPr>
              <a:lvl7pPr marL="2971800" indent="-228600" eaLnBrk="0" fontAlgn="base" hangingPunct="0">
                <a:spcBef>
                  <a:spcPct val="0"/>
                </a:spcBef>
                <a:spcAft>
                  <a:spcPct val="0"/>
                </a:spcAft>
                <a:defRPr sz="3200">
                  <a:solidFill>
                    <a:schemeClr val="tx1"/>
                  </a:solidFill>
                  <a:latin typeface="Helvetica" pitchFamily="2" charset="0"/>
                  <a:ea typeface="ＭＳ Ｐゴシック" panose="020B0600070205080204" pitchFamily="34" charset="-128"/>
                </a:defRPr>
              </a:lvl7pPr>
              <a:lvl8pPr marL="3429000" indent="-228600" eaLnBrk="0" fontAlgn="base" hangingPunct="0">
                <a:spcBef>
                  <a:spcPct val="0"/>
                </a:spcBef>
                <a:spcAft>
                  <a:spcPct val="0"/>
                </a:spcAft>
                <a:defRPr sz="3200">
                  <a:solidFill>
                    <a:schemeClr val="tx1"/>
                  </a:solidFill>
                  <a:latin typeface="Helvetica" pitchFamily="2" charset="0"/>
                  <a:ea typeface="ＭＳ Ｐゴシック" panose="020B0600070205080204" pitchFamily="34" charset="-128"/>
                </a:defRPr>
              </a:lvl8pPr>
              <a:lvl9pPr marL="3886200" indent="-228600" eaLnBrk="0" fontAlgn="base" hangingPunct="0">
                <a:spcBef>
                  <a:spcPct val="0"/>
                </a:spcBef>
                <a:spcAft>
                  <a:spcPct val="0"/>
                </a:spcAft>
                <a:defRPr sz="3200">
                  <a:solidFill>
                    <a:schemeClr val="tx1"/>
                  </a:solidFill>
                  <a:latin typeface="Helvetica" pitchFamily="2" charset="0"/>
                  <a:ea typeface="ＭＳ Ｐゴシック" panose="020B0600070205080204" pitchFamily="34" charset="-128"/>
                </a:defRPr>
              </a:lvl9pPr>
            </a:lstStyle>
            <a:p>
              <a:pPr eaLnBrk="1" hangingPunct="1">
                <a:spcBef>
                  <a:spcPct val="50000"/>
                </a:spcBef>
              </a:pPr>
              <a:r>
                <a:rPr lang="en-US" altLang="en-US" b="1" dirty="0">
                  <a:solidFill>
                    <a:srgbClr val="000000"/>
                  </a:solidFill>
                  <a:latin typeface="Calibri" panose="020F0502020204030204" pitchFamily="34" charset="0"/>
                  <a:cs typeface="Calibri" panose="020F0502020204030204" pitchFamily="34" charset="0"/>
                </a:rPr>
                <a:t>Primary References</a:t>
              </a:r>
            </a:p>
            <a:p>
              <a:pPr marL="342900" marR="0" lvl="0" indent="-342900">
                <a:lnSpc>
                  <a:spcPct val="120000"/>
                </a:lnSpc>
                <a:buFont typeface="+mj-lt"/>
                <a:buAutoNum type="arabicPeriod"/>
              </a:pPr>
              <a:r>
                <a:rPr lang="en-US" sz="1400" u="none" strike="noStrike" dirty="0">
                  <a:solidFill>
                    <a:srgbClr val="000000"/>
                  </a:solidFill>
                  <a:effectLst/>
                  <a:highlight>
                    <a:srgbClr val="FFFFFF"/>
                  </a:highlight>
                  <a:latin typeface="Arial" panose="020B0604020202020204" pitchFamily="34" charset="0"/>
                  <a:ea typeface="Arial" panose="020B0604020202020204" pitchFamily="34" charset="0"/>
                  <a:cs typeface="Arial" panose="020B0604020202020204" pitchFamily="34" charset="0"/>
                </a:rPr>
                <a:t>International Diabetes Federation. (2021). </a:t>
              </a:r>
              <a:r>
                <a:rPr lang="en-US" sz="1400" i="1" u="none" strike="noStrike" dirty="0">
                  <a:solidFill>
                    <a:srgbClr val="000000"/>
                  </a:solidFill>
                  <a:effectLst/>
                  <a:highlight>
                    <a:srgbClr val="FFFFFF"/>
                  </a:highlight>
                  <a:latin typeface="Arial" panose="020B0604020202020204" pitchFamily="34" charset="0"/>
                  <a:ea typeface="Arial" panose="020B0604020202020204" pitchFamily="34" charset="0"/>
                  <a:cs typeface="Arial" panose="020B0604020202020204" pitchFamily="34" charset="0"/>
                </a:rPr>
                <a:t>Diabetes facts &amp; figures</a:t>
              </a:r>
              <a:r>
                <a:rPr lang="en-US" sz="1400" u="none" strike="noStrike" dirty="0">
                  <a:solidFill>
                    <a:srgbClr val="000000"/>
                  </a:solidFill>
                  <a:effectLst/>
                  <a:highlight>
                    <a:srgbClr val="FFFFFF"/>
                  </a:highlight>
                  <a:latin typeface="Arial" panose="020B0604020202020204" pitchFamily="34" charset="0"/>
                  <a:ea typeface="Arial" panose="020B0604020202020204" pitchFamily="34" charset="0"/>
                  <a:cs typeface="Arial" panose="020B0604020202020204" pitchFamily="34" charset="0"/>
                </a:rPr>
                <a:t>.</a:t>
              </a:r>
              <a:r>
                <a:rPr lang="en-US" sz="1400" u="none" strike="noStrike" dirty="0">
                  <a:solidFill>
                    <a:srgbClr val="000000"/>
                  </a:solidFill>
                  <a:effectLst/>
                  <a:highlight>
                    <a:srgbClr val="FFFFFF"/>
                  </a:highlight>
                  <a:latin typeface="Arial" panose="020B0604020202020204" pitchFamily="34" charset="0"/>
                  <a:ea typeface="Arial" panose="020B0604020202020204" pitchFamily="34" charset="0"/>
                  <a:cs typeface="Arial" panose="020B0604020202020204" pitchFamily="34" charset="0"/>
                  <a:hlinkClick r:id="rId5"/>
                </a:rPr>
                <a:t> </a:t>
              </a:r>
              <a:r>
                <a:rPr lang="en-US" sz="1400" u="none" strike="noStrike" dirty="0">
                  <a:solidFill>
                    <a:srgbClr val="1155CC"/>
                  </a:solidFill>
                  <a:effectLst/>
                  <a:highlight>
                    <a:srgbClr val="FFFFFF"/>
                  </a:highlight>
                  <a:latin typeface="Arial" panose="020B0604020202020204" pitchFamily="34" charset="0"/>
                  <a:ea typeface="Arial" panose="020B0604020202020204" pitchFamily="34" charset="0"/>
                  <a:cs typeface="Arial" panose="020B0604020202020204" pitchFamily="34" charset="0"/>
                  <a:hlinkClick r:id="rId5"/>
                </a:rPr>
                <a:t>https://idf.org/about-diabetes/diabetes-facts-figures/</a:t>
              </a:r>
              <a:endParaRPr lang="en-US" sz="1400" u="none" strike="noStrike" dirty="0">
                <a:solidFill>
                  <a:srgbClr val="1155CC"/>
                </a:solidFill>
                <a:effectLst/>
                <a:highlight>
                  <a:srgbClr val="FFFFFF"/>
                </a:highlight>
                <a:latin typeface="Arial" panose="020B0604020202020204" pitchFamily="34" charset="0"/>
                <a:ea typeface="Arial" panose="020B0604020202020204" pitchFamily="34" charset="0"/>
                <a:cs typeface="Arial" panose="020B0604020202020204" pitchFamily="34" charset="0"/>
              </a:endParaRPr>
            </a:p>
            <a:p>
              <a:pPr marL="342900" marR="0" lvl="0" indent="-342900">
                <a:lnSpc>
                  <a:spcPct val="120000"/>
                </a:lnSpc>
                <a:buFont typeface="+mj-lt"/>
                <a:buAutoNum type="arabicPeriod"/>
              </a:pPr>
              <a:r>
                <a:rPr lang="en-US" sz="1400" u="none" strike="noStrike" dirty="0">
                  <a:effectLst/>
                  <a:latin typeface="Arial" panose="020B0604020202020204" pitchFamily="34" charset="0"/>
                  <a:ea typeface="Arial" panose="020B0604020202020204" pitchFamily="34" charset="0"/>
                  <a:cs typeface="Arial" panose="020B0604020202020204" pitchFamily="34" charset="0"/>
                </a:rPr>
                <a:t>Loretta Hsueh, Wei Wu, Adam T. Hirsh, Mary de Groot, </a:t>
              </a:r>
              <a:r>
                <a:rPr lang="en-US" sz="1400" u="none" strike="noStrike" dirty="0" err="1">
                  <a:effectLst/>
                  <a:latin typeface="Arial" panose="020B0604020202020204" pitchFamily="34" charset="0"/>
                  <a:ea typeface="Arial" panose="020B0604020202020204" pitchFamily="34" charset="0"/>
                  <a:cs typeface="Arial" panose="020B0604020202020204" pitchFamily="34" charset="0"/>
                </a:rPr>
                <a:t>Kieren</a:t>
              </a:r>
              <a:r>
                <a:rPr lang="en-US" sz="1400" u="none" strike="noStrike" dirty="0">
                  <a:effectLst/>
                  <a:latin typeface="Arial" panose="020B0604020202020204" pitchFamily="34" charset="0"/>
                  <a:ea typeface="Arial" panose="020B0604020202020204" pitchFamily="34" charset="0"/>
                  <a:cs typeface="Arial" panose="020B0604020202020204" pitchFamily="34" charset="0"/>
                </a:rPr>
                <a:t> J. Mather, Jesse C. Stewart. Undiagnosed diabetes among immigrant and racial/ethnic minority adults in the United States: National Health and Nutrition Examination Survey 2011–2018. </a:t>
              </a:r>
              <a:r>
                <a:rPr lang="en-US" sz="1400" i="1" u="none" strike="noStrike" dirty="0">
                  <a:effectLst/>
                  <a:latin typeface="Arial" panose="020B0604020202020204" pitchFamily="34" charset="0"/>
                  <a:ea typeface="Arial" panose="020B0604020202020204" pitchFamily="34" charset="0"/>
                  <a:cs typeface="Arial" panose="020B0604020202020204" pitchFamily="34" charset="0"/>
                </a:rPr>
                <a:t>Annals of Epidemiology</a:t>
              </a:r>
              <a:r>
                <a:rPr lang="en-US" sz="1400" u="none" strike="noStrike" dirty="0">
                  <a:effectLst/>
                  <a:latin typeface="Arial" panose="020B0604020202020204" pitchFamily="34" charset="0"/>
                  <a:ea typeface="Arial" panose="020B0604020202020204" pitchFamily="34" charset="0"/>
                  <a:cs typeface="Arial" panose="020B0604020202020204" pitchFamily="34" charset="0"/>
                </a:rPr>
                <a:t>, 51: 14-19, 2020.</a:t>
              </a:r>
            </a:p>
            <a:p>
              <a:pPr marL="342900" indent="-342900">
                <a:lnSpc>
                  <a:spcPct val="120000"/>
                </a:lnSpc>
                <a:buFont typeface="+mj-lt"/>
                <a:buAutoNum type="arabicPeriod"/>
              </a:pPr>
              <a:r>
                <a:rPr lang="en-US" sz="1400" dirty="0" err="1">
                  <a:latin typeface="Arial" panose="020B0604020202020204" pitchFamily="34" charset="0"/>
                  <a:cs typeface="Arial" panose="020B0604020202020204" pitchFamily="34" charset="0"/>
                </a:rPr>
                <a:t>Boye</a:t>
              </a:r>
              <a:r>
                <a:rPr lang="en-US" sz="1400" dirty="0">
                  <a:latin typeface="Arial" panose="020B0604020202020204" pitchFamily="34" charset="0"/>
                  <a:cs typeface="Arial" panose="020B0604020202020204" pitchFamily="34" charset="0"/>
                </a:rPr>
                <a:t>, K. S., Lage, M. J., Shinde, S., Thieu, V., &amp; Bae, J. P. (2021). Trends in HbA1c and body mass index among individuals with type 2 diabetes. </a:t>
              </a:r>
              <a:r>
                <a:rPr lang="en-US" sz="1400" i="1" dirty="0">
                  <a:latin typeface="Arial" panose="020B0604020202020204" pitchFamily="34" charset="0"/>
                  <a:cs typeface="Arial" panose="020B0604020202020204" pitchFamily="34" charset="0"/>
                </a:rPr>
                <a:t>Diabetes Therapy, 12</a:t>
              </a:r>
              <a:r>
                <a:rPr lang="en-US" sz="1400" dirty="0">
                  <a:latin typeface="Arial" panose="020B0604020202020204" pitchFamily="34" charset="0"/>
                  <a:cs typeface="Arial" panose="020B0604020202020204" pitchFamily="34" charset="0"/>
                </a:rPr>
                <a:t>(7), 2077–2087. https://</a:t>
              </a:r>
              <a:r>
                <a:rPr lang="en-US" sz="1400" dirty="0" err="1">
                  <a:latin typeface="Arial" panose="020B0604020202020204" pitchFamily="34" charset="0"/>
                  <a:cs typeface="Arial" panose="020B0604020202020204" pitchFamily="34" charset="0"/>
                </a:rPr>
                <a:t>doi.org</a:t>
              </a:r>
              <a:r>
                <a:rPr lang="en-US" sz="1400" dirty="0">
                  <a:latin typeface="Arial" panose="020B0604020202020204" pitchFamily="34" charset="0"/>
                  <a:cs typeface="Arial" panose="020B0604020202020204" pitchFamily="34" charset="0"/>
                </a:rPr>
                <a:t>/10.1007/s13300-021-01084-0</a:t>
              </a:r>
              <a:endParaRPr lang="en-US" sz="1400" u="none" strike="noStrike" dirty="0">
                <a:effectLst/>
                <a:latin typeface="Arial" panose="020B0604020202020204" pitchFamily="34" charset="0"/>
                <a:ea typeface="Arial" panose="020B0604020202020204" pitchFamily="34" charset="0"/>
                <a:cs typeface="Arial" panose="020B0604020202020204" pitchFamily="34" charset="0"/>
              </a:endParaRPr>
            </a:p>
            <a:p>
              <a:pPr marL="342900" marR="0" lvl="0" indent="-342900">
                <a:lnSpc>
                  <a:spcPct val="120000"/>
                </a:lnSpc>
                <a:buFont typeface="+mj-lt"/>
                <a:buAutoNum type="arabicPeriod"/>
              </a:pPr>
              <a:r>
                <a:rPr lang="en-US" sz="1400" dirty="0">
                  <a:latin typeface="Arial" panose="020B0604020202020204" pitchFamily="34" charset="0"/>
                  <a:cs typeface="Arial" panose="020B0604020202020204" pitchFamily="34" charset="0"/>
                </a:rPr>
                <a:t>Rohlfing, C. L., Wiedmeyer, H.-M., Little, R. R., England, J. D., Tennill, A., &amp; Goldstein, D. E. (2002). Defining the relationship between plasma glucose and HbA1c: Analysis of glucose profiles and HbA1c in the Diabetes Control and Complications Trial. </a:t>
              </a:r>
              <a:r>
                <a:rPr lang="en-US" sz="1400" i="1" dirty="0">
                  <a:latin typeface="Arial" panose="020B0604020202020204" pitchFamily="34" charset="0"/>
                  <a:cs typeface="Arial" panose="020B0604020202020204" pitchFamily="34" charset="0"/>
                </a:rPr>
                <a:t>Diabetes Care, 25</a:t>
              </a:r>
              <a:r>
                <a:rPr lang="en-US" sz="1400" dirty="0">
                  <a:latin typeface="Arial" panose="020B0604020202020204" pitchFamily="34" charset="0"/>
                  <a:cs typeface="Arial" panose="020B0604020202020204" pitchFamily="34" charset="0"/>
                </a:rPr>
                <a:t>(2), 275–278. </a:t>
              </a:r>
              <a:r>
                <a:rPr lang="en-US" sz="1400" dirty="0">
                  <a:latin typeface="Arial" panose="020B0604020202020204" pitchFamily="34" charset="0"/>
                  <a:cs typeface="Arial" panose="020B0604020202020204" pitchFamily="34" charset="0"/>
                  <a:hlinkClick r:id="rId6"/>
                </a:rPr>
                <a:t>https://doi.org/10.2337/diacare.25.2.275</a:t>
              </a:r>
              <a:br>
                <a:rPr lang="en-US" altLang="en-US" sz="1400" dirty="0">
                  <a:latin typeface="Avenir Book" panose="02000503020000020003" pitchFamily="2" charset="0"/>
                </a:rPr>
              </a:br>
              <a:endParaRPr lang="en-US" altLang="en-US" sz="1400" dirty="0">
                <a:latin typeface="Avenir Book" panose="02000503020000020003" pitchFamily="2" charset="0"/>
              </a:endParaRPr>
            </a:p>
            <a:p>
              <a:pPr eaLnBrk="1" hangingPunct="1">
                <a:spcBef>
                  <a:spcPct val="10000"/>
                </a:spcBef>
              </a:pPr>
              <a:endParaRPr lang="en-US" altLang="en-US" sz="1800" dirty="0">
                <a:latin typeface="Avenir Book" panose="02000503020000020003" pitchFamily="2" charset="0"/>
              </a:endParaRPr>
            </a:p>
          </p:txBody>
        </p:sp>
      </p:grpSp>
      <p:pic>
        <p:nvPicPr>
          <p:cNvPr id="9" name="Picture 8" descr="A picture containing icon&#10;&#10;Description automatically generated">
            <a:extLst>
              <a:ext uri="{FF2B5EF4-FFF2-40B4-BE49-F238E27FC236}">
                <a16:creationId xmlns:a16="http://schemas.microsoft.com/office/drawing/2014/main" id="{B18FAB5E-437A-A385-6899-05CD0FFB7F41}"/>
              </a:ext>
            </a:extLst>
          </p:cNvPr>
          <p:cNvPicPr>
            <a:picLocks noChangeAspect="1"/>
          </p:cNvPicPr>
          <p:nvPr/>
        </p:nvPicPr>
        <p:blipFill>
          <a:blip r:embed="rId7"/>
          <a:stretch>
            <a:fillRect/>
          </a:stretch>
        </p:blipFill>
        <p:spPr>
          <a:xfrm>
            <a:off x="30066344" y="1502230"/>
            <a:ext cx="1502228" cy="1502228"/>
          </a:xfrm>
          <a:prstGeom prst="rect">
            <a:avLst/>
          </a:prstGeom>
        </p:spPr>
      </p:pic>
      <p:sp>
        <p:nvSpPr>
          <p:cNvPr id="24" name="Text Box 11">
            <a:extLst>
              <a:ext uri="{FF2B5EF4-FFF2-40B4-BE49-F238E27FC236}">
                <a16:creationId xmlns:a16="http://schemas.microsoft.com/office/drawing/2014/main" id="{BFE10A64-2DD5-7A17-6C73-6B297FA9B624}"/>
              </a:ext>
            </a:extLst>
          </p:cNvPr>
          <p:cNvSpPr txBox="1">
            <a:spLocks noChangeArrowheads="1"/>
          </p:cNvSpPr>
          <p:nvPr/>
        </p:nvSpPr>
        <p:spPr bwMode="auto">
          <a:xfrm>
            <a:off x="24823193" y="15120255"/>
            <a:ext cx="6766560" cy="6368144"/>
          </a:xfrm>
          <a:prstGeom prst="rect">
            <a:avLst/>
          </a:prstGeom>
          <a:solidFill>
            <a:schemeClr val="bg1"/>
          </a:solidFill>
          <a:ln w="38100">
            <a:solidFill>
              <a:srgbClr val="004FA2"/>
            </a:solidFill>
            <a:round/>
            <a:headEnd/>
            <a:tailEnd/>
          </a:ln>
        </p:spPr>
        <p:txBody>
          <a:bodyPr lIns="587829" tIns="293914" rIns="587829" bIns="587829"/>
          <a:lstStyle>
            <a:lvl1pPr eaLnBrk="0" hangingPunct="0">
              <a:tabLst>
                <a:tab pos="508000" algn="l"/>
              </a:tabLst>
              <a:defRPr sz="3200">
                <a:solidFill>
                  <a:schemeClr val="tx1"/>
                </a:solidFill>
                <a:latin typeface="Helvetica" pitchFamily="2" charset="0"/>
                <a:ea typeface="ＭＳ Ｐゴシック" panose="020B0600070205080204" pitchFamily="34" charset="-128"/>
              </a:defRPr>
            </a:lvl1pPr>
            <a:lvl2pPr marL="742950" indent="-285750" eaLnBrk="0" hangingPunct="0">
              <a:tabLst>
                <a:tab pos="508000" algn="l"/>
              </a:tabLst>
              <a:defRPr sz="3200">
                <a:solidFill>
                  <a:schemeClr val="tx1"/>
                </a:solidFill>
                <a:latin typeface="Helvetica" pitchFamily="2" charset="0"/>
                <a:ea typeface="ＭＳ Ｐゴシック" panose="020B0600070205080204" pitchFamily="34" charset="-128"/>
              </a:defRPr>
            </a:lvl2pPr>
            <a:lvl3pPr marL="1143000" indent="-228600" eaLnBrk="0" hangingPunct="0">
              <a:tabLst>
                <a:tab pos="508000" algn="l"/>
              </a:tabLst>
              <a:defRPr sz="3200">
                <a:solidFill>
                  <a:schemeClr val="tx1"/>
                </a:solidFill>
                <a:latin typeface="Helvetica" pitchFamily="2" charset="0"/>
                <a:ea typeface="ＭＳ Ｐゴシック" panose="020B0600070205080204" pitchFamily="34" charset="-128"/>
              </a:defRPr>
            </a:lvl3pPr>
            <a:lvl4pPr marL="1600200" indent="-228600" eaLnBrk="0" hangingPunct="0">
              <a:tabLst>
                <a:tab pos="508000" algn="l"/>
              </a:tabLst>
              <a:defRPr sz="3200">
                <a:solidFill>
                  <a:schemeClr val="tx1"/>
                </a:solidFill>
                <a:latin typeface="Helvetica" pitchFamily="2" charset="0"/>
                <a:ea typeface="ＭＳ Ｐゴシック" panose="020B0600070205080204" pitchFamily="34" charset="-128"/>
              </a:defRPr>
            </a:lvl4pPr>
            <a:lvl5pPr marL="2057400" indent="-228600" eaLnBrk="0" hangingPunct="0">
              <a:tabLst>
                <a:tab pos="508000" algn="l"/>
              </a:tabLst>
              <a:defRPr sz="3200">
                <a:solidFill>
                  <a:schemeClr val="tx1"/>
                </a:solidFill>
                <a:latin typeface="Helvetica" pitchFamily="2" charset="0"/>
                <a:ea typeface="ＭＳ Ｐゴシック" panose="020B0600070205080204" pitchFamily="34" charset="-128"/>
              </a:defRPr>
            </a:lvl5pPr>
            <a:lvl6pPr marL="2514600" indent="-228600" eaLnBrk="0" fontAlgn="base" hangingPunct="0">
              <a:spcBef>
                <a:spcPct val="0"/>
              </a:spcBef>
              <a:spcAft>
                <a:spcPct val="0"/>
              </a:spcAft>
              <a:tabLst>
                <a:tab pos="508000" algn="l"/>
              </a:tabLst>
              <a:defRPr sz="3200">
                <a:solidFill>
                  <a:schemeClr val="tx1"/>
                </a:solidFill>
                <a:latin typeface="Helvetica" pitchFamily="2" charset="0"/>
                <a:ea typeface="ＭＳ Ｐゴシック" panose="020B0600070205080204" pitchFamily="34" charset="-128"/>
              </a:defRPr>
            </a:lvl6pPr>
            <a:lvl7pPr marL="2971800" indent="-228600" eaLnBrk="0" fontAlgn="base" hangingPunct="0">
              <a:spcBef>
                <a:spcPct val="0"/>
              </a:spcBef>
              <a:spcAft>
                <a:spcPct val="0"/>
              </a:spcAft>
              <a:tabLst>
                <a:tab pos="508000" algn="l"/>
              </a:tabLst>
              <a:defRPr sz="3200">
                <a:solidFill>
                  <a:schemeClr val="tx1"/>
                </a:solidFill>
                <a:latin typeface="Helvetica" pitchFamily="2" charset="0"/>
                <a:ea typeface="ＭＳ Ｐゴシック" panose="020B0600070205080204" pitchFamily="34" charset="-128"/>
              </a:defRPr>
            </a:lvl7pPr>
            <a:lvl8pPr marL="3429000" indent="-228600" eaLnBrk="0" fontAlgn="base" hangingPunct="0">
              <a:spcBef>
                <a:spcPct val="0"/>
              </a:spcBef>
              <a:spcAft>
                <a:spcPct val="0"/>
              </a:spcAft>
              <a:tabLst>
                <a:tab pos="508000" algn="l"/>
              </a:tabLst>
              <a:defRPr sz="3200">
                <a:solidFill>
                  <a:schemeClr val="tx1"/>
                </a:solidFill>
                <a:latin typeface="Helvetica" pitchFamily="2" charset="0"/>
                <a:ea typeface="ＭＳ Ｐゴシック" panose="020B0600070205080204" pitchFamily="34" charset="-128"/>
              </a:defRPr>
            </a:lvl8pPr>
            <a:lvl9pPr marL="3886200" indent="-228600" eaLnBrk="0" fontAlgn="base" hangingPunct="0">
              <a:spcBef>
                <a:spcPct val="0"/>
              </a:spcBef>
              <a:spcAft>
                <a:spcPct val="0"/>
              </a:spcAft>
              <a:tabLst>
                <a:tab pos="508000" algn="l"/>
              </a:tabLst>
              <a:defRPr sz="3200">
                <a:solidFill>
                  <a:schemeClr val="tx1"/>
                </a:solidFill>
                <a:latin typeface="Helvetica" pitchFamily="2" charset="0"/>
                <a:ea typeface="ＭＳ Ｐゴシック" panose="020B0600070205080204" pitchFamily="34" charset="-128"/>
              </a:defRPr>
            </a:lvl9pPr>
          </a:lstStyle>
          <a:p>
            <a:pPr algn="just" eaLnBrk="1" hangingPunct="1">
              <a:spcBef>
                <a:spcPct val="50000"/>
              </a:spcBef>
            </a:pPr>
            <a:r>
              <a:rPr lang="en-US" altLang="en-US" b="1" dirty="0">
                <a:solidFill>
                  <a:srgbClr val="000000"/>
                </a:solidFill>
                <a:latin typeface="Calibri" panose="020F0502020204030204" pitchFamily="34" charset="0"/>
                <a:cs typeface="Calibri" panose="020F0502020204030204" pitchFamily="34" charset="0"/>
              </a:rPr>
              <a:t>Assumptions/Limitations/ Challenges or Secondary Results</a:t>
            </a:r>
            <a:endParaRPr lang="en-US" altLang="en-US" dirty="0">
              <a:latin typeface="Calibri" panose="020F0502020204030204" pitchFamily="34" charset="0"/>
              <a:cs typeface="Calibri" panose="020F0502020204030204" pitchFamily="34" charset="0"/>
            </a:endParaRPr>
          </a:p>
          <a:p>
            <a:endParaRPr lang="en-US" altLang="en-US" sz="2400" b="1" dirty="0">
              <a:latin typeface="Calibri" panose="020F0502020204030204" pitchFamily="34" charset="0"/>
              <a:cs typeface="Calibri" panose="020F0502020204030204" pitchFamily="34" charset="0"/>
            </a:endParaRPr>
          </a:p>
          <a:p>
            <a:r>
              <a:rPr lang="en-US" altLang="en-US" sz="2000" b="1" dirty="0">
                <a:latin typeface="Calibri" panose="020F0502020204030204" pitchFamily="34" charset="0"/>
                <a:cs typeface="Calibri" panose="020F0502020204030204" pitchFamily="34" charset="0"/>
              </a:rPr>
              <a:t>RO1</a:t>
            </a:r>
            <a:r>
              <a:rPr lang="en-US" altLang="en-US" sz="2000" dirty="0">
                <a:latin typeface="Calibri" panose="020F0502020204030204" pitchFamily="34" charset="0"/>
                <a:cs typeface="Calibri" panose="020F0502020204030204" pitchFamily="34" charset="0"/>
              </a:rPr>
              <a:t>: RF and Gradient Boosting were not explored, and capturing complex relationships in the data could have provided better accuracy.</a:t>
            </a:r>
            <a:endParaRPr lang="en-US" sz="2000" dirty="0">
              <a:latin typeface="Calibri" panose="020F0502020204030204" pitchFamily="34" charset="0"/>
              <a:cs typeface="Calibri" panose="020F0502020204030204" pitchFamily="34" charset="0"/>
            </a:endParaRPr>
          </a:p>
          <a:p>
            <a:endParaRPr lang="en-US" sz="2000" dirty="0">
              <a:latin typeface="Calibri" panose="020F0502020204030204" pitchFamily="34" charset="0"/>
              <a:cs typeface="Calibri" panose="020F0502020204030204" pitchFamily="34" charset="0"/>
            </a:endParaRPr>
          </a:p>
          <a:p>
            <a:r>
              <a:rPr lang="en-US" sz="2000" b="1" dirty="0">
                <a:latin typeface="Calibri" panose="020F0502020204030204" pitchFamily="34" charset="0"/>
                <a:cs typeface="Calibri" panose="020F0502020204030204" pitchFamily="34" charset="0"/>
              </a:rPr>
              <a:t>RO2: </a:t>
            </a:r>
            <a:r>
              <a:rPr lang="en-US" sz="2000" dirty="0">
                <a:latin typeface="Calibri" panose="020F0502020204030204" pitchFamily="34" charset="0"/>
                <a:cs typeface="Calibri" panose="020F0502020204030204" pitchFamily="34" charset="0"/>
              </a:rPr>
              <a:t>SVM, PCA/PCS not explored, though they may produce more accurate/efficient models.</a:t>
            </a:r>
          </a:p>
          <a:p>
            <a:endParaRPr lang="en-US" sz="2000" b="1" dirty="0">
              <a:latin typeface="Calibri" panose="020F0502020204030204" pitchFamily="34" charset="0"/>
              <a:cs typeface="Calibri" panose="020F0502020204030204" pitchFamily="34" charset="0"/>
            </a:endParaRPr>
          </a:p>
          <a:p>
            <a:r>
              <a:rPr lang="en-US" altLang="en-US" sz="2400" b="1" dirty="0">
                <a:latin typeface="Calibri" panose="020F0502020204030204" pitchFamily="34" charset="0"/>
                <a:cs typeface="Calibri" panose="020F0502020204030204" pitchFamily="34" charset="0"/>
              </a:rPr>
              <a:t>Both: </a:t>
            </a:r>
            <a:r>
              <a:rPr lang="en-US" altLang="en-US" sz="2400" dirty="0">
                <a:latin typeface="Calibri" panose="020F0502020204030204" pitchFamily="34" charset="0"/>
                <a:cs typeface="Calibri" panose="020F0502020204030204" pitchFamily="34" charset="0"/>
              </a:rPr>
              <a:t>Dataset limited in scope and </a:t>
            </a:r>
            <a:r>
              <a:rPr lang="en-US" sz="2400" dirty="0">
                <a:latin typeface="Calibri" panose="020F0502020204030204" pitchFamily="34" charset="0"/>
                <a:cs typeface="Calibri" panose="020F0502020204030204" pitchFamily="34" charset="0"/>
              </a:rPr>
              <a:t>may not represent all demographics equally.</a:t>
            </a:r>
          </a:p>
          <a:p>
            <a:r>
              <a:rPr lang="en-US" sz="2400" dirty="0">
                <a:latin typeface="Calibri" panose="020F0502020204030204" pitchFamily="34" charset="0"/>
                <a:cs typeface="Calibri" panose="020F0502020204030204" pitchFamily="34" charset="0"/>
              </a:rPr>
              <a:t>Future work should include more predictors (e.g., diet, physical activity). As medical data becomes more robust, more interesting and surprising relationships will be discovered.</a:t>
            </a:r>
            <a:endParaRPr lang="en-US" altLang="en-US" sz="2400" b="1" dirty="0">
              <a:solidFill>
                <a:srgbClr val="000000"/>
              </a:solidFill>
              <a:latin typeface="Calibri" panose="020F0502020204030204" pitchFamily="34" charset="0"/>
              <a:cs typeface="Calibri" panose="020F0502020204030204" pitchFamily="34" charset="0"/>
            </a:endParaRPr>
          </a:p>
          <a:p>
            <a:endParaRPr lang="en-US" sz="2400" b="1" dirty="0">
              <a:latin typeface="Calibri" panose="020F0502020204030204" pitchFamily="34" charset="0"/>
              <a:cs typeface="Calibri" panose="020F0502020204030204" pitchFamily="34" charset="0"/>
            </a:endParaRPr>
          </a:p>
          <a:p>
            <a:endParaRPr lang="en-US" sz="2400" dirty="0">
              <a:latin typeface="Calibri" panose="020F0502020204030204" pitchFamily="34" charset="0"/>
              <a:cs typeface="Calibri" panose="020F0502020204030204" pitchFamily="34" charset="0"/>
            </a:endParaRPr>
          </a:p>
          <a:p>
            <a:endParaRPr lang="en-US" sz="2400" dirty="0">
              <a:latin typeface="Calibri" panose="020F0502020204030204" pitchFamily="34" charset="0"/>
              <a:cs typeface="Calibri" panose="020F0502020204030204" pitchFamily="34" charset="0"/>
            </a:endParaRPr>
          </a:p>
          <a:p>
            <a:endParaRPr lang="en-US" sz="2400" dirty="0">
              <a:latin typeface="Calibri" panose="020F0502020204030204" pitchFamily="34" charset="0"/>
              <a:cs typeface="Calibri" panose="020F0502020204030204" pitchFamily="34" charset="0"/>
            </a:endParaRPr>
          </a:p>
          <a:p>
            <a:pPr marL="457200" indent="-457200" eaLnBrk="1" hangingPunct="1">
              <a:spcBef>
                <a:spcPct val="10000"/>
              </a:spcBef>
              <a:buFont typeface="Arial" panose="020B0604020202020204" pitchFamily="34" charset="0"/>
              <a:buChar char="•"/>
            </a:pPr>
            <a:endParaRPr lang="en-US" altLang="en-US" dirty="0">
              <a:latin typeface="Calibri" panose="020F0502020204030204" pitchFamily="34" charset="0"/>
              <a:cs typeface="Calibri" panose="020F0502020204030204" pitchFamily="34" charset="0"/>
            </a:endParaRPr>
          </a:p>
        </p:txBody>
      </p:sp>
      <p:sp>
        <p:nvSpPr>
          <p:cNvPr id="2" name="TextBox 1">
            <a:extLst>
              <a:ext uri="{FF2B5EF4-FFF2-40B4-BE49-F238E27FC236}">
                <a16:creationId xmlns:a16="http://schemas.microsoft.com/office/drawing/2014/main" id="{8D17E23D-8DA4-2D9D-7BF7-DD4534DA431E}"/>
              </a:ext>
            </a:extLst>
          </p:cNvPr>
          <p:cNvSpPr txBox="1"/>
          <p:nvPr/>
        </p:nvSpPr>
        <p:spPr>
          <a:xfrm>
            <a:off x="8977745" y="5781333"/>
            <a:ext cx="14917078" cy="415498"/>
          </a:xfrm>
          <a:prstGeom prst="rect">
            <a:avLst/>
          </a:prstGeom>
          <a:noFill/>
        </p:spPr>
        <p:txBody>
          <a:bodyPr wrap="square" rtlCol="0">
            <a:spAutoFit/>
          </a:bodyPr>
          <a:lstStyle/>
          <a:p>
            <a:pPr algn="ctr"/>
            <a:r>
              <a:rPr lang="en-US" sz="2100" b="1" dirty="0"/>
              <a:t>RO1: </a:t>
            </a:r>
            <a:r>
              <a:rPr lang="en-US" sz="2100" b="1" dirty="0">
                <a:cs typeface="Calibri" panose="020F0502020204030204" pitchFamily="34" charset="0"/>
              </a:rPr>
              <a:t>Demographic/Biometric Features vs HbA1c levels</a:t>
            </a:r>
          </a:p>
        </p:txBody>
      </p:sp>
      <p:sp>
        <p:nvSpPr>
          <p:cNvPr id="17" name="TextBox 16">
            <a:extLst>
              <a:ext uri="{FF2B5EF4-FFF2-40B4-BE49-F238E27FC236}">
                <a16:creationId xmlns:a16="http://schemas.microsoft.com/office/drawing/2014/main" id="{AAD58D9E-BB32-8041-BF23-4BCE5B53F16B}"/>
              </a:ext>
            </a:extLst>
          </p:cNvPr>
          <p:cNvSpPr txBox="1"/>
          <p:nvPr/>
        </p:nvSpPr>
        <p:spPr>
          <a:xfrm>
            <a:off x="8977745" y="12244405"/>
            <a:ext cx="14917077" cy="415498"/>
          </a:xfrm>
          <a:prstGeom prst="rect">
            <a:avLst/>
          </a:prstGeom>
          <a:noFill/>
        </p:spPr>
        <p:txBody>
          <a:bodyPr wrap="square" rtlCol="0">
            <a:spAutoFit/>
          </a:bodyPr>
          <a:lstStyle/>
          <a:p>
            <a:pPr algn="ctr"/>
            <a:r>
              <a:rPr lang="en-US" sz="2100" b="1" dirty="0"/>
              <a:t>RO2: Finding best </a:t>
            </a:r>
            <a:r>
              <a:rPr lang="en-US" sz="2100" b="1" dirty="0">
                <a:cs typeface="Calibri" panose="020F0502020204030204" pitchFamily="34" charset="0"/>
              </a:rPr>
              <a:t>Classification Model for Diabetes diagnosis</a:t>
            </a:r>
          </a:p>
        </p:txBody>
      </p:sp>
      <p:pic>
        <p:nvPicPr>
          <p:cNvPr id="6" name="Picture 5" descr="A screenshot of a graph&#10;&#10;Description automatically generated">
            <a:extLst>
              <a:ext uri="{FF2B5EF4-FFF2-40B4-BE49-F238E27FC236}">
                <a16:creationId xmlns:a16="http://schemas.microsoft.com/office/drawing/2014/main" id="{DCE818AC-D7AD-F743-B77F-B353C0B608C4}"/>
              </a:ext>
            </a:extLst>
          </p:cNvPr>
          <p:cNvPicPr>
            <a:picLocks noChangeAspect="1"/>
          </p:cNvPicPr>
          <p:nvPr/>
        </p:nvPicPr>
        <p:blipFill>
          <a:blip r:embed="rId8"/>
          <a:stretch>
            <a:fillRect/>
          </a:stretch>
        </p:blipFill>
        <p:spPr>
          <a:xfrm>
            <a:off x="17037488" y="12784898"/>
            <a:ext cx="6521486" cy="2116623"/>
          </a:xfrm>
          <a:prstGeom prst="rect">
            <a:avLst/>
          </a:prstGeom>
          <a:effectLst>
            <a:outerShdw blurRad="50800" dist="38100" dir="2700000" algn="tl" rotWithShape="0">
              <a:prstClr val="black">
                <a:alpha val="40000"/>
              </a:prstClr>
            </a:outerShdw>
          </a:effectLst>
        </p:spPr>
      </p:pic>
      <p:pic>
        <p:nvPicPr>
          <p:cNvPr id="8" name="Picture 7" descr="A graph with a line&#10;&#10;Description automatically generated">
            <a:extLst>
              <a:ext uri="{FF2B5EF4-FFF2-40B4-BE49-F238E27FC236}">
                <a16:creationId xmlns:a16="http://schemas.microsoft.com/office/drawing/2014/main" id="{7A32B618-2C50-A143-8B21-D1C1B9628A58}"/>
              </a:ext>
            </a:extLst>
          </p:cNvPr>
          <p:cNvPicPr>
            <a:picLocks noChangeAspect="1"/>
          </p:cNvPicPr>
          <p:nvPr/>
        </p:nvPicPr>
        <p:blipFill>
          <a:blip r:embed="rId9"/>
          <a:stretch>
            <a:fillRect/>
          </a:stretch>
        </p:blipFill>
        <p:spPr>
          <a:xfrm>
            <a:off x="9321668" y="12789258"/>
            <a:ext cx="3425791" cy="2116622"/>
          </a:xfrm>
          <a:prstGeom prst="rect">
            <a:avLst/>
          </a:prstGeom>
          <a:effectLst>
            <a:outerShdw blurRad="50800" dist="38100" dir="2700000" algn="tl" rotWithShape="0">
              <a:prstClr val="black">
                <a:alpha val="40000"/>
              </a:prstClr>
            </a:outerShdw>
          </a:effectLst>
        </p:spPr>
      </p:pic>
      <p:pic>
        <p:nvPicPr>
          <p:cNvPr id="11" name="Picture 10" descr="A graph with a line&#10;&#10;Description automatically generated">
            <a:extLst>
              <a:ext uri="{FF2B5EF4-FFF2-40B4-BE49-F238E27FC236}">
                <a16:creationId xmlns:a16="http://schemas.microsoft.com/office/drawing/2014/main" id="{B261A4B6-9398-BB46-B0D7-95980B9558C3}"/>
              </a:ext>
            </a:extLst>
          </p:cNvPr>
          <p:cNvPicPr>
            <a:picLocks noChangeAspect="1"/>
          </p:cNvPicPr>
          <p:nvPr/>
        </p:nvPicPr>
        <p:blipFill>
          <a:blip r:embed="rId10"/>
          <a:stretch>
            <a:fillRect/>
          </a:stretch>
        </p:blipFill>
        <p:spPr>
          <a:xfrm>
            <a:off x="9321667" y="15256751"/>
            <a:ext cx="3425792" cy="2116622"/>
          </a:xfrm>
          <a:prstGeom prst="rect">
            <a:avLst/>
          </a:prstGeom>
          <a:effectLst>
            <a:outerShdw blurRad="50800" dist="38100" dir="2700000" algn="tl" rotWithShape="0">
              <a:prstClr val="black">
                <a:alpha val="40000"/>
              </a:prstClr>
            </a:outerShdw>
          </a:effectLst>
        </p:spPr>
      </p:pic>
      <p:pic>
        <p:nvPicPr>
          <p:cNvPr id="12" name="Picture 4">
            <a:extLst>
              <a:ext uri="{FF2B5EF4-FFF2-40B4-BE49-F238E27FC236}">
                <a16:creationId xmlns:a16="http://schemas.microsoft.com/office/drawing/2014/main" id="{E7451973-7AE3-704E-8332-7EF9CD2A2E5F}"/>
              </a:ext>
            </a:extLst>
          </p:cNvPr>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3296845" y="12784898"/>
            <a:ext cx="3191256" cy="2112264"/>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6" name="TextBox 25">
            <a:extLst>
              <a:ext uri="{FF2B5EF4-FFF2-40B4-BE49-F238E27FC236}">
                <a16:creationId xmlns:a16="http://schemas.microsoft.com/office/drawing/2014/main" id="{B9869841-8B8E-9348-A68C-68263EA2F34B}"/>
              </a:ext>
            </a:extLst>
          </p:cNvPr>
          <p:cNvSpPr txBox="1"/>
          <p:nvPr/>
        </p:nvSpPr>
        <p:spPr>
          <a:xfrm>
            <a:off x="17023865" y="15258733"/>
            <a:ext cx="6335194" cy="1692771"/>
          </a:xfrm>
          <a:prstGeom prst="rect">
            <a:avLst/>
          </a:prstGeom>
          <a:noFill/>
        </p:spPr>
        <p:txBody>
          <a:bodyPr wrap="square" rtlCol="0">
            <a:spAutoFit/>
          </a:bodyPr>
          <a:lstStyle/>
          <a:p>
            <a:pPr marL="457200" indent="-457200">
              <a:buFont typeface="Arial" panose="020B0604020202020204" pitchFamily="34" charset="0"/>
              <a:buChar char="•"/>
            </a:pPr>
            <a:r>
              <a:rPr lang="en-US" sz="2600" dirty="0"/>
              <a:t>ANOVA determined all variables relevant in modeling</a:t>
            </a:r>
          </a:p>
          <a:p>
            <a:pPr marL="457200" indent="-457200">
              <a:buFont typeface="Arial" panose="020B0604020202020204" pitchFamily="34" charset="0"/>
              <a:buChar char="•"/>
            </a:pPr>
            <a:r>
              <a:rPr lang="en-US" sz="2600" dirty="0"/>
              <a:t>Random Forest (m = 4, trees = 500) led to every highest metric</a:t>
            </a:r>
          </a:p>
        </p:txBody>
      </p:sp>
      <p:pic>
        <p:nvPicPr>
          <p:cNvPr id="7" name="Picture 6" descr="A blue squares with red numbers&#10;&#10;Description automatically generated">
            <a:extLst>
              <a:ext uri="{FF2B5EF4-FFF2-40B4-BE49-F238E27FC236}">
                <a16:creationId xmlns:a16="http://schemas.microsoft.com/office/drawing/2014/main" id="{C2CEC7F5-D2F7-AB4E-9FE7-4849F560B425}"/>
              </a:ext>
            </a:extLst>
          </p:cNvPr>
          <p:cNvPicPr>
            <a:picLocks/>
          </p:cNvPicPr>
          <p:nvPr/>
        </p:nvPicPr>
        <p:blipFill>
          <a:blip r:embed="rId12"/>
          <a:stretch>
            <a:fillRect/>
          </a:stretch>
        </p:blipFill>
        <p:spPr>
          <a:xfrm>
            <a:off x="13296845" y="15256751"/>
            <a:ext cx="3191256" cy="2112264"/>
          </a:xfrm>
          <a:prstGeom prst="rect">
            <a:avLst/>
          </a:prstGeom>
          <a:effectLst>
            <a:outerShdw blurRad="50800" dist="38100" dir="2700000" algn="tl" rotWithShape="0">
              <a:prstClr val="black">
                <a:alpha val="40000"/>
              </a:prstClr>
            </a:outerShdw>
          </a:effectLst>
        </p:spPr>
      </p:pic>
      <p:sp>
        <p:nvSpPr>
          <p:cNvPr id="22" name="TextBox 21">
            <a:extLst>
              <a:ext uri="{FF2B5EF4-FFF2-40B4-BE49-F238E27FC236}">
                <a16:creationId xmlns:a16="http://schemas.microsoft.com/office/drawing/2014/main" id="{303EE71E-C70A-57A3-49F8-A1006AAD336A}"/>
              </a:ext>
            </a:extLst>
          </p:cNvPr>
          <p:cNvSpPr txBox="1"/>
          <p:nvPr/>
        </p:nvSpPr>
        <p:spPr>
          <a:xfrm>
            <a:off x="18643626" y="9242854"/>
            <a:ext cx="4715433" cy="2040559"/>
          </a:xfrm>
          <a:prstGeom prst="rect">
            <a:avLst/>
          </a:prstGeom>
          <a:noFill/>
        </p:spPr>
        <p:txBody>
          <a:bodyPr wrap="square" rtlCol="0">
            <a:spAutoFit/>
          </a:bodyPr>
          <a:lstStyle/>
          <a:p>
            <a:pPr marL="342900" indent="-342900">
              <a:buFont typeface="Arial" panose="020B0604020202020204" pitchFamily="34" charset="0"/>
              <a:buChar char="•"/>
            </a:pPr>
            <a:r>
              <a:rPr lang="en-US" dirty="0"/>
              <a:t>Diagnostic plots and visuals highlighted the need for interactions and non-linear terms.</a:t>
            </a:r>
          </a:p>
          <a:p>
            <a:pPr marL="342900" indent="-342900">
              <a:buFont typeface="Arial" panose="020B0604020202020204" pitchFamily="34" charset="0"/>
              <a:buChar char="•"/>
            </a:pPr>
            <a:r>
              <a:rPr lang="en-US" dirty="0"/>
              <a:t>Lasso &amp; Ridge (RMSE = 0.905) captured complex patterns more effectively than the linear model.</a:t>
            </a:r>
          </a:p>
        </p:txBody>
      </p:sp>
      <p:sp>
        <p:nvSpPr>
          <p:cNvPr id="28" name="Text Box 7">
            <a:extLst>
              <a:ext uri="{FF2B5EF4-FFF2-40B4-BE49-F238E27FC236}">
                <a16:creationId xmlns:a16="http://schemas.microsoft.com/office/drawing/2014/main" id="{F9CEBC03-6E34-EC42-B94C-D54F253F9853}"/>
              </a:ext>
            </a:extLst>
          </p:cNvPr>
          <p:cNvSpPr txBox="1">
            <a:spLocks noChangeArrowheads="1"/>
          </p:cNvSpPr>
          <p:nvPr/>
        </p:nvSpPr>
        <p:spPr bwMode="auto">
          <a:xfrm>
            <a:off x="24823193" y="4423320"/>
            <a:ext cx="6790032" cy="4638236"/>
          </a:xfrm>
          <a:prstGeom prst="rect">
            <a:avLst/>
          </a:prstGeom>
          <a:solidFill>
            <a:schemeClr val="bg1"/>
          </a:solidFill>
          <a:ln w="38100">
            <a:solidFill>
              <a:srgbClr val="004BA3"/>
            </a:solidFill>
            <a:round/>
            <a:headEnd/>
            <a:tailEnd/>
          </a:ln>
        </p:spPr>
        <p:txBody>
          <a:bodyPr lIns="587829" tIns="293914" rIns="587829" bIns="587829"/>
          <a:lstStyle>
            <a:lvl1pPr eaLnBrk="0" hangingPunct="0">
              <a:tabLst>
                <a:tab pos="500063" algn="l"/>
              </a:tabLst>
              <a:defRPr sz="3200">
                <a:solidFill>
                  <a:schemeClr val="tx1"/>
                </a:solidFill>
                <a:latin typeface="Helvetica" pitchFamily="2" charset="0"/>
                <a:ea typeface="ＭＳ Ｐゴシック" panose="020B0600070205080204" pitchFamily="34" charset="-128"/>
              </a:defRPr>
            </a:lvl1pPr>
            <a:lvl2pPr marL="742950" indent="-285750" eaLnBrk="0" hangingPunct="0">
              <a:tabLst>
                <a:tab pos="500063" algn="l"/>
              </a:tabLst>
              <a:defRPr sz="3200">
                <a:solidFill>
                  <a:schemeClr val="tx1"/>
                </a:solidFill>
                <a:latin typeface="Helvetica" pitchFamily="2" charset="0"/>
                <a:ea typeface="ＭＳ Ｐゴシック" panose="020B0600070205080204" pitchFamily="34" charset="-128"/>
              </a:defRPr>
            </a:lvl2pPr>
            <a:lvl3pPr marL="1143000" indent="-228600" eaLnBrk="0" hangingPunct="0">
              <a:tabLst>
                <a:tab pos="500063" algn="l"/>
              </a:tabLst>
              <a:defRPr sz="3200">
                <a:solidFill>
                  <a:schemeClr val="tx1"/>
                </a:solidFill>
                <a:latin typeface="Helvetica" pitchFamily="2" charset="0"/>
                <a:ea typeface="ＭＳ Ｐゴシック" panose="020B0600070205080204" pitchFamily="34" charset="-128"/>
              </a:defRPr>
            </a:lvl3pPr>
            <a:lvl4pPr marL="1600200" indent="-228600" eaLnBrk="0" hangingPunct="0">
              <a:tabLst>
                <a:tab pos="500063" algn="l"/>
              </a:tabLst>
              <a:defRPr sz="3200">
                <a:solidFill>
                  <a:schemeClr val="tx1"/>
                </a:solidFill>
                <a:latin typeface="Helvetica" pitchFamily="2" charset="0"/>
                <a:ea typeface="ＭＳ Ｐゴシック" panose="020B0600070205080204" pitchFamily="34" charset="-128"/>
              </a:defRPr>
            </a:lvl4pPr>
            <a:lvl5pPr marL="2057400" indent="-228600" eaLnBrk="0" hangingPunct="0">
              <a:tabLst>
                <a:tab pos="500063" algn="l"/>
              </a:tabLst>
              <a:defRPr sz="3200">
                <a:solidFill>
                  <a:schemeClr val="tx1"/>
                </a:solidFill>
                <a:latin typeface="Helvetica" pitchFamily="2" charset="0"/>
                <a:ea typeface="ＭＳ Ｐゴシック" panose="020B0600070205080204" pitchFamily="34" charset="-128"/>
              </a:defRPr>
            </a:lvl5pPr>
            <a:lvl6pPr marL="2514600" indent="-228600" eaLnBrk="0" fontAlgn="base" hangingPunct="0">
              <a:spcBef>
                <a:spcPct val="0"/>
              </a:spcBef>
              <a:spcAft>
                <a:spcPct val="0"/>
              </a:spcAft>
              <a:tabLst>
                <a:tab pos="500063" algn="l"/>
              </a:tabLst>
              <a:defRPr sz="3200">
                <a:solidFill>
                  <a:schemeClr val="tx1"/>
                </a:solidFill>
                <a:latin typeface="Helvetica" pitchFamily="2" charset="0"/>
                <a:ea typeface="ＭＳ Ｐゴシック" panose="020B0600070205080204" pitchFamily="34" charset="-128"/>
              </a:defRPr>
            </a:lvl6pPr>
            <a:lvl7pPr marL="2971800" indent="-228600" eaLnBrk="0" fontAlgn="base" hangingPunct="0">
              <a:spcBef>
                <a:spcPct val="0"/>
              </a:spcBef>
              <a:spcAft>
                <a:spcPct val="0"/>
              </a:spcAft>
              <a:tabLst>
                <a:tab pos="500063" algn="l"/>
              </a:tabLst>
              <a:defRPr sz="3200">
                <a:solidFill>
                  <a:schemeClr val="tx1"/>
                </a:solidFill>
                <a:latin typeface="Helvetica" pitchFamily="2" charset="0"/>
                <a:ea typeface="ＭＳ Ｐゴシック" panose="020B0600070205080204" pitchFamily="34" charset="-128"/>
              </a:defRPr>
            </a:lvl7pPr>
            <a:lvl8pPr marL="3429000" indent="-228600" eaLnBrk="0" fontAlgn="base" hangingPunct="0">
              <a:spcBef>
                <a:spcPct val="0"/>
              </a:spcBef>
              <a:spcAft>
                <a:spcPct val="0"/>
              </a:spcAft>
              <a:tabLst>
                <a:tab pos="500063" algn="l"/>
              </a:tabLst>
              <a:defRPr sz="3200">
                <a:solidFill>
                  <a:schemeClr val="tx1"/>
                </a:solidFill>
                <a:latin typeface="Helvetica" pitchFamily="2" charset="0"/>
                <a:ea typeface="ＭＳ Ｐゴシック" panose="020B0600070205080204" pitchFamily="34" charset="-128"/>
              </a:defRPr>
            </a:lvl8pPr>
            <a:lvl9pPr marL="3886200" indent="-228600" eaLnBrk="0" fontAlgn="base" hangingPunct="0">
              <a:spcBef>
                <a:spcPct val="0"/>
              </a:spcBef>
              <a:spcAft>
                <a:spcPct val="0"/>
              </a:spcAft>
              <a:tabLst>
                <a:tab pos="500063" algn="l"/>
              </a:tabLst>
              <a:defRPr sz="3200">
                <a:solidFill>
                  <a:schemeClr val="tx1"/>
                </a:solidFill>
                <a:latin typeface="Helvetica" pitchFamily="2" charset="0"/>
                <a:ea typeface="ＭＳ Ｐゴシック" panose="020B0600070205080204" pitchFamily="34" charset="-128"/>
              </a:defRPr>
            </a:lvl9pPr>
          </a:lstStyle>
          <a:p>
            <a:pPr algn="just" eaLnBrk="1" hangingPunct="1">
              <a:spcBef>
                <a:spcPct val="50000"/>
              </a:spcBef>
            </a:pPr>
            <a:r>
              <a:rPr lang="en-US" altLang="en-US" b="1" dirty="0">
                <a:latin typeface="Calibri" panose="020F0502020204030204" pitchFamily="34" charset="0"/>
                <a:cs typeface="Calibri" panose="020F0502020204030204" pitchFamily="34" charset="0"/>
              </a:rPr>
              <a:t>Executive Summary</a:t>
            </a:r>
          </a:p>
          <a:p>
            <a:pPr algn="just" eaLnBrk="1" hangingPunct="1">
              <a:spcBef>
                <a:spcPct val="50000"/>
              </a:spcBef>
            </a:pPr>
            <a:r>
              <a:rPr lang="en-US" altLang="ja-JP" sz="1800" dirty="0">
                <a:latin typeface="Calibri" panose="020F0502020204030204" pitchFamily="34" charset="0"/>
                <a:cs typeface="Calibri" panose="020F0502020204030204" pitchFamily="34" charset="0"/>
              </a:rPr>
              <a:t>Type II Diabetes impacts over 10% of adults, with nearly half undiagnosed. Racial and ethnic minorities are disproportionately impacted. Identifying key risk factors may lead to increased diagnoses and longer life expectancy. Utilizing various biometric and demographic features, we found:</a:t>
            </a:r>
          </a:p>
          <a:p>
            <a:pPr algn="just" eaLnBrk="1" hangingPunct="1">
              <a:spcBef>
                <a:spcPct val="50000"/>
              </a:spcBef>
            </a:pPr>
            <a:r>
              <a:rPr lang="en-US" altLang="ja-JP" sz="1800" dirty="0">
                <a:latin typeface="Calibri" panose="020F0502020204030204" pitchFamily="34" charset="0"/>
                <a:cs typeface="Calibri" panose="020F0502020204030204" pitchFamily="34" charset="0"/>
              </a:rPr>
              <a:t>Regression models (Lasso &amp; Ridge) returned </a:t>
            </a:r>
            <a:r>
              <a:rPr lang="en-US" altLang="ja-JP" sz="1800" b="1" dirty="0">
                <a:latin typeface="Calibri" panose="020F0502020204030204" pitchFamily="34" charset="0"/>
                <a:cs typeface="Calibri" panose="020F0502020204030204" pitchFamily="34" charset="0"/>
              </a:rPr>
              <a:t>RMSE values of 0.905 </a:t>
            </a:r>
            <a:r>
              <a:rPr lang="en-US" altLang="ja-JP" sz="1800" dirty="0">
                <a:latin typeface="Calibri" panose="020F0502020204030204" pitchFamily="34" charset="0"/>
                <a:cs typeface="Calibri" panose="020F0502020204030204" pitchFamily="34" charset="0"/>
              </a:rPr>
              <a:t>while predicting HbA1c, a key diabetes indicator</a:t>
            </a:r>
          </a:p>
          <a:p>
            <a:pPr algn="just" eaLnBrk="1" hangingPunct="1">
              <a:spcBef>
                <a:spcPct val="50000"/>
              </a:spcBef>
            </a:pPr>
            <a:r>
              <a:rPr lang="en-US" altLang="ja-JP" sz="1800" dirty="0">
                <a:latin typeface="Calibri" panose="020F0502020204030204" pitchFamily="34" charset="0"/>
                <a:cs typeface="Calibri" panose="020F0502020204030204" pitchFamily="34" charset="0"/>
              </a:rPr>
              <a:t>A Classification model (Random Forest) which has </a:t>
            </a:r>
            <a:r>
              <a:rPr lang="en-US" altLang="ja-JP" sz="1800" b="1" dirty="0">
                <a:latin typeface="Calibri" panose="020F0502020204030204" pitchFamily="34" charset="0"/>
                <a:cs typeface="Calibri" panose="020F0502020204030204" pitchFamily="34" charset="0"/>
              </a:rPr>
              <a:t>97% accuracy</a:t>
            </a:r>
            <a:r>
              <a:rPr lang="en-US" altLang="ja-JP" sz="1800" dirty="0">
                <a:latin typeface="Calibri" panose="020F0502020204030204" pitchFamily="34" charset="0"/>
                <a:cs typeface="Calibri" panose="020F0502020204030204" pitchFamily="34" charset="0"/>
              </a:rPr>
              <a:t> at correctly predicting diabetes diagnoses on unseen cases </a:t>
            </a:r>
          </a:p>
        </p:txBody>
      </p:sp>
      <p:pic>
        <p:nvPicPr>
          <p:cNvPr id="15" name="Picture 14">
            <a:extLst>
              <a:ext uri="{FF2B5EF4-FFF2-40B4-BE49-F238E27FC236}">
                <a16:creationId xmlns:a16="http://schemas.microsoft.com/office/drawing/2014/main" id="{EE5F24CE-9C9E-211C-7B1B-FBDE7186406C}"/>
              </a:ext>
            </a:extLst>
          </p:cNvPr>
          <p:cNvPicPr>
            <a:picLocks noChangeAspect="1"/>
          </p:cNvPicPr>
          <p:nvPr/>
        </p:nvPicPr>
        <p:blipFill>
          <a:blip r:embed="rId13"/>
          <a:stretch>
            <a:fillRect/>
          </a:stretch>
        </p:blipFill>
        <p:spPr>
          <a:xfrm>
            <a:off x="9946184" y="6358624"/>
            <a:ext cx="4067228" cy="2510061"/>
          </a:xfrm>
          <a:prstGeom prst="rect">
            <a:avLst/>
          </a:prstGeom>
          <a:effectLst>
            <a:outerShdw blurRad="50800" dist="38100" dir="2700000" algn="tl" rotWithShape="0">
              <a:prstClr val="black">
                <a:alpha val="40000"/>
              </a:prstClr>
            </a:outerShdw>
          </a:effectLst>
        </p:spPr>
      </p:pic>
      <p:pic>
        <p:nvPicPr>
          <p:cNvPr id="20" name="Picture 19">
            <a:extLst>
              <a:ext uri="{FF2B5EF4-FFF2-40B4-BE49-F238E27FC236}">
                <a16:creationId xmlns:a16="http://schemas.microsoft.com/office/drawing/2014/main" id="{EBC35101-F5BD-F8A2-2D38-52C818E812D1}"/>
              </a:ext>
            </a:extLst>
          </p:cNvPr>
          <p:cNvPicPr>
            <a:picLocks noChangeAspect="1"/>
          </p:cNvPicPr>
          <p:nvPr/>
        </p:nvPicPr>
        <p:blipFill>
          <a:blip r:embed="rId14"/>
          <a:stretch>
            <a:fillRect/>
          </a:stretch>
        </p:blipFill>
        <p:spPr>
          <a:xfrm>
            <a:off x="14598482" y="6425710"/>
            <a:ext cx="3940319" cy="2431740"/>
          </a:xfrm>
          <a:prstGeom prst="rect">
            <a:avLst/>
          </a:prstGeom>
          <a:effectLst>
            <a:outerShdw blurRad="50800" dist="38100" dir="2700000" algn="tl" rotWithShape="0">
              <a:prstClr val="black">
                <a:alpha val="40000"/>
              </a:prstClr>
            </a:outerShdw>
          </a:effectLst>
        </p:spPr>
      </p:pic>
      <p:pic>
        <p:nvPicPr>
          <p:cNvPr id="25" name="Picture 24">
            <a:extLst>
              <a:ext uri="{FF2B5EF4-FFF2-40B4-BE49-F238E27FC236}">
                <a16:creationId xmlns:a16="http://schemas.microsoft.com/office/drawing/2014/main" id="{993D0CFA-484F-2676-11B8-4C0056A32C98}"/>
              </a:ext>
            </a:extLst>
          </p:cNvPr>
          <p:cNvPicPr>
            <a:picLocks noChangeAspect="1"/>
          </p:cNvPicPr>
          <p:nvPr/>
        </p:nvPicPr>
        <p:blipFill>
          <a:blip r:embed="rId15"/>
          <a:stretch>
            <a:fillRect/>
          </a:stretch>
        </p:blipFill>
        <p:spPr>
          <a:xfrm>
            <a:off x="9672239" y="9030478"/>
            <a:ext cx="4341173" cy="2679124"/>
          </a:xfrm>
          <a:prstGeom prst="rect">
            <a:avLst/>
          </a:prstGeom>
          <a:effectLst>
            <a:outerShdw blurRad="50800" dist="38100" dir="2700000" algn="tl" rotWithShape="0">
              <a:prstClr val="black">
                <a:alpha val="40000"/>
              </a:prstClr>
            </a:outerShdw>
          </a:effectLst>
        </p:spPr>
      </p:pic>
      <p:pic>
        <p:nvPicPr>
          <p:cNvPr id="31" name="Picture 30">
            <a:extLst>
              <a:ext uri="{FF2B5EF4-FFF2-40B4-BE49-F238E27FC236}">
                <a16:creationId xmlns:a16="http://schemas.microsoft.com/office/drawing/2014/main" id="{C43075B1-2DA4-639A-E773-D9D7A0471B48}"/>
              </a:ext>
            </a:extLst>
          </p:cNvPr>
          <p:cNvPicPr>
            <a:picLocks noChangeAspect="1"/>
          </p:cNvPicPr>
          <p:nvPr/>
        </p:nvPicPr>
        <p:blipFill>
          <a:blip r:embed="rId16"/>
          <a:stretch>
            <a:fillRect/>
          </a:stretch>
        </p:blipFill>
        <p:spPr>
          <a:xfrm>
            <a:off x="14274775" y="9061556"/>
            <a:ext cx="4264026" cy="2631512"/>
          </a:xfrm>
          <a:prstGeom prst="rect">
            <a:avLst/>
          </a:prstGeom>
          <a:effectLst>
            <a:outerShdw blurRad="50800" dist="38100" dir="2700000" algn="tl" rotWithShape="0">
              <a:prstClr val="black">
                <a:alpha val="40000"/>
              </a:prstClr>
            </a:outerShdw>
          </a:effectLst>
        </p:spPr>
      </p:pic>
      <p:pic>
        <p:nvPicPr>
          <p:cNvPr id="32" name="Picture 31">
            <a:extLst>
              <a:ext uri="{FF2B5EF4-FFF2-40B4-BE49-F238E27FC236}">
                <a16:creationId xmlns:a16="http://schemas.microsoft.com/office/drawing/2014/main" id="{92DB7EA6-5198-BEF1-DC66-99D2841325AD}"/>
              </a:ext>
            </a:extLst>
          </p:cNvPr>
          <p:cNvPicPr>
            <a:picLocks noChangeAspect="1"/>
          </p:cNvPicPr>
          <p:nvPr/>
        </p:nvPicPr>
        <p:blipFill>
          <a:blip r:embed="rId17"/>
          <a:stretch>
            <a:fillRect/>
          </a:stretch>
        </p:blipFill>
        <p:spPr>
          <a:xfrm>
            <a:off x="18880442" y="7257250"/>
            <a:ext cx="4241800" cy="1600200"/>
          </a:xfrm>
          <a:prstGeom prst="rect">
            <a:avLst/>
          </a:prstGeom>
          <a:effectLst>
            <a:outerShdw blurRad="50800" dist="38100" dir="2700000" algn="tl" rotWithShape="0">
              <a:prstClr val="black">
                <a:alpha val="40000"/>
              </a:prstClr>
            </a:outerShdw>
          </a:effectLst>
        </p:spPr>
      </p:pic>
    </p:spTree>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themeOverride>
</file>

<file path=docProps/app.xml><?xml version="1.0" encoding="utf-8"?>
<Properties xmlns="http://schemas.openxmlformats.org/officeDocument/2006/extended-properties" xmlns:vt="http://schemas.openxmlformats.org/officeDocument/2006/docPropsVTypes">
  <TotalTime>10950</TotalTime>
  <Words>899</Words>
  <Application>Microsoft Macintosh PowerPoint</Application>
  <PresentationFormat>Custom</PresentationFormat>
  <Paragraphs>51</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Avenir Book</vt:lpstr>
      <vt:lpstr>Calibri</vt:lpstr>
      <vt:lpstr>Helvetica</vt:lpstr>
      <vt:lpstr>Times New Roman</vt:lpstr>
      <vt:lpstr>Default Design</vt:lpstr>
      <vt:lpstr>PowerPoint Presentation</vt:lpstr>
    </vt:vector>
  </TitlesOfParts>
  <Manager/>
  <Company/>
  <LinksUpToDate>false</LinksUpToDate>
  <SharedDoc>false</SharedDoc>
  <HyperlinkBase>https://colinpurrington.com/tips/poster-design</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Horizontal conference poster template</dc:title>
  <dc:subject>conference poster</dc:subject>
  <dc:creator>Colin Purrington</dc:creator>
  <cp:keywords>poster, conference, session, meeting, symposium, research, presentation</cp:keywords>
  <dc:description>Copyright Colin Purrington 2019</dc:description>
  <cp:lastModifiedBy>Max Miller-Golub</cp:lastModifiedBy>
  <cp:revision>584</cp:revision>
  <cp:lastPrinted>2022-06-29T21:58:41Z</cp:lastPrinted>
  <dcterms:created xsi:type="dcterms:W3CDTF">2012-06-12T14:08:55Z</dcterms:created>
  <dcterms:modified xsi:type="dcterms:W3CDTF">2025-05-01T23:32:24Z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wner">
    <vt:lpwstr>Colin Purrington</vt:lpwstr>
  </property>
</Properties>
</file>