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0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9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DE5A-E6C2-41B6-BB1D-936B1A28EAB5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FC40-0A9D-4D87-A92B-8AE6A19AD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55145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06569" y="5688414"/>
            <a:ext cx="6551054" cy="892689"/>
          </a:xfrm>
        </p:spPr>
        <p:txBody>
          <a:bodyPr/>
          <a:lstStyle/>
          <a:p>
            <a:pPr algn="l"/>
            <a:r>
              <a:rPr lang="en-IN" dirty="0" smtClean="0"/>
              <a:t>22</a:t>
            </a:r>
            <a:r>
              <a:rPr lang="en-IN" baseline="30000" dirty="0" smtClean="0"/>
              <a:t>nd</a:t>
            </a:r>
            <a:r>
              <a:rPr lang="en-IN" dirty="0" smtClean="0"/>
              <a:t> April, </a:t>
            </a:r>
            <a:r>
              <a:rPr lang="en-IN" dirty="0" smtClean="0"/>
              <a:t>2016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180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788827" y="6400497"/>
            <a:ext cx="1800000" cy="1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588827" y="6400497"/>
            <a:ext cx="180000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8827" y="6400497"/>
            <a:ext cx="180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2468" y="6400800"/>
            <a:ext cx="1635617" cy="18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/>
          </a:p>
        </p:txBody>
      </p:sp>
      <p:sp>
        <p:nvSpPr>
          <p:cNvPr id="3" name="TextBox 2"/>
          <p:cNvSpPr txBox="1"/>
          <p:nvPr/>
        </p:nvSpPr>
        <p:spPr>
          <a:xfrm>
            <a:off x="1693039" y="1480199"/>
            <a:ext cx="8763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Restaurant Recommendation System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095043"/>
            <a:ext cx="412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CSE 575 – Statistical Machine Learning</a:t>
            </a:r>
            <a:endParaRPr lang="en-IN" sz="20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49043"/>
              </p:ext>
            </p:extLst>
          </p:nvPr>
        </p:nvGraphicFramePr>
        <p:xfrm>
          <a:off x="115911" y="2590010"/>
          <a:ext cx="1203370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617"/>
                <a:gridCol w="2005617"/>
                <a:gridCol w="2005617"/>
                <a:gridCol w="2005617"/>
                <a:gridCol w="2005617"/>
                <a:gridCol w="200561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Gomudurai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Tharun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Niranjan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 Pandian</a:t>
                      </a:r>
                    </a:p>
                    <a:p>
                      <a:pPr algn="ctr"/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Hussain, </a:t>
                      </a: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Yousuf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 Syed Mohammed</a:t>
                      </a:r>
                    </a:p>
                    <a:p>
                      <a:pPr algn="ctr"/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Iyer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, Vignesh</a:t>
                      </a:r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Manikarnike, Mukund</a:t>
                      </a:r>
                    </a:p>
                    <a:p>
                      <a:pPr algn="ctr"/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Singh, Bharat</a:t>
                      </a:r>
                    </a:p>
                    <a:p>
                      <a:pPr algn="ctr"/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Venkatesh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Vaibhav</a:t>
                      </a:r>
                      <a:r>
                        <a:rPr lang="en-IN" sz="2200" b="0" i="1" kern="1200" dirty="0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200" b="0" i="1" kern="1200" dirty="0" err="1" smtClean="0">
                          <a:solidFill>
                            <a:prstClr val="black"/>
                          </a:solidFill>
                          <a:latin typeface="Calibri Light" panose="020F0302020204030204"/>
                          <a:ea typeface="+mn-ea"/>
                          <a:cs typeface="+mn-cs"/>
                        </a:rPr>
                        <a:t>Deshu</a:t>
                      </a:r>
                      <a:endParaRPr lang="en-IN" sz="2200" b="0" i="1" kern="1200" dirty="0" smtClean="0">
                        <a:solidFill>
                          <a:prstClr val="black"/>
                        </a:solidFill>
                        <a:latin typeface="Calibri Light" panose="020F0302020204030204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2200" b="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65174" y="5095043"/>
            <a:ext cx="412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Spring 2016</a:t>
            </a:r>
            <a:endParaRPr lang="en-IN" sz="20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89613" y="6400497"/>
            <a:ext cx="2160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Arizona State University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4243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648" y="136861"/>
            <a:ext cx="11757339" cy="1325563"/>
          </a:xfrm>
        </p:spPr>
        <p:txBody>
          <a:bodyPr/>
          <a:lstStyle/>
          <a:p>
            <a:r>
              <a:rPr lang="en-US" b="1" dirty="0" smtClean="0"/>
              <a:t>&lt;Title&gt;</a:t>
            </a:r>
            <a:endParaRPr lang="en-IN" b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58649" y="1681365"/>
            <a:ext cx="11757339" cy="45004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&lt;Content&gt;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0" y="6400800"/>
            <a:ext cx="180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1788827" y="6400497"/>
            <a:ext cx="1800000" cy="1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588827" y="6400497"/>
            <a:ext cx="180000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8827" y="6400497"/>
            <a:ext cx="180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2468" y="6400800"/>
            <a:ext cx="1635617" cy="18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/>
          </a:p>
        </p:txBody>
      </p:sp>
      <p:sp>
        <p:nvSpPr>
          <p:cNvPr id="19" name="Rectangle 18"/>
          <p:cNvSpPr/>
          <p:nvPr/>
        </p:nvSpPr>
        <p:spPr>
          <a:xfrm>
            <a:off x="9989613" y="6400497"/>
            <a:ext cx="2160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Arizona State University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485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3972" y="2395017"/>
            <a:ext cx="4009709" cy="7989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b="1" dirty="0" smtClean="0"/>
              <a:t>Thank You! </a:t>
            </a:r>
            <a:r>
              <a:rPr lang="en-IN" sz="4000" b="1" dirty="0" smtClean="0">
                <a:sym typeface="Wingdings" panose="05000000000000000000" pitchFamily="2" charset="2"/>
              </a:rPr>
              <a:t></a:t>
            </a:r>
            <a:endParaRPr lang="en-IN" sz="4000" b="1" dirty="0" smtClean="0"/>
          </a:p>
          <a:p>
            <a:pPr marL="0" indent="0" algn="ctr">
              <a:buNone/>
            </a:pPr>
            <a:endParaRPr lang="en-IN" sz="40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6400800"/>
            <a:ext cx="180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788827" y="6400497"/>
            <a:ext cx="1800000" cy="1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588827" y="6400497"/>
            <a:ext cx="180000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8827" y="6400497"/>
            <a:ext cx="180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42468" y="6400800"/>
            <a:ext cx="1635617" cy="18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/>
          </a:p>
        </p:txBody>
      </p:sp>
      <p:sp>
        <p:nvSpPr>
          <p:cNvPr id="21" name="Rectangle 20"/>
          <p:cNvSpPr/>
          <p:nvPr/>
        </p:nvSpPr>
        <p:spPr>
          <a:xfrm>
            <a:off x="9989613" y="6400497"/>
            <a:ext cx="2160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Arizona State University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&lt;Title&gt;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()  CSE556– Fall 2015</dc:title>
  <dc:creator>Mukund Manikarnike</dc:creator>
  <cp:lastModifiedBy>Mukund Manikarnike</cp:lastModifiedBy>
  <cp:revision>56</cp:revision>
  <dcterms:created xsi:type="dcterms:W3CDTF">2015-10-25T20:33:13Z</dcterms:created>
  <dcterms:modified xsi:type="dcterms:W3CDTF">2016-03-31T05:26:50Z</dcterms:modified>
</cp:coreProperties>
</file>