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1">
            <p:ph type="ctrTitle" hasCustomPrompt="0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Подзаголовок 2" hidden="0"/>
          <p:cNvSpPr>
            <a:spLocks noGrp="1"/>
          </p:cNvSpPr>
          <p:nvPr isPhoto="0" userDrawn="1">
            <p:ph type="subTitle" idx="1" hasCustomPrompt="0"/>
          </p:nvPr>
        </p:nvSpPr>
        <p:spPr bwMode="auto">
          <a:xfrm>
            <a:off x="2043473" y="4437111"/>
            <a:ext cx="8081653" cy="100811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6" name="Дата 1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1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17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grpSp>
        <p:nvGrpSpPr>
          <p:cNvPr id="9" name="Группа 312" hidden="0"/>
          <p:cNvGrpSpPr/>
          <p:nvPr isPhoto="0" userDrawn="1"/>
        </p:nvGrpSpPr>
        <p:grpSpPr bwMode="auto">
          <a:xfrm>
            <a:off x="-22006" y="-7442"/>
            <a:ext cx="12214008" cy="1742779"/>
            <a:chOff x="5534481" y="2204917"/>
            <a:chExt cx="5756459" cy="1155514"/>
          </a:xfrm>
        </p:grpSpPr>
        <p:grpSp>
          <p:nvGrpSpPr>
            <p:cNvPr id="10" name="Группа 382" hidden="0"/>
            <p:cNvGrpSpPr/>
            <p:nvPr isPhoto="0" userDrawn="1"/>
          </p:nvGrpSpPr>
          <p:grpSpPr bwMode="auto">
            <a:xfrm>
              <a:off x="10137289" y="2208431"/>
              <a:ext cx="1153652" cy="1152000"/>
              <a:chOff x="8985289" y="2208431"/>
              <a:chExt cx="1153652" cy="1152000"/>
            </a:xfrm>
          </p:grpSpPr>
          <p:sp>
            <p:nvSpPr>
              <p:cNvPr id="11" name="Прямоугольник 431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12" name="Группа 432" hidden="0"/>
              <p:cNvGrpSpPr/>
              <p:nvPr isPhoto="0"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13" name="Прямоугольник 433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4" name="Прямоугольник 434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5" name="Прямоугольник 435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6" name="Прямоугольник 436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7" name="Прямоугольник 437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8" name="Прямоугольник 438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9" name="Прямоугольник 439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" name="Прямоугольник 440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1" name="Прямоугольник 441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" name="Группа 383" hidden="0"/>
            <p:cNvGrpSpPr/>
            <p:nvPr isPhoto="0" userDrawn="1"/>
          </p:nvGrpSpPr>
          <p:grpSpPr bwMode="auto">
            <a:xfrm>
              <a:off x="8985885" y="2204917"/>
              <a:ext cx="1153056" cy="1152000"/>
              <a:chOff x="8985885" y="2208431"/>
              <a:chExt cx="1153056" cy="1152000"/>
            </a:xfrm>
          </p:grpSpPr>
          <p:sp>
            <p:nvSpPr>
              <p:cNvPr id="23" name="Прямоугольник 420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4" name="Группа 421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5" name="Прямоугольник 422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6" name="Прямоугольник 423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7" name="Прямоугольник 424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8" name="Прямоугольник 425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9" name="Прямоугольник 426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" name="Прямоугольник 427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31" name="Прямоугольник 428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32" name="Прямоугольник 429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33" name="Прямоугольник 430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4" name="Группа 384" hidden="0"/>
            <p:cNvGrpSpPr/>
            <p:nvPr isPhoto="0" userDrawn="1"/>
          </p:nvGrpSpPr>
          <p:grpSpPr bwMode="auto">
            <a:xfrm>
              <a:off x="7832827" y="2208431"/>
              <a:ext cx="1156531" cy="1152000"/>
              <a:chOff x="8985885" y="2208431"/>
              <a:chExt cx="1156531" cy="1152000"/>
            </a:xfrm>
          </p:grpSpPr>
          <p:sp>
            <p:nvSpPr>
              <p:cNvPr id="35" name="Прямоугольник 409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6" name="Группа 410" hidden="0"/>
              <p:cNvGrpSpPr/>
              <p:nvPr isPhoto="0"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37" name="Прямоугольник 411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38" name="Прямоугольник 412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39" name="Прямоугольник 413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40" name="Прямоугольник 414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41" name="Прямоугольник 415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2" name="Прямоугольник 416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3" name="Прямоугольник 417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4" name="Прямоугольник 418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5" name="Прямоугольник 419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6" name="Группа 385" hidden="0"/>
            <p:cNvGrpSpPr/>
            <p:nvPr isPhoto="0" userDrawn="1"/>
          </p:nvGrpSpPr>
          <p:grpSpPr bwMode="auto">
            <a:xfrm>
              <a:off x="6683297" y="2204917"/>
              <a:ext cx="1153056" cy="1152000"/>
              <a:chOff x="8985885" y="2208431"/>
              <a:chExt cx="1153056" cy="1152000"/>
            </a:xfrm>
          </p:grpSpPr>
          <p:sp>
            <p:nvSpPr>
              <p:cNvPr id="47" name="Прямоугольник 398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8" name="Группа 399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9" name="Прямоугольник 400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50" name="Прямоугольник 401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51" name="Прямоугольник 402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52" name="Прямоугольник 403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53" name="Прямоугольник 404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54" name="Прямоугольник 405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55" name="Прямоугольник 406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56" name="Прямоугольник 407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57" name="Прямоугольник 408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58" name="Группа 386" hidden="0"/>
            <p:cNvGrpSpPr/>
            <p:nvPr isPhoto="0" userDrawn="1"/>
          </p:nvGrpSpPr>
          <p:grpSpPr bwMode="auto">
            <a:xfrm>
              <a:off x="5534481" y="2204917"/>
              <a:ext cx="1153056" cy="1152000"/>
              <a:chOff x="8985885" y="2208431"/>
              <a:chExt cx="1153056" cy="1152000"/>
            </a:xfrm>
          </p:grpSpPr>
          <p:sp>
            <p:nvSpPr>
              <p:cNvPr id="59" name="Прямоугольник 38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60" name="Группа 388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61" name="Прямоугольник 38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62" name="Прямоугольник 39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63" name="Прямоугольник 39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64" name="Прямоугольник 39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65" name="Прямоугольник 39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66" name="Прямоугольник 39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8"/>
                  </a:schemeClr>
                </a:solidFill>
                <a:ln>
                  <a:noFill/>
                </a:ln>
              </p:spPr>
            </p:sp>
            <p:sp>
              <p:nvSpPr>
                <p:cNvPr id="67" name="Прямоугольник 39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68" name="Прямоугольник 39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69" name="Прямоугольник 397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70" name="Группа 4" hidden="0"/>
          <p:cNvGrpSpPr/>
          <p:nvPr isPhoto="0" userDrawn="1"/>
        </p:nvGrpSpPr>
        <p:grpSpPr bwMode="auto">
          <a:xfrm>
            <a:off x="1" y="6597351"/>
            <a:ext cx="12191998" cy="290795"/>
            <a:chOff x="-22006" y="8796469"/>
            <a:chExt cx="6520455" cy="387727"/>
          </a:xfrm>
        </p:grpSpPr>
        <p:sp>
          <p:nvSpPr>
            <p:cNvPr id="71" name="Прямоугольник 463" hidden="0"/>
            <p:cNvSpPr/>
            <p:nvPr isPhoto="0" userDrawn="1"/>
          </p:nvSpPr>
          <p:spPr bwMode="auto">
            <a:xfrm>
              <a:off x="5345391" y="8799984"/>
              <a:ext cx="1152000" cy="3804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72" name="Прямоугольник 464" hidden="0"/>
            <p:cNvSpPr/>
            <p:nvPr isPhoto="0" userDrawn="1"/>
          </p:nvSpPr>
          <p:spPr bwMode="auto">
            <a:xfrm>
              <a:off x="5349327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2000"/>
              </a:schemeClr>
            </a:solidFill>
            <a:ln>
              <a:noFill/>
            </a:ln>
          </p:spPr>
        </p:sp>
        <p:sp>
          <p:nvSpPr>
            <p:cNvPr id="73" name="Прямоугольник 465" hidden="0"/>
            <p:cNvSpPr/>
            <p:nvPr isPhoto="0" userDrawn="1"/>
          </p:nvSpPr>
          <p:spPr bwMode="auto">
            <a:xfrm>
              <a:off x="5731505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74" name="Прямоугольник 466" hidden="0"/>
            <p:cNvSpPr/>
            <p:nvPr isPhoto="0" userDrawn="1"/>
          </p:nvSpPr>
          <p:spPr bwMode="auto">
            <a:xfrm>
              <a:off x="6114449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75" name="Прямоугольник 467" hidden="0"/>
            <p:cNvSpPr/>
            <p:nvPr isPhoto="0" userDrawn="1"/>
          </p:nvSpPr>
          <p:spPr bwMode="auto">
            <a:xfrm>
              <a:off x="4193391" y="8796469"/>
              <a:ext cx="1152000" cy="3804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76" name="Прямоугольник 468" hidden="0"/>
            <p:cNvSpPr/>
            <p:nvPr isPhoto="0" userDrawn="1"/>
          </p:nvSpPr>
          <p:spPr bwMode="auto">
            <a:xfrm>
              <a:off x="4197327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2000"/>
              </a:schemeClr>
            </a:solidFill>
            <a:ln>
              <a:noFill/>
            </a:ln>
          </p:spPr>
        </p:sp>
        <p:sp>
          <p:nvSpPr>
            <p:cNvPr id="77" name="Прямоугольник 469" hidden="0"/>
            <p:cNvSpPr/>
            <p:nvPr isPhoto="0" userDrawn="1"/>
          </p:nvSpPr>
          <p:spPr bwMode="auto">
            <a:xfrm>
              <a:off x="4579506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78" name="Прямоугольник 470" hidden="0"/>
            <p:cNvSpPr/>
            <p:nvPr isPhoto="0" userDrawn="1"/>
          </p:nvSpPr>
          <p:spPr bwMode="auto">
            <a:xfrm>
              <a:off x="4962449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</p:sp>
        <p:sp>
          <p:nvSpPr>
            <p:cNvPr id="79" name="Прямоугольник 471" hidden="0"/>
            <p:cNvSpPr/>
            <p:nvPr isPhoto="0" userDrawn="1"/>
          </p:nvSpPr>
          <p:spPr bwMode="auto">
            <a:xfrm>
              <a:off x="3040334" y="8799984"/>
              <a:ext cx="1152000" cy="3804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80" name="Прямоугольник 472" hidden="0"/>
            <p:cNvSpPr/>
            <p:nvPr isPhoto="0" userDrawn="1"/>
          </p:nvSpPr>
          <p:spPr bwMode="auto">
            <a:xfrm>
              <a:off x="3044270" y="8799984"/>
              <a:ext cx="383999" cy="383999"/>
            </a:xfrm>
            <a:prstGeom prst="rect">
              <a:avLst/>
            </a:prstGeom>
            <a:solidFill>
              <a:schemeClr val="accent2">
                <a:lumMod val="75000"/>
                <a:alpha val="46000"/>
              </a:schemeClr>
            </a:solidFill>
            <a:ln>
              <a:noFill/>
            </a:ln>
          </p:spPr>
        </p:sp>
        <p:sp>
          <p:nvSpPr>
            <p:cNvPr id="81" name="Прямоугольник 473" hidden="0"/>
            <p:cNvSpPr/>
            <p:nvPr isPhoto="0" userDrawn="1"/>
          </p:nvSpPr>
          <p:spPr bwMode="auto">
            <a:xfrm>
              <a:off x="3426449" y="8799984"/>
              <a:ext cx="383999" cy="38399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</p:sp>
        <p:sp>
          <p:nvSpPr>
            <p:cNvPr id="82" name="Прямоугольник 474" hidden="0"/>
            <p:cNvSpPr/>
            <p:nvPr isPhoto="0" userDrawn="1"/>
          </p:nvSpPr>
          <p:spPr bwMode="auto">
            <a:xfrm>
              <a:off x="3809391" y="8799984"/>
              <a:ext cx="383999" cy="38399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6000"/>
              </a:schemeClr>
            </a:solidFill>
            <a:ln>
              <a:noFill/>
            </a:ln>
          </p:spPr>
        </p:sp>
        <p:sp>
          <p:nvSpPr>
            <p:cNvPr id="83" name="Прямоугольник 475" hidden="0"/>
            <p:cNvSpPr/>
            <p:nvPr isPhoto="0" userDrawn="1"/>
          </p:nvSpPr>
          <p:spPr bwMode="auto">
            <a:xfrm>
              <a:off x="1890803" y="8796469"/>
              <a:ext cx="1152000" cy="3804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84" name="Прямоугольник 476" hidden="0"/>
            <p:cNvSpPr/>
            <p:nvPr isPhoto="0" userDrawn="1"/>
          </p:nvSpPr>
          <p:spPr bwMode="auto">
            <a:xfrm>
              <a:off x="1894739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</p:sp>
        <p:sp>
          <p:nvSpPr>
            <p:cNvPr id="85" name="Прямоугольник 477" hidden="0"/>
            <p:cNvSpPr/>
            <p:nvPr isPhoto="0" userDrawn="1"/>
          </p:nvSpPr>
          <p:spPr bwMode="auto">
            <a:xfrm>
              <a:off x="2276918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86" name="Прямоугольник 478" hidden="0"/>
            <p:cNvSpPr/>
            <p:nvPr isPhoto="0" userDrawn="1"/>
          </p:nvSpPr>
          <p:spPr bwMode="auto">
            <a:xfrm>
              <a:off x="2659861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87" name="Прямоугольник 479" hidden="0"/>
            <p:cNvSpPr/>
            <p:nvPr isPhoto="0" userDrawn="1"/>
          </p:nvSpPr>
          <p:spPr bwMode="auto">
            <a:xfrm>
              <a:off x="741989" y="8796469"/>
              <a:ext cx="1152000" cy="3839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88" name="Прямоугольник 480" hidden="0"/>
            <p:cNvSpPr/>
            <p:nvPr isPhoto="0" userDrawn="1"/>
          </p:nvSpPr>
          <p:spPr bwMode="auto">
            <a:xfrm>
              <a:off x="745925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999"/>
              </a:schemeClr>
            </a:solidFill>
            <a:ln>
              <a:noFill/>
            </a:ln>
          </p:spPr>
        </p:sp>
        <p:sp>
          <p:nvSpPr>
            <p:cNvPr id="89" name="Прямоугольник 481" hidden="0"/>
            <p:cNvSpPr/>
            <p:nvPr isPhoto="0" userDrawn="1"/>
          </p:nvSpPr>
          <p:spPr bwMode="auto">
            <a:xfrm>
              <a:off x="1128103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3000"/>
              </a:schemeClr>
            </a:solidFill>
            <a:ln>
              <a:noFill/>
            </a:ln>
          </p:spPr>
        </p:sp>
        <p:sp>
          <p:nvSpPr>
            <p:cNvPr id="90" name="Прямоугольник 482" hidden="0"/>
            <p:cNvSpPr/>
            <p:nvPr isPhoto="0" userDrawn="1"/>
          </p:nvSpPr>
          <p:spPr bwMode="auto">
            <a:xfrm>
              <a:off x="1511046" y="8796469"/>
              <a:ext cx="383999" cy="38399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6998"/>
              </a:schemeClr>
            </a:solidFill>
            <a:ln>
              <a:noFill/>
            </a:ln>
          </p:spPr>
        </p:sp>
        <p:sp>
          <p:nvSpPr>
            <p:cNvPr id="91" name="Прямоугольник 483" hidden="0"/>
            <p:cNvSpPr/>
            <p:nvPr isPhoto="0" userDrawn="1"/>
          </p:nvSpPr>
          <p:spPr bwMode="auto">
            <a:xfrm>
              <a:off x="-22006" y="8800197"/>
              <a:ext cx="770417" cy="380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92" name="Прямоугольник 484" hidden="0"/>
            <p:cNvSpPr/>
            <p:nvPr isPhoto="0" userDrawn="1"/>
          </p:nvSpPr>
          <p:spPr bwMode="auto">
            <a:xfrm>
              <a:off x="-17473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93" name="Прямоугольник 485" hidden="0"/>
            <p:cNvSpPr/>
            <p:nvPr isPhoto="0" userDrawn="1"/>
          </p:nvSpPr>
          <p:spPr bwMode="auto">
            <a:xfrm>
              <a:off x="365469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980729"/>
            <a:ext cx="2743200" cy="5040559"/>
          </a:xfrm>
        </p:spPr>
        <p:txBody>
          <a:bodyPr vert="eaVert"/>
          <a:lstStyle>
            <a:lvl1pPr>
              <a:defRPr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980727"/>
            <a:ext cx="8026399" cy="5040561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1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607261" y="6109507"/>
            <a:ext cx="2844798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1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7758885" y="6132835"/>
            <a:ext cx="3860799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17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190395" y="6132835"/>
            <a:ext cx="952634" cy="365125"/>
          </a:xfrm>
        </p:spPr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1" y="980729"/>
            <a:ext cx="10945215" cy="1002034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3391" y="2060847"/>
            <a:ext cx="10945215" cy="3960439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7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8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9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9" name="Заголовок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4127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052538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68" y="1412775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68" y="2052538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8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1" name="Заголовок 1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8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19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20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847861" y="1196753"/>
            <a:ext cx="6816757" cy="482453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23393" y="1196753"/>
            <a:ext cx="4011084" cy="48245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9" name="Заголовок 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797151"/>
            <a:ext cx="7315200" cy="576063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1196751"/>
            <a:ext cx="7315200" cy="35283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445223"/>
            <a:ext cx="7315200" cy="5029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8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9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10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245" hidden="0"/>
          <p:cNvSpPr/>
          <p:nvPr isPhoto="0" userDrawn="1"/>
        </p:nvSpPr>
        <p:spPr bwMode="auto">
          <a:xfrm>
            <a:off x="759075" y="-8406"/>
            <a:ext cx="1144579" cy="86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5" name="Прямоугольник 350" hidden="0"/>
          <p:cNvSpPr/>
          <p:nvPr isPhoto="0" userDrawn="1"/>
        </p:nvSpPr>
        <p:spPr bwMode="auto">
          <a:xfrm>
            <a:off x="1" y="-5610"/>
            <a:ext cx="765453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6" name="Group 6" hidden="0"/>
          <p:cNvGrpSpPr/>
          <p:nvPr isPhoto="0" userDrawn="1"/>
        </p:nvGrpSpPr>
        <p:grpSpPr bwMode="auto">
          <a:xfrm>
            <a:off x="2" y="-8405"/>
            <a:ext cx="12199158" cy="867598"/>
            <a:chOff x="1" y="-11207"/>
            <a:chExt cx="12199158" cy="1156798"/>
          </a:xfrm>
        </p:grpSpPr>
        <p:grpSp>
          <p:nvGrpSpPr>
            <p:cNvPr id="7" name="Группа 112" hidden="0"/>
            <p:cNvGrpSpPr/>
            <p:nvPr isPhoto="0" userDrawn="1"/>
          </p:nvGrpSpPr>
          <p:grpSpPr bwMode="auto">
            <a:xfrm>
              <a:off x="11052937" y="-6409"/>
              <a:ext cx="1146222" cy="1147201"/>
              <a:chOff x="8985289" y="2208431"/>
              <a:chExt cx="1153652" cy="1152000"/>
            </a:xfrm>
          </p:grpSpPr>
          <p:sp>
            <p:nvSpPr>
              <p:cNvPr id="8" name="Прямоугольник 5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9" name="Группа 4" hidden="0"/>
              <p:cNvGrpSpPr/>
              <p:nvPr isPhoto="0"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10" name="Прямоугольник 157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1" name="Прямоугольник 158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2" name="Прямоугольник 159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3" name="Прямоугольник 160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4" name="Прямоугольник 161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5" name="Прямоугольник 162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6" name="Прямоугольник 163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7" name="Прямоугольник 164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8" name="Прямоугольник 165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" name="Группа 190" hidden="0"/>
            <p:cNvGrpSpPr/>
            <p:nvPr isPhoto="0" userDrawn="1"/>
          </p:nvGrpSpPr>
          <p:grpSpPr bwMode="auto">
            <a:xfrm>
              <a:off x="9908949" y="-9923"/>
              <a:ext cx="1145630" cy="1152000"/>
              <a:chOff x="8985885" y="2208431"/>
              <a:chExt cx="1153056" cy="1152000"/>
            </a:xfrm>
          </p:grpSpPr>
          <p:sp>
            <p:nvSpPr>
              <p:cNvPr id="20" name="Прямоугольник 191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1" name="Группа 192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2" name="Прямоугольник 193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3" name="Прямоугольник 194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4" name="Прямоугольник 195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5" name="Прямоугольник 196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6" name="Прямоугольник 197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7" name="Прямоугольник 198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8" name="Прямоугольник 199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9" name="Прямоугольник 200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30" name="Прямоугольник 201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1" name="Группа 202" hidden="0"/>
            <p:cNvGrpSpPr/>
            <p:nvPr isPhoto="0" userDrawn="1"/>
          </p:nvGrpSpPr>
          <p:grpSpPr bwMode="auto">
            <a:xfrm>
              <a:off x="8763318" y="-6409"/>
              <a:ext cx="1149082" cy="1152000"/>
              <a:chOff x="8985885" y="2208431"/>
              <a:chExt cx="1156531" cy="1152000"/>
            </a:xfrm>
          </p:grpSpPr>
          <p:sp>
            <p:nvSpPr>
              <p:cNvPr id="32" name="Прямоугольник 203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3" name="Группа 204" hidden="0"/>
              <p:cNvGrpSpPr/>
              <p:nvPr isPhoto="0"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34" name="Прямоугольник 205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35" name="Прямоугольник 206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36" name="Прямоугольник 207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37" name="Прямоугольник 208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38" name="Прямоугольник 209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39" name="Прямоугольник 210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0" name="Прямоугольник 211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" name="Прямоугольник 212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" name="Прямоугольник 213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3" name="Группа 214" hidden="0"/>
            <p:cNvGrpSpPr/>
            <p:nvPr isPhoto="0" userDrawn="1"/>
          </p:nvGrpSpPr>
          <p:grpSpPr bwMode="auto">
            <a:xfrm>
              <a:off x="7621191" y="-9923"/>
              <a:ext cx="1145630" cy="1152000"/>
              <a:chOff x="8985885" y="2208431"/>
              <a:chExt cx="1153056" cy="1152000"/>
            </a:xfrm>
          </p:grpSpPr>
          <p:sp>
            <p:nvSpPr>
              <p:cNvPr id="44" name="Прямоугольник 215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5" name="Группа 216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6" name="Прямоугольник 217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7" name="Прямоугольник 218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48" name="Прямоугольник 219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49" name="Прямоугольник 220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50" name="Прямоугольник 221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51" name="Прямоугольник 222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52" name="Прямоугольник 223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53" name="Прямоугольник 224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54" name="Прямоугольник 225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55" name="Группа 226" hidden="0"/>
            <p:cNvGrpSpPr/>
            <p:nvPr isPhoto="0" userDrawn="1"/>
          </p:nvGrpSpPr>
          <p:grpSpPr bwMode="auto">
            <a:xfrm>
              <a:off x="6479777" y="-9923"/>
              <a:ext cx="1145630" cy="1152000"/>
              <a:chOff x="8985885" y="2208431"/>
              <a:chExt cx="1153056" cy="1152000"/>
            </a:xfrm>
          </p:grpSpPr>
          <p:sp>
            <p:nvSpPr>
              <p:cNvPr id="56" name="Прямоугольник 22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57" name="Группа 228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58" name="Прямоугольник 22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59" name="Прямоугольник 23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60" name="Прямоугольник 23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61" name="Прямоугольник 23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62" name="Прямоугольник 23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63" name="Прямоугольник 23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8"/>
                  </a:schemeClr>
                </a:solidFill>
                <a:ln>
                  <a:noFill/>
                </a:ln>
              </p:spPr>
            </p:sp>
            <p:sp>
              <p:nvSpPr>
                <p:cNvPr id="64" name="Прямоугольник 23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65" name="Прямоугольник 23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66" name="Прямоугольник 237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67" name="Группа 240" hidden="0"/>
            <p:cNvGrpSpPr/>
            <p:nvPr isPhoto="0" userDrawn="1"/>
          </p:nvGrpSpPr>
          <p:grpSpPr bwMode="auto">
            <a:xfrm>
              <a:off x="5332234" y="-7693"/>
              <a:ext cx="1146222" cy="1152000"/>
              <a:chOff x="8985289" y="2208431"/>
              <a:chExt cx="1153652" cy="1152000"/>
            </a:xfrm>
          </p:grpSpPr>
          <p:sp>
            <p:nvSpPr>
              <p:cNvPr id="68" name="Прямоугольник 289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69" name="Группа 290" hidden="0"/>
              <p:cNvGrpSpPr/>
              <p:nvPr isPhoto="0"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70" name="Прямоугольник 291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71" name="Прямоугольник 292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72" name="Прямоугольник 293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73" name="Прямоугольник 294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74" name="Прямоугольник 295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75" name="Прямоугольник 296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76" name="Прямоугольник 297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77" name="Прямоугольник 298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78" name="Прямоугольник 299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79" name="Группа 241" hidden="0"/>
            <p:cNvGrpSpPr/>
            <p:nvPr isPhoto="0" userDrawn="1"/>
          </p:nvGrpSpPr>
          <p:grpSpPr bwMode="auto">
            <a:xfrm>
              <a:off x="4188246" y="-11207"/>
              <a:ext cx="1145630" cy="1152000"/>
              <a:chOff x="8985885" y="2208431"/>
              <a:chExt cx="1153056" cy="1152000"/>
            </a:xfrm>
          </p:grpSpPr>
          <p:sp>
            <p:nvSpPr>
              <p:cNvPr id="80" name="Прямоугольник 278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81" name="Группа 279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82" name="Прямоугольник 280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83" name="Прямоугольник 281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84" name="Прямоугольник 282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85" name="Прямоугольник 283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86" name="Прямоугольник 284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87" name="Прямоугольник 285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88" name="Прямоугольник 286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89" name="Прямоугольник 287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90" name="Прямоугольник 288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91" name="Группа 242" hidden="0"/>
            <p:cNvGrpSpPr/>
            <p:nvPr isPhoto="0" userDrawn="1"/>
          </p:nvGrpSpPr>
          <p:grpSpPr bwMode="auto">
            <a:xfrm>
              <a:off x="3042615" y="-7693"/>
              <a:ext cx="1149082" cy="1152000"/>
              <a:chOff x="8985885" y="2208431"/>
              <a:chExt cx="1156531" cy="1152000"/>
            </a:xfrm>
          </p:grpSpPr>
          <p:sp>
            <p:nvSpPr>
              <p:cNvPr id="92" name="Прямоугольник 26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93" name="Группа 268" hidden="0"/>
              <p:cNvGrpSpPr/>
              <p:nvPr isPhoto="0"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94" name="Прямоугольник 26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95" name="Прямоугольник 27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96" name="Прямоугольник 27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97" name="Прямоугольник 27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98" name="Прямоугольник 27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99" name="Прямоугольник 27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100" name="Прямоугольник 27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101" name="Прямоугольник 27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02" name="Прямоугольник 277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03" name="Группа 243" hidden="0"/>
            <p:cNvGrpSpPr/>
            <p:nvPr isPhoto="0" userDrawn="1"/>
          </p:nvGrpSpPr>
          <p:grpSpPr bwMode="auto">
            <a:xfrm>
              <a:off x="1900489" y="-11207"/>
              <a:ext cx="1145630" cy="1152000"/>
              <a:chOff x="8985885" y="2208431"/>
              <a:chExt cx="1153056" cy="1152000"/>
            </a:xfrm>
          </p:grpSpPr>
          <p:sp>
            <p:nvSpPr>
              <p:cNvPr id="104" name="Прямоугольник 256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105" name="Группа 257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106" name="Прямоугольник 258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107" name="Прямоугольник 259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108" name="Прямоугольник 260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109" name="Прямоугольник 261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110" name="Прямоугольник 262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11" name="Прямоугольник 263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12" name="Прямоугольник 264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113" name="Прямоугольник 265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114" name="Прямоугольник 266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15" name="Group 3" hidden="0"/>
            <p:cNvGrpSpPr/>
            <p:nvPr isPhoto="0" userDrawn="1"/>
          </p:nvGrpSpPr>
          <p:grpSpPr bwMode="auto">
            <a:xfrm>
              <a:off x="762985" y="-11207"/>
              <a:ext cx="1141719" cy="1156798"/>
              <a:chOff x="762985" y="-11207"/>
              <a:chExt cx="1141719" cy="1156798"/>
            </a:xfrm>
          </p:grpSpPr>
          <p:sp>
            <p:nvSpPr>
              <p:cNvPr id="116" name="Прямоугольник 247" hidden="0"/>
              <p:cNvSpPr/>
              <p:nvPr isPhoto="0" userDrawn="1"/>
            </p:nvSpPr>
            <p:spPr bwMode="auto">
              <a:xfrm>
                <a:off x="762985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8000"/>
                </a:schemeClr>
              </a:solidFill>
              <a:ln>
                <a:noFill/>
              </a:ln>
            </p:spPr>
          </p:sp>
          <p:sp>
            <p:nvSpPr>
              <p:cNvPr id="117" name="Прямоугольник 248" hidden="0"/>
              <p:cNvSpPr/>
              <p:nvPr isPhoto="0" userDrawn="1"/>
            </p:nvSpPr>
            <p:spPr bwMode="auto">
              <a:xfrm>
                <a:off x="1142702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</p:sp>
          <p:sp>
            <p:nvSpPr>
              <p:cNvPr id="118" name="Прямоугольник 249" hidden="0"/>
              <p:cNvSpPr/>
              <p:nvPr isPhoto="0" userDrawn="1"/>
            </p:nvSpPr>
            <p:spPr bwMode="auto">
              <a:xfrm>
                <a:off x="1523178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15999"/>
                </a:schemeClr>
              </a:solidFill>
              <a:ln>
                <a:noFill/>
              </a:ln>
            </p:spPr>
          </p:sp>
          <p:sp>
            <p:nvSpPr>
              <p:cNvPr id="119" name="Прямоугольник 250" hidden="0"/>
              <p:cNvSpPr/>
              <p:nvPr isPhoto="0" userDrawn="1"/>
            </p:nvSpPr>
            <p:spPr bwMode="auto">
              <a:xfrm>
                <a:off x="762985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3999"/>
                </a:schemeClr>
              </a:solidFill>
              <a:ln>
                <a:noFill/>
              </a:ln>
            </p:spPr>
          </p:sp>
          <p:sp>
            <p:nvSpPr>
              <p:cNvPr id="120" name="Прямоугольник 251" hidden="0"/>
              <p:cNvSpPr/>
              <p:nvPr isPhoto="0" userDrawn="1"/>
            </p:nvSpPr>
            <p:spPr bwMode="auto">
              <a:xfrm>
                <a:off x="1142702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000"/>
                </a:schemeClr>
              </a:solidFill>
              <a:ln>
                <a:noFill/>
              </a:ln>
            </p:spPr>
          </p:sp>
          <p:sp>
            <p:nvSpPr>
              <p:cNvPr id="121" name="Прямоугольник 252" hidden="0"/>
              <p:cNvSpPr/>
              <p:nvPr isPhoto="0" userDrawn="1"/>
            </p:nvSpPr>
            <p:spPr bwMode="auto">
              <a:xfrm>
                <a:off x="1523178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6998"/>
                </a:schemeClr>
              </a:solidFill>
              <a:ln>
                <a:noFill/>
              </a:ln>
            </p:spPr>
          </p:sp>
          <p:sp>
            <p:nvSpPr>
              <p:cNvPr id="122" name="Прямоугольник 253" hidden="0"/>
              <p:cNvSpPr/>
              <p:nvPr isPhoto="0" userDrawn="1"/>
            </p:nvSpPr>
            <p:spPr bwMode="auto">
              <a:xfrm>
                <a:off x="765835" y="761590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65000"/>
                </a:schemeClr>
              </a:solidFill>
              <a:ln>
                <a:noFill/>
              </a:ln>
            </p:spPr>
          </p:sp>
          <p:sp>
            <p:nvSpPr>
              <p:cNvPr id="123" name="Прямоугольник 254" hidden="0"/>
              <p:cNvSpPr/>
              <p:nvPr isPhoto="0" userDrawn="1"/>
            </p:nvSpPr>
            <p:spPr bwMode="auto">
              <a:xfrm>
                <a:off x="1141651" y="756792"/>
                <a:ext cx="381526" cy="383999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124" name="Прямоугольник 255" hidden="0"/>
              <p:cNvSpPr/>
              <p:nvPr isPhoto="0" userDrawn="1"/>
            </p:nvSpPr>
            <p:spPr bwMode="auto">
              <a:xfrm>
                <a:off x="1522127" y="756792"/>
                <a:ext cx="381526" cy="383999"/>
              </a:xfrm>
              <a:prstGeom prst="rect">
                <a:avLst/>
              </a:prstGeom>
              <a:solidFill>
                <a:schemeClr val="accent6">
                  <a:lumMod val="75000"/>
                  <a:alpha val="57000"/>
                </a:schemeClr>
              </a:solidFill>
              <a:ln>
                <a:noFill/>
              </a:ln>
            </p:spPr>
          </p:sp>
        </p:grpSp>
        <p:grpSp>
          <p:nvGrpSpPr>
            <p:cNvPr id="125" name="Группа 351" hidden="0"/>
            <p:cNvGrpSpPr/>
            <p:nvPr isPhoto="0" userDrawn="1"/>
          </p:nvGrpSpPr>
          <p:grpSpPr bwMode="auto">
            <a:xfrm>
              <a:off x="1" y="-7479"/>
              <a:ext cx="766505" cy="1148271"/>
              <a:chOff x="9367467" y="2208431"/>
              <a:chExt cx="771474" cy="1152000"/>
            </a:xfrm>
          </p:grpSpPr>
          <p:sp>
            <p:nvSpPr>
              <p:cNvPr id="126" name="Прямоугольник 353" hidden="0"/>
              <p:cNvSpPr/>
              <p:nvPr isPhoto="0" userDrawn="1"/>
            </p:nvSpPr>
            <p:spPr bwMode="auto">
              <a:xfrm>
                <a:off x="9367467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127" name="Прямоугольник 354" hidden="0"/>
              <p:cNvSpPr/>
              <p:nvPr isPhoto="0" userDrawn="1"/>
            </p:nvSpPr>
            <p:spPr bwMode="auto">
              <a:xfrm>
                <a:off x="9750410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5000"/>
                </a:schemeClr>
              </a:solidFill>
              <a:ln>
                <a:noFill/>
              </a:ln>
            </p:spPr>
          </p:sp>
          <p:sp>
            <p:nvSpPr>
              <p:cNvPr id="128" name="Прямоугольник 356" hidden="0"/>
              <p:cNvSpPr/>
              <p:nvPr isPhoto="0" userDrawn="1"/>
            </p:nvSpPr>
            <p:spPr bwMode="auto">
              <a:xfrm>
                <a:off x="9371999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129" name="Прямоугольник 357" hidden="0"/>
              <p:cNvSpPr/>
              <p:nvPr isPhoto="0" userDrawn="1"/>
            </p:nvSpPr>
            <p:spPr bwMode="auto">
              <a:xfrm>
                <a:off x="9754942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</p:sp>
          <p:sp>
            <p:nvSpPr>
              <p:cNvPr id="130" name="Прямоугольник 359" hidden="0"/>
              <p:cNvSpPr/>
              <p:nvPr isPhoto="0" userDrawn="1"/>
            </p:nvSpPr>
            <p:spPr bwMode="auto">
              <a:xfrm>
                <a:off x="9370942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131" name="Прямоугольник 360" hidden="0"/>
              <p:cNvSpPr/>
              <p:nvPr isPhoto="0" userDrawn="1"/>
            </p:nvSpPr>
            <p:spPr bwMode="auto">
              <a:xfrm>
                <a:off x="9753885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132" name="Прямоугольник 482" hidden="0"/>
          <p:cNvSpPr/>
          <p:nvPr isPhoto="0" userDrawn="1"/>
        </p:nvSpPr>
        <p:spPr bwMode="auto">
          <a:xfrm>
            <a:off x="11049447" y="6600570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3" name="Прямоугольник 487" hidden="0"/>
          <p:cNvSpPr/>
          <p:nvPr isPhoto="0" userDrawn="1"/>
        </p:nvSpPr>
        <p:spPr bwMode="auto">
          <a:xfrm>
            <a:off x="11053358" y="6594997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134" name="Прямоугольник 488" hidden="0"/>
          <p:cNvSpPr/>
          <p:nvPr isPhoto="0" userDrawn="1"/>
        </p:nvSpPr>
        <p:spPr bwMode="auto">
          <a:xfrm>
            <a:off x="11432934" y="6600570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35" name="Прямоугольник 489" hidden="0"/>
          <p:cNvSpPr/>
          <p:nvPr isPhoto="0" userDrawn="1"/>
        </p:nvSpPr>
        <p:spPr bwMode="auto">
          <a:xfrm>
            <a:off x="11813271" y="6600570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36" name="Прямоугольник 471" hidden="0"/>
          <p:cNvSpPr/>
          <p:nvPr isPhoto="0" userDrawn="1"/>
        </p:nvSpPr>
        <p:spPr bwMode="auto">
          <a:xfrm>
            <a:off x="9905290" y="6598214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37" name="Прямоугольник 476" hidden="0"/>
          <p:cNvSpPr/>
          <p:nvPr isPhoto="0" userDrawn="1"/>
        </p:nvSpPr>
        <p:spPr bwMode="auto">
          <a:xfrm>
            <a:off x="9909199" y="6598214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138" name="Прямоугольник 477" hidden="0"/>
          <p:cNvSpPr/>
          <p:nvPr isPhoto="0" userDrawn="1"/>
        </p:nvSpPr>
        <p:spPr bwMode="auto">
          <a:xfrm>
            <a:off x="10289537" y="6681515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139" name="Прямоугольник 478" hidden="0"/>
          <p:cNvSpPr/>
          <p:nvPr isPhoto="0" userDrawn="1"/>
        </p:nvSpPr>
        <p:spPr bwMode="auto">
          <a:xfrm>
            <a:off x="10669114" y="6598214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140" name="Прямоугольник 460" hidden="0"/>
          <p:cNvSpPr/>
          <p:nvPr isPhoto="0" userDrawn="1"/>
        </p:nvSpPr>
        <p:spPr bwMode="auto">
          <a:xfrm>
            <a:off x="8760083" y="6600570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41" name="Прямоугольник 465" hidden="0"/>
          <p:cNvSpPr/>
          <p:nvPr isPhoto="0" userDrawn="1"/>
        </p:nvSpPr>
        <p:spPr bwMode="auto">
          <a:xfrm>
            <a:off x="8763994" y="6594997"/>
            <a:ext cx="381384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142" name="Прямоугольник 466" hidden="0"/>
          <p:cNvSpPr/>
          <p:nvPr isPhoto="0" userDrawn="1"/>
        </p:nvSpPr>
        <p:spPr bwMode="auto">
          <a:xfrm>
            <a:off x="9150709" y="6594997"/>
            <a:ext cx="381384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143" name="Прямоугольник 467" hidden="0"/>
          <p:cNvSpPr/>
          <p:nvPr isPhoto="0" userDrawn="1"/>
        </p:nvSpPr>
        <p:spPr bwMode="auto">
          <a:xfrm>
            <a:off x="9521437" y="6597036"/>
            <a:ext cx="381384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144" name="Прямоугольник 449" hidden="0"/>
          <p:cNvSpPr/>
          <p:nvPr isPhoto="0" userDrawn="1"/>
        </p:nvSpPr>
        <p:spPr bwMode="auto">
          <a:xfrm>
            <a:off x="7618378" y="6598214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45" name="Прямоугольник 454" hidden="0"/>
          <p:cNvSpPr/>
          <p:nvPr isPhoto="0" userDrawn="1"/>
        </p:nvSpPr>
        <p:spPr bwMode="auto">
          <a:xfrm>
            <a:off x="7622289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146" name="Прямоугольник 455" hidden="0"/>
          <p:cNvSpPr/>
          <p:nvPr isPhoto="0" userDrawn="1"/>
        </p:nvSpPr>
        <p:spPr bwMode="auto">
          <a:xfrm>
            <a:off x="8001866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47" name="Прямоугольник 456" hidden="0"/>
          <p:cNvSpPr/>
          <p:nvPr isPhoto="0" userDrawn="1"/>
        </p:nvSpPr>
        <p:spPr bwMode="auto">
          <a:xfrm>
            <a:off x="8382201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48" name="Прямоугольник 438" hidden="0"/>
          <p:cNvSpPr/>
          <p:nvPr isPhoto="0" userDrawn="1"/>
        </p:nvSpPr>
        <p:spPr bwMode="auto">
          <a:xfrm>
            <a:off x="6477385" y="6598214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49" name="Прямоугольник 443" hidden="0"/>
          <p:cNvSpPr/>
          <p:nvPr isPhoto="0" userDrawn="1"/>
        </p:nvSpPr>
        <p:spPr bwMode="auto">
          <a:xfrm>
            <a:off x="6481296" y="6598214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150" name="Прямоугольник 444" hidden="0"/>
          <p:cNvSpPr/>
          <p:nvPr isPhoto="0" userDrawn="1"/>
        </p:nvSpPr>
        <p:spPr bwMode="auto">
          <a:xfrm>
            <a:off x="6860871" y="6598214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151" name="Прямоугольник 445" hidden="0"/>
          <p:cNvSpPr/>
          <p:nvPr isPhoto="0" userDrawn="1"/>
        </p:nvSpPr>
        <p:spPr bwMode="auto">
          <a:xfrm>
            <a:off x="7241207" y="6598214"/>
            <a:ext cx="381384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8"/>
            </a:schemeClr>
          </a:solidFill>
          <a:ln>
            <a:noFill/>
          </a:ln>
        </p:spPr>
      </p:sp>
      <p:sp>
        <p:nvSpPr>
          <p:cNvPr id="152" name="Прямоугольник 422" hidden="0"/>
          <p:cNvSpPr/>
          <p:nvPr isPhoto="0" userDrawn="1"/>
        </p:nvSpPr>
        <p:spPr bwMode="auto">
          <a:xfrm>
            <a:off x="5330856" y="6599709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53" name="Прямоугольник 427" hidden="0"/>
          <p:cNvSpPr/>
          <p:nvPr isPhoto="0" userDrawn="1"/>
        </p:nvSpPr>
        <p:spPr bwMode="auto">
          <a:xfrm>
            <a:off x="5334768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154" name="Прямоугольник 428" hidden="0"/>
          <p:cNvSpPr/>
          <p:nvPr isPhoto="0" userDrawn="1"/>
        </p:nvSpPr>
        <p:spPr bwMode="auto">
          <a:xfrm>
            <a:off x="5714343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55" name="Прямоугольник 429" hidden="0"/>
          <p:cNvSpPr/>
          <p:nvPr isPhoto="0" userDrawn="1"/>
        </p:nvSpPr>
        <p:spPr bwMode="auto">
          <a:xfrm>
            <a:off x="6094679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56" name="Прямоугольник 411" hidden="0"/>
          <p:cNvSpPr/>
          <p:nvPr isPhoto="0" userDrawn="1"/>
        </p:nvSpPr>
        <p:spPr bwMode="auto">
          <a:xfrm>
            <a:off x="4186699" y="6597353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57" name="Прямоугольник 416" hidden="0"/>
          <p:cNvSpPr/>
          <p:nvPr isPhoto="0" userDrawn="1"/>
        </p:nvSpPr>
        <p:spPr bwMode="auto">
          <a:xfrm>
            <a:off x="4190610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158" name="Прямоугольник 417" hidden="0"/>
          <p:cNvSpPr/>
          <p:nvPr isPhoto="0" userDrawn="1"/>
        </p:nvSpPr>
        <p:spPr bwMode="auto">
          <a:xfrm>
            <a:off x="4570186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159" name="Прямоугольник 418" hidden="0"/>
          <p:cNvSpPr/>
          <p:nvPr isPhoto="0" userDrawn="1"/>
        </p:nvSpPr>
        <p:spPr bwMode="auto">
          <a:xfrm>
            <a:off x="4950522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160" name="Прямоугольник 400" hidden="0"/>
          <p:cNvSpPr/>
          <p:nvPr isPhoto="0" userDrawn="1"/>
        </p:nvSpPr>
        <p:spPr bwMode="auto">
          <a:xfrm>
            <a:off x="3041491" y="6599709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61" name="Прямоугольник 405" hidden="0"/>
          <p:cNvSpPr/>
          <p:nvPr isPhoto="0" userDrawn="1"/>
        </p:nvSpPr>
        <p:spPr bwMode="auto">
          <a:xfrm>
            <a:off x="3045402" y="6599709"/>
            <a:ext cx="381384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162" name="Прямоугольник 406" hidden="0"/>
          <p:cNvSpPr/>
          <p:nvPr isPhoto="0" userDrawn="1"/>
        </p:nvSpPr>
        <p:spPr bwMode="auto">
          <a:xfrm>
            <a:off x="3424979" y="6599709"/>
            <a:ext cx="381384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163" name="Прямоугольник 407" hidden="0"/>
          <p:cNvSpPr/>
          <p:nvPr isPhoto="0" userDrawn="1"/>
        </p:nvSpPr>
        <p:spPr bwMode="auto">
          <a:xfrm>
            <a:off x="3805314" y="6599709"/>
            <a:ext cx="381384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164" name="Прямоугольник 389" hidden="0"/>
          <p:cNvSpPr/>
          <p:nvPr isPhoto="0" userDrawn="1"/>
        </p:nvSpPr>
        <p:spPr bwMode="auto">
          <a:xfrm>
            <a:off x="1899786" y="6597353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65" name="Прямоугольник 394" hidden="0"/>
          <p:cNvSpPr/>
          <p:nvPr isPhoto="0" userDrawn="1"/>
        </p:nvSpPr>
        <p:spPr bwMode="auto">
          <a:xfrm>
            <a:off x="1903697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166" name="Прямоугольник 395" hidden="0"/>
          <p:cNvSpPr/>
          <p:nvPr isPhoto="0" userDrawn="1"/>
        </p:nvSpPr>
        <p:spPr bwMode="auto">
          <a:xfrm>
            <a:off x="2283274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67" name="Прямоугольник 396" hidden="0"/>
          <p:cNvSpPr/>
          <p:nvPr isPhoto="0" userDrawn="1"/>
        </p:nvSpPr>
        <p:spPr bwMode="auto">
          <a:xfrm>
            <a:off x="2663610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68" name="Прямоугольник 378" hidden="0"/>
          <p:cNvSpPr/>
          <p:nvPr isPhoto="0" userDrawn="1"/>
        </p:nvSpPr>
        <p:spPr bwMode="auto">
          <a:xfrm>
            <a:off x="758793" y="6597353"/>
            <a:ext cx="1144157" cy="2574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69" name="Прямоугольник 383" hidden="0"/>
          <p:cNvSpPr/>
          <p:nvPr isPhoto="0" userDrawn="1"/>
        </p:nvSpPr>
        <p:spPr bwMode="auto">
          <a:xfrm>
            <a:off x="762703" y="6597353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170" name="Прямоугольник 384" hidden="0"/>
          <p:cNvSpPr/>
          <p:nvPr isPhoto="0" userDrawn="1"/>
        </p:nvSpPr>
        <p:spPr bwMode="auto">
          <a:xfrm>
            <a:off x="1142281" y="6597353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171" name="Прямоугольник 385" hidden="0"/>
          <p:cNvSpPr/>
          <p:nvPr isPhoto="0" userDrawn="1"/>
        </p:nvSpPr>
        <p:spPr bwMode="auto">
          <a:xfrm>
            <a:off x="1522615" y="6597353"/>
            <a:ext cx="381384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8"/>
            </a:schemeClr>
          </a:solidFill>
          <a:ln>
            <a:noFill/>
          </a:ln>
        </p:spPr>
      </p:sp>
      <p:sp>
        <p:nvSpPr>
          <p:cNvPr id="172" name="Прямоугольник 365" hidden="0"/>
          <p:cNvSpPr/>
          <p:nvPr isPhoto="0" userDrawn="1"/>
        </p:nvSpPr>
        <p:spPr bwMode="auto">
          <a:xfrm>
            <a:off x="-1" y="6599851"/>
            <a:ext cx="765171" cy="254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73" name="Прямоугольник 369" hidden="0"/>
          <p:cNvSpPr/>
          <p:nvPr isPhoto="0" userDrawn="1"/>
        </p:nvSpPr>
        <p:spPr bwMode="auto">
          <a:xfrm>
            <a:off x="4502" y="65998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74" name="Прямоугольник 370" hidden="0"/>
          <p:cNvSpPr/>
          <p:nvPr isPhoto="0" userDrawn="1"/>
        </p:nvSpPr>
        <p:spPr bwMode="auto">
          <a:xfrm>
            <a:off x="384838" y="65998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75" name="Текст 2" hidden="0"/>
          <p:cNvSpPr>
            <a:spLocks noGrp="1"/>
          </p:cNvSpPr>
          <p:nvPr isPhoto="0" userDrawn="1">
            <p:ph type="body" idx="1" hasCustomPrompt="0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76" name="Заголовок 1" hidden="0"/>
          <p:cNvSpPr>
            <a:spLocks noGrp="1"/>
          </p:cNvSpPr>
          <p:nvPr isPhoto="0" userDrawn="1">
            <p:ph type="title" hasCustomPrompt="0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77" name="Номер слайда 5" hidden="0"/>
          <p:cNvSpPr>
            <a:spLocks noGrp="1"/>
          </p:cNvSpPr>
          <p:nvPr isPhoto="0" userDrawn="1">
            <p:ph type="sldNum" sz="quarter" idx="4" hasCustomPrompt="0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78" name="Дата 3" hidden="0"/>
          <p:cNvSpPr>
            <a:spLocks noGrp="1"/>
          </p:cNvSpPr>
          <p:nvPr isPhoto="0" userDrawn="1">
            <p:ph type="dt" sz="half" idx="2" hasCustomPrompt="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79" name="Нижний колонтитул 4" hidden="0"/>
          <p:cNvSpPr>
            <a:spLocks noGrp="1"/>
          </p:cNvSpPr>
          <p:nvPr isPhoto="0" userDrawn="1">
            <p:ph type="ftr" sz="quarter" idx="3" hasCustomPrompt="0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Assignment 01 - All Sorts of Sorts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Programming II / Tristan Goodell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{selection_sort} / [code]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public </a:t>
            </a:r>
            <a:r>
              <a:rPr lang="en-US" sz="20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void </a:t>
            </a: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selectionSort()</a:t>
            </a:r>
            <a:endParaRPr sz="2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{  </a:t>
            </a:r>
            <a:endParaRPr sz="2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20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for </a:t>
            </a: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20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int </a:t>
            </a: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i=</a:t>
            </a:r>
            <a:r>
              <a:rPr lang="en-US" sz="20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;i&lt;size-</a:t>
            </a:r>
            <a:r>
              <a:rPr lang="en-US" sz="20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;i++)  </a:t>
            </a:r>
            <a:endParaRPr lang="en-US" sz="2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{  </a:t>
            </a:r>
            <a:endParaRPr sz="2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</a:t>
            </a:r>
            <a:r>
              <a:rPr lang="en-US" sz="20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int </a:t>
            </a: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minimum = i;</a:t>
            </a:r>
            <a:endParaRPr sz="2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           		</a:t>
            </a:r>
            <a:r>
              <a:rPr lang="en-US" sz="20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20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int </a:t>
            </a: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x=i+</a:t>
            </a:r>
            <a:r>
              <a:rPr lang="en-US" sz="20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;x&lt;size;x++)</a:t>
            </a:r>
            <a:endParaRPr sz="2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           		{  </a:t>
            </a:r>
            <a:endParaRPr sz="2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               		</a:t>
            </a:r>
            <a:r>
              <a:rPr lang="en-US" sz="20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(inOrder(get(x),get(minimum)))</a:t>
            </a:r>
            <a:endParaRPr sz="2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               		{  </a:t>
            </a:r>
            <a:endParaRPr sz="2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                   			minimum=x;</a:t>
            </a:r>
            <a:endParaRPr sz="2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               		}  </a:t>
            </a:r>
            <a:endParaRPr sz="2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           		}  </a:t>
            </a:r>
            <a:endParaRPr sz="2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           		swap(minimum,i); </a:t>
            </a:r>
            <a:endParaRPr sz="2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       	}  </a:t>
            </a:r>
            <a:endParaRPr sz="2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sz="2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{insertion_sort} / [code]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4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public </a:t>
            </a:r>
            <a:r>
              <a:rPr lang="en-US" sz="24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void </a:t>
            </a: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insertionSort()</a:t>
            </a:r>
            <a:endParaRPr sz="24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sz="24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24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24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int </a:t>
            </a: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i=</a:t>
            </a:r>
            <a:r>
              <a:rPr lang="en-US" sz="24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;i&lt;=size-</a:t>
            </a:r>
            <a:r>
              <a:rPr lang="en-US" sz="24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;i++)</a:t>
            </a:r>
            <a:endParaRPr sz="24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{</a:t>
            </a:r>
            <a:endParaRPr sz="24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</a:t>
            </a:r>
            <a:r>
              <a:rPr lang="en-US" sz="24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int </a:t>
            </a: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j=i;</a:t>
            </a:r>
            <a:endParaRPr sz="24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</a:t>
            </a:r>
            <a:r>
              <a:rPr lang="en-US" sz="24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while</a:t>
            </a: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(j&gt;</a:t>
            </a:r>
            <a:r>
              <a:rPr lang="en-US" sz="24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0 </a:t>
            </a: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&amp;&amp; inOrder(get(j-</a:t>
            </a:r>
            <a:r>
              <a:rPr lang="en-US" sz="24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),get(j)))</a:t>
            </a:r>
            <a:endParaRPr sz="24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{</a:t>
            </a:r>
            <a:endParaRPr sz="24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	swap(j,j-</a:t>
            </a:r>
            <a:r>
              <a:rPr lang="en-US" sz="24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);</a:t>
            </a:r>
            <a:endParaRPr sz="24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	</a:t>
            </a:r>
            <a:r>
              <a:rPr lang="en-US" sz="24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--;</a:t>
            </a:r>
            <a:endParaRPr sz="24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}</a:t>
            </a:r>
            <a:endParaRPr sz="24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	</a:t>
            </a:r>
            <a:endParaRPr sz="24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}</a:t>
            </a:r>
            <a:endParaRPr sz="24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sz="24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{bubble_sort} / [code]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public </a:t>
            </a:r>
            <a:r>
              <a:rPr lang="en-US" sz="28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void </a:t>
            </a: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bubbleSort()</a:t>
            </a:r>
            <a:endParaRPr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lang="en-US"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28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28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int </a:t>
            </a: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i=</a:t>
            </a:r>
            <a:r>
              <a:rPr lang="en-US" sz="28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;i&lt;size;i++)</a:t>
            </a:r>
            <a:endParaRPr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{  </a:t>
            </a:r>
            <a:endParaRPr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</a:t>
            </a:r>
            <a:r>
              <a:rPr lang="en-US" sz="28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28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int </a:t>
            </a: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j=</a:t>
            </a:r>
            <a:r>
              <a:rPr lang="en-US" sz="28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;j&lt;=size-</a:t>
            </a:r>
            <a:r>
              <a:rPr lang="en-US" sz="28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-i;j++)</a:t>
            </a:r>
            <a:endParaRPr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{  </a:t>
            </a:r>
            <a:endParaRPr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	</a:t>
            </a:r>
            <a:r>
              <a:rPr lang="en-US" sz="28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(!inOrder(get(j),get(j-</a:t>
            </a:r>
            <a:r>
              <a:rPr lang="en-US" sz="28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)))swap(j-</a:t>
            </a:r>
            <a:r>
              <a:rPr lang="en-US" sz="28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,j);</a:t>
            </a:r>
            <a:endParaRPr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}  </a:t>
            </a:r>
            <a:endParaRPr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} </a:t>
            </a:r>
            <a:endParaRPr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{quick_sort} / [code]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9" y="1340767"/>
            <a:ext cx="5494744" cy="46085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10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public </a:t>
            </a:r>
            <a:r>
              <a:rPr lang="en-US" sz="10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int </a:t>
            </a: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partition(int lo, int hi)</a:t>
            </a: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sz="1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10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int </a:t>
            </a: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pivot=get(lo);</a:t>
            </a:r>
            <a:endParaRPr sz="1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10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int </a:t>
            </a: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i=lo;</a:t>
            </a:r>
            <a:endParaRPr sz="1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10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int </a:t>
            </a: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j=hi;</a:t>
            </a:r>
            <a:endParaRPr sz="1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while(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true</a:t>
            </a: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) </a:t>
            </a: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sz="1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(get(i)&lt;pivot)</a:t>
            </a: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sz="1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	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while</a:t>
            </a: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(get(i)&lt;pivot)</a:t>
            </a: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sz="1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		i++;</a:t>
            </a: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				compareCount++;</a:t>
            </a:r>
            <a:endParaRPr sz="1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	}</a:t>
            </a:r>
            <a:endParaRPr sz="1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}</a:t>
            </a:r>
            <a:endParaRPr sz="1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else</a:t>
            </a: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sz="1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	compareCount++;</a:t>
            </a:r>
            <a:endParaRPr sz="1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}</a:t>
            </a: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</a:t>
            </a:r>
            <a:endParaRPr sz="1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(get(j)&gt;pivot)</a:t>
            </a: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sz="1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	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while</a:t>
            </a: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(get(j)&gt;pivot)</a:t>
            </a: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sz="1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		j--;</a:t>
            </a: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				compareCount++;</a:t>
            </a:r>
            <a:endParaRPr sz="1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	}</a:t>
            </a:r>
            <a:endParaRPr sz="1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}</a:t>
            </a:r>
            <a:endParaRPr sz="1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else</a:t>
            </a: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sz="1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	compareCount++;</a:t>
            </a:r>
            <a:endParaRPr sz="1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}</a:t>
            </a:r>
            <a:endParaRPr sz="1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(i&gt;=j)</a:t>
            </a: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sz="1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	compareCount++;</a:t>
            </a:r>
            <a:endParaRPr sz="1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	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return </a:t>
            </a: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j;</a:t>
            </a:r>
            <a:endParaRPr sz="1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}</a:t>
            </a:r>
            <a:endParaRPr sz="1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</a:t>
            </a:r>
            <a:r>
              <a:rPr lang="en-US" sz="10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else</a:t>
            </a: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sz="1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	compareCount++;</a:t>
            </a:r>
            <a:endParaRPr sz="1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}</a:t>
            </a:r>
            <a:endParaRPr sz="1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swap(i,j);</a:t>
            </a:r>
            <a:endParaRPr sz="1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}</a:t>
            </a:r>
            <a:endParaRPr sz="1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sz="1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" name="Объект 2" hidden="0"/>
          <p:cNvSpPr>
            <a:spLocks noGrp="1"/>
          </p:cNvSpPr>
          <p:nvPr isPhoto="0" userDrawn="0"/>
        </p:nvSpPr>
        <p:spPr bwMode="auto">
          <a:xfrm flipH="0" flipV="0">
            <a:off x="5946292" y="1340767"/>
            <a:ext cx="5494743" cy="4608513"/>
          </a:xfrm>
        </p:spPr>
        <p:txBody>
          <a:bodyPr vert="horz" lIns="91440" tIns="45720" rIns="91440" bIns="45720" rtlCol="0"/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public </a:t>
            </a:r>
            <a:r>
              <a:rPr lang="en-US" sz="12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void 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quickSort()</a:t>
            </a:r>
            <a:endParaRPr lang="en-US"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lang="en-US"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quickerSort(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,size-1);</a:t>
            </a:r>
            <a:endParaRPr lang="en-US"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lang="en-US"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</a:t>
            </a:r>
            <a:endParaRPr lang="en-US"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public </a:t>
            </a:r>
            <a:r>
              <a:rPr lang="en-US" sz="12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void 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quickerSort(int lo, int hi)</a:t>
            </a:r>
            <a:endParaRPr lang="en-US"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lang="en-US"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12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if 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(lo&gt;=hi)</a:t>
            </a:r>
            <a:endParaRPr lang="en-US"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{</a:t>
            </a:r>
            <a:endParaRPr lang="en-US"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</a:t>
            </a:r>
            <a:r>
              <a:rPr lang="en-US" sz="12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return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;</a:t>
            </a:r>
            <a:endParaRPr lang="en-US"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}</a:t>
            </a:r>
            <a:endParaRPr lang="en-US"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12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int 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pivot=partition(lo, hi);</a:t>
            </a:r>
            <a:endParaRPr lang="en-US"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quickerSort(lo, pivot);</a:t>
            </a:r>
            <a:endParaRPr lang="en-US"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quickerSort(pivot+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, hi);</a:t>
            </a:r>
            <a:endParaRPr lang="en-US"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lang="en-US"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1">
            <p:ph type="ctrTitle" hasCustomPrompt="0"/>
          </p:nvPr>
        </p:nvSpPr>
        <p:spPr bwMode="auto">
          <a:xfrm>
            <a:off x="1070366" y="3140966"/>
            <a:ext cx="9994345" cy="1152126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pPr>
              <a:defRPr/>
            </a:pPr>
            <a:r>
              <a:rPr/>
              <a:t>{graphs_&amp;_analysis}</a:t>
            </a:r>
            <a:endParaRPr/>
          </a:p>
        </p:txBody>
      </p:sp>
      <p:sp>
        <p:nvSpPr>
          <p:cNvPr id="5" name="Подзаголовок 2" hidden="0"/>
          <p:cNvSpPr>
            <a:spLocks noGrp="1"/>
          </p:cNvSpPr>
          <p:nvPr isPhoto="0" userDrawn="1">
            <p:ph type="subTitle" idx="1" hasCustomPrompt="0"/>
          </p:nvPr>
        </p:nvSpPr>
        <p:spPr bwMode="auto">
          <a:xfrm>
            <a:off x="2043472" y="4437110"/>
            <a:ext cx="8081652" cy="100811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[selection] / [insertion] / [bubble] / [quick]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{time}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542507" y="1004454"/>
            <a:ext cx="9018037" cy="5571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{time} / [discussion]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Although QuickSort is slower than the other sorts for lists smaller than </a:t>
            </a:r>
            <a:r>
              <a:rPr i="1"/>
              <a:t>n=512</a:t>
            </a:r>
            <a:r>
              <a:rPr/>
              <a:t>, it outpaces the other sorting techniques for larger lists. </a:t>
            </a:r>
            <a:endParaRPr/>
          </a:p>
          <a:p>
            <a:pPr>
              <a:defRPr/>
            </a:pPr>
            <a:r>
              <a:rPr/>
              <a:t>Since QuickSort is faster than the other techniques, it can process lists up to size </a:t>
            </a:r>
            <a:r>
              <a:rPr i="1"/>
              <a:t>n=268435456</a:t>
            </a:r>
            <a:r>
              <a:rPr/>
              <a:t> in less than a minute, compared to the other lists only being able to process lists up to size </a:t>
            </a:r>
            <a:r>
              <a:rPr i="1"/>
              <a:t>n=262144</a:t>
            </a:r>
            <a:r>
              <a:rPr/>
              <a:t> in less than a minute.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{compare_count}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619271" y="1076765"/>
            <a:ext cx="8896164" cy="54961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{compare_count} / [discussion]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Once again, Quick Sort is less efficient than the other sorting techniques with lists with a length less than n=512. After that, Quick Sort becomes much more efficient and requires fewer compares to successfully sort, relative to other sorts. </a:t>
            </a:r>
            <a:endParaRPr/>
          </a:p>
          <a:p>
            <a:pPr>
              <a:defRPr/>
            </a:pPr>
            <a:r>
              <a:rPr/>
              <a:t>The number of Compare Counts for Insertion, Selection, &amp; Bubble sorting is incredibly similar. This is explained by all three sorts comparing values just once per loop.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{swap_count}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600776" y="1026480"/>
            <a:ext cx="8995913" cy="5557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{swap_count} / [discussion]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8" y="1155815"/>
            <a:ext cx="10972800" cy="4608513"/>
          </a:xfrm>
        </p:spPr>
        <p:txBody>
          <a:bodyPr/>
          <a:lstStyle/>
          <a:p>
            <a:pPr>
              <a:defRPr/>
            </a:pPr>
            <a:r>
              <a:rPr/>
              <a:t>Selection Sort is the superior sorting technique when looking at swap count. This efficiency is caused by Selection Sort only swapping n-1 times.</a:t>
            </a:r>
            <a:endParaRPr/>
          </a:p>
          <a:p>
            <a:pPr>
              <a:defRPr/>
            </a:pPr>
            <a:r>
              <a:rPr/>
              <a:t>Insertion and Bubble Sort swap items approximately the same number of times. </a:t>
            </a:r>
            <a:endParaRPr/>
          </a:p>
          <a:p>
            <a:pPr>
              <a:defRPr/>
            </a:pPr>
            <a:r>
              <a:rPr/>
              <a:t>It took approximately the same number of swaps for Quick Sort to sort </a:t>
            </a:r>
            <a:r>
              <a:rPr lang="en-US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 list</a:t>
            </a:r>
            <a:r>
              <a:rPr lang="en-US" sz="3200" b="0" i="1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n=268435456</a:t>
            </a:r>
            <a:r>
              <a:rPr lang="en-US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/>
              <a:t>as it took Insertion and Bubble Sort to sort a list </a:t>
            </a:r>
            <a:r>
              <a:rPr i="1"/>
              <a:t>n=</a:t>
            </a:r>
            <a:r>
              <a:rPr lang="en-US" sz="3200" b="0" i="1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262144</a:t>
            </a:r>
            <a:r>
              <a:rPr/>
              <a:t>. </a:t>
            </a:r>
            <a:endParaRPr/>
          </a:p>
          <a:p>
            <a:pPr>
              <a:defRPr/>
            </a:pPr>
            <a:r>
              <a:rPr/>
              <a:t>Additionally, it took approximately the same number of swaps for Selection Sort to sort a list </a:t>
            </a:r>
            <a:r>
              <a:rPr i="1">
                <a:latin typeface="Times New Roman"/>
                <a:ea typeface="Times New Roman"/>
                <a:cs typeface="Times New Roman"/>
              </a:rPr>
              <a:t>n=</a:t>
            </a:r>
            <a:r>
              <a:rPr sz="32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262144</a:t>
            </a:r>
            <a:r>
              <a:rPr sz="3200">
                <a:latin typeface="Times New Roman"/>
                <a:ea typeface="Times New Roman"/>
                <a:cs typeface="Times New Roman"/>
              </a:rPr>
              <a:t> as it took Quick Sort to sort a list </a:t>
            </a:r>
            <a:r>
              <a:rPr sz="3200" i="1">
                <a:latin typeface="Times New Roman"/>
                <a:ea typeface="Times New Roman"/>
                <a:cs typeface="Times New Roman"/>
              </a:rPr>
              <a:t>n=</a:t>
            </a:r>
            <a:r>
              <a:rPr sz="32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32768</a:t>
            </a:r>
            <a:r>
              <a:rPr sz="3200">
                <a:latin typeface="Times New Roman"/>
                <a:ea typeface="Times New Roman"/>
                <a:cs typeface="Times New Roman"/>
              </a:rPr>
              <a:t>.</a:t>
            </a:r>
            <a:endParaRPr sz="320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1">
            <p:ph type="ctrTitle" hasCustomPrompt="0"/>
          </p:nvPr>
        </p:nvSpPr>
        <p:spPr bwMode="auto">
          <a:xfrm>
            <a:off x="1070366" y="3140966"/>
            <a:ext cx="9994345" cy="1152126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pPr>
              <a:defRPr/>
            </a:pPr>
            <a:r>
              <a:rPr/>
              <a:t>{code}</a:t>
            </a:r>
            <a:endParaRPr/>
          </a:p>
        </p:txBody>
      </p:sp>
      <p:sp>
        <p:nvSpPr>
          <p:cNvPr id="5" name="Подзаголовок 2" hidden="0"/>
          <p:cNvSpPr>
            <a:spLocks noGrp="1"/>
          </p:cNvSpPr>
          <p:nvPr isPhoto="0" userDrawn="1">
            <p:ph type="subTitle" idx="1" hasCustomPrompt="0"/>
          </p:nvPr>
        </p:nvSpPr>
        <p:spPr bwMode="auto">
          <a:xfrm>
            <a:off x="2043472" y="4437110"/>
            <a:ext cx="8081652" cy="100811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 sz="2800" b="1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[selection] / [insertion] / [bubble] / [quick]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asic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ONLYOFFICE/5.6.4.20</Application>
  <DocSecurity>0</DocSecurity>
  <PresentationFormat>Widescreen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CPII - A01 - All Sorts of Sorts</dc:title>
  <dc:subject>Programming II</dc:subject>
  <dc:creator>Tristan Goodell</dc:creator>
  <cp:keywords/>
  <dc:description>asmsa@tgoodell.com</dc:description>
  <dc:identifier/>
  <dc:language/>
  <cp:lastModifiedBy/>
  <cp:revision>2</cp:revision>
  <dcterms:created xsi:type="dcterms:W3CDTF">2012-12-03T06:56:55Z</dcterms:created>
  <dcterms:modified xsi:type="dcterms:W3CDTF">2020-09-18T02:08:37Z</dcterms:modified>
  <cp:category/>
  <cp:contentStatus/>
  <cp:version/>
</cp:coreProperties>
</file>