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9" name="Группа 312" hidden="0"/>
          <p:cNvGrpSpPr/>
          <p:nvPr isPhoto="0" userDrawn="1"/>
        </p:nvGrpSpPr>
        <p:grpSpPr bwMode="auto">
          <a:xfrm>
            <a:off x="-22006" y="-7442"/>
            <a:ext cx="12214008" cy="1742779"/>
            <a:chOff x="5534482" y="2204917"/>
            <a:chExt cx="5756459" cy="1155514"/>
          </a:xfrm>
        </p:grpSpPr>
        <p:grpSp>
          <p:nvGrpSpPr>
            <p:cNvPr id="10" name="Группа 382" hidden="0"/>
            <p:cNvGrpSpPr/>
            <p:nvPr isPhoto="0" userDrawn="1"/>
          </p:nvGrpSpPr>
          <p:grpSpPr bwMode="auto">
            <a:xfrm>
              <a:off x="10137289" y="2208431"/>
              <a:ext cx="1153653" cy="1152000"/>
              <a:chOff x="8985289" y="2208431"/>
              <a:chExt cx="1153653" cy="1152000"/>
            </a:xfrm>
          </p:grpSpPr>
          <p:sp>
            <p:nvSpPr>
              <p:cNvPr id="11" name="Прямоугольник 43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12" name="Группа 432" hidden="0"/>
              <p:cNvGrpSpPr/>
              <p:nvPr isPhoto="0"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13" name="Прямоугольник 433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434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435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43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43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43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9" name="Прямоугольник 43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" name="Прямоугольник 44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1" name="Прямоугольник 44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" name="Группа 383" hidden="0"/>
            <p:cNvGrpSpPr/>
            <p:nvPr isPhoto="0" userDrawn="1"/>
          </p:nvGrpSpPr>
          <p:grpSpPr bwMode="auto">
            <a:xfrm>
              <a:off x="8985885" y="2204917"/>
              <a:ext cx="1153057" cy="1152000"/>
              <a:chOff x="8985885" y="2208431"/>
              <a:chExt cx="1153057" cy="1152000"/>
            </a:xfrm>
          </p:grpSpPr>
          <p:sp>
            <p:nvSpPr>
              <p:cNvPr id="23" name="Прямоугольник 420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4" name="Группа 421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" name="Прямоугольник 422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423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424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425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426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427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31" name="Прямоугольник 428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32" name="Прямоугольник 429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3" name="Прямоугольник 430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4" name="Группа 384" hidden="0"/>
            <p:cNvGrpSpPr/>
            <p:nvPr isPhoto="0"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35" name="Прямоугольник 40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6" name="Группа 410" hidden="0"/>
              <p:cNvGrpSpPr/>
              <p:nvPr isPhoto="0"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37" name="Прямоугольник 411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412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413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41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41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41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3" name="Прямоугольник 41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4" name="Прямоугольник 41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5" name="Прямоугольник 419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6" name="Группа 385" hidden="0"/>
            <p:cNvGrpSpPr/>
            <p:nvPr isPhoto="0" userDrawn="1"/>
          </p:nvGrpSpPr>
          <p:grpSpPr bwMode="auto">
            <a:xfrm>
              <a:off x="6683297" y="2204917"/>
              <a:ext cx="1153057" cy="1152000"/>
              <a:chOff x="8985885" y="2208431"/>
              <a:chExt cx="1153057" cy="1152000"/>
            </a:xfrm>
          </p:grpSpPr>
          <p:sp>
            <p:nvSpPr>
              <p:cNvPr id="47" name="Прямоугольник 39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8" name="Группа 39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9" name="Прямоугольник 40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40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40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40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40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40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5" name="Прямоугольник 40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6" name="Прямоугольник 40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7" name="Прямоугольник 40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8" name="Группа 386" hidden="0"/>
            <p:cNvGrpSpPr/>
            <p:nvPr isPhoto="0" userDrawn="1"/>
          </p:nvGrpSpPr>
          <p:grpSpPr bwMode="auto">
            <a:xfrm>
              <a:off x="5534482" y="2204917"/>
              <a:ext cx="1153057" cy="1152000"/>
              <a:chOff x="8985885" y="2208431"/>
              <a:chExt cx="1153057" cy="1152000"/>
            </a:xfrm>
          </p:grpSpPr>
          <p:sp>
            <p:nvSpPr>
              <p:cNvPr id="59" name="Прямоугольник 38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60" name="Группа 38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61" name="Прямоугольник 38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39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39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39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39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39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67" name="Прямоугольник 39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8" name="Прямоугольник 39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9" name="Прямоугольник 39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70" name="Группа 4" hidden="0"/>
          <p:cNvGrpSpPr/>
          <p:nvPr isPhoto="0"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71" name="Прямоугольник 463" hidden="0"/>
            <p:cNvSpPr/>
            <p:nvPr isPhoto="0"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72" name="Прямоугольник 464" hidden="0"/>
            <p:cNvSpPr/>
            <p:nvPr isPhoto="0"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73" name="Прямоугольник 465" hidden="0"/>
            <p:cNvSpPr/>
            <p:nvPr isPhoto="0" userDrawn="1"/>
          </p:nvSpPr>
          <p:spPr bwMode="auto">
            <a:xfrm>
              <a:off x="5731506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74" name="Прямоугольник 466" hidden="0"/>
            <p:cNvSpPr/>
            <p:nvPr isPhoto="0"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75" name="Прямоугольник 467" hidden="0"/>
            <p:cNvSpPr/>
            <p:nvPr isPhoto="0"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76" name="Прямоугольник 468" hidden="0"/>
            <p:cNvSpPr/>
            <p:nvPr isPhoto="0"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77" name="Прямоугольник 469" hidden="0"/>
            <p:cNvSpPr/>
            <p:nvPr isPhoto="0"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78" name="Прямоугольник 470" hidden="0"/>
            <p:cNvSpPr/>
            <p:nvPr isPhoto="0"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79" name="Прямоугольник 471" hidden="0"/>
            <p:cNvSpPr/>
            <p:nvPr isPhoto="0"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0" name="Прямоугольник 472" hidden="0"/>
            <p:cNvSpPr/>
            <p:nvPr isPhoto="0"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81" name="Прямоугольник 473" hidden="0"/>
            <p:cNvSpPr/>
            <p:nvPr isPhoto="0"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82" name="Прямоугольник 474" hidden="0"/>
            <p:cNvSpPr/>
            <p:nvPr isPhoto="0"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83" name="Прямоугольник 475" hidden="0"/>
            <p:cNvSpPr/>
            <p:nvPr isPhoto="0"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84" name="Прямоугольник 476" hidden="0"/>
            <p:cNvSpPr/>
            <p:nvPr isPhoto="0"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85" name="Прямоугольник 477" hidden="0"/>
            <p:cNvSpPr/>
            <p:nvPr isPhoto="0"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86" name="Прямоугольник 478" hidden="0"/>
            <p:cNvSpPr/>
            <p:nvPr isPhoto="0"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87" name="Прямоугольник 479" hidden="0"/>
            <p:cNvSpPr/>
            <p:nvPr isPhoto="0"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8" name="Прямоугольник 480" hidden="0"/>
            <p:cNvSpPr/>
            <p:nvPr isPhoto="0"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89" name="Прямоугольник 481" hidden="0"/>
            <p:cNvSpPr/>
            <p:nvPr isPhoto="0"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90" name="Прямоугольник 482" hidden="0"/>
            <p:cNvSpPr/>
            <p:nvPr isPhoto="0"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9"/>
              </a:schemeClr>
            </a:solidFill>
            <a:ln>
              <a:noFill/>
            </a:ln>
          </p:spPr>
        </p:sp>
        <p:sp>
          <p:nvSpPr>
            <p:cNvPr id="91" name="Прямоугольник 483" hidden="0"/>
            <p:cNvSpPr/>
            <p:nvPr isPhoto="0"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92" name="Прямоугольник 484" hidden="0"/>
            <p:cNvSpPr/>
            <p:nvPr isPhoto="0"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93" name="Прямоугольник 485" hidden="0"/>
            <p:cNvSpPr/>
            <p:nvPr isPhoto="0"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1" y="6109507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9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2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45" hidden="0"/>
          <p:cNvSpPr/>
          <p:nvPr isPhoto="0"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" name="Прямоугольник 350" hidden="0"/>
          <p:cNvSpPr/>
          <p:nvPr isPhoto="0" userDrawn="1"/>
        </p:nvSpPr>
        <p:spPr bwMode="auto">
          <a:xfrm>
            <a:off x="1" y="-5610"/>
            <a:ext cx="765454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6" name="Group 6" hidden="0"/>
          <p:cNvGrpSpPr/>
          <p:nvPr isPhoto="0"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7" name="Группа 112" hidden="0"/>
            <p:cNvGrpSpPr/>
            <p:nvPr isPhoto="0" userDrawn="1"/>
          </p:nvGrpSpPr>
          <p:grpSpPr bwMode="auto">
            <a:xfrm>
              <a:off x="11052937" y="-6409"/>
              <a:ext cx="1146222" cy="1147201"/>
              <a:chOff x="8985289" y="2208431"/>
              <a:chExt cx="1153653" cy="1152000"/>
            </a:xfrm>
          </p:grpSpPr>
          <p:sp>
            <p:nvSpPr>
              <p:cNvPr id="8" name="Прямоугольник 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" name="Группа 4" hidden="0"/>
              <p:cNvGrpSpPr/>
              <p:nvPr isPhoto="0"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10" name="Прямоугольник 157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1" name="Прямоугольник 158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2" name="Прямоугольник 159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3" name="Прямоугольник 16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16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16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16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16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16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" name="Группа 190" hidden="0"/>
            <p:cNvGrpSpPr/>
            <p:nvPr isPhoto="0" userDrawn="1"/>
          </p:nvGrpSpPr>
          <p:grpSpPr bwMode="auto">
            <a:xfrm>
              <a:off x="9908949" y="-9923"/>
              <a:ext cx="1145630" cy="1152000"/>
              <a:chOff x="8985885" y="2208431"/>
              <a:chExt cx="1153057" cy="1152000"/>
            </a:xfrm>
          </p:grpSpPr>
          <p:sp>
            <p:nvSpPr>
              <p:cNvPr id="20" name="Прямоугольник 19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1" name="Группа 192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2" name="Прямоугольник 193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3" name="Прямоугольник 194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4" name="Прямоугольник 195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5" name="Прямоугольник 19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19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19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19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20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20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1" name="Группа 202" hidden="0"/>
            <p:cNvGrpSpPr/>
            <p:nvPr isPhoto="0"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32" name="Прямоугольник 203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3" name="Группа 204" hidden="0"/>
              <p:cNvGrpSpPr/>
              <p:nvPr isPhoto="0"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34" name="Прямоугольник 205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5" name="Прямоугольник 206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6" name="Прямоугольник 207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37" name="Прямоугольник 208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209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210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211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212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213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3" name="Группа 214" hidden="0"/>
            <p:cNvGrpSpPr/>
            <p:nvPr isPhoto="0" userDrawn="1"/>
          </p:nvGrpSpPr>
          <p:grpSpPr bwMode="auto">
            <a:xfrm>
              <a:off x="7621191" y="-9923"/>
              <a:ext cx="1145630" cy="1152000"/>
              <a:chOff x="8985885" y="2208431"/>
              <a:chExt cx="1153057" cy="1152000"/>
            </a:xfrm>
          </p:grpSpPr>
          <p:sp>
            <p:nvSpPr>
              <p:cNvPr id="44" name="Прямоугольник 21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5" name="Группа 216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6" name="Прямоугольник 217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7" name="Прямоугольник 218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8" name="Прямоугольник 219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9" name="Прямоугольник 22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22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22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22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22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22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5" name="Группа 226" hidden="0"/>
            <p:cNvGrpSpPr/>
            <p:nvPr isPhoto="0" userDrawn="1"/>
          </p:nvGrpSpPr>
          <p:grpSpPr bwMode="auto">
            <a:xfrm>
              <a:off x="6479777" y="-9923"/>
              <a:ext cx="1145630" cy="1152000"/>
              <a:chOff x="8985885" y="2208431"/>
              <a:chExt cx="1153057" cy="1152000"/>
            </a:xfrm>
          </p:grpSpPr>
          <p:sp>
            <p:nvSpPr>
              <p:cNvPr id="56" name="Прямоугольник 22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57" name="Группа 22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58" name="Прямоугольник 22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59" name="Прямоугольник 23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0" name="Прямоугольник 23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1" name="Прямоугольник 23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23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23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23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23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23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67" name="Группа 240" hidden="0"/>
            <p:cNvGrpSpPr/>
            <p:nvPr isPhoto="0" userDrawn="1"/>
          </p:nvGrpSpPr>
          <p:grpSpPr bwMode="auto">
            <a:xfrm>
              <a:off x="5332234" y="-7693"/>
              <a:ext cx="1146222" cy="1152000"/>
              <a:chOff x="8985289" y="2208431"/>
              <a:chExt cx="1153653" cy="1152000"/>
            </a:xfrm>
          </p:grpSpPr>
          <p:sp>
            <p:nvSpPr>
              <p:cNvPr id="68" name="Прямоугольник 28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69" name="Группа 290" hidden="0"/>
              <p:cNvGrpSpPr/>
              <p:nvPr isPhoto="0"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70" name="Прямоугольник 291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1" name="Прямоугольник 292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72" name="Прямоугольник 293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3" name="Прямоугольник 29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74" name="Прямоугольник 29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5" name="Прямоугольник 29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76" name="Прямоугольник 29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77" name="Прямоугольник 29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8" name="Прямоугольник 299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79" name="Группа 241" hidden="0"/>
            <p:cNvGrpSpPr/>
            <p:nvPr isPhoto="0" userDrawn="1"/>
          </p:nvGrpSpPr>
          <p:grpSpPr bwMode="auto">
            <a:xfrm>
              <a:off x="4188246" y="-11207"/>
              <a:ext cx="1145630" cy="1152000"/>
              <a:chOff x="8985885" y="2208431"/>
              <a:chExt cx="1153057" cy="1152000"/>
            </a:xfrm>
          </p:grpSpPr>
          <p:sp>
            <p:nvSpPr>
              <p:cNvPr id="80" name="Прямоугольник 27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81" name="Группа 27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82" name="Прямоугольник 28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3" name="Прямоугольник 28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84" name="Прямоугольник 28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85" name="Прямоугольник 28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86" name="Прямоугольник 28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87" name="Прямоугольник 28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88" name="Прямоугольник 28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9" name="Прямоугольник 28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90" name="Прямоугольник 28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91" name="Группа 242" hidden="0"/>
            <p:cNvGrpSpPr/>
            <p:nvPr isPhoto="0"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92" name="Прямоугольник 26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93" name="Группа 268" hidden="0"/>
              <p:cNvGrpSpPr/>
              <p:nvPr isPhoto="0"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94" name="Прямоугольник 26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95" name="Прямоугольник 27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96" name="Прямоугольник 27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97" name="Прямоугольник 27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98" name="Прямоугольник 27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99" name="Прямоугольник 27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0" name="Прямоугольник 27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01" name="Прямоугольник 27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02" name="Прямоугольник 277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03" name="Группа 243" hidden="0"/>
            <p:cNvGrpSpPr/>
            <p:nvPr isPhoto="0" userDrawn="1"/>
          </p:nvGrpSpPr>
          <p:grpSpPr bwMode="auto">
            <a:xfrm>
              <a:off x="1900489" y="-11207"/>
              <a:ext cx="1145630" cy="1152000"/>
              <a:chOff x="8985885" y="2208431"/>
              <a:chExt cx="1153057" cy="1152000"/>
            </a:xfrm>
          </p:grpSpPr>
          <p:sp>
            <p:nvSpPr>
              <p:cNvPr id="104" name="Прямоугольник 256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105" name="Группа 257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06" name="Прямоугольник 258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7" name="Прямоугольник 259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108" name="Прямоугольник 260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109" name="Прямоугольник 261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110" name="Прямоугольник 262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11" name="Прямоугольник 263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12" name="Прямоугольник 264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113" name="Прямоугольник 265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114" name="Прямоугольник 266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15" name="Group 3" hidden="0"/>
            <p:cNvGrpSpPr/>
            <p:nvPr isPhoto="0"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116" name="Прямоугольник 247" hidden="0"/>
              <p:cNvSpPr/>
              <p:nvPr isPhoto="0"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117" name="Прямоугольник 248" hidden="0"/>
              <p:cNvSpPr/>
              <p:nvPr isPhoto="0"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118" name="Прямоугольник 249" hidden="0"/>
              <p:cNvSpPr/>
              <p:nvPr isPhoto="0"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119" name="Прямоугольник 250" hidden="0"/>
              <p:cNvSpPr/>
              <p:nvPr isPhoto="0"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120" name="Прямоугольник 251" hidden="0"/>
              <p:cNvSpPr/>
              <p:nvPr isPhoto="0"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121" name="Прямоугольник 252" hidden="0"/>
              <p:cNvSpPr/>
              <p:nvPr isPhoto="0"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9"/>
                </a:schemeClr>
              </a:solidFill>
              <a:ln>
                <a:noFill/>
              </a:ln>
            </p:spPr>
          </p:sp>
          <p:sp>
            <p:nvSpPr>
              <p:cNvPr id="122" name="Прямоугольник 253" hidden="0"/>
              <p:cNvSpPr/>
              <p:nvPr isPhoto="0"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123" name="Прямоугольник 254" hidden="0"/>
              <p:cNvSpPr/>
              <p:nvPr isPhoto="0"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124" name="Прямоугольник 255" hidden="0"/>
              <p:cNvSpPr/>
              <p:nvPr isPhoto="0"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125" name="Группа 351" hidden="0"/>
            <p:cNvGrpSpPr/>
            <p:nvPr isPhoto="0"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126" name="Прямоугольник 353" hidden="0"/>
              <p:cNvSpPr/>
              <p:nvPr isPhoto="0"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127" name="Прямоугольник 354" hidden="0"/>
              <p:cNvSpPr/>
              <p:nvPr isPhoto="0"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128" name="Прямоугольник 356" hidden="0"/>
              <p:cNvSpPr/>
              <p:nvPr isPhoto="0"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29" name="Прямоугольник 357" hidden="0"/>
              <p:cNvSpPr/>
              <p:nvPr isPhoto="0"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130" name="Прямоугольник 359" hidden="0"/>
              <p:cNvSpPr/>
              <p:nvPr isPhoto="0"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31" name="Прямоугольник 360" hidden="0"/>
              <p:cNvSpPr/>
              <p:nvPr isPhoto="0"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132" name="Прямоугольник 482" hidden="0"/>
          <p:cNvSpPr/>
          <p:nvPr isPhoto="0"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3" name="Прямоугольник 487" hidden="0"/>
          <p:cNvSpPr/>
          <p:nvPr isPhoto="0" userDrawn="1"/>
        </p:nvSpPr>
        <p:spPr bwMode="auto">
          <a:xfrm>
            <a:off x="11053358" y="6594997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34" name="Прямоугольник 488" hidden="0"/>
          <p:cNvSpPr/>
          <p:nvPr isPhoto="0" userDrawn="1"/>
        </p:nvSpPr>
        <p:spPr bwMode="auto">
          <a:xfrm>
            <a:off x="11432935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35" name="Прямоугольник 489" hidden="0"/>
          <p:cNvSpPr/>
          <p:nvPr isPhoto="0" userDrawn="1"/>
        </p:nvSpPr>
        <p:spPr bwMode="auto">
          <a:xfrm>
            <a:off x="11813271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36" name="Прямоугольник 471" hidden="0"/>
          <p:cNvSpPr/>
          <p:nvPr isPhoto="0"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7" name="Прямоугольник 476" hidden="0"/>
          <p:cNvSpPr/>
          <p:nvPr isPhoto="0" userDrawn="1"/>
        </p:nvSpPr>
        <p:spPr bwMode="auto">
          <a:xfrm>
            <a:off x="9909199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38" name="Прямоугольник 477" hidden="0"/>
          <p:cNvSpPr/>
          <p:nvPr isPhoto="0" userDrawn="1"/>
        </p:nvSpPr>
        <p:spPr bwMode="auto">
          <a:xfrm>
            <a:off x="10289537" y="6681515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39" name="Прямоугольник 478" hidden="0"/>
          <p:cNvSpPr/>
          <p:nvPr isPhoto="0" userDrawn="1"/>
        </p:nvSpPr>
        <p:spPr bwMode="auto">
          <a:xfrm>
            <a:off x="10669114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40" name="Прямоугольник 460" hidden="0"/>
          <p:cNvSpPr/>
          <p:nvPr isPhoto="0"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1" name="Прямоугольник 465" hidden="0"/>
          <p:cNvSpPr/>
          <p:nvPr isPhoto="0" userDrawn="1"/>
        </p:nvSpPr>
        <p:spPr bwMode="auto">
          <a:xfrm>
            <a:off x="8763994" y="6594997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42" name="Прямоугольник 466" hidden="0"/>
          <p:cNvSpPr/>
          <p:nvPr isPhoto="0" userDrawn="1"/>
        </p:nvSpPr>
        <p:spPr bwMode="auto">
          <a:xfrm>
            <a:off x="9150709" y="6594997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43" name="Прямоугольник 467" hidden="0"/>
          <p:cNvSpPr/>
          <p:nvPr isPhoto="0" userDrawn="1"/>
        </p:nvSpPr>
        <p:spPr bwMode="auto">
          <a:xfrm>
            <a:off x="9521437" y="6597036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44" name="Прямоугольник 449" hidden="0"/>
          <p:cNvSpPr/>
          <p:nvPr isPhoto="0"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5" name="Прямоугольник 454" hidden="0"/>
          <p:cNvSpPr/>
          <p:nvPr isPhoto="0" userDrawn="1"/>
        </p:nvSpPr>
        <p:spPr bwMode="auto">
          <a:xfrm>
            <a:off x="7622289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46" name="Прямоугольник 455" hidden="0"/>
          <p:cNvSpPr/>
          <p:nvPr isPhoto="0" userDrawn="1"/>
        </p:nvSpPr>
        <p:spPr bwMode="auto">
          <a:xfrm>
            <a:off x="8001866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47" name="Прямоугольник 456" hidden="0"/>
          <p:cNvSpPr/>
          <p:nvPr isPhoto="0" userDrawn="1"/>
        </p:nvSpPr>
        <p:spPr bwMode="auto">
          <a:xfrm>
            <a:off x="8382201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48" name="Прямоугольник 438" hidden="0"/>
          <p:cNvSpPr/>
          <p:nvPr isPhoto="0"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9" name="Прямоугольник 443" hidden="0"/>
          <p:cNvSpPr/>
          <p:nvPr isPhoto="0" userDrawn="1"/>
        </p:nvSpPr>
        <p:spPr bwMode="auto">
          <a:xfrm>
            <a:off x="6481296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50" name="Прямоугольник 444" hidden="0"/>
          <p:cNvSpPr/>
          <p:nvPr isPhoto="0" userDrawn="1"/>
        </p:nvSpPr>
        <p:spPr bwMode="auto">
          <a:xfrm>
            <a:off x="6860871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51" name="Прямоугольник 445" hidden="0"/>
          <p:cNvSpPr/>
          <p:nvPr isPhoto="0" userDrawn="1"/>
        </p:nvSpPr>
        <p:spPr bwMode="auto">
          <a:xfrm>
            <a:off x="7241207" y="6598214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152" name="Прямоугольник 422" hidden="0"/>
          <p:cNvSpPr/>
          <p:nvPr isPhoto="0" userDrawn="1"/>
        </p:nvSpPr>
        <p:spPr bwMode="auto">
          <a:xfrm>
            <a:off x="5330857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3" name="Прямоугольник 427" hidden="0"/>
          <p:cNvSpPr/>
          <p:nvPr isPhoto="0" userDrawn="1"/>
        </p:nvSpPr>
        <p:spPr bwMode="auto">
          <a:xfrm>
            <a:off x="5334768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54" name="Прямоугольник 428" hidden="0"/>
          <p:cNvSpPr/>
          <p:nvPr isPhoto="0" userDrawn="1"/>
        </p:nvSpPr>
        <p:spPr bwMode="auto">
          <a:xfrm>
            <a:off x="5714343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55" name="Прямоугольник 429" hidden="0"/>
          <p:cNvSpPr/>
          <p:nvPr isPhoto="0" userDrawn="1"/>
        </p:nvSpPr>
        <p:spPr bwMode="auto">
          <a:xfrm>
            <a:off x="6094679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56" name="Прямоугольник 411" hidden="0"/>
          <p:cNvSpPr/>
          <p:nvPr isPhoto="0"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57" name="Прямоугольник 416" hidden="0"/>
          <p:cNvSpPr/>
          <p:nvPr isPhoto="0" userDrawn="1"/>
        </p:nvSpPr>
        <p:spPr bwMode="auto">
          <a:xfrm>
            <a:off x="4190610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58" name="Прямоугольник 417" hidden="0"/>
          <p:cNvSpPr/>
          <p:nvPr isPhoto="0" userDrawn="1"/>
        </p:nvSpPr>
        <p:spPr bwMode="auto">
          <a:xfrm>
            <a:off x="4570186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59" name="Прямоугольник 418" hidden="0"/>
          <p:cNvSpPr/>
          <p:nvPr isPhoto="0" userDrawn="1"/>
        </p:nvSpPr>
        <p:spPr bwMode="auto">
          <a:xfrm>
            <a:off x="4950522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60" name="Прямоугольник 400" hidden="0"/>
          <p:cNvSpPr/>
          <p:nvPr isPhoto="0"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1" name="Прямоугольник 405" hidden="0"/>
          <p:cNvSpPr/>
          <p:nvPr isPhoto="0" userDrawn="1"/>
        </p:nvSpPr>
        <p:spPr bwMode="auto">
          <a:xfrm>
            <a:off x="3045402" y="6599709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62" name="Прямоугольник 406" hidden="0"/>
          <p:cNvSpPr/>
          <p:nvPr isPhoto="0" userDrawn="1"/>
        </p:nvSpPr>
        <p:spPr bwMode="auto">
          <a:xfrm>
            <a:off x="3424979" y="6599709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63" name="Прямоугольник 407" hidden="0"/>
          <p:cNvSpPr/>
          <p:nvPr isPhoto="0" userDrawn="1"/>
        </p:nvSpPr>
        <p:spPr bwMode="auto">
          <a:xfrm>
            <a:off x="3805314" y="6599709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64" name="Прямоугольник 389" hidden="0"/>
          <p:cNvSpPr/>
          <p:nvPr isPhoto="0"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5" name="Прямоугольник 394" hidden="0"/>
          <p:cNvSpPr/>
          <p:nvPr isPhoto="0" userDrawn="1"/>
        </p:nvSpPr>
        <p:spPr bwMode="auto">
          <a:xfrm>
            <a:off x="1903697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66" name="Прямоугольник 395" hidden="0"/>
          <p:cNvSpPr/>
          <p:nvPr isPhoto="0" userDrawn="1"/>
        </p:nvSpPr>
        <p:spPr bwMode="auto">
          <a:xfrm>
            <a:off x="2283274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67" name="Прямоугольник 396" hidden="0"/>
          <p:cNvSpPr/>
          <p:nvPr isPhoto="0" userDrawn="1"/>
        </p:nvSpPr>
        <p:spPr bwMode="auto">
          <a:xfrm>
            <a:off x="2663610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68" name="Прямоугольник 378" hidden="0"/>
          <p:cNvSpPr/>
          <p:nvPr isPhoto="0"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9" name="Прямоугольник 383" hidden="0"/>
          <p:cNvSpPr/>
          <p:nvPr isPhoto="0" userDrawn="1"/>
        </p:nvSpPr>
        <p:spPr bwMode="auto">
          <a:xfrm>
            <a:off x="762703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70" name="Прямоугольник 384" hidden="0"/>
          <p:cNvSpPr/>
          <p:nvPr isPhoto="0" userDrawn="1"/>
        </p:nvSpPr>
        <p:spPr bwMode="auto">
          <a:xfrm>
            <a:off x="1142281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71" name="Прямоугольник 385" hidden="0"/>
          <p:cNvSpPr/>
          <p:nvPr isPhoto="0" userDrawn="1"/>
        </p:nvSpPr>
        <p:spPr bwMode="auto">
          <a:xfrm>
            <a:off x="1522615" y="6597353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172" name="Прямоугольник 365" hidden="0"/>
          <p:cNvSpPr/>
          <p:nvPr isPhoto="0"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3" name="Прямоугольник 369" hidden="0"/>
          <p:cNvSpPr/>
          <p:nvPr isPhoto="0" userDrawn="1"/>
        </p:nvSpPr>
        <p:spPr bwMode="auto">
          <a:xfrm>
            <a:off x="4502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74" name="Прямоугольник 370" hidden="0"/>
          <p:cNvSpPr/>
          <p:nvPr isPhoto="0" userDrawn="1"/>
        </p:nvSpPr>
        <p:spPr bwMode="auto">
          <a:xfrm>
            <a:off x="384838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75" name="Текст 2" hidden="0"/>
          <p:cNvSpPr>
            <a:spLocks noGrp="1"/>
          </p:cNvSpPr>
          <p:nvPr isPhoto="0" userDrawn="1">
            <p:ph type="body" idx="1" hasCustomPrompt="0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6" name="Заголовок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2676487" y="220639"/>
            <a:ext cx="6750078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7" name="Номер слайда 5" hidden="0"/>
          <p:cNvSpPr>
            <a:spLocks noGrp="1"/>
          </p:cNvSpPr>
          <p:nvPr isPhoto="0" userDrawn="1">
            <p:ph type="sldNum" sz="quarter" idx="4" hasCustomPrompt="0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78" name="Дата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07261" y="61095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9" name="Нижний колонтитул 4" hidden="0"/>
          <p:cNvSpPr>
            <a:spLocks noGrp="1"/>
          </p:cNvSpPr>
          <p:nvPr isPhoto="0" userDrawn="1">
            <p:ph type="ftr" sz="quarter" idx="3" hasCustomPrompt="0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Assignment 01 - All Sorts of Sorts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Programming II / Tristan Goodell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Selection Sort / Code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2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void 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selectionSort()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for 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i=</a:t>
            </a:r>
            <a:r>
              <a:rPr lang="en-US" sz="20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;i&lt;size-</a:t>
            </a:r>
            <a:r>
              <a:rPr lang="en-US" sz="20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;i++)  </a:t>
            </a:r>
            <a:endParaRPr lang="en-US"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2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minimum = i;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		</a:t>
            </a:r>
            <a:r>
              <a:rPr lang="en-US" sz="2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0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x=i+</a:t>
            </a:r>
            <a:r>
              <a:rPr lang="en-US" sz="20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;x&lt;size;x++)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		{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    		</a:t>
            </a:r>
            <a:r>
              <a:rPr lang="en-US" sz="20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(inOrder(get(x),get(minimum)))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    		{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        			minimum=x;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    		}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		}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    		swap(minimum,i);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      	}  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20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Quick Sort / Code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1340767"/>
            <a:ext cx="5494744" cy="460851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12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partition(int lo, int hi)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2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pivot=get(lo);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2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i=lo;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2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j=hi;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while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true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 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{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while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(get(i)&lt;pivot)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{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i++;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compareCount++;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while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(get(j)&gt;pivot)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{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j--;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compareCount++;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(i&gt;=j)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{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compareCount++;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return j;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swap(i,j);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}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Объект 2" hidden="0"/>
          <p:cNvSpPr>
            <a:spLocks noGrp="1"/>
          </p:cNvSpPr>
          <p:nvPr isPhoto="0" userDrawn="0"/>
        </p:nvSpPr>
        <p:spPr bwMode="auto">
          <a:xfrm flipH="0" flipV="0">
            <a:off x="5946292" y="1340767"/>
            <a:ext cx="5494743" cy="460851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12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void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quickSort()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quickerSort(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,size-1);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12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void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quickerSort(int lo, int hi)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2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if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(lo&gt;=hi)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{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return;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}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12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pivot=partition(lo, hi);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quickerSort(lo, pivot);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quickerSort(pivot+</a:t>
            </a:r>
            <a:r>
              <a:rPr lang="en-US" sz="12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, hi);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lang="en-US" sz="1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Time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01752" y="1076767"/>
            <a:ext cx="8899549" cy="5498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Time / Discussion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Although QuickSort is slower than the other sorts for lists smaller than </a:t>
            </a:r>
            <a:r>
              <a:rPr i="1"/>
              <a:t>n=32</a:t>
            </a:r>
            <a:r>
              <a:rPr/>
              <a:t>, it outpaces the other sorting techniques for large lists. </a:t>
            </a:r>
            <a:endParaRPr/>
          </a:p>
          <a:p>
            <a:pPr>
              <a:defRPr/>
            </a:pPr>
            <a:r>
              <a:rPr/>
              <a:t>Since QuickSort is faster than the other techniques, it can process lists up to size </a:t>
            </a:r>
            <a:r>
              <a:rPr i="1"/>
              <a:t>n=268435456</a:t>
            </a:r>
            <a:r>
              <a:rPr/>
              <a:t> in less than a minute, compared to the other lists only being able to process lists up to size </a:t>
            </a:r>
            <a:r>
              <a:rPr i="1"/>
              <a:t>n=262144</a:t>
            </a:r>
            <a:r>
              <a:rPr/>
              <a:t> in less than a minute.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Compare Count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589764" y="1076767"/>
            <a:ext cx="8923524" cy="5513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Compare Count / Discussion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Once again, Quick Sort is slower than the other sorting techniques with lists with a length less than n=32. After that, Quick Sort becomes much more efficient and requires fewer compares to successfully sort. </a:t>
            </a:r>
            <a:endParaRPr/>
          </a:p>
          <a:p>
            <a:pPr>
              <a:defRPr/>
            </a:pPr>
            <a:r>
              <a:rPr/>
              <a:t>The number of Compare Counts for Insertion, Selection, &amp; Bubble sorting is incredibly similar. This is probably explained by all three sorts comparing values just once per loop.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Swap Count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09236" y="1076767"/>
            <a:ext cx="8884581" cy="5489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Swap Count / Discussion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Surprisingly, Selection Sort outpaces Quick Sort with the fewest swaps for all lists size n&gt;2. </a:t>
            </a:r>
            <a:endParaRPr/>
          </a:p>
          <a:p>
            <a:pPr>
              <a:defRPr/>
            </a:pPr>
            <a:r>
              <a:rPr/>
              <a:t>Insertion and Bubble Sort swap list items approximately the same number of times. </a:t>
            </a:r>
            <a:endParaRPr/>
          </a:p>
          <a:p>
            <a:pPr>
              <a:defRPr/>
            </a:pPr>
            <a:r>
              <a:rPr/>
              <a:t>It took approximately the same number of swaps for Quick Sort to sort </a:t>
            </a:r>
            <a:r>
              <a:rPr lang="en-US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a list</a:t>
            </a:r>
            <a:r>
              <a:rPr lang="en-US" sz="3200" b="0" i="1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n=268435456</a:t>
            </a:r>
            <a:r>
              <a:rPr lang="en-US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/>
              <a:t>as it took Insertion and Bubble Sort to sort a list </a:t>
            </a:r>
            <a:r>
              <a:rPr i="1"/>
              <a:t>n=</a:t>
            </a:r>
            <a:r>
              <a:rPr lang="en-US" sz="3200" b="0" i="1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262144</a:t>
            </a:r>
            <a:r>
              <a:rPr/>
              <a:t>. 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Bubble Sort / Code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28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void 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bubbleSort()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lang="en-US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8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8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i=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;i&lt;size;i++)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  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28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8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j=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;j&lt;=size-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-i;j++)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{  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</a:t>
            </a:r>
            <a:r>
              <a:rPr lang="en-US" sz="28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(!inOrder(get(j),get(j-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)))swap(j-</a:t>
            </a:r>
            <a:r>
              <a:rPr lang="en-US" sz="28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,j);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  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} 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Insertion Sort / Code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public </a:t>
            </a:r>
            <a:r>
              <a:rPr lang="en-US" sz="24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void 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insertionSort()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24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4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i=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;i&lt;=size-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;i++)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{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2400" b="0" i="0" u="none" strike="noStrike" cap="none" spc="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rPr>
              <a:t>int 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j=i;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</a:t>
            </a:r>
            <a:r>
              <a:rPr lang="en-US" sz="2400" b="0" i="0" u="none" strike="noStrike" cap="none" spc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</a:rPr>
              <a:t>while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(j&gt;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0 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&amp;&amp; inOrder(get(j-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),get(j)))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{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swap(j,j-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);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</a:t>
            </a:r>
            <a:r>
              <a:rPr lang="en-US" sz="2400" b="0" i="0" u="none" strike="noStrike" cap="none" spc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--;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}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		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}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ONLYOFFICE/5.6.4.20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2020-09-15T22:00:46Z</dcterms:modified>
  <cp:category/>
  <cp:contentStatus/>
  <cp:version/>
</cp:coreProperties>
</file>