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1">
            <p:ph type="ctrTitle" hasCustomPrompt="0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Подзаголовок 2" hidden="0"/>
          <p:cNvSpPr>
            <a:spLocks noGrp="1"/>
          </p:cNvSpPr>
          <p:nvPr isPhoto="0" userDrawn="1">
            <p:ph type="subTitle" idx="1" hasCustomPrompt="0"/>
          </p:nvPr>
        </p:nvSpPr>
        <p:spPr bwMode="auto">
          <a:xfrm>
            <a:off x="2043473" y="4437111"/>
            <a:ext cx="8081653" cy="100811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6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1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1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grpSp>
        <p:nvGrpSpPr>
          <p:cNvPr id="9" name="Группа 312" hidden="0"/>
          <p:cNvGrpSpPr/>
          <p:nvPr isPhoto="0" userDrawn="1"/>
        </p:nvGrpSpPr>
        <p:grpSpPr bwMode="auto">
          <a:xfrm>
            <a:off x="-22006" y="-7442"/>
            <a:ext cx="12214008" cy="1742779"/>
            <a:chOff x="5534481" y="2204917"/>
            <a:chExt cx="5756459" cy="1155514"/>
          </a:xfrm>
        </p:grpSpPr>
        <p:grpSp>
          <p:nvGrpSpPr>
            <p:cNvPr id="10" name="Группа 382" hidden="0"/>
            <p:cNvGrpSpPr/>
            <p:nvPr isPhoto="0" userDrawn="1"/>
          </p:nvGrpSpPr>
          <p:grpSpPr bwMode="auto">
            <a:xfrm>
              <a:off x="10137289" y="2208431"/>
              <a:ext cx="1153652" cy="1152000"/>
              <a:chOff x="8985289" y="2208431"/>
              <a:chExt cx="1153652" cy="1152000"/>
            </a:xfrm>
          </p:grpSpPr>
          <p:sp>
            <p:nvSpPr>
              <p:cNvPr id="11" name="Прямоугольник 431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12" name="Группа 432" hidden="0"/>
              <p:cNvGrpSpPr/>
              <p:nvPr isPhoto="0"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13" name="Прямоугольник 433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4" name="Прямоугольник 434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5" name="Прямоугольник 435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6" name="Прямоугольник 436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7" name="Прямоугольник 437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8" name="Прямоугольник 438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9" name="Прямоугольник 439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" name="Прямоугольник 440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1" name="Прямоугольник 441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" name="Группа 383" hidden="0"/>
            <p:cNvGrpSpPr/>
            <p:nvPr isPhoto="0" userDrawn="1"/>
          </p:nvGrpSpPr>
          <p:grpSpPr bwMode="auto">
            <a:xfrm>
              <a:off x="8985885" y="2204917"/>
              <a:ext cx="1153056" cy="1152000"/>
              <a:chOff x="8985885" y="2208431"/>
              <a:chExt cx="1153056" cy="1152000"/>
            </a:xfrm>
          </p:grpSpPr>
          <p:sp>
            <p:nvSpPr>
              <p:cNvPr id="23" name="Прямоугольник 420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4" name="Группа 421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5" name="Прямоугольник 422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6" name="Прямоугольник 423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7" name="Прямоугольник 424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8" name="Прямоугольник 425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9" name="Прямоугольник 426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" name="Прямоугольник 427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31" name="Прямоугольник 428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32" name="Прямоугольник 429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33" name="Прямоугольник 430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4" name="Группа 384" hidden="0"/>
            <p:cNvGrpSpPr/>
            <p:nvPr isPhoto="0" userDrawn="1"/>
          </p:nvGrpSpPr>
          <p:grpSpPr bwMode="auto">
            <a:xfrm>
              <a:off x="7832827" y="2208431"/>
              <a:ext cx="1156531" cy="1152000"/>
              <a:chOff x="8985885" y="2208431"/>
              <a:chExt cx="1156531" cy="1152000"/>
            </a:xfrm>
          </p:grpSpPr>
          <p:sp>
            <p:nvSpPr>
              <p:cNvPr id="35" name="Прямоугольник 409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6" name="Группа 410" hidden="0"/>
              <p:cNvGrpSpPr/>
              <p:nvPr isPhoto="0"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37" name="Прямоугольник 411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38" name="Прямоугольник 412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39" name="Прямоугольник 413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40" name="Прямоугольник 414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41" name="Прямоугольник 415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2" name="Прямоугольник 416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3" name="Прямоугольник 417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4" name="Прямоугольник 418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5" name="Прямоугольник 419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6" name="Группа 385" hidden="0"/>
            <p:cNvGrpSpPr/>
            <p:nvPr isPhoto="0" userDrawn="1"/>
          </p:nvGrpSpPr>
          <p:grpSpPr bwMode="auto">
            <a:xfrm>
              <a:off x="6683297" y="2204917"/>
              <a:ext cx="1153056" cy="1152000"/>
              <a:chOff x="8985885" y="2208431"/>
              <a:chExt cx="1153056" cy="1152000"/>
            </a:xfrm>
          </p:grpSpPr>
          <p:sp>
            <p:nvSpPr>
              <p:cNvPr id="47" name="Прямоугольник 398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8" name="Группа 399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9" name="Прямоугольник 400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50" name="Прямоугольник 401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51" name="Прямоугольник 402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52" name="Прямоугольник 403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53" name="Прямоугольник 404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54" name="Прямоугольник 405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55" name="Прямоугольник 406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56" name="Прямоугольник 407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57" name="Прямоугольник 408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58" name="Группа 386" hidden="0"/>
            <p:cNvGrpSpPr/>
            <p:nvPr isPhoto="0" userDrawn="1"/>
          </p:nvGrpSpPr>
          <p:grpSpPr bwMode="auto">
            <a:xfrm>
              <a:off x="5534481" y="2204917"/>
              <a:ext cx="1153056" cy="1152000"/>
              <a:chOff x="8985885" y="2208431"/>
              <a:chExt cx="1153056" cy="1152000"/>
            </a:xfrm>
          </p:grpSpPr>
          <p:sp>
            <p:nvSpPr>
              <p:cNvPr id="59" name="Прямоугольник 38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60" name="Группа 388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61" name="Прямоугольник 38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62" name="Прямоугольник 39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63" name="Прямоугольник 39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64" name="Прямоугольник 39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65" name="Прямоугольник 39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66" name="Прямоугольник 39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8"/>
                  </a:schemeClr>
                </a:solidFill>
                <a:ln>
                  <a:noFill/>
                </a:ln>
              </p:spPr>
            </p:sp>
            <p:sp>
              <p:nvSpPr>
                <p:cNvPr id="67" name="Прямоугольник 39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68" name="Прямоугольник 39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69" name="Прямоугольник 397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70" name="Группа 4" hidden="0"/>
          <p:cNvGrpSpPr/>
          <p:nvPr isPhoto="0" userDrawn="1"/>
        </p:nvGrpSpPr>
        <p:grpSpPr bwMode="auto">
          <a:xfrm>
            <a:off x="1" y="6597351"/>
            <a:ext cx="12191998" cy="290795"/>
            <a:chOff x="-22006" y="8796469"/>
            <a:chExt cx="6520455" cy="387727"/>
          </a:xfrm>
        </p:grpSpPr>
        <p:sp>
          <p:nvSpPr>
            <p:cNvPr id="71" name="Прямоугольник 463" hidden="0"/>
            <p:cNvSpPr/>
            <p:nvPr isPhoto="0" userDrawn="1"/>
          </p:nvSpPr>
          <p:spPr bwMode="auto">
            <a:xfrm>
              <a:off x="5345391" y="8799984"/>
              <a:ext cx="1152000" cy="3804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72" name="Прямоугольник 464" hidden="0"/>
            <p:cNvSpPr/>
            <p:nvPr isPhoto="0" userDrawn="1"/>
          </p:nvSpPr>
          <p:spPr bwMode="auto">
            <a:xfrm>
              <a:off x="5349327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>
              <a:noFill/>
            </a:ln>
          </p:spPr>
        </p:sp>
        <p:sp>
          <p:nvSpPr>
            <p:cNvPr id="73" name="Прямоугольник 465" hidden="0"/>
            <p:cNvSpPr/>
            <p:nvPr isPhoto="0" userDrawn="1"/>
          </p:nvSpPr>
          <p:spPr bwMode="auto">
            <a:xfrm>
              <a:off x="5731505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74" name="Прямоугольник 466" hidden="0"/>
            <p:cNvSpPr/>
            <p:nvPr isPhoto="0" userDrawn="1"/>
          </p:nvSpPr>
          <p:spPr bwMode="auto">
            <a:xfrm>
              <a:off x="6114449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75" name="Прямоугольник 467" hidden="0"/>
            <p:cNvSpPr/>
            <p:nvPr isPhoto="0" userDrawn="1"/>
          </p:nvSpPr>
          <p:spPr bwMode="auto">
            <a:xfrm>
              <a:off x="4193391" y="8796469"/>
              <a:ext cx="1152000" cy="3804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76" name="Прямоугольник 468" hidden="0"/>
            <p:cNvSpPr/>
            <p:nvPr isPhoto="0" userDrawn="1"/>
          </p:nvSpPr>
          <p:spPr bwMode="auto">
            <a:xfrm>
              <a:off x="4197327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>
              <a:noFill/>
            </a:ln>
          </p:spPr>
        </p:sp>
        <p:sp>
          <p:nvSpPr>
            <p:cNvPr id="77" name="Прямоугольник 469" hidden="0"/>
            <p:cNvSpPr/>
            <p:nvPr isPhoto="0" userDrawn="1"/>
          </p:nvSpPr>
          <p:spPr bwMode="auto">
            <a:xfrm>
              <a:off x="4579506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78" name="Прямоугольник 470" hidden="0"/>
            <p:cNvSpPr/>
            <p:nvPr isPhoto="0" userDrawn="1"/>
          </p:nvSpPr>
          <p:spPr bwMode="auto">
            <a:xfrm>
              <a:off x="4962449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</p:sp>
        <p:sp>
          <p:nvSpPr>
            <p:cNvPr id="79" name="Прямоугольник 471" hidden="0"/>
            <p:cNvSpPr/>
            <p:nvPr isPhoto="0" userDrawn="1"/>
          </p:nvSpPr>
          <p:spPr bwMode="auto">
            <a:xfrm>
              <a:off x="3040334" y="8799984"/>
              <a:ext cx="1152000" cy="3804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80" name="Прямоугольник 472" hidden="0"/>
            <p:cNvSpPr/>
            <p:nvPr isPhoto="0" userDrawn="1"/>
          </p:nvSpPr>
          <p:spPr bwMode="auto">
            <a:xfrm>
              <a:off x="3044270" y="8799984"/>
              <a:ext cx="383999" cy="383999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</p:sp>
        <p:sp>
          <p:nvSpPr>
            <p:cNvPr id="81" name="Прямоугольник 473" hidden="0"/>
            <p:cNvSpPr/>
            <p:nvPr isPhoto="0" userDrawn="1"/>
          </p:nvSpPr>
          <p:spPr bwMode="auto">
            <a:xfrm>
              <a:off x="3426449" y="8799984"/>
              <a:ext cx="383999" cy="38399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</p:sp>
        <p:sp>
          <p:nvSpPr>
            <p:cNvPr id="82" name="Прямоугольник 474" hidden="0"/>
            <p:cNvSpPr/>
            <p:nvPr isPhoto="0" userDrawn="1"/>
          </p:nvSpPr>
          <p:spPr bwMode="auto">
            <a:xfrm>
              <a:off x="3809391" y="8799984"/>
              <a:ext cx="383999" cy="38399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>
              <a:noFill/>
            </a:ln>
          </p:spPr>
        </p:sp>
        <p:sp>
          <p:nvSpPr>
            <p:cNvPr id="83" name="Прямоугольник 475" hidden="0"/>
            <p:cNvSpPr/>
            <p:nvPr isPhoto="0" userDrawn="1"/>
          </p:nvSpPr>
          <p:spPr bwMode="auto">
            <a:xfrm>
              <a:off x="1890803" y="8796469"/>
              <a:ext cx="1152000" cy="3804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84" name="Прямоугольник 476" hidden="0"/>
            <p:cNvSpPr/>
            <p:nvPr isPhoto="0" userDrawn="1"/>
          </p:nvSpPr>
          <p:spPr bwMode="auto">
            <a:xfrm>
              <a:off x="1894739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</p:sp>
        <p:sp>
          <p:nvSpPr>
            <p:cNvPr id="85" name="Прямоугольник 477" hidden="0"/>
            <p:cNvSpPr/>
            <p:nvPr isPhoto="0" userDrawn="1"/>
          </p:nvSpPr>
          <p:spPr bwMode="auto">
            <a:xfrm>
              <a:off x="2276918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86" name="Прямоугольник 478" hidden="0"/>
            <p:cNvSpPr/>
            <p:nvPr isPhoto="0" userDrawn="1"/>
          </p:nvSpPr>
          <p:spPr bwMode="auto">
            <a:xfrm>
              <a:off x="2659861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87" name="Прямоугольник 479" hidden="0"/>
            <p:cNvSpPr/>
            <p:nvPr isPhoto="0" userDrawn="1"/>
          </p:nvSpPr>
          <p:spPr bwMode="auto">
            <a:xfrm>
              <a:off x="741989" y="8796469"/>
              <a:ext cx="1152000" cy="383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88" name="Прямоугольник 480" hidden="0"/>
            <p:cNvSpPr/>
            <p:nvPr isPhoto="0" userDrawn="1"/>
          </p:nvSpPr>
          <p:spPr bwMode="auto">
            <a:xfrm>
              <a:off x="745925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999"/>
              </a:schemeClr>
            </a:solidFill>
            <a:ln>
              <a:noFill/>
            </a:ln>
          </p:spPr>
        </p:sp>
        <p:sp>
          <p:nvSpPr>
            <p:cNvPr id="89" name="Прямоугольник 481" hidden="0"/>
            <p:cNvSpPr/>
            <p:nvPr isPhoto="0" userDrawn="1"/>
          </p:nvSpPr>
          <p:spPr bwMode="auto">
            <a:xfrm>
              <a:off x="1128103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>
              <a:noFill/>
            </a:ln>
          </p:spPr>
        </p:sp>
        <p:sp>
          <p:nvSpPr>
            <p:cNvPr id="90" name="Прямоугольник 482" hidden="0"/>
            <p:cNvSpPr/>
            <p:nvPr isPhoto="0" userDrawn="1"/>
          </p:nvSpPr>
          <p:spPr bwMode="auto">
            <a:xfrm>
              <a:off x="1511046" y="8796469"/>
              <a:ext cx="383999" cy="38399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6998"/>
              </a:schemeClr>
            </a:solidFill>
            <a:ln>
              <a:noFill/>
            </a:ln>
          </p:spPr>
        </p:sp>
        <p:sp>
          <p:nvSpPr>
            <p:cNvPr id="91" name="Прямоугольник 483" hidden="0"/>
            <p:cNvSpPr/>
            <p:nvPr isPhoto="0" userDrawn="1"/>
          </p:nvSpPr>
          <p:spPr bwMode="auto">
            <a:xfrm>
              <a:off x="-22006" y="8800197"/>
              <a:ext cx="770417" cy="380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92" name="Прямоугольник 484" hidden="0"/>
            <p:cNvSpPr/>
            <p:nvPr isPhoto="0" userDrawn="1"/>
          </p:nvSpPr>
          <p:spPr bwMode="auto">
            <a:xfrm>
              <a:off x="-17473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93" name="Прямоугольник 485" hidden="0"/>
            <p:cNvSpPr/>
            <p:nvPr isPhoto="0" userDrawn="1"/>
          </p:nvSpPr>
          <p:spPr bwMode="auto">
            <a:xfrm>
              <a:off x="365469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980729"/>
            <a:ext cx="2743200" cy="5040559"/>
          </a:xfrm>
        </p:spPr>
        <p:txBody>
          <a:bodyPr vert="eaVert"/>
          <a:lstStyle>
            <a:lvl1pPr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980727"/>
            <a:ext cx="8026399" cy="5040561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607261" y="6109507"/>
            <a:ext cx="2844798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1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7758885" y="6132835"/>
            <a:ext cx="3860799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1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190395" y="6132835"/>
            <a:ext cx="952634" cy="365125"/>
          </a:xfrm>
        </p:spPr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1" y="980729"/>
            <a:ext cx="10945215" cy="1002034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3391" y="2060847"/>
            <a:ext cx="10945215" cy="3960439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7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8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9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9" name="Заголовок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4127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05253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1412775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205253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1" name="Заголовок 1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8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19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2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847861" y="1196753"/>
            <a:ext cx="6816757" cy="48245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23393" y="1196753"/>
            <a:ext cx="4011084" cy="48245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9" name="Заголовок 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797151"/>
            <a:ext cx="7315200" cy="576063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1196751"/>
            <a:ext cx="7315200" cy="35283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445223"/>
            <a:ext cx="7315200" cy="502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8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9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1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245" hidden="0"/>
          <p:cNvSpPr/>
          <p:nvPr isPhoto="0" userDrawn="1"/>
        </p:nvSpPr>
        <p:spPr bwMode="auto">
          <a:xfrm>
            <a:off x="759075" y="-8406"/>
            <a:ext cx="1144579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5" name="Прямоугольник 350" hidden="0"/>
          <p:cNvSpPr/>
          <p:nvPr isPhoto="0" userDrawn="1"/>
        </p:nvSpPr>
        <p:spPr bwMode="auto">
          <a:xfrm>
            <a:off x="1" y="-5610"/>
            <a:ext cx="765453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6" name="Group 6" hidden="0"/>
          <p:cNvGrpSpPr/>
          <p:nvPr isPhoto="0" userDrawn="1"/>
        </p:nvGrpSpPr>
        <p:grpSpPr bwMode="auto">
          <a:xfrm>
            <a:off x="2" y="-8405"/>
            <a:ext cx="12199158" cy="867598"/>
            <a:chOff x="1" y="-11207"/>
            <a:chExt cx="12199158" cy="1156798"/>
          </a:xfrm>
        </p:grpSpPr>
        <p:grpSp>
          <p:nvGrpSpPr>
            <p:cNvPr id="7" name="Группа 112" hidden="0"/>
            <p:cNvGrpSpPr/>
            <p:nvPr isPhoto="0" userDrawn="1"/>
          </p:nvGrpSpPr>
          <p:grpSpPr bwMode="auto">
            <a:xfrm>
              <a:off x="11052937" y="-6409"/>
              <a:ext cx="1146222" cy="1147201"/>
              <a:chOff x="8985289" y="2208431"/>
              <a:chExt cx="1153652" cy="1152000"/>
            </a:xfrm>
          </p:grpSpPr>
          <p:sp>
            <p:nvSpPr>
              <p:cNvPr id="8" name="Прямоугольник 5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9" name="Группа 4" hidden="0"/>
              <p:cNvGrpSpPr/>
              <p:nvPr isPhoto="0"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10" name="Прямоугольник 157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1" name="Прямоугольник 158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2" name="Прямоугольник 159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3" name="Прямоугольник 160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4" name="Прямоугольник 161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5" name="Прямоугольник 162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6" name="Прямоугольник 163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7" name="Прямоугольник 164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8" name="Прямоугольник 165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" name="Группа 190" hidden="0"/>
            <p:cNvGrpSpPr/>
            <p:nvPr isPhoto="0" userDrawn="1"/>
          </p:nvGrpSpPr>
          <p:grpSpPr bwMode="auto">
            <a:xfrm>
              <a:off x="9908949" y="-9923"/>
              <a:ext cx="1145630" cy="1152000"/>
              <a:chOff x="8985885" y="2208431"/>
              <a:chExt cx="1153056" cy="1152000"/>
            </a:xfrm>
          </p:grpSpPr>
          <p:sp>
            <p:nvSpPr>
              <p:cNvPr id="20" name="Прямоугольник 191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1" name="Группа 192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2" name="Прямоугольник 193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3" name="Прямоугольник 194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4" name="Прямоугольник 195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5" name="Прямоугольник 196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6" name="Прямоугольник 197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7" name="Прямоугольник 198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8" name="Прямоугольник 199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9" name="Прямоугольник 200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30" name="Прямоугольник 201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1" name="Группа 202" hidden="0"/>
            <p:cNvGrpSpPr/>
            <p:nvPr isPhoto="0" userDrawn="1"/>
          </p:nvGrpSpPr>
          <p:grpSpPr bwMode="auto">
            <a:xfrm>
              <a:off x="8763318" y="-6409"/>
              <a:ext cx="1149082" cy="1152000"/>
              <a:chOff x="8985885" y="2208431"/>
              <a:chExt cx="1156531" cy="1152000"/>
            </a:xfrm>
          </p:grpSpPr>
          <p:sp>
            <p:nvSpPr>
              <p:cNvPr id="32" name="Прямоугольник 203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3" name="Группа 204" hidden="0"/>
              <p:cNvGrpSpPr/>
              <p:nvPr isPhoto="0"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34" name="Прямоугольник 205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35" name="Прямоугольник 206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36" name="Прямоугольник 207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37" name="Прямоугольник 208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38" name="Прямоугольник 209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39" name="Прямоугольник 210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0" name="Прямоугольник 211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" name="Прямоугольник 212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" name="Прямоугольник 213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3" name="Группа 214" hidden="0"/>
            <p:cNvGrpSpPr/>
            <p:nvPr isPhoto="0" userDrawn="1"/>
          </p:nvGrpSpPr>
          <p:grpSpPr bwMode="auto">
            <a:xfrm>
              <a:off x="7621191" y="-9923"/>
              <a:ext cx="1145630" cy="1152000"/>
              <a:chOff x="8985885" y="2208431"/>
              <a:chExt cx="1153056" cy="1152000"/>
            </a:xfrm>
          </p:grpSpPr>
          <p:sp>
            <p:nvSpPr>
              <p:cNvPr id="44" name="Прямоугольник 215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5" name="Группа 216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6" name="Прямоугольник 217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7" name="Прямоугольник 218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48" name="Прямоугольник 219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49" name="Прямоугольник 220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50" name="Прямоугольник 221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51" name="Прямоугольник 222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52" name="Прямоугольник 223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53" name="Прямоугольник 224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54" name="Прямоугольник 225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55" name="Группа 226" hidden="0"/>
            <p:cNvGrpSpPr/>
            <p:nvPr isPhoto="0" userDrawn="1"/>
          </p:nvGrpSpPr>
          <p:grpSpPr bwMode="auto">
            <a:xfrm>
              <a:off x="6479777" y="-9923"/>
              <a:ext cx="1145630" cy="1152000"/>
              <a:chOff x="8985885" y="2208431"/>
              <a:chExt cx="1153056" cy="1152000"/>
            </a:xfrm>
          </p:grpSpPr>
          <p:sp>
            <p:nvSpPr>
              <p:cNvPr id="56" name="Прямоугольник 22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57" name="Группа 228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58" name="Прямоугольник 22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59" name="Прямоугольник 23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60" name="Прямоугольник 23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61" name="Прямоугольник 23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62" name="Прямоугольник 23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63" name="Прямоугольник 23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8"/>
                  </a:schemeClr>
                </a:solidFill>
                <a:ln>
                  <a:noFill/>
                </a:ln>
              </p:spPr>
            </p:sp>
            <p:sp>
              <p:nvSpPr>
                <p:cNvPr id="64" name="Прямоугольник 23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65" name="Прямоугольник 23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66" name="Прямоугольник 237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67" name="Группа 240" hidden="0"/>
            <p:cNvGrpSpPr/>
            <p:nvPr isPhoto="0" userDrawn="1"/>
          </p:nvGrpSpPr>
          <p:grpSpPr bwMode="auto">
            <a:xfrm>
              <a:off x="5332234" y="-7693"/>
              <a:ext cx="1146222" cy="1152000"/>
              <a:chOff x="8985289" y="2208431"/>
              <a:chExt cx="1153652" cy="1152000"/>
            </a:xfrm>
          </p:grpSpPr>
          <p:sp>
            <p:nvSpPr>
              <p:cNvPr id="68" name="Прямоугольник 289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69" name="Группа 290" hidden="0"/>
              <p:cNvGrpSpPr/>
              <p:nvPr isPhoto="0"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70" name="Прямоугольник 291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71" name="Прямоугольник 292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72" name="Прямоугольник 293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73" name="Прямоугольник 294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74" name="Прямоугольник 295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75" name="Прямоугольник 296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76" name="Прямоугольник 297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77" name="Прямоугольник 298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78" name="Прямоугольник 299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79" name="Группа 241" hidden="0"/>
            <p:cNvGrpSpPr/>
            <p:nvPr isPhoto="0" userDrawn="1"/>
          </p:nvGrpSpPr>
          <p:grpSpPr bwMode="auto">
            <a:xfrm>
              <a:off x="4188246" y="-11207"/>
              <a:ext cx="1145630" cy="1152000"/>
              <a:chOff x="8985885" y="2208431"/>
              <a:chExt cx="1153056" cy="1152000"/>
            </a:xfrm>
          </p:grpSpPr>
          <p:sp>
            <p:nvSpPr>
              <p:cNvPr id="80" name="Прямоугольник 278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81" name="Группа 279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82" name="Прямоугольник 280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83" name="Прямоугольник 281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84" name="Прямоугольник 282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85" name="Прямоугольник 283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86" name="Прямоугольник 284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87" name="Прямоугольник 285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88" name="Прямоугольник 286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89" name="Прямоугольник 287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90" name="Прямоугольник 288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91" name="Группа 242" hidden="0"/>
            <p:cNvGrpSpPr/>
            <p:nvPr isPhoto="0" userDrawn="1"/>
          </p:nvGrpSpPr>
          <p:grpSpPr bwMode="auto">
            <a:xfrm>
              <a:off x="3042615" y="-7693"/>
              <a:ext cx="1149082" cy="1152000"/>
              <a:chOff x="8985885" y="2208431"/>
              <a:chExt cx="1156531" cy="1152000"/>
            </a:xfrm>
          </p:grpSpPr>
          <p:sp>
            <p:nvSpPr>
              <p:cNvPr id="92" name="Прямоугольник 26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93" name="Группа 268" hidden="0"/>
              <p:cNvGrpSpPr/>
              <p:nvPr isPhoto="0"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94" name="Прямоугольник 26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95" name="Прямоугольник 27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96" name="Прямоугольник 27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97" name="Прямоугольник 27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98" name="Прямоугольник 27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99" name="Прямоугольник 27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100" name="Прямоугольник 27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101" name="Прямоугольник 27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02" name="Прямоугольник 277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03" name="Группа 243" hidden="0"/>
            <p:cNvGrpSpPr/>
            <p:nvPr isPhoto="0" userDrawn="1"/>
          </p:nvGrpSpPr>
          <p:grpSpPr bwMode="auto">
            <a:xfrm>
              <a:off x="1900489" y="-11207"/>
              <a:ext cx="1145630" cy="1152000"/>
              <a:chOff x="8985885" y="2208431"/>
              <a:chExt cx="1153056" cy="1152000"/>
            </a:xfrm>
          </p:grpSpPr>
          <p:sp>
            <p:nvSpPr>
              <p:cNvPr id="104" name="Прямоугольник 256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105" name="Группа 257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106" name="Прямоугольник 258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107" name="Прямоугольник 259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108" name="Прямоугольник 260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109" name="Прямоугольник 261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110" name="Прямоугольник 262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11" name="Прямоугольник 263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12" name="Прямоугольник 264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113" name="Прямоугольник 265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114" name="Прямоугольник 266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15" name="Group 3" hidden="0"/>
            <p:cNvGrpSpPr/>
            <p:nvPr isPhoto="0" userDrawn="1"/>
          </p:nvGrpSpPr>
          <p:grpSpPr bwMode="auto">
            <a:xfrm>
              <a:off x="762985" y="-11207"/>
              <a:ext cx="1141719" cy="1156798"/>
              <a:chOff x="762985" y="-11207"/>
              <a:chExt cx="1141719" cy="1156798"/>
            </a:xfrm>
          </p:grpSpPr>
          <p:sp>
            <p:nvSpPr>
              <p:cNvPr id="116" name="Прямоугольник 247" hidden="0"/>
              <p:cNvSpPr/>
              <p:nvPr isPhoto="0" userDrawn="1"/>
            </p:nvSpPr>
            <p:spPr bwMode="auto">
              <a:xfrm>
                <a:off x="762985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</p:sp>
          <p:sp>
            <p:nvSpPr>
              <p:cNvPr id="117" name="Прямоугольник 248" hidden="0"/>
              <p:cNvSpPr/>
              <p:nvPr isPhoto="0" userDrawn="1"/>
            </p:nvSpPr>
            <p:spPr bwMode="auto">
              <a:xfrm>
                <a:off x="1142702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</p:sp>
          <p:sp>
            <p:nvSpPr>
              <p:cNvPr id="118" name="Прямоугольник 249" hidden="0"/>
              <p:cNvSpPr/>
              <p:nvPr isPhoto="0" userDrawn="1"/>
            </p:nvSpPr>
            <p:spPr bwMode="auto">
              <a:xfrm>
                <a:off x="1523178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15999"/>
                </a:schemeClr>
              </a:solidFill>
              <a:ln>
                <a:noFill/>
              </a:ln>
            </p:spPr>
          </p:sp>
          <p:sp>
            <p:nvSpPr>
              <p:cNvPr id="119" name="Прямоугольник 250" hidden="0"/>
              <p:cNvSpPr/>
              <p:nvPr isPhoto="0" userDrawn="1"/>
            </p:nvSpPr>
            <p:spPr bwMode="auto">
              <a:xfrm>
                <a:off x="762985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3999"/>
                </a:schemeClr>
              </a:solidFill>
              <a:ln>
                <a:noFill/>
              </a:ln>
            </p:spPr>
          </p:sp>
          <p:sp>
            <p:nvSpPr>
              <p:cNvPr id="120" name="Прямоугольник 251" hidden="0"/>
              <p:cNvSpPr/>
              <p:nvPr isPhoto="0" userDrawn="1"/>
            </p:nvSpPr>
            <p:spPr bwMode="auto">
              <a:xfrm>
                <a:off x="1142702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</p:sp>
          <p:sp>
            <p:nvSpPr>
              <p:cNvPr id="121" name="Прямоугольник 252" hidden="0"/>
              <p:cNvSpPr/>
              <p:nvPr isPhoto="0" userDrawn="1"/>
            </p:nvSpPr>
            <p:spPr bwMode="auto">
              <a:xfrm>
                <a:off x="1523178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6998"/>
                </a:schemeClr>
              </a:solidFill>
              <a:ln>
                <a:noFill/>
              </a:ln>
            </p:spPr>
          </p:sp>
          <p:sp>
            <p:nvSpPr>
              <p:cNvPr id="122" name="Прямоугольник 253" hidden="0"/>
              <p:cNvSpPr/>
              <p:nvPr isPhoto="0" userDrawn="1"/>
            </p:nvSpPr>
            <p:spPr bwMode="auto">
              <a:xfrm>
                <a:off x="765835" y="761590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</p:sp>
          <p:sp>
            <p:nvSpPr>
              <p:cNvPr id="123" name="Прямоугольник 254" hidden="0"/>
              <p:cNvSpPr/>
              <p:nvPr isPhoto="0" userDrawn="1"/>
            </p:nvSpPr>
            <p:spPr bwMode="auto">
              <a:xfrm>
                <a:off x="1141651" y="756792"/>
                <a:ext cx="381526" cy="383999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124" name="Прямоугольник 255" hidden="0"/>
              <p:cNvSpPr/>
              <p:nvPr isPhoto="0" userDrawn="1"/>
            </p:nvSpPr>
            <p:spPr bwMode="auto">
              <a:xfrm>
                <a:off x="1522127" y="756792"/>
                <a:ext cx="381526" cy="383999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</p:sp>
        </p:grpSp>
        <p:grpSp>
          <p:nvGrpSpPr>
            <p:cNvPr id="125" name="Группа 351" hidden="0"/>
            <p:cNvGrpSpPr/>
            <p:nvPr isPhoto="0" userDrawn="1"/>
          </p:nvGrpSpPr>
          <p:grpSpPr bwMode="auto">
            <a:xfrm>
              <a:off x="1" y="-7479"/>
              <a:ext cx="766505" cy="1148271"/>
              <a:chOff x="9367467" y="2208431"/>
              <a:chExt cx="771474" cy="1152000"/>
            </a:xfrm>
          </p:grpSpPr>
          <p:sp>
            <p:nvSpPr>
              <p:cNvPr id="126" name="Прямоугольник 353" hidden="0"/>
              <p:cNvSpPr/>
              <p:nvPr isPhoto="0" userDrawn="1"/>
            </p:nvSpPr>
            <p:spPr bwMode="auto">
              <a:xfrm>
                <a:off x="9367467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127" name="Прямоугольник 354" hidden="0"/>
              <p:cNvSpPr/>
              <p:nvPr isPhoto="0" userDrawn="1"/>
            </p:nvSpPr>
            <p:spPr bwMode="auto">
              <a:xfrm>
                <a:off x="9750410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</p:sp>
          <p:sp>
            <p:nvSpPr>
              <p:cNvPr id="128" name="Прямоугольник 356" hidden="0"/>
              <p:cNvSpPr/>
              <p:nvPr isPhoto="0" userDrawn="1"/>
            </p:nvSpPr>
            <p:spPr bwMode="auto">
              <a:xfrm>
                <a:off x="9371999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129" name="Прямоугольник 357" hidden="0"/>
              <p:cNvSpPr/>
              <p:nvPr isPhoto="0" userDrawn="1"/>
            </p:nvSpPr>
            <p:spPr bwMode="auto">
              <a:xfrm>
                <a:off x="9754942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</p:sp>
          <p:sp>
            <p:nvSpPr>
              <p:cNvPr id="130" name="Прямоугольник 359" hidden="0"/>
              <p:cNvSpPr/>
              <p:nvPr isPhoto="0" userDrawn="1"/>
            </p:nvSpPr>
            <p:spPr bwMode="auto">
              <a:xfrm>
                <a:off x="9370942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131" name="Прямоугольник 360" hidden="0"/>
              <p:cNvSpPr/>
              <p:nvPr isPhoto="0" userDrawn="1"/>
            </p:nvSpPr>
            <p:spPr bwMode="auto">
              <a:xfrm>
                <a:off x="9753885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132" name="Прямоугольник 482" hidden="0"/>
          <p:cNvSpPr/>
          <p:nvPr isPhoto="0" userDrawn="1"/>
        </p:nvSpPr>
        <p:spPr bwMode="auto">
          <a:xfrm>
            <a:off x="11049447" y="6600570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3" name="Прямоугольник 487" hidden="0"/>
          <p:cNvSpPr/>
          <p:nvPr isPhoto="0" userDrawn="1"/>
        </p:nvSpPr>
        <p:spPr bwMode="auto">
          <a:xfrm>
            <a:off x="11053358" y="6594997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134" name="Прямоугольник 488" hidden="0"/>
          <p:cNvSpPr/>
          <p:nvPr isPhoto="0" userDrawn="1"/>
        </p:nvSpPr>
        <p:spPr bwMode="auto">
          <a:xfrm>
            <a:off x="11432934" y="6600570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35" name="Прямоугольник 489" hidden="0"/>
          <p:cNvSpPr/>
          <p:nvPr isPhoto="0" userDrawn="1"/>
        </p:nvSpPr>
        <p:spPr bwMode="auto">
          <a:xfrm>
            <a:off x="11813271" y="6600570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36" name="Прямоугольник 471" hidden="0"/>
          <p:cNvSpPr/>
          <p:nvPr isPhoto="0" userDrawn="1"/>
        </p:nvSpPr>
        <p:spPr bwMode="auto">
          <a:xfrm>
            <a:off x="9905290" y="6598214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7" name="Прямоугольник 476" hidden="0"/>
          <p:cNvSpPr/>
          <p:nvPr isPhoto="0" userDrawn="1"/>
        </p:nvSpPr>
        <p:spPr bwMode="auto">
          <a:xfrm>
            <a:off x="9909199" y="6598214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138" name="Прямоугольник 477" hidden="0"/>
          <p:cNvSpPr/>
          <p:nvPr isPhoto="0" userDrawn="1"/>
        </p:nvSpPr>
        <p:spPr bwMode="auto">
          <a:xfrm>
            <a:off x="10289537" y="6681515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139" name="Прямоугольник 478" hidden="0"/>
          <p:cNvSpPr/>
          <p:nvPr isPhoto="0" userDrawn="1"/>
        </p:nvSpPr>
        <p:spPr bwMode="auto">
          <a:xfrm>
            <a:off x="10669114" y="6598214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140" name="Прямоугольник 460" hidden="0"/>
          <p:cNvSpPr/>
          <p:nvPr isPhoto="0" userDrawn="1"/>
        </p:nvSpPr>
        <p:spPr bwMode="auto">
          <a:xfrm>
            <a:off x="8760083" y="6600570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41" name="Прямоугольник 465" hidden="0"/>
          <p:cNvSpPr/>
          <p:nvPr isPhoto="0" userDrawn="1"/>
        </p:nvSpPr>
        <p:spPr bwMode="auto">
          <a:xfrm>
            <a:off x="8763994" y="6594997"/>
            <a:ext cx="381384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142" name="Прямоугольник 466" hidden="0"/>
          <p:cNvSpPr/>
          <p:nvPr isPhoto="0" userDrawn="1"/>
        </p:nvSpPr>
        <p:spPr bwMode="auto">
          <a:xfrm>
            <a:off x="9150709" y="6594997"/>
            <a:ext cx="381384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143" name="Прямоугольник 467" hidden="0"/>
          <p:cNvSpPr/>
          <p:nvPr isPhoto="0" userDrawn="1"/>
        </p:nvSpPr>
        <p:spPr bwMode="auto">
          <a:xfrm>
            <a:off x="9521437" y="6597036"/>
            <a:ext cx="381384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144" name="Прямоугольник 449" hidden="0"/>
          <p:cNvSpPr/>
          <p:nvPr isPhoto="0" userDrawn="1"/>
        </p:nvSpPr>
        <p:spPr bwMode="auto">
          <a:xfrm>
            <a:off x="7618378" y="6598214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45" name="Прямоугольник 454" hidden="0"/>
          <p:cNvSpPr/>
          <p:nvPr isPhoto="0" userDrawn="1"/>
        </p:nvSpPr>
        <p:spPr bwMode="auto">
          <a:xfrm>
            <a:off x="7622289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146" name="Прямоугольник 455" hidden="0"/>
          <p:cNvSpPr/>
          <p:nvPr isPhoto="0" userDrawn="1"/>
        </p:nvSpPr>
        <p:spPr bwMode="auto">
          <a:xfrm>
            <a:off x="8001866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47" name="Прямоугольник 456" hidden="0"/>
          <p:cNvSpPr/>
          <p:nvPr isPhoto="0" userDrawn="1"/>
        </p:nvSpPr>
        <p:spPr bwMode="auto">
          <a:xfrm>
            <a:off x="8382201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48" name="Прямоугольник 438" hidden="0"/>
          <p:cNvSpPr/>
          <p:nvPr isPhoto="0" userDrawn="1"/>
        </p:nvSpPr>
        <p:spPr bwMode="auto">
          <a:xfrm>
            <a:off x="6477385" y="6598214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49" name="Прямоугольник 443" hidden="0"/>
          <p:cNvSpPr/>
          <p:nvPr isPhoto="0" userDrawn="1"/>
        </p:nvSpPr>
        <p:spPr bwMode="auto">
          <a:xfrm>
            <a:off x="6481296" y="6598214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150" name="Прямоугольник 444" hidden="0"/>
          <p:cNvSpPr/>
          <p:nvPr isPhoto="0" userDrawn="1"/>
        </p:nvSpPr>
        <p:spPr bwMode="auto">
          <a:xfrm>
            <a:off x="6860871" y="6598214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151" name="Прямоугольник 445" hidden="0"/>
          <p:cNvSpPr/>
          <p:nvPr isPhoto="0" userDrawn="1"/>
        </p:nvSpPr>
        <p:spPr bwMode="auto">
          <a:xfrm>
            <a:off x="7241207" y="6598214"/>
            <a:ext cx="381384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</p:sp>
      <p:sp>
        <p:nvSpPr>
          <p:cNvPr id="152" name="Прямоугольник 422" hidden="0"/>
          <p:cNvSpPr/>
          <p:nvPr isPhoto="0" userDrawn="1"/>
        </p:nvSpPr>
        <p:spPr bwMode="auto">
          <a:xfrm>
            <a:off x="5330856" y="6599709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53" name="Прямоугольник 427" hidden="0"/>
          <p:cNvSpPr/>
          <p:nvPr isPhoto="0" userDrawn="1"/>
        </p:nvSpPr>
        <p:spPr bwMode="auto">
          <a:xfrm>
            <a:off x="5334768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154" name="Прямоугольник 428" hidden="0"/>
          <p:cNvSpPr/>
          <p:nvPr isPhoto="0" userDrawn="1"/>
        </p:nvSpPr>
        <p:spPr bwMode="auto">
          <a:xfrm>
            <a:off x="5714343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55" name="Прямоугольник 429" hidden="0"/>
          <p:cNvSpPr/>
          <p:nvPr isPhoto="0" userDrawn="1"/>
        </p:nvSpPr>
        <p:spPr bwMode="auto">
          <a:xfrm>
            <a:off x="6094679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56" name="Прямоугольник 411" hidden="0"/>
          <p:cNvSpPr/>
          <p:nvPr isPhoto="0" userDrawn="1"/>
        </p:nvSpPr>
        <p:spPr bwMode="auto">
          <a:xfrm>
            <a:off x="4186699" y="6597353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57" name="Прямоугольник 416" hidden="0"/>
          <p:cNvSpPr/>
          <p:nvPr isPhoto="0" userDrawn="1"/>
        </p:nvSpPr>
        <p:spPr bwMode="auto">
          <a:xfrm>
            <a:off x="4190610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158" name="Прямоугольник 417" hidden="0"/>
          <p:cNvSpPr/>
          <p:nvPr isPhoto="0" userDrawn="1"/>
        </p:nvSpPr>
        <p:spPr bwMode="auto">
          <a:xfrm>
            <a:off x="4570186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159" name="Прямоугольник 418" hidden="0"/>
          <p:cNvSpPr/>
          <p:nvPr isPhoto="0" userDrawn="1"/>
        </p:nvSpPr>
        <p:spPr bwMode="auto">
          <a:xfrm>
            <a:off x="4950522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160" name="Прямоугольник 400" hidden="0"/>
          <p:cNvSpPr/>
          <p:nvPr isPhoto="0" userDrawn="1"/>
        </p:nvSpPr>
        <p:spPr bwMode="auto">
          <a:xfrm>
            <a:off x="3041491" y="6599709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61" name="Прямоугольник 405" hidden="0"/>
          <p:cNvSpPr/>
          <p:nvPr isPhoto="0" userDrawn="1"/>
        </p:nvSpPr>
        <p:spPr bwMode="auto">
          <a:xfrm>
            <a:off x="3045402" y="6599709"/>
            <a:ext cx="381384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162" name="Прямоугольник 406" hidden="0"/>
          <p:cNvSpPr/>
          <p:nvPr isPhoto="0" userDrawn="1"/>
        </p:nvSpPr>
        <p:spPr bwMode="auto">
          <a:xfrm>
            <a:off x="3424979" y="6599709"/>
            <a:ext cx="381384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163" name="Прямоугольник 407" hidden="0"/>
          <p:cNvSpPr/>
          <p:nvPr isPhoto="0" userDrawn="1"/>
        </p:nvSpPr>
        <p:spPr bwMode="auto">
          <a:xfrm>
            <a:off x="3805314" y="6599709"/>
            <a:ext cx="381384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164" name="Прямоугольник 389" hidden="0"/>
          <p:cNvSpPr/>
          <p:nvPr isPhoto="0" userDrawn="1"/>
        </p:nvSpPr>
        <p:spPr bwMode="auto">
          <a:xfrm>
            <a:off x="1899786" y="6597353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65" name="Прямоугольник 394" hidden="0"/>
          <p:cNvSpPr/>
          <p:nvPr isPhoto="0" userDrawn="1"/>
        </p:nvSpPr>
        <p:spPr bwMode="auto">
          <a:xfrm>
            <a:off x="1903697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166" name="Прямоугольник 395" hidden="0"/>
          <p:cNvSpPr/>
          <p:nvPr isPhoto="0" userDrawn="1"/>
        </p:nvSpPr>
        <p:spPr bwMode="auto">
          <a:xfrm>
            <a:off x="2283274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67" name="Прямоугольник 396" hidden="0"/>
          <p:cNvSpPr/>
          <p:nvPr isPhoto="0" userDrawn="1"/>
        </p:nvSpPr>
        <p:spPr bwMode="auto">
          <a:xfrm>
            <a:off x="2663610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68" name="Прямоугольник 378" hidden="0"/>
          <p:cNvSpPr/>
          <p:nvPr isPhoto="0" userDrawn="1"/>
        </p:nvSpPr>
        <p:spPr bwMode="auto">
          <a:xfrm>
            <a:off x="758793" y="6597353"/>
            <a:ext cx="1144157" cy="2574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69" name="Прямоугольник 383" hidden="0"/>
          <p:cNvSpPr/>
          <p:nvPr isPhoto="0" userDrawn="1"/>
        </p:nvSpPr>
        <p:spPr bwMode="auto">
          <a:xfrm>
            <a:off x="762703" y="6597353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170" name="Прямоугольник 384" hidden="0"/>
          <p:cNvSpPr/>
          <p:nvPr isPhoto="0" userDrawn="1"/>
        </p:nvSpPr>
        <p:spPr bwMode="auto">
          <a:xfrm>
            <a:off x="1142281" y="6597353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171" name="Прямоугольник 385" hidden="0"/>
          <p:cNvSpPr/>
          <p:nvPr isPhoto="0" userDrawn="1"/>
        </p:nvSpPr>
        <p:spPr bwMode="auto">
          <a:xfrm>
            <a:off x="1522615" y="6597353"/>
            <a:ext cx="381384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</p:sp>
      <p:sp>
        <p:nvSpPr>
          <p:cNvPr id="172" name="Прямоугольник 365" hidden="0"/>
          <p:cNvSpPr/>
          <p:nvPr isPhoto="0" userDrawn="1"/>
        </p:nvSpPr>
        <p:spPr bwMode="auto">
          <a:xfrm>
            <a:off x="-1" y="6599851"/>
            <a:ext cx="765171" cy="254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3" name="Прямоугольник 369" hidden="0"/>
          <p:cNvSpPr/>
          <p:nvPr isPhoto="0" userDrawn="1"/>
        </p:nvSpPr>
        <p:spPr bwMode="auto">
          <a:xfrm>
            <a:off x="4502" y="65998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74" name="Прямоугольник 370" hidden="0"/>
          <p:cNvSpPr/>
          <p:nvPr isPhoto="0" userDrawn="1"/>
        </p:nvSpPr>
        <p:spPr bwMode="auto">
          <a:xfrm>
            <a:off x="384838" y="65998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75" name="Текст 2" hidden="0"/>
          <p:cNvSpPr>
            <a:spLocks noGrp="1"/>
          </p:cNvSpPr>
          <p:nvPr isPhoto="0" userDrawn="1">
            <p:ph type="body" idx="1" hasCustomPrompt="0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76" name="Заголовок 1" hidden="0"/>
          <p:cNvSpPr>
            <a:spLocks noGrp="1"/>
          </p:cNvSpPr>
          <p:nvPr isPhoto="0" userDrawn="1">
            <p:ph type="title" hasCustomPrompt="0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77" name="Номер слайда 5" hidden="0"/>
          <p:cNvSpPr>
            <a:spLocks noGrp="1"/>
          </p:cNvSpPr>
          <p:nvPr isPhoto="0" userDrawn="1">
            <p:ph type="sldNum" sz="quarter" idx="4" hasCustomPrompt="0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78" name="Дата 3" hidden="0"/>
          <p:cNvSpPr>
            <a:spLocks noGrp="1"/>
          </p:cNvSpPr>
          <p:nvPr isPhoto="0" userDrawn="1">
            <p:ph type="dt" sz="half" idx="2" hasCustomPrompt="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79" name="Нижний колонтитул 4" hidden="0"/>
          <p:cNvSpPr>
            <a:spLocks noGrp="1"/>
          </p:cNvSpPr>
          <p:nvPr isPhoto="0" userDrawn="1">
            <p:ph type="ftr" sz="quarter" idx="3" hasCustomPrompt="0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Assignment5 / {Seams}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Graphics Programming / Tristan Goodell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Retarget - 640x640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332824" y="1076765"/>
            <a:ext cx="5434820" cy="5434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Source Image</a:t>
            </a: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5431938" y="5858691"/>
            <a:ext cx="1239174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image1.jpg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121226" y="1271690"/>
            <a:ext cx="6116001" cy="458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Energy Map</a:t>
            </a: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2863927" y="5789327"/>
            <a:ext cx="1735551" cy="64011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energyMap.png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89995" y="1076765"/>
            <a:ext cx="6283417" cy="4712563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 flipH="0" flipV="0">
            <a:off x="7019854" y="2549904"/>
            <a:ext cx="5076917" cy="176628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2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def </a:t>
            </a:r>
            <a:r>
              <a:rPr sz="1200" b="0" i="0" u="none">
                <a:solidFill>
                  <a:srgbClr val="000000"/>
                </a:solidFill>
                <a:latin typeface="Ubuntu Mono"/>
                <a:ea typeface="Ubuntu Mono"/>
                <a:cs typeface="Ubuntu Mono"/>
              </a:rPr>
              <a:t>getEnergyMap</a:t>
            </a:r>
            <a: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(img,</a:t>
            </a:r>
            <a:r>
              <a:rPr sz="1200" b="0" i="0" u="none">
                <a:solidFill>
                  <a:srgbClr val="808080"/>
                </a:solidFill>
                <a:latin typeface="Ubuntu Mono"/>
                <a:ea typeface="Ubuntu Mono"/>
                <a:cs typeface="Ubuntu Mono"/>
              </a:rPr>
              <a:t>repulseMask=None</a:t>
            </a:r>
            <a: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,attractMask=</a:t>
            </a:r>
            <a:r>
              <a:rPr sz="12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None</a:t>
            </a:r>
            <a: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):</a:t>
            </a:r>
            <a:b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edges=getEdgeImage(img)</a:t>
            </a:r>
            <a:b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2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if </a:t>
            </a:r>
            <a: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attractMask </a:t>
            </a:r>
            <a:r>
              <a:rPr sz="12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is not None</a:t>
            </a:r>
            <a: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:</a:t>
            </a:r>
            <a:b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edges[attractMask==</a:t>
            </a:r>
            <a:r>
              <a:rPr sz="12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</a:t>
            </a:r>
            <a: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]=-</a:t>
            </a:r>
            <a:r>
              <a:rPr sz="12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10</a:t>
            </a:r>
            <a:br>
              <a:rPr sz="12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r>
              <a:rPr sz="12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kernel=np.ones(</a:t>
            </a:r>
            <a:r>
              <a:rPr sz="12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3</a:t>
            </a:r>
            <a: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,np.float64)</a:t>
            </a:r>
            <a:b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2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for </a:t>
            </a:r>
            <a: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i </a:t>
            </a:r>
            <a:r>
              <a:rPr sz="12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in </a:t>
            </a:r>
            <a:r>
              <a:rPr sz="1200" b="0" i="0" u="none">
                <a:solidFill>
                  <a:srgbClr val="000080"/>
                </a:solidFill>
                <a:latin typeface="Ubuntu Mono"/>
                <a:ea typeface="Ubuntu Mono"/>
                <a:cs typeface="Ubuntu Mono"/>
              </a:rPr>
              <a:t>range</a:t>
            </a:r>
            <a: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(</a:t>
            </a:r>
            <a:r>
              <a:rPr sz="12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</a:t>
            </a:r>
            <a: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,</a:t>
            </a:r>
            <a:r>
              <a:rPr sz="1200" b="0" i="0" u="none">
                <a:solidFill>
                  <a:srgbClr val="000080"/>
                </a:solidFill>
                <a:latin typeface="Ubuntu Mono"/>
                <a:ea typeface="Ubuntu Mono"/>
                <a:cs typeface="Ubuntu Mono"/>
              </a:rPr>
              <a:t>len</a:t>
            </a:r>
            <a: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(edges)):</a:t>
            </a:r>
            <a:b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minAbove=cv2.erode(edges[i-</a:t>
            </a:r>
            <a:r>
              <a:rPr sz="12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</a:t>
            </a:r>
            <a: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],kernel).T[</a:t>
            </a:r>
            <a:r>
              <a:rPr sz="12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0</a:t>
            </a:r>
            <a: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]</a:t>
            </a:r>
            <a:b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edges[i]+=minAbove</a:t>
            </a:r>
            <a:b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2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return </a:t>
            </a:r>
            <a:r>
              <a:rPr sz="12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edges</a:t>
            </a:r>
            <a:endParaRPr sz="1200">
              <a:latin typeface="Ubuntu Mono"/>
              <a:ea typeface="Ubuntu Mono"/>
              <a:cs typeface="Ubuntu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Vertical Seaming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5763" y="1862809"/>
            <a:ext cx="4037610" cy="3028207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082469" y="1874120"/>
            <a:ext cx="3999133" cy="2999350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4193088" y="1874120"/>
            <a:ext cx="3843142" cy="3005586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1514983" y="4891017"/>
            <a:ext cx="1239174" cy="64011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image1.jpg</a:t>
            </a: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5431937" y="4891017"/>
            <a:ext cx="1421460" cy="64011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seams40.png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8926707" y="4873470"/>
            <a:ext cx="2310656" cy="64011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highlightedSeam.png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Horizontal Seaming</a:t>
            </a: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514983" y="4891017"/>
            <a:ext cx="1239174" cy="64011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image1.jpg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4715250" y="4873470"/>
            <a:ext cx="2854833" cy="64011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horizontalSeams40.png</a:t>
            </a: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8786140" y="4873470"/>
            <a:ext cx="3162669" cy="64011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horizontalHighlightedSeam.png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188892" y="1988227"/>
            <a:ext cx="3806154" cy="2854616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29570" y="1988227"/>
            <a:ext cx="3809998" cy="2857498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4190145" y="2065422"/>
            <a:ext cx="3812565" cy="2703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Retarget</a:t>
            </a: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657524" y="1076765"/>
            <a:ext cx="4744004" cy="4249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4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def </a:t>
            </a:r>
            <a:r>
              <a:rPr sz="1400" b="0" i="0" u="none">
                <a:solidFill>
                  <a:srgbClr val="000000"/>
                </a:solidFill>
                <a:latin typeface="Ubuntu Mono"/>
                <a:ea typeface="Ubuntu Mono"/>
                <a:cs typeface="Ubuntu Mono"/>
              </a:rPr>
              <a:t>retarget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(img,w,h):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seams40=reHoriz(img,w)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seams40=reVert(seams40,h)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4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return 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seams40</a:t>
            </a:r>
            <a:endParaRPr sz="1400" b="0" i="0" u="none">
              <a:solidFill>
                <a:srgbClr val="080808"/>
              </a:solidFill>
              <a:latin typeface="Ubuntu Mono"/>
              <a:ea typeface="Ubuntu Mono"/>
              <a:cs typeface="Ubuntu Mono"/>
            </a:endParaRPr>
          </a:p>
          <a:p>
            <a:pPr>
              <a:defRPr/>
            </a:pPr>
            <a:endParaRPr sz="1400">
              <a:latin typeface="Ubuntu Mono"/>
              <a:ea typeface="Ubuntu Mono"/>
              <a:cs typeface="Ubuntu Mono"/>
            </a:endParaRPr>
          </a:p>
          <a:p>
            <a:pPr>
              <a:defRPr/>
            </a:pPr>
            <a:r>
              <a:rPr sz="14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def </a:t>
            </a:r>
            <a:r>
              <a:rPr sz="1400" b="0" i="0" u="none">
                <a:solidFill>
                  <a:srgbClr val="000000"/>
                </a:solidFill>
                <a:latin typeface="Ubuntu Mono"/>
                <a:ea typeface="Ubuntu Mono"/>
                <a:cs typeface="Ubuntu Mono"/>
              </a:rPr>
              <a:t>reHoriz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(img,w):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ih, iw, = img.shape[: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2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]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n = 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0</a:t>
            </a:r>
            <a:b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seams40 = img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gs40 = cv2.cvtColor(img, cv2.COLOR_BGR2GRAY)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attractMask = gs40 * 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0</a:t>
            </a:r>
            <a:b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attractMask[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690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: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810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, 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100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: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200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] = 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</a:t>
            </a:r>
            <a:b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4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while 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n &lt; np.abs(iw - w):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seam = getSeam(gs40, </a:t>
            </a:r>
            <a:r>
              <a:rPr sz="1400" b="0" i="0" u="none">
                <a:solidFill>
                  <a:srgbClr val="660099"/>
                </a:solidFill>
                <a:latin typeface="Ubuntu Mono"/>
                <a:ea typeface="Ubuntu Mono"/>
                <a:cs typeface="Ubuntu Mono"/>
              </a:rPr>
              <a:t>attractMask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=attractMask)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gs40 = removeSeam(gs40, seam)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seams40 = removeSeam(seams40, seam)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attractMask = removeSeam(attractMask, seam)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n += 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</a:t>
            </a:r>
            <a:b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4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return 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seams40</a:t>
            </a:r>
            <a:endParaRPr sz="1400">
              <a:latin typeface="Ubuntu Mono"/>
              <a:ea typeface="Ubuntu Mono"/>
              <a:cs typeface="Ubuntu Mono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5891650" y="1076764"/>
            <a:ext cx="4744003" cy="424983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5891650" y="1076764"/>
            <a:ext cx="6047912" cy="424983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4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def </a:t>
            </a:r>
            <a:r>
              <a:rPr sz="1400" b="0" i="0" u="none">
                <a:solidFill>
                  <a:srgbClr val="000000"/>
                </a:solidFill>
                <a:latin typeface="Ubuntu Mono"/>
                <a:ea typeface="Ubuntu Mono"/>
                <a:cs typeface="Ubuntu Mono"/>
              </a:rPr>
              <a:t>reVert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(img,h):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ih, iw, = img.shape[: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2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]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seams40 = img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gs40 = cv2.cvtColor(img, cv2.COLOR_BGR2GRAY)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gs40 = cv2.rotate(gs40, cv2.ROTATE_90_COUNTERCLOCKWISE)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seams40 = cv2.rotate(seams40, cv2.ROTATE_90_COUNTERCLOCKWISE)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attractMask = gs40 * 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0</a:t>
            </a:r>
            <a:b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attractMask[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690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: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810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, 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100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: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200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] = 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</a:t>
            </a:r>
            <a:b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n = 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0</a:t>
            </a:r>
            <a:b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4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while 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n &lt; np.abs(ih - h):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seam = getSeam(gs40, </a:t>
            </a:r>
            <a:r>
              <a:rPr sz="1400" b="0" i="0" u="none">
                <a:solidFill>
                  <a:srgbClr val="660099"/>
                </a:solidFill>
                <a:latin typeface="Ubuntu Mono"/>
                <a:ea typeface="Ubuntu Mono"/>
                <a:cs typeface="Ubuntu Mono"/>
              </a:rPr>
              <a:t>attractMask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=attractMask)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gs40 = removeSeam(gs40, seam)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seams40 = removeSeam(seams40, seam)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attractMask = removeSeam(attractMask, seam)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n += 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</a:t>
            </a:r>
            <a:b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seams40 = cv2.rotate(seams40, cv2.ROTATE_90_CLOCKWISE)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4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return 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seams40</a:t>
            </a:r>
            <a:endParaRPr sz="1400">
              <a:latin typeface="Ubuntu Mono"/>
              <a:ea typeface="Ubuntu Mono"/>
              <a:cs typeface="Ubuntu Mono"/>
            </a:endParaRPr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657523" y="1076764"/>
            <a:ext cx="4744003" cy="424983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4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def </a:t>
            </a:r>
            <a:r>
              <a:rPr sz="1400" b="0" i="0" u="none">
                <a:solidFill>
                  <a:srgbClr val="000000"/>
                </a:solidFill>
                <a:latin typeface="Ubuntu Mono"/>
                <a:ea typeface="Ubuntu Mono"/>
                <a:cs typeface="Ubuntu Mono"/>
              </a:rPr>
              <a:t>retarget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(img,w,h):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seams40=reHoriz(img,w)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seams40=reVert(seams40,h)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4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return 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seams40</a:t>
            </a:r>
            <a:endParaRPr sz="1400" b="0" i="0" u="none">
              <a:solidFill>
                <a:srgbClr val="080808"/>
              </a:solidFill>
              <a:latin typeface="Ubuntu Mono"/>
              <a:ea typeface="Ubuntu Mono"/>
              <a:cs typeface="Ubuntu Mono"/>
            </a:endParaRPr>
          </a:p>
          <a:p>
            <a:pPr>
              <a:defRPr/>
            </a:pPr>
            <a:endParaRPr sz="1400">
              <a:latin typeface="Ubuntu Mono"/>
              <a:ea typeface="Ubuntu Mono"/>
              <a:cs typeface="Ubuntu Mono"/>
            </a:endParaRPr>
          </a:p>
          <a:p>
            <a:pPr>
              <a:defRPr/>
            </a:pPr>
            <a:r>
              <a:rPr sz="14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def </a:t>
            </a:r>
            <a:r>
              <a:rPr sz="1400" b="0" i="0" u="none">
                <a:solidFill>
                  <a:srgbClr val="000000"/>
                </a:solidFill>
                <a:latin typeface="Ubuntu Mono"/>
                <a:ea typeface="Ubuntu Mono"/>
                <a:cs typeface="Ubuntu Mono"/>
              </a:rPr>
              <a:t>reHoriz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(img,w):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ih, iw, = img.shape[: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2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]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n = 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0</a:t>
            </a:r>
            <a:b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seams40 = img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gs40 = cv2.cvtColor(img, cv2.COLOR_BGR2GRAY)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attractMask = gs40 * 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0</a:t>
            </a:r>
            <a:b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attractMask[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690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: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810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, 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100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: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200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] = 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</a:t>
            </a:r>
            <a:b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4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while 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n &lt; np.abs(iw - w):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seam = getSeam(gs40, </a:t>
            </a:r>
            <a:r>
              <a:rPr sz="1400" b="0" i="0" u="none">
                <a:solidFill>
                  <a:srgbClr val="660099"/>
                </a:solidFill>
                <a:latin typeface="Ubuntu Mono"/>
                <a:ea typeface="Ubuntu Mono"/>
                <a:cs typeface="Ubuntu Mono"/>
              </a:rPr>
              <a:t>attractMask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=attractMask)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gs40 = removeSeam(gs40, seam)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seams40 = removeSeam(seams40, seam)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attractMask = removeSeam(attractMask, seam)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n += 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</a:t>
            </a:r>
            <a:b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4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return 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seams40</a:t>
            </a:r>
            <a:endParaRPr sz="1400">
              <a:latin typeface="Ubuntu Mono"/>
              <a:ea typeface="Ubuntu Mono"/>
              <a:cs typeface="Ubuntu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Retarget - 320x240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412132" y="1076765"/>
            <a:ext cx="7278786" cy="54590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Retarget - 320x320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343482" y="1137450"/>
            <a:ext cx="5416085" cy="5416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Retarget - 640x480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391787" y="1076765"/>
            <a:ext cx="7319476" cy="5489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asic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ONLYOFFICE/5.6.4.20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4</cp:revision>
  <dcterms:created xsi:type="dcterms:W3CDTF">2012-12-03T06:56:55Z</dcterms:created>
  <dcterms:modified xsi:type="dcterms:W3CDTF">2020-11-19T04:34:43Z</dcterms:modified>
  <cp:category/>
  <cp:contentStatus/>
  <cp:version/>
</cp:coreProperties>
</file>