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9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10" name="Группа 382" hidden="0"/>
            <p:cNvGrpSpPr/>
            <p:nvPr isPhoto="0"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11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12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3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9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1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" name="Группа 383" hidden="0"/>
            <p:cNvGrpSpPr/>
            <p:nvPr isPhoto="0"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23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4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31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32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3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4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35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6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7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3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4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5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6" name="Группа 385" hidden="0"/>
            <p:cNvGrpSpPr/>
            <p:nvPr isPhoto="0"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47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8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9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5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6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7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8" name="Группа 386" hidden="0"/>
            <p:cNvGrpSpPr/>
            <p:nvPr isPhoto="0"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59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60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61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7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8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9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70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71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72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73" name="Прямоугольник 465" hidden="0"/>
            <p:cNvSpPr/>
            <p:nvPr isPhoto="0"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74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75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76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77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78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79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0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81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82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83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84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85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86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87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8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89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90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91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92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93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9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" name="Прямоугольник 350" hidden="0"/>
          <p:cNvSpPr/>
          <p:nvPr isPhoto="0"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6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7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8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0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1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2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3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20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1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2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3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4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5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1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2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3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4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5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6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37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3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44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5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6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7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8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9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5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56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57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58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59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0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1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67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68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69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70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1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72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3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74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5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76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77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8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79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80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81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82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3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84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85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86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87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88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9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90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91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2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93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94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95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96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97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98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99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0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01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02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03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104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105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06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7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108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109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110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11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12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113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114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15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116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117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118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119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120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121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122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123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124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125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126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127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128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29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13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3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132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3" name="Прямоугольник 487" hidden="0"/>
          <p:cNvSpPr/>
          <p:nvPr isPhoto="0"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34" name="Прямоугольник 488" hidden="0"/>
          <p:cNvSpPr/>
          <p:nvPr isPhoto="0"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35" name="Прямоугольник 489" hidden="0"/>
          <p:cNvSpPr/>
          <p:nvPr isPhoto="0"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36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7" name="Прямоугольник 476" hidden="0"/>
          <p:cNvSpPr/>
          <p:nvPr isPhoto="0"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38" name="Прямоугольник 477" hidden="0"/>
          <p:cNvSpPr/>
          <p:nvPr isPhoto="0"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39" name="Прямоугольник 478" hidden="0"/>
          <p:cNvSpPr/>
          <p:nvPr isPhoto="0"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40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1" name="Прямоугольник 465" hidden="0"/>
          <p:cNvSpPr/>
          <p:nvPr isPhoto="0"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42" name="Прямоугольник 466" hidden="0"/>
          <p:cNvSpPr/>
          <p:nvPr isPhoto="0"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43" name="Прямоугольник 467" hidden="0"/>
          <p:cNvSpPr/>
          <p:nvPr isPhoto="0"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44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5" name="Прямоугольник 454" hidden="0"/>
          <p:cNvSpPr/>
          <p:nvPr isPhoto="0"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46" name="Прямоугольник 455" hidden="0"/>
          <p:cNvSpPr/>
          <p:nvPr isPhoto="0"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47" name="Прямоугольник 456" hidden="0"/>
          <p:cNvSpPr/>
          <p:nvPr isPhoto="0"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48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9" name="Прямоугольник 443" hidden="0"/>
          <p:cNvSpPr/>
          <p:nvPr isPhoto="0"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50" name="Прямоугольник 444" hidden="0"/>
          <p:cNvSpPr/>
          <p:nvPr isPhoto="0"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51" name="Прямоугольник 445" hidden="0"/>
          <p:cNvSpPr/>
          <p:nvPr isPhoto="0"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52" name="Прямоугольник 422" hidden="0"/>
          <p:cNvSpPr/>
          <p:nvPr isPhoto="0"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3" name="Прямоугольник 427" hidden="0"/>
          <p:cNvSpPr/>
          <p:nvPr isPhoto="0"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54" name="Прямоугольник 428" hidden="0"/>
          <p:cNvSpPr/>
          <p:nvPr isPhoto="0"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55" name="Прямоугольник 429" hidden="0"/>
          <p:cNvSpPr/>
          <p:nvPr isPhoto="0"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56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Прямоугольник 416" hidden="0"/>
          <p:cNvSpPr/>
          <p:nvPr isPhoto="0"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58" name="Прямоугольник 417" hidden="0"/>
          <p:cNvSpPr/>
          <p:nvPr isPhoto="0"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59" name="Прямоугольник 418" hidden="0"/>
          <p:cNvSpPr/>
          <p:nvPr isPhoto="0"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60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1" name="Прямоугольник 405" hidden="0"/>
          <p:cNvSpPr/>
          <p:nvPr isPhoto="0"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62" name="Прямоугольник 406" hidden="0"/>
          <p:cNvSpPr/>
          <p:nvPr isPhoto="0"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63" name="Прямоугольник 407" hidden="0"/>
          <p:cNvSpPr/>
          <p:nvPr isPhoto="0"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64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5" name="Прямоугольник 394" hidden="0"/>
          <p:cNvSpPr/>
          <p:nvPr isPhoto="0"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66" name="Прямоугольник 395" hidden="0"/>
          <p:cNvSpPr/>
          <p:nvPr isPhoto="0"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67" name="Прямоугольник 396" hidden="0"/>
          <p:cNvSpPr/>
          <p:nvPr isPhoto="0"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68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9" name="Прямоугольник 383" hidden="0"/>
          <p:cNvSpPr/>
          <p:nvPr isPhoto="0"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70" name="Прямоугольник 384" hidden="0"/>
          <p:cNvSpPr/>
          <p:nvPr isPhoto="0"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71" name="Прямоугольник 385" hidden="0"/>
          <p:cNvSpPr/>
          <p:nvPr isPhoto="0"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72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3" name="Прямоугольник 369" hidden="0"/>
          <p:cNvSpPr/>
          <p:nvPr isPhoto="0"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74" name="Прямоугольник 370" hidden="0"/>
          <p:cNvSpPr/>
          <p:nvPr isPhoto="0"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75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6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7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78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9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Assignment6 / {WebCamBooth}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Graphics Programming / Tristan Goodell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5 - {code}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sz="18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if 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eyez==</a:t>
            </a:r>
            <a:r>
              <a:rPr sz="18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True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:</a:t>
            </a:r>
            <a:b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ret, frame = cap.read()</a:t>
            </a:r>
            <a:b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eyes = eyecacade.detectMultiScale(frame[:, :, 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], </a:t>
            </a:r>
            <a:r>
              <a:rPr sz="1800" b="0" i="0" u="none">
                <a:solidFill>
                  <a:srgbClr val="660099"/>
                </a:solidFill>
                <a:latin typeface="Liberation Sans"/>
                <a:ea typeface="Liberation Sans"/>
                <a:cs typeface="Liberation Sans"/>
              </a:rPr>
              <a:t>scaleFactor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=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1.2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1800" b="0" i="0" u="none">
                <a:solidFill>
                  <a:srgbClr val="660099"/>
                </a:solidFill>
                <a:latin typeface="Liberation Sans"/>
                <a:ea typeface="Liberation Sans"/>
                <a:cs typeface="Liberation Sans"/>
              </a:rPr>
              <a:t>minNeighbors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=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5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</a:t>
            </a:r>
            <a:b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18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  <a:t># cv2.rectangle(frame,(x,y),(x+w,y+h),(0,0,255),5)</a:t>
            </a:r>
            <a:br>
              <a:rPr sz="18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</a:br>
            <a:br>
              <a:rPr sz="18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yellow = (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255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255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</a:t>
            </a:r>
            <a:b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18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for 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(x, y, w, h) </a:t>
            </a:r>
            <a:r>
              <a:rPr sz="18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in 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eyes:</a:t>
            </a:r>
            <a:b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    star(frame,w//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,(x+w//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,y+h//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),</a:t>
            </a:r>
            <a:r>
              <a:rPr sz="1800" b="0" i="0" u="none">
                <a:solidFill>
                  <a:srgbClr val="660099"/>
                </a:solidFill>
                <a:latin typeface="Liberation Sans"/>
                <a:ea typeface="Liberation Sans"/>
                <a:cs typeface="Liberation Sans"/>
              </a:rPr>
              <a:t>color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=yellow)</a:t>
            </a:r>
            <a:b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b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c=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b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18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while 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c&lt;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3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:</a:t>
            </a:r>
            <a:b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    star(frame, random.randint(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5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), (random.randint(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640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), random.randint(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360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)), </a:t>
            </a:r>
            <a:r>
              <a:rPr sz="1800" b="0" i="0" u="none">
                <a:solidFill>
                  <a:srgbClr val="660099"/>
                </a:solidFill>
                <a:latin typeface="Liberation Sans"/>
                <a:ea typeface="Liberation Sans"/>
                <a:cs typeface="Liberation Sans"/>
              </a:rPr>
              <a:t>color</a:t>
            </a: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=yellow)</a:t>
            </a:r>
            <a:b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18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    c+=</a:t>
            </a:r>
            <a:r>
              <a:rPr sz="18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6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45056" y="1021811"/>
            <a:ext cx="8812936" cy="4957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5 - {code}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sz="22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def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blackWhite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(img, threshold):</a:t>
            </a:r>
            <a:b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bw =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*greyscale(img)</a:t>
            </a:r>
            <a:b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bw[np.uint8(bw) &lt; threshold] =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b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bw[np.uint8(bw) &gt; threshold] =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255</a:t>
            </a:r>
            <a:b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return 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bw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1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441792" y="1076765"/>
            <a:ext cx="9219465" cy="518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1 - {code}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sz="22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def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desaturate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(img):</a:t>
            </a:r>
            <a:b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desat =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*np.double(img[:, :, :])</a:t>
            </a:r>
            <a:b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greyImg = greyscale(img)</a:t>
            </a:r>
            <a:b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b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22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  <a:t># Actual math behind desat</a:t>
            </a:r>
            <a:br>
              <a:rPr sz="22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desat[:, :, :] = (desat[:, :, :] *(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 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-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0.5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)) + (greyImg[:,:,</a:t>
            </a:r>
            <a:r>
              <a:rPr sz="22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None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] *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0.5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</a:t>
            </a:r>
            <a:b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22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  <a:t># Overflow Check</a:t>
            </a:r>
            <a:br>
              <a:rPr sz="22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1" u="none">
                <a:solidFill>
                  <a:srgbClr val="8C8C8C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desat[desat &gt;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255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] =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255</a:t>
            </a:r>
            <a:b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desat[desat &lt;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] = </a:t>
            </a: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b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</a:br>
            <a:b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</a:br>
            <a:r>
              <a:rPr sz="22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return </a:t>
            </a:r>
            <a:r>
              <a:rPr sz="22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desat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2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93165" y="1211431"/>
            <a:ext cx="5067819" cy="2850648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162171" y="3014708"/>
            <a:ext cx="5564697" cy="3130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2 - {code}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sz="20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if 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warp==</a:t>
            </a:r>
            <a:r>
              <a:rPr sz="20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True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:</a:t>
            </a:r>
            <a:b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angle = np.pi * t /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1000 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+ np.pi /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3 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* np.cos(t *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.05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)*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</a:t>
            </a:r>
            <a:b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    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T1 = np.float64([[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w/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3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*np.cos(angle)],</a:t>
            </a:r>
            <a:b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                 [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h/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3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*np.cos(angle)],</a:t>
            </a:r>
            <a:b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                 [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]])</a:t>
            </a:r>
            <a:b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frame = cv2.warpPerspective(frame, T1, (w, h))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3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60961" y="1076765"/>
            <a:ext cx="7381127" cy="4151884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942241" y="5228650"/>
            <a:ext cx="10218567" cy="11887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if </a:t>
            </a:r>
            <a:r>
              <a:rPr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nonlinear==</a:t>
            </a:r>
            <a:r>
              <a:rPr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True</a:t>
            </a:r>
            <a:r>
              <a:rPr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:</a:t>
            </a:r>
            <a:br>
              <a:rPr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frame=cv2.remap(frame,(x+dx*t)%(w-</a:t>
            </a:r>
            <a:r>
              <a:rPr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),(y+dy*np.sin(np.pi*t/</a:t>
            </a:r>
            <a:r>
              <a:rPr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180</a:t>
            </a:r>
            <a:r>
              <a:rPr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))%(h-</a:t>
            </a:r>
            <a:r>
              <a:rPr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),cv2.INTER_CUBIC)</a:t>
            </a:r>
            <a:br>
              <a:rPr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frame=normalize(greyscale(frame))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4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10024" y="1076765"/>
            <a:ext cx="8951650" cy="5035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4 - {code}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340766"/>
            <a:ext cx="11468677" cy="4608513"/>
          </a:xfrm>
        </p:spPr>
        <p:txBody>
          <a:bodyPr/>
          <a:lstStyle/>
          <a:p>
            <a:pPr marL="0" indent="0">
              <a:buNone/>
              <a:defRPr/>
            </a:pPr>
            <a:r>
              <a:rPr sz="20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if 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matrix==</a:t>
            </a:r>
            <a:r>
              <a:rPr sz="2000" b="0" i="0" u="none">
                <a:solidFill>
                  <a:srgbClr val="0033B3"/>
                </a:solidFill>
                <a:latin typeface="Liberation Sans"/>
                <a:ea typeface="Liberation Sans"/>
                <a:cs typeface="Liberation Sans"/>
              </a:rPr>
              <a:t>True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:</a:t>
            </a:r>
            <a:b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M = np.float32([[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np.sin(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*t+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)],</a:t>
            </a:r>
            <a:b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                	   [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np.sin(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2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*t+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)],</a:t>
            </a:r>
            <a:b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                	   [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,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]])</a:t>
            </a:r>
            <a:b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frame = cv2.warpPerspective(frame, M, (w,h))</a:t>
            </a:r>
            <a:b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    frame = cv2.remap(frame, x + dx * np.sin(np.pi * (y + t)/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180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),y + dy * np.sin(np.pi * (x + t)/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180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), </a:t>
            </a:r>
            <a:r>
              <a:rPr sz="2000" b="0" i="0" u="none">
                <a:solidFill>
                  <a:srgbClr val="1750EB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2000" b="0" i="0" u="none">
                <a:solidFill>
                  <a:srgbClr val="080808"/>
                </a:solidFill>
                <a:latin typeface="Liberation Sans"/>
                <a:ea typeface="Liberation Sans"/>
                <a:cs typeface="Liberation Sans"/>
              </a:rPr>
              <a:t>)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Filter 5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477881" y="1128203"/>
            <a:ext cx="9147287" cy="5145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created xsi:type="dcterms:W3CDTF">2012-12-03T06:56:55Z</dcterms:created>
  <dcterms:modified xsi:type="dcterms:W3CDTF">2020-11-13T16:05:33Z</dcterms:modified>
  <cp:category/>
  <cp:contentStatus/>
  <cp:version/>
</cp:coreProperties>
</file>