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1">
            <p:ph type="ctrTitle" hasCustomPrompt="0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1">
            <p:ph type="subTitle" idx="1" hasCustomPrompt="0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6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grpSp>
        <p:nvGrpSpPr>
          <p:cNvPr id="9" name="Группа 312" hidden="0"/>
          <p:cNvGrpSpPr/>
          <p:nvPr isPhoto="0" userDrawn="1"/>
        </p:nvGrpSpPr>
        <p:grpSpPr bwMode="auto">
          <a:xfrm>
            <a:off x="-22006" y="-7442"/>
            <a:ext cx="12214008" cy="1742779"/>
            <a:chOff x="5534481" y="2204917"/>
            <a:chExt cx="5756459" cy="1155514"/>
          </a:xfrm>
        </p:grpSpPr>
        <p:grpSp>
          <p:nvGrpSpPr>
            <p:cNvPr id="10" name="Группа 382" hidden="0"/>
            <p:cNvGrpSpPr/>
            <p:nvPr isPhoto="0" userDrawn="1"/>
          </p:nvGrpSpPr>
          <p:grpSpPr bwMode="auto">
            <a:xfrm>
              <a:off x="10137289" y="2208431"/>
              <a:ext cx="1153652" cy="1152000"/>
              <a:chOff x="8985289" y="2208431"/>
              <a:chExt cx="1153652" cy="1152000"/>
            </a:xfrm>
          </p:grpSpPr>
          <p:sp>
            <p:nvSpPr>
              <p:cNvPr id="11" name="Прямоугольник 43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12" name="Группа 432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3" name="Прямоугольник 433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4" name="Прямоугольник 434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5" name="Прямоугольник 435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" name="Прямоугольник 43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7" name="Прямоугольник 43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8" name="Прямоугольник 43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9" name="Прямоугольник 43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" name="Прямоугольник 44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1" name="Прямоугольник 44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" name="Группа 383" hidden="0"/>
            <p:cNvGrpSpPr/>
            <p:nvPr isPhoto="0" userDrawn="1"/>
          </p:nvGrpSpPr>
          <p:grpSpPr bwMode="auto">
            <a:xfrm>
              <a:off x="8985885" y="2204917"/>
              <a:ext cx="1153056" cy="1152000"/>
              <a:chOff x="8985885" y="2208431"/>
              <a:chExt cx="1153056" cy="1152000"/>
            </a:xfrm>
          </p:grpSpPr>
          <p:sp>
            <p:nvSpPr>
              <p:cNvPr id="23" name="Прямоугольник 420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4" name="Группа 421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" name="Прямоугольник 422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6" name="Прямоугольник 423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7" name="Прямоугольник 424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" name="Прямоугольник 425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" name="Прямоугольник 426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" name="Прямоугольник 427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31" name="Прямоугольник 428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32" name="Прямоугольник 429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33" name="Прямоугольник 430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4" name="Группа 384" hidden="0"/>
            <p:cNvGrpSpPr/>
            <p:nvPr isPhoto="0"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35" name="Прямоугольник 40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6" name="Группа 410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37" name="Прямоугольник 411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38" name="Прямоугольник 412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39" name="Прямоугольник 413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0" name="Прямоугольник 41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" name="Прямоугольник 41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" name="Прямоугольник 41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3" name="Прямоугольник 41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4" name="Прямоугольник 41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5" name="Прямоугольник 419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6" name="Группа 385" hidden="0"/>
            <p:cNvGrpSpPr/>
            <p:nvPr isPhoto="0" userDrawn="1"/>
          </p:nvGrpSpPr>
          <p:grpSpPr bwMode="auto">
            <a:xfrm>
              <a:off x="6683297" y="2204917"/>
              <a:ext cx="1153056" cy="1152000"/>
              <a:chOff x="8985885" y="2208431"/>
              <a:chExt cx="1153056" cy="1152000"/>
            </a:xfrm>
          </p:grpSpPr>
          <p:sp>
            <p:nvSpPr>
              <p:cNvPr id="47" name="Прямоугольник 39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8" name="Группа 39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9" name="Прямоугольник 40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50" name="Прямоугольник 40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51" name="Прямоугольник 40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52" name="Прямоугольник 40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53" name="Прямоугольник 40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54" name="Прямоугольник 40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55" name="Прямоугольник 40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56" name="Прямоугольник 40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57" name="Прямоугольник 40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58" name="Группа 386" hidden="0"/>
            <p:cNvGrpSpPr/>
            <p:nvPr isPhoto="0" userDrawn="1"/>
          </p:nvGrpSpPr>
          <p:grpSpPr bwMode="auto">
            <a:xfrm>
              <a:off x="5534481" y="2204917"/>
              <a:ext cx="1153056" cy="1152000"/>
              <a:chOff x="8985885" y="2208431"/>
              <a:chExt cx="1153056" cy="1152000"/>
            </a:xfrm>
          </p:grpSpPr>
          <p:sp>
            <p:nvSpPr>
              <p:cNvPr id="59" name="Прямоугольник 38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60" name="Группа 38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61" name="Прямоугольник 38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62" name="Прямоугольник 39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63" name="Прямоугольник 39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64" name="Прямоугольник 39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65" name="Прямоугольник 39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66" name="Прямоугольник 39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67" name="Прямоугольник 39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68" name="Прямоугольник 39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69" name="Прямоугольник 39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70" name="Группа 4" hidden="0"/>
          <p:cNvGrpSpPr/>
          <p:nvPr isPhoto="0"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71" name="Прямоугольник 463" hidden="0"/>
            <p:cNvSpPr/>
            <p:nvPr isPhoto="0"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72" name="Прямоугольник 464" hidden="0"/>
            <p:cNvSpPr/>
            <p:nvPr isPhoto="0"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73" name="Прямоугольник 465" hidden="0"/>
            <p:cNvSpPr/>
            <p:nvPr isPhoto="0" userDrawn="1"/>
          </p:nvSpPr>
          <p:spPr bwMode="auto">
            <a:xfrm>
              <a:off x="5731505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74" name="Прямоугольник 466" hidden="0"/>
            <p:cNvSpPr/>
            <p:nvPr isPhoto="0"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75" name="Прямоугольник 467" hidden="0"/>
            <p:cNvSpPr/>
            <p:nvPr isPhoto="0"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76" name="Прямоугольник 468" hidden="0"/>
            <p:cNvSpPr/>
            <p:nvPr isPhoto="0"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77" name="Прямоугольник 469" hidden="0"/>
            <p:cNvSpPr/>
            <p:nvPr isPhoto="0"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78" name="Прямоугольник 470" hidden="0"/>
            <p:cNvSpPr/>
            <p:nvPr isPhoto="0"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79" name="Прямоугольник 471" hidden="0"/>
            <p:cNvSpPr/>
            <p:nvPr isPhoto="0"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80" name="Прямоугольник 472" hidden="0"/>
            <p:cNvSpPr/>
            <p:nvPr isPhoto="0"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81" name="Прямоугольник 473" hidden="0"/>
            <p:cNvSpPr/>
            <p:nvPr isPhoto="0"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82" name="Прямоугольник 474" hidden="0"/>
            <p:cNvSpPr/>
            <p:nvPr isPhoto="0"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83" name="Прямоугольник 475" hidden="0"/>
            <p:cNvSpPr/>
            <p:nvPr isPhoto="0"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84" name="Прямоугольник 476" hidden="0"/>
            <p:cNvSpPr/>
            <p:nvPr isPhoto="0"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85" name="Прямоугольник 477" hidden="0"/>
            <p:cNvSpPr/>
            <p:nvPr isPhoto="0"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86" name="Прямоугольник 478" hidden="0"/>
            <p:cNvSpPr/>
            <p:nvPr isPhoto="0"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87" name="Прямоугольник 479" hidden="0"/>
            <p:cNvSpPr/>
            <p:nvPr isPhoto="0"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88" name="Прямоугольник 480" hidden="0"/>
            <p:cNvSpPr/>
            <p:nvPr isPhoto="0"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89" name="Прямоугольник 481" hidden="0"/>
            <p:cNvSpPr/>
            <p:nvPr isPhoto="0"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90" name="Прямоугольник 482" hidden="0"/>
            <p:cNvSpPr/>
            <p:nvPr isPhoto="0"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8"/>
              </a:schemeClr>
            </a:solidFill>
            <a:ln>
              <a:noFill/>
            </a:ln>
          </p:spPr>
        </p:sp>
        <p:sp>
          <p:nvSpPr>
            <p:cNvPr id="91" name="Прямоугольник 483" hidden="0"/>
            <p:cNvSpPr/>
            <p:nvPr isPhoto="0"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92" name="Прямоугольник 484" hidden="0"/>
            <p:cNvSpPr/>
            <p:nvPr isPhoto="0"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93" name="Прямоугольник 485" hidden="0"/>
            <p:cNvSpPr/>
            <p:nvPr isPhoto="0"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1" y="6109507"/>
            <a:ext cx="2844798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8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9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9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1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1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2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245" hidden="0"/>
          <p:cNvSpPr/>
          <p:nvPr isPhoto="0"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" name="Прямоугольник 350" hidden="0"/>
          <p:cNvSpPr/>
          <p:nvPr isPhoto="0" userDrawn="1"/>
        </p:nvSpPr>
        <p:spPr bwMode="auto">
          <a:xfrm>
            <a:off x="1" y="-5610"/>
            <a:ext cx="765453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6" name="Group 6" hidden="0"/>
          <p:cNvGrpSpPr/>
          <p:nvPr isPhoto="0"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7" name="Группа 112" hidden="0"/>
            <p:cNvGrpSpPr/>
            <p:nvPr isPhoto="0" userDrawn="1"/>
          </p:nvGrpSpPr>
          <p:grpSpPr bwMode="auto">
            <a:xfrm>
              <a:off x="11052937" y="-6409"/>
              <a:ext cx="1146222" cy="1147201"/>
              <a:chOff x="8985289" y="2208431"/>
              <a:chExt cx="1153652" cy="1152000"/>
            </a:xfrm>
          </p:grpSpPr>
          <p:sp>
            <p:nvSpPr>
              <p:cNvPr id="8" name="Прямоугольник 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9" name="Группа 4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0" name="Прямоугольник 157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1" name="Прямоугольник 158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2" name="Прямоугольник 159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3" name="Прямоугольник 16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4" name="Прямоугольник 16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5" name="Прямоугольник 16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" name="Прямоугольник 16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7" name="Прямоугольник 16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8" name="Прямоугольник 16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" name="Группа 190" hidden="0"/>
            <p:cNvGrpSpPr/>
            <p:nvPr isPhoto="0" userDrawn="1"/>
          </p:nvGrpSpPr>
          <p:grpSpPr bwMode="auto">
            <a:xfrm>
              <a:off x="9908949" y="-9923"/>
              <a:ext cx="1145630" cy="1152000"/>
              <a:chOff x="8985885" y="2208431"/>
              <a:chExt cx="1153056" cy="1152000"/>
            </a:xfrm>
          </p:grpSpPr>
          <p:sp>
            <p:nvSpPr>
              <p:cNvPr id="20" name="Прямоугольник 19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1" name="Группа 192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2" name="Прямоугольник 193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3" name="Прямоугольник 194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4" name="Прямоугольник 195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5" name="Прямоугольник 19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6" name="Прямоугольник 19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7" name="Прямоугольник 19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" name="Прямоугольник 19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9" name="Прямоугольник 20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30" name="Прямоугольник 20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1" name="Группа 202" hidden="0"/>
            <p:cNvGrpSpPr/>
            <p:nvPr isPhoto="0"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32" name="Прямоугольник 203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3" name="Группа 204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34" name="Прямоугольник 205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35" name="Прямоугольник 206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36" name="Прямоугольник 207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37" name="Прямоугольник 208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38" name="Прямоугольник 209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39" name="Прямоугольник 210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" name="Прямоугольник 211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" name="Прямоугольник 212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" name="Прямоугольник 213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3" name="Группа 214" hidden="0"/>
            <p:cNvGrpSpPr/>
            <p:nvPr isPhoto="0" userDrawn="1"/>
          </p:nvGrpSpPr>
          <p:grpSpPr bwMode="auto">
            <a:xfrm>
              <a:off x="7621191" y="-9923"/>
              <a:ext cx="1145630" cy="1152000"/>
              <a:chOff x="8985885" y="2208431"/>
              <a:chExt cx="1153056" cy="1152000"/>
            </a:xfrm>
          </p:grpSpPr>
          <p:sp>
            <p:nvSpPr>
              <p:cNvPr id="44" name="Прямоугольник 21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5" name="Группа 216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6" name="Прямоугольник 217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7" name="Прямоугольник 218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8" name="Прямоугольник 219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9" name="Прямоугольник 22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50" name="Прямоугольник 22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51" name="Прямоугольник 22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52" name="Прямоугольник 22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53" name="Прямоугольник 22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54" name="Прямоугольник 22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55" name="Группа 226" hidden="0"/>
            <p:cNvGrpSpPr/>
            <p:nvPr isPhoto="0" userDrawn="1"/>
          </p:nvGrpSpPr>
          <p:grpSpPr bwMode="auto">
            <a:xfrm>
              <a:off x="6479777" y="-9923"/>
              <a:ext cx="1145630" cy="1152000"/>
              <a:chOff x="8985885" y="2208431"/>
              <a:chExt cx="1153056" cy="1152000"/>
            </a:xfrm>
          </p:grpSpPr>
          <p:sp>
            <p:nvSpPr>
              <p:cNvPr id="56" name="Прямоугольник 22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57" name="Группа 22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58" name="Прямоугольник 22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59" name="Прямоугольник 23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60" name="Прямоугольник 23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61" name="Прямоугольник 23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62" name="Прямоугольник 23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63" name="Прямоугольник 23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64" name="Прямоугольник 23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65" name="Прямоугольник 23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66" name="Прямоугольник 23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67" name="Группа 240" hidden="0"/>
            <p:cNvGrpSpPr/>
            <p:nvPr isPhoto="0" userDrawn="1"/>
          </p:nvGrpSpPr>
          <p:grpSpPr bwMode="auto">
            <a:xfrm>
              <a:off x="5332234" y="-7693"/>
              <a:ext cx="1146222" cy="1152000"/>
              <a:chOff x="8985289" y="2208431"/>
              <a:chExt cx="1153652" cy="1152000"/>
            </a:xfrm>
          </p:grpSpPr>
          <p:sp>
            <p:nvSpPr>
              <p:cNvPr id="68" name="Прямоугольник 28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69" name="Группа 290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70" name="Прямоугольник 291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71" name="Прямоугольник 292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72" name="Прямоугольник 293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73" name="Прямоугольник 29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74" name="Прямоугольник 29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75" name="Прямоугольник 29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76" name="Прямоугольник 29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77" name="Прямоугольник 29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78" name="Прямоугольник 299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79" name="Группа 241" hidden="0"/>
            <p:cNvGrpSpPr/>
            <p:nvPr isPhoto="0" userDrawn="1"/>
          </p:nvGrpSpPr>
          <p:grpSpPr bwMode="auto">
            <a:xfrm>
              <a:off x="4188246" y="-11207"/>
              <a:ext cx="1145630" cy="1152000"/>
              <a:chOff x="8985885" y="2208431"/>
              <a:chExt cx="1153056" cy="1152000"/>
            </a:xfrm>
          </p:grpSpPr>
          <p:sp>
            <p:nvSpPr>
              <p:cNvPr id="80" name="Прямоугольник 27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81" name="Группа 27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82" name="Прямоугольник 28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83" name="Прямоугольник 28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84" name="Прямоугольник 28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85" name="Прямоугольник 28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86" name="Прямоугольник 28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87" name="Прямоугольник 28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88" name="Прямоугольник 28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89" name="Прямоугольник 28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90" name="Прямоугольник 28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91" name="Группа 242" hidden="0"/>
            <p:cNvGrpSpPr/>
            <p:nvPr isPhoto="0"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92" name="Прямоугольник 26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93" name="Группа 268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94" name="Прямоугольник 26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95" name="Прямоугольник 27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96" name="Прямоугольник 27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97" name="Прямоугольник 27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98" name="Прямоугольник 27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99" name="Прямоугольник 27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100" name="Прямоугольник 27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01" name="Прямоугольник 27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02" name="Прямоугольник 277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03" name="Группа 243" hidden="0"/>
            <p:cNvGrpSpPr/>
            <p:nvPr isPhoto="0" userDrawn="1"/>
          </p:nvGrpSpPr>
          <p:grpSpPr bwMode="auto">
            <a:xfrm>
              <a:off x="1900489" y="-11207"/>
              <a:ext cx="1145630" cy="1152000"/>
              <a:chOff x="8985885" y="2208431"/>
              <a:chExt cx="1153056" cy="1152000"/>
            </a:xfrm>
          </p:grpSpPr>
          <p:sp>
            <p:nvSpPr>
              <p:cNvPr id="104" name="Прямоугольник 256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105" name="Группа 257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06" name="Прямоугольник 258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107" name="Прямоугольник 259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108" name="Прямоугольник 260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109" name="Прямоугольник 261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110" name="Прямоугольник 262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11" name="Прямоугольник 263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12" name="Прямоугольник 264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113" name="Прямоугольник 265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114" name="Прямоугольник 266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15" name="Group 3" hidden="0"/>
            <p:cNvGrpSpPr/>
            <p:nvPr isPhoto="0"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116" name="Прямоугольник 247" hidden="0"/>
              <p:cNvSpPr/>
              <p:nvPr isPhoto="0"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117" name="Прямоугольник 248" hidden="0"/>
              <p:cNvSpPr/>
              <p:nvPr isPhoto="0"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118" name="Прямоугольник 249" hidden="0"/>
              <p:cNvSpPr/>
              <p:nvPr isPhoto="0"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119" name="Прямоугольник 250" hidden="0"/>
              <p:cNvSpPr/>
              <p:nvPr isPhoto="0"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120" name="Прямоугольник 251" hidden="0"/>
              <p:cNvSpPr/>
              <p:nvPr isPhoto="0"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121" name="Прямоугольник 252" hidden="0"/>
              <p:cNvSpPr/>
              <p:nvPr isPhoto="0"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8"/>
                </a:schemeClr>
              </a:solidFill>
              <a:ln>
                <a:noFill/>
              </a:ln>
            </p:spPr>
          </p:sp>
          <p:sp>
            <p:nvSpPr>
              <p:cNvPr id="122" name="Прямоугольник 253" hidden="0"/>
              <p:cNvSpPr/>
              <p:nvPr isPhoto="0"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123" name="Прямоугольник 254" hidden="0"/>
              <p:cNvSpPr/>
              <p:nvPr isPhoto="0"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124" name="Прямоугольник 255" hidden="0"/>
              <p:cNvSpPr/>
              <p:nvPr isPhoto="0"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125" name="Группа 351" hidden="0"/>
            <p:cNvGrpSpPr/>
            <p:nvPr isPhoto="0"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126" name="Прямоугольник 353" hidden="0"/>
              <p:cNvSpPr/>
              <p:nvPr isPhoto="0"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127" name="Прямоугольник 354" hidden="0"/>
              <p:cNvSpPr/>
              <p:nvPr isPhoto="0"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128" name="Прямоугольник 356" hidden="0"/>
              <p:cNvSpPr/>
              <p:nvPr isPhoto="0"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129" name="Прямоугольник 357" hidden="0"/>
              <p:cNvSpPr/>
              <p:nvPr isPhoto="0"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130" name="Прямоугольник 359" hidden="0"/>
              <p:cNvSpPr/>
              <p:nvPr isPhoto="0"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131" name="Прямоугольник 360" hidden="0"/>
              <p:cNvSpPr/>
              <p:nvPr isPhoto="0"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132" name="Прямоугольник 482" hidden="0"/>
          <p:cNvSpPr/>
          <p:nvPr isPhoto="0"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3" name="Прямоугольник 487" hidden="0"/>
          <p:cNvSpPr/>
          <p:nvPr isPhoto="0" userDrawn="1"/>
        </p:nvSpPr>
        <p:spPr bwMode="auto">
          <a:xfrm>
            <a:off x="11053358" y="6594997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134" name="Прямоугольник 488" hidden="0"/>
          <p:cNvSpPr/>
          <p:nvPr isPhoto="0" userDrawn="1"/>
        </p:nvSpPr>
        <p:spPr bwMode="auto">
          <a:xfrm>
            <a:off x="11432934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35" name="Прямоугольник 489" hidden="0"/>
          <p:cNvSpPr/>
          <p:nvPr isPhoto="0" userDrawn="1"/>
        </p:nvSpPr>
        <p:spPr bwMode="auto">
          <a:xfrm>
            <a:off x="11813271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36" name="Прямоугольник 471" hidden="0"/>
          <p:cNvSpPr/>
          <p:nvPr isPhoto="0"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7" name="Прямоугольник 476" hidden="0"/>
          <p:cNvSpPr/>
          <p:nvPr isPhoto="0" userDrawn="1"/>
        </p:nvSpPr>
        <p:spPr bwMode="auto">
          <a:xfrm>
            <a:off x="9909199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138" name="Прямоугольник 477" hidden="0"/>
          <p:cNvSpPr/>
          <p:nvPr isPhoto="0" userDrawn="1"/>
        </p:nvSpPr>
        <p:spPr bwMode="auto">
          <a:xfrm>
            <a:off x="10289537" y="6681515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139" name="Прямоугольник 478" hidden="0"/>
          <p:cNvSpPr/>
          <p:nvPr isPhoto="0" userDrawn="1"/>
        </p:nvSpPr>
        <p:spPr bwMode="auto">
          <a:xfrm>
            <a:off x="10669114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140" name="Прямоугольник 460" hidden="0"/>
          <p:cNvSpPr/>
          <p:nvPr isPhoto="0"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1" name="Прямоугольник 465" hidden="0"/>
          <p:cNvSpPr/>
          <p:nvPr isPhoto="0" userDrawn="1"/>
        </p:nvSpPr>
        <p:spPr bwMode="auto">
          <a:xfrm>
            <a:off x="8763994" y="6594997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142" name="Прямоугольник 466" hidden="0"/>
          <p:cNvSpPr/>
          <p:nvPr isPhoto="0" userDrawn="1"/>
        </p:nvSpPr>
        <p:spPr bwMode="auto">
          <a:xfrm>
            <a:off x="9150709" y="6594997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143" name="Прямоугольник 467" hidden="0"/>
          <p:cNvSpPr/>
          <p:nvPr isPhoto="0" userDrawn="1"/>
        </p:nvSpPr>
        <p:spPr bwMode="auto">
          <a:xfrm>
            <a:off x="9521437" y="6597036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144" name="Прямоугольник 449" hidden="0"/>
          <p:cNvSpPr/>
          <p:nvPr isPhoto="0"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45" name="Прямоугольник 454" hidden="0"/>
          <p:cNvSpPr/>
          <p:nvPr isPhoto="0" userDrawn="1"/>
        </p:nvSpPr>
        <p:spPr bwMode="auto">
          <a:xfrm>
            <a:off x="7622289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146" name="Прямоугольник 455" hidden="0"/>
          <p:cNvSpPr/>
          <p:nvPr isPhoto="0" userDrawn="1"/>
        </p:nvSpPr>
        <p:spPr bwMode="auto">
          <a:xfrm>
            <a:off x="8001866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47" name="Прямоугольник 456" hidden="0"/>
          <p:cNvSpPr/>
          <p:nvPr isPhoto="0" userDrawn="1"/>
        </p:nvSpPr>
        <p:spPr bwMode="auto">
          <a:xfrm>
            <a:off x="8382201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48" name="Прямоугольник 438" hidden="0"/>
          <p:cNvSpPr/>
          <p:nvPr isPhoto="0"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9" name="Прямоугольник 443" hidden="0"/>
          <p:cNvSpPr/>
          <p:nvPr isPhoto="0" userDrawn="1"/>
        </p:nvSpPr>
        <p:spPr bwMode="auto">
          <a:xfrm>
            <a:off x="6481296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150" name="Прямоугольник 444" hidden="0"/>
          <p:cNvSpPr/>
          <p:nvPr isPhoto="0" userDrawn="1"/>
        </p:nvSpPr>
        <p:spPr bwMode="auto">
          <a:xfrm>
            <a:off x="6860871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151" name="Прямоугольник 445" hidden="0"/>
          <p:cNvSpPr/>
          <p:nvPr isPhoto="0" userDrawn="1"/>
        </p:nvSpPr>
        <p:spPr bwMode="auto">
          <a:xfrm>
            <a:off x="7241207" y="6598214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152" name="Прямоугольник 422" hidden="0"/>
          <p:cNvSpPr/>
          <p:nvPr isPhoto="0" userDrawn="1"/>
        </p:nvSpPr>
        <p:spPr bwMode="auto">
          <a:xfrm>
            <a:off x="5330856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3" name="Прямоугольник 427" hidden="0"/>
          <p:cNvSpPr/>
          <p:nvPr isPhoto="0" userDrawn="1"/>
        </p:nvSpPr>
        <p:spPr bwMode="auto">
          <a:xfrm>
            <a:off x="5334768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154" name="Прямоугольник 428" hidden="0"/>
          <p:cNvSpPr/>
          <p:nvPr isPhoto="0" userDrawn="1"/>
        </p:nvSpPr>
        <p:spPr bwMode="auto">
          <a:xfrm>
            <a:off x="5714343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55" name="Прямоугольник 429" hidden="0"/>
          <p:cNvSpPr/>
          <p:nvPr isPhoto="0" userDrawn="1"/>
        </p:nvSpPr>
        <p:spPr bwMode="auto">
          <a:xfrm>
            <a:off x="6094679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56" name="Прямоугольник 411" hidden="0"/>
          <p:cNvSpPr/>
          <p:nvPr isPhoto="0"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57" name="Прямоугольник 416" hidden="0"/>
          <p:cNvSpPr/>
          <p:nvPr isPhoto="0" userDrawn="1"/>
        </p:nvSpPr>
        <p:spPr bwMode="auto">
          <a:xfrm>
            <a:off x="4190610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158" name="Прямоугольник 417" hidden="0"/>
          <p:cNvSpPr/>
          <p:nvPr isPhoto="0" userDrawn="1"/>
        </p:nvSpPr>
        <p:spPr bwMode="auto">
          <a:xfrm>
            <a:off x="4570186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159" name="Прямоугольник 418" hidden="0"/>
          <p:cNvSpPr/>
          <p:nvPr isPhoto="0" userDrawn="1"/>
        </p:nvSpPr>
        <p:spPr bwMode="auto">
          <a:xfrm>
            <a:off x="4950522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160" name="Прямоугольник 400" hidden="0"/>
          <p:cNvSpPr/>
          <p:nvPr isPhoto="0"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61" name="Прямоугольник 405" hidden="0"/>
          <p:cNvSpPr/>
          <p:nvPr isPhoto="0" userDrawn="1"/>
        </p:nvSpPr>
        <p:spPr bwMode="auto">
          <a:xfrm>
            <a:off x="3045402" y="6599709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162" name="Прямоугольник 406" hidden="0"/>
          <p:cNvSpPr/>
          <p:nvPr isPhoto="0" userDrawn="1"/>
        </p:nvSpPr>
        <p:spPr bwMode="auto">
          <a:xfrm>
            <a:off x="3424979" y="6599709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163" name="Прямоугольник 407" hidden="0"/>
          <p:cNvSpPr/>
          <p:nvPr isPhoto="0" userDrawn="1"/>
        </p:nvSpPr>
        <p:spPr bwMode="auto">
          <a:xfrm>
            <a:off x="3805314" y="6599709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164" name="Прямоугольник 389" hidden="0"/>
          <p:cNvSpPr/>
          <p:nvPr isPhoto="0"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65" name="Прямоугольник 394" hidden="0"/>
          <p:cNvSpPr/>
          <p:nvPr isPhoto="0" userDrawn="1"/>
        </p:nvSpPr>
        <p:spPr bwMode="auto">
          <a:xfrm>
            <a:off x="1903697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166" name="Прямоугольник 395" hidden="0"/>
          <p:cNvSpPr/>
          <p:nvPr isPhoto="0" userDrawn="1"/>
        </p:nvSpPr>
        <p:spPr bwMode="auto">
          <a:xfrm>
            <a:off x="2283274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67" name="Прямоугольник 396" hidden="0"/>
          <p:cNvSpPr/>
          <p:nvPr isPhoto="0" userDrawn="1"/>
        </p:nvSpPr>
        <p:spPr bwMode="auto">
          <a:xfrm>
            <a:off x="2663610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68" name="Прямоугольник 378" hidden="0"/>
          <p:cNvSpPr/>
          <p:nvPr isPhoto="0"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69" name="Прямоугольник 383" hidden="0"/>
          <p:cNvSpPr/>
          <p:nvPr isPhoto="0" userDrawn="1"/>
        </p:nvSpPr>
        <p:spPr bwMode="auto">
          <a:xfrm>
            <a:off x="762703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170" name="Прямоугольник 384" hidden="0"/>
          <p:cNvSpPr/>
          <p:nvPr isPhoto="0" userDrawn="1"/>
        </p:nvSpPr>
        <p:spPr bwMode="auto">
          <a:xfrm>
            <a:off x="1142281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171" name="Прямоугольник 385" hidden="0"/>
          <p:cNvSpPr/>
          <p:nvPr isPhoto="0" userDrawn="1"/>
        </p:nvSpPr>
        <p:spPr bwMode="auto">
          <a:xfrm>
            <a:off x="1522615" y="6597353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172" name="Прямоугольник 365" hidden="0"/>
          <p:cNvSpPr/>
          <p:nvPr isPhoto="0"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3" name="Прямоугольник 369" hidden="0"/>
          <p:cNvSpPr/>
          <p:nvPr isPhoto="0" userDrawn="1"/>
        </p:nvSpPr>
        <p:spPr bwMode="auto">
          <a:xfrm>
            <a:off x="4502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74" name="Прямоугольник 370" hidden="0"/>
          <p:cNvSpPr/>
          <p:nvPr isPhoto="0" userDrawn="1"/>
        </p:nvSpPr>
        <p:spPr bwMode="auto">
          <a:xfrm>
            <a:off x="384838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75" name="Текст 2" hidden="0"/>
          <p:cNvSpPr>
            <a:spLocks noGrp="1"/>
          </p:cNvSpPr>
          <p:nvPr isPhoto="0" userDrawn="1">
            <p:ph type="body" idx="1" hasCustomPrompt="0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76" name="Заголовок 1" hidden="0"/>
          <p:cNvSpPr>
            <a:spLocks noGrp="1"/>
          </p:cNvSpPr>
          <p:nvPr isPhoto="0" userDrawn="1">
            <p:ph type="title" hasCustomPrompt="0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77" name="Номер слайда 5" hidden="0"/>
          <p:cNvSpPr>
            <a:spLocks noGrp="1"/>
          </p:cNvSpPr>
          <p:nvPr isPhoto="0" userDrawn="1">
            <p:ph type="sldNum" sz="quarter" idx="4" hasCustomPrompt="0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78" name="Дата 3" hidden="0"/>
          <p:cNvSpPr>
            <a:spLocks noGrp="1"/>
          </p:cNvSpPr>
          <p:nvPr isPhoto="0" userDrawn="1">
            <p:ph type="dt" sz="half" idx="2" hasCustomPrompt="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79" name="Нижний колонтитул 4" hidden="0"/>
          <p:cNvSpPr>
            <a:spLocks noGrp="1"/>
          </p:cNvSpPr>
          <p:nvPr isPhoto="0" userDrawn="1">
            <p:ph type="ftr" sz="quarter" idx="3" hasCustomPrompt="0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Assignment8 / {XKCompressionD}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Graphics Programming / Tristan Goodell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Methodology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To compress an XKCD comic, the image is converted to black and white. Then, a String of 1s (white pixels) and 0s (black pixels) is constructed. </a:t>
            </a:r>
            <a:endParaRPr sz="2200" b="0" i="0" u="none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From there, an array is created that goes through the String and counts the number of black and white pixels in a row. If there are more than 255 pixels of the same color in a row, the the array places a 0 in the next index and then resumes in the index after that. </a:t>
            </a:r>
            <a:endParaRPr sz="2200" b="0" i="0" u="none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The array is then converted to binary and then added to </a:t>
            </a:r>
            <a:r>
              <a:rPr sz="2200" b="0" i="1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output.tzg</a:t>
            </a:r>
            <a:r>
              <a:rPr sz="2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. </a:t>
            </a:r>
            <a:endParaRPr sz="2200" b="0" i="0" u="none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To decompress an image, the process is the exact opposite. </a:t>
            </a:r>
            <a:endParaRPr sz="2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275849" y="220638"/>
            <a:ext cx="7296334" cy="856126"/>
          </a:xfrm>
        </p:spPr>
        <p:txBody>
          <a:bodyPr/>
          <a:lstStyle/>
          <a:p>
            <a:pPr>
              <a:defRPr/>
            </a:pPr>
            <a:r>
              <a:rPr/>
              <a:t>BW, writeHeaders, &amp; getPixelCount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8" y="1340766"/>
            <a:ext cx="5494745" cy="4608513"/>
          </a:xfrm>
        </p:spPr>
        <p:txBody>
          <a:bodyPr/>
          <a:lstStyle/>
          <a:p>
            <a:pPr marL="0" indent="0">
              <a:buNone/>
              <a:defRPr/>
            </a:pPr>
            <a:r>
              <a:rPr sz="16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def </a:t>
            </a:r>
            <a:r>
              <a:rPr sz="16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blackWhite</a:t>
            </a: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(img, threshold):</a:t>
            </a:r>
            <a:b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bw = cv2.cvtColor(img,cv2.COLOR_BGR2GRAY)</a:t>
            </a:r>
            <a:b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bw[np.uint8(bw) &lt; threshold] = </a:t>
            </a:r>
            <a:r>
              <a:rPr sz="16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br>
              <a:rPr sz="16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6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bw[np.uint8(bw) &gt; threshold] = </a:t>
            </a:r>
            <a:r>
              <a:rPr sz="16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255</a:t>
            </a:r>
            <a:br>
              <a:rPr sz="16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6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6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return </a:t>
            </a: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bw</a:t>
            </a:r>
            <a:b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b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6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def </a:t>
            </a:r>
            <a:r>
              <a:rPr sz="16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writeHeaders</a:t>
            </a: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(w,h,f):</a:t>
            </a:r>
            <a:b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f.write(</a:t>
            </a:r>
            <a:r>
              <a:rPr sz="1600" b="0" i="0" u="none">
                <a:solidFill>
                  <a:srgbClr val="067D17"/>
                </a:solidFill>
                <a:latin typeface="Ubuntu Mono"/>
                <a:ea typeface="Ubuntu Mono"/>
                <a:cs typeface="Ubuntu Mono"/>
              </a:rPr>
              <a:t>b"TZG"</a:t>
            </a: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)</a:t>
            </a:r>
            <a:b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aSeriesOfBytes = struct.pack(</a:t>
            </a:r>
            <a:r>
              <a:rPr sz="16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"&lt;2I"</a:t>
            </a: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, w, h)</a:t>
            </a:r>
            <a:b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f.write(aSeriesOfBytes)</a:t>
            </a:r>
            <a:endParaRPr sz="1600">
              <a:latin typeface="Ubuntu Mono"/>
              <a:ea typeface="Ubuntu Mono"/>
              <a:cs typeface="Ubuntu Mono"/>
            </a:endParaRPr>
          </a:p>
        </p:txBody>
      </p:sp>
      <p:sp>
        <p:nvSpPr>
          <p:cNvPr id="6" name="Объект 2" hidden="0"/>
          <p:cNvSpPr>
            <a:spLocks noGrp="1"/>
          </p:cNvSpPr>
          <p:nvPr isPhoto="0" userDrawn="0"/>
        </p:nvSpPr>
        <p:spPr bwMode="auto">
          <a:xfrm flipH="0" flipV="0">
            <a:off x="6104344" y="1340766"/>
            <a:ext cx="5494744" cy="460851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sz="16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def </a:t>
            </a:r>
            <a:r>
              <a:rPr sz="16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getPixelCount</a:t>
            </a: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(pixels,startIndex,count=</a:t>
            </a:r>
            <a:r>
              <a:rPr sz="16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):</a:t>
            </a:r>
            <a:b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counter=count</a:t>
            </a:r>
            <a:b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index=startIndex</a:t>
            </a:r>
            <a:b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val=pixels[index]</a:t>
            </a:r>
            <a:b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6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while </a:t>
            </a: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counter&lt;</a:t>
            </a:r>
            <a:r>
              <a:rPr sz="16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255 </a:t>
            </a:r>
            <a:r>
              <a:rPr sz="16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and </a:t>
            </a: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index&lt;</a:t>
            </a:r>
            <a:r>
              <a:rPr sz="1600" b="0" i="0" u="none">
                <a:solidFill>
                  <a:srgbClr val="000080"/>
                </a:solidFill>
                <a:latin typeface="Ubuntu Mono"/>
                <a:ea typeface="Ubuntu Mono"/>
                <a:cs typeface="Ubuntu Mono"/>
              </a:rPr>
              <a:t>len</a:t>
            </a: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(pixels)-</a:t>
            </a:r>
            <a:r>
              <a:rPr sz="16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 </a:t>
            </a:r>
            <a:r>
              <a:rPr sz="16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and </a:t>
            </a: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	pixels[index]==val:</a:t>
            </a:r>
            <a:b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index+=</a:t>
            </a:r>
            <a:r>
              <a:rPr sz="16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br>
              <a:rPr sz="16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6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    </a:t>
            </a: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counter+=</a:t>
            </a:r>
            <a:r>
              <a:rPr sz="16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br>
              <a:rPr sz="16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br>
              <a:rPr sz="16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6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6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return </a:t>
            </a:r>
            <a:r>
              <a:rPr sz="16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counter</a:t>
            </a:r>
            <a:endParaRPr sz="1600">
              <a:latin typeface="Ubuntu Mono"/>
              <a:ea typeface="Ubuntu Mono"/>
              <a:cs typeface="Ubuntu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275849" y="220638"/>
            <a:ext cx="7296334" cy="856126"/>
          </a:xfrm>
        </p:spPr>
        <p:txBody>
          <a:bodyPr/>
          <a:lstStyle/>
          <a:p>
            <a:pPr>
              <a:defRPr/>
            </a:pPr>
            <a:r>
              <a:rPr/>
              <a:t>save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8" y="1340766"/>
            <a:ext cx="5494745" cy="4608513"/>
          </a:xfrm>
        </p:spPr>
        <p:txBody>
          <a:bodyPr/>
          <a:lstStyle/>
          <a:p>
            <a:pPr marL="0" indent="0">
              <a:buNone/>
              <a:defRPr/>
            </a:pP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def </a:t>
            </a:r>
            <a:r>
              <a:rPr sz="14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save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(img,filename):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w,h=img.shape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f=</a:t>
            </a:r>
            <a:r>
              <a:rPr sz="1400" b="0" i="0" u="none">
                <a:solidFill>
                  <a:srgbClr val="000080"/>
                </a:solidFill>
                <a:latin typeface="Ubuntu Mono"/>
                <a:ea typeface="Ubuntu Mono"/>
                <a:cs typeface="Ubuntu Mono"/>
              </a:rPr>
              <a:t>open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(filename+</a:t>
            </a:r>
            <a: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".tzg"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,</a:t>
            </a:r>
            <a: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"wb"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writeHeaders(w,h,f)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pixels=</a:t>
            </a:r>
            <a: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""</a:t>
            </a:r>
            <a:b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</a:br>
            <a:b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</a:br>
            <a: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for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row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in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img: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for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pixel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in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row: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   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if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pixel==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255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        pixels+=</a:t>
            </a:r>
            <a: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"1"</a:t>
            </a:r>
            <a:b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</a:br>
            <a: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           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else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        pixels+=</a:t>
            </a:r>
            <a: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"0"</a:t>
            </a:r>
            <a:b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</a:br>
            <a:b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</a:br>
            <a: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pixelsSize=</a:t>
            </a:r>
            <a:r>
              <a:rPr sz="1400" b="0" i="0" u="none">
                <a:solidFill>
                  <a:srgbClr val="000080"/>
                </a:solidFill>
                <a:latin typeface="Ubuntu Mono"/>
                <a:ea typeface="Ubuntu Mono"/>
                <a:cs typeface="Ubuntu Mono"/>
              </a:rPr>
              <a:t>len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(pixels)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index=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b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turn=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b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npixels=[]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</a:t>
            </a:r>
            <a:endParaRPr sz="1400">
              <a:latin typeface="Ubuntu Mono"/>
              <a:ea typeface="Ubuntu Mono"/>
              <a:cs typeface="Ubuntu Mono"/>
            </a:endParaRPr>
          </a:p>
        </p:txBody>
      </p:sp>
      <p:sp>
        <p:nvSpPr>
          <p:cNvPr id="6" name="Объект 2" hidden="0"/>
          <p:cNvSpPr>
            <a:spLocks noGrp="1"/>
          </p:cNvSpPr>
          <p:nvPr isPhoto="0" userDrawn="0"/>
        </p:nvSpPr>
        <p:spPr bwMode="auto">
          <a:xfrm flipH="0" flipV="0">
            <a:off x="6104344" y="1340766"/>
            <a:ext cx="5494744" cy="460851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400" b="0" i="0" u="none" strike="noStrike" cap="none" spc="0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    while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index&lt;pixelsSize-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</a:t>
            </a:r>
            <a:r>
              <a:rPr lang="en-US" sz="1400" b="0" i="0" u="none" strike="noStrike" cap="none" spc="0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if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turn%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2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==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 </a:t>
            </a:r>
            <a:r>
              <a:rPr lang="en-US" sz="1400" b="0" i="0" u="none" strike="noStrike" cap="none" spc="0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and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pixels[index]==</a:t>
            </a:r>
            <a: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"0"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    num=getPixelCount(pixels,index,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)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    npixels.append(num)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    index+=num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</a:t>
            </a:r>
            <a:r>
              <a:rPr lang="en-US" sz="1400" b="0" i="0" u="none" strike="noStrike" cap="none" spc="0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elif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turn%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2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==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 </a:t>
            </a:r>
            <a:r>
              <a:rPr lang="en-US" sz="1400" b="0" i="0" u="none" strike="noStrike" cap="none" spc="0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and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pixels[index]==</a:t>
            </a:r>
            <a: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"1"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    num = getPixelCount(pixels,index,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)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    npixels.append(num)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    index+=num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turn+=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b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b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npixels.append(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)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bnpixels=[]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lang="en-US" sz="1400" b="0" i="0" u="none" strike="noStrike" cap="none" spc="0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for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pixel </a:t>
            </a:r>
            <a:r>
              <a:rPr lang="en-US" sz="1400" b="0" i="0" u="none" strike="noStrike" cap="none" spc="0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in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npixels: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bnpixels.append(</a:t>
            </a:r>
            <a:r>
              <a:rPr lang="en-US" sz="1400" b="0" i="0" u="none" strike="noStrike" cap="none" spc="0">
                <a:solidFill>
                  <a:srgbClr val="000080"/>
                </a:solidFill>
                <a:latin typeface="Ubuntu Mono"/>
                <a:ea typeface="Ubuntu Mono"/>
                <a:cs typeface="Ubuntu Mono"/>
              </a:rPr>
              <a:t>bin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(pixel))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f.write(struct.pack(</a:t>
            </a:r>
            <a: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"&lt;B"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, pixel))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f.close()</a:t>
            </a:r>
            <a:endParaRPr sz="1400">
              <a:latin typeface="Ubuntu Mono"/>
              <a:ea typeface="Ubuntu Mono"/>
              <a:cs typeface="Ubuntu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275849" y="220638"/>
            <a:ext cx="7296334" cy="856126"/>
          </a:xfrm>
        </p:spPr>
        <p:txBody>
          <a:bodyPr/>
          <a:lstStyle/>
          <a:p>
            <a:pPr>
              <a:defRPr/>
            </a:pPr>
            <a:r>
              <a:rPr/>
              <a:t>read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8" y="1340766"/>
            <a:ext cx="5494745" cy="4608513"/>
          </a:xfrm>
        </p:spPr>
        <p:txBody>
          <a:bodyPr/>
          <a:lstStyle/>
          <a:p>
            <a:pPr marL="0" indent="0">
              <a:buNone/>
              <a:defRPr/>
            </a:pP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def </a:t>
            </a:r>
            <a:r>
              <a:rPr sz="14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read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(filename):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f = </a:t>
            </a:r>
            <a:r>
              <a:rPr sz="1400" b="0" i="0" u="none">
                <a:solidFill>
                  <a:srgbClr val="000080"/>
                </a:solidFill>
                <a:latin typeface="Ubuntu Mono"/>
                <a:ea typeface="Ubuntu Mono"/>
                <a:cs typeface="Ubuntu Mono"/>
              </a:rPr>
              <a:t>open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</a:t>
            </a:r>
            <a: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"%s.tzg"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% filename, </a:t>
            </a:r>
            <a: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"rb"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x = f.read(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3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if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x != </a:t>
            </a:r>
            <a:r>
              <a:rPr sz="1400" b="0" i="0" u="none">
                <a:solidFill>
                  <a:srgbClr val="067D17"/>
                </a:solidFill>
                <a:latin typeface="Ubuntu Mono"/>
                <a:ea typeface="Ubuntu Mono"/>
                <a:cs typeface="Ubuntu Mono"/>
              </a:rPr>
              <a:t>b"TZG"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</a:t>
            </a:r>
            <a:r>
              <a:rPr sz="1400" b="0" i="0" u="none">
                <a:solidFill>
                  <a:srgbClr val="000080"/>
                </a:solidFill>
                <a:latin typeface="Ubuntu Mono"/>
                <a:ea typeface="Ubuntu Mono"/>
                <a:cs typeface="Ubuntu Mono"/>
              </a:rPr>
              <a:t>print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</a:t>
            </a:r>
            <a: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"invalid file"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w, h = struct.unpack(</a:t>
            </a:r>
            <a: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"&lt;2I"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, f.read(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8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))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pixels = []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while 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b = f.read(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if not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b: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    </a:t>
            </a: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break</a:t>
            </a:r>
            <a:b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        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pixels.append(struct.unpack(</a:t>
            </a:r>
            <a:r>
              <a:rPr sz="1400" b="1" i="0" u="none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"&lt;B"</a:t>
            </a: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, b))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npixels=[]</a:t>
            </a:r>
            <a:b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index=</a:t>
            </a: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b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sz="1400" b="0" i="0" u="none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endParaRPr sz="1400">
              <a:latin typeface="Ubuntu Mono"/>
              <a:ea typeface="Ubuntu Mono"/>
              <a:cs typeface="Ubuntu Mono"/>
            </a:endParaRPr>
          </a:p>
        </p:txBody>
      </p:sp>
      <p:sp>
        <p:nvSpPr>
          <p:cNvPr id="6" name="Объект 2" hidden="0"/>
          <p:cNvSpPr>
            <a:spLocks noGrp="1"/>
          </p:cNvSpPr>
          <p:nvPr isPhoto="0" userDrawn="0"/>
        </p:nvSpPr>
        <p:spPr bwMode="auto">
          <a:xfrm flipH="0" flipV="0">
            <a:off x="6104344" y="1340766"/>
            <a:ext cx="5761237" cy="460851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sz="1400">
                <a:latin typeface="Ubuntu Mono"/>
                <a:ea typeface="Ubuntu Mono"/>
                <a:cs typeface="Ubuntu Mono"/>
              </a:rPr>
              <a:t>  </a:t>
            </a:r>
            <a:r>
              <a:rPr lang="en-US" sz="1400" b="0" i="0" u="none" strike="noStrike" cap="none" spc="0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while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index&lt;</a:t>
            </a:r>
            <a:r>
              <a:rPr lang="en-US" sz="1400" b="0" i="0" u="none" strike="noStrike" cap="none" spc="0">
                <a:solidFill>
                  <a:srgbClr val="000080"/>
                </a:solidFill>
                <a:latin typeface="Ubuntu Mono"/>
                <a:ea typeface="Ubuntu Mono"/>
                <a:cs typeface="Ubuntu Mono"/>
              </a:rPr>
              <a:t>len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(pixels)-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npixels.append(</a:t>
            </a:r>
            <a:r>
              <a:rPr lang="en-US" sz="1400" b="0" i="0" u="none" strike="noStrike" cap="none" spc="0">
                <a:solidFill>
                  <a:srgbClr val="000080"/>
                </a:solidFill>
                <a:latin typeface="Ubuntu Mono"/>
                <a:ea typeface="Ubuntu Mono"/>
                <a:cs typeface="Ubuntu Mono"/>
              </a:rPr>
              <a:t>int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(pixels[index][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]))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index+=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b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b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npixels.append(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)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spixels=</a:t>
            </a:r>
            <a: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""</a:t>
            </a:r>
            <a:b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turn=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b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index=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b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lang="en-US" sz="1400" b="0" i="0" u="none" strike="noStrike" cap="none" spc="0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while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index&lt;</a:t>
            </a:r>
            <a:r>
              <a:rPr lang="en-US" sz="1400" b="0" i="0" u="none" strike="noStrike" cap="none" spc="0">
                <a:solidFill>
                  <a:srgbClr val="000080"/>
                </a:solidFill>
                <a:latin typeface="Ubuntu Mono"/>
                <a:ea typeface="Ubuntu Mono"/>
                <a:cs typeface="Ubuntu Mono"/>
              </a:rPr>
              <a:t>len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(pixels)-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</a:t>
            </a:r>
            <a:r>
              <a:rPr lang="en-US" sz="1400" b="0" i="0" u="none" strike="noStrike" cap="none" spc="0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if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turn%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2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==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    spixels+=npixels[index]*</a:t>
            </a:r>
            <a: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"0"</a:t>
            </a:r>
            <a:b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        </a:t>
            </a:r>
            <a:r>
              <a:rPr lang="en-US" sz="1400" b="0" i="0" u="none" strike="noStrike" cap="none" spc="0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elif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turn%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2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==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0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: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        spixels+=npixels[index]*</a:t>
            </a:r>
            <a: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"1"</a:t>
            </a:r>
            <a:b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       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turn+=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b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   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index+=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1</a:t>
            </a:r>
            <a:b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b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spixels+=</a:t>
            </a:r>
            <a: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"0"</a:t>
            </a:r>
            <a:b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</a:br>
            <a:b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m = np.array(</a:t>
            </a:r>
            <a:r>
              <a:rPr lang="en-US" sz="1400" b="0" i="0" u="none" strike="noStrike" cap="none" spc="0">
                <a:solidFill>
                  <a:srgbClr val="000080"/>
                </a:solidFill>
                <a:latin typeface="Ubuntu Mono"/>
                <a:ea typeface="Ubuntu Mono"/>
                <a:cs typeface="Ubuntu Mono"/>
              </a:rPr>
              <a:t>list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(spixels))</a:t>
            </a:r>
            <a:b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    img = np.uint8(np.reshape(m[:w * h], (w, h)) == </a:t>
            </a:r>
            <a:r>
              <a:rPr lang="en-US" sz="1400" b="1" i="0" u="none" strike="noStrike" cap="none" spc="0">
                <a:solidFill>
                  <a:srgbClr val="008080"/>
                </a:solidFill>
                <a:latin typeface="Ubuntu Mono"/>
                <a:ea typeface="Ubuntu Mono"/>
                <a:cs typeface="Ubuntu Mono"/>
              </a:rPr>
              <a:t>"1"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) * </a:t>
            </a: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255</a:t>
            </a:r>
            <a:b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</a:br>
            <a:r>
              <a:rPr lang="en-US" sz="1400" b="0" i="0" u="none" strike="noStrike" cap="none" spc="0">
                <a:solidFill>
                  <a:srgbClr val="1750EB"/>
                </a:solidFill>
                <a:latin typeface="Ubuntu Mono"/>
                <a:ea typeface="Ubuntu Mono"/>
                <a:cs typeface="Ubuntu Mono"/>
              </a:rPr>
              <a:t>    </a:t>
            </a:r>
            <a:r>
              <a:rPr lang="en-US" sz="1400" b="0" i="0" u="none" strike="noStrike" cap="none" spc="0">
                <a:solidFill>
                  <a:srgbClr val="0033B3"/>
                </a:solidFill>
                <a:latin typeface="Ubuntu Mono"/>
                <a:ea typeface="Ubuntu Mono"/>
                <a:cs typeface="Ubuntu Mono"/>
              </a:rPr>
              <a:t>return </a:t>
            </a:r>
            <a:r>
              <a:rPr lang="en-US" sz="1400" b="0" i="0" u="none" strike="noStrike" cap="none" spc="0">
                <a:solidFill>
                  <a:srgbClr val="080808"/>
                </a:solidFill>
                <a:latin typeface="Ubuntu Mono"/>
                <a:ea typeface="Ubuntu Mono"/>
                <a:cs typeface="Ubuntu Mono"/>
              </a:rPr>
              <a:t>img</a:t>
            </a:r>
            <a:endParaRPr sz="1400">
              <a:latin typeface="Ubuntu Mono"/>
              <a:ea typeface="Ubuntu Mono"/>
              <a:cs typeface="Ubuntu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Case 1: #529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70827" y="1076765"/>
            <a:ext cx="7181437" cy="1775949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70827" y="3879865"/>
            <a:ext cx="7196395" cy="1779648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2315028" y="2843628"/>
            <a:ext cx="3307992" cy="39764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Black_and_White.png - 11.2 KB</a:t>
            </a: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2463438" y="5659514"/>
            <a:ext cx="2996212" cy="3976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Uncompressed.png - 11.1 KB</a:t>
            </a: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424538" y="1076765"/>
            <a:ext cx="2797966" cy="2797966"/>
          </a:xfrm>
          <a:prstGeom prst="rect">
            <a:avLst/>
          </a:prstGeom>
        </p:spPr>
      </p:pic>
      <p:sp>
        <p:nvSpPr>
          <p:cNvPr id="10" name="" hidden="0"/>
          <p:cNvSpPr/>
          <p:nvPr isPhoto="0" userDrawn="0"/>
        </p:nvSpPr>
        <p:spPr bwMode="auto">
          <a:xfrm flipH="0" flipV="0">
            <a:off x="8325415" y="3874732"/>
            <a:ext cx="2996212" cy="173854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Compressed.tzg</a:t>
            </a:r>
            <a:endParaRPr/>
          </a:p>
          <a:p>
            <a:pPr algn="ctr">
              <a:defRPr/>
            </a:pPr>
            <a:r>
              <a:rPr/>
              <a:t>13.9 KB</a:t>
            </a:r>
            <a:endParaRPr/>
          </a:p>
          <a:p>
            <a:pPr algn="ctr">
              <a:defRPr/>
            </a:pPr>
            <a:r>
              <a:rPr/>
              <a:t>0.82 bits/pixel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Case 2: #1630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2315028" y="2843628"/>
            <a:ext cx="3307992" cy="39764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Black_and_White.png - 10.6 KB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2463438" y="5659514"/>
            <a:ext cx="2996212" cy="3976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Uncompressed.png - 10.6 KB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4538" y="1076765"/>
            <a:ext cx="2797966" cy="2797966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8325415" y="3874732"/>
            <a:ext cx="2996212" cy="173854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Compressed.tzg</a:t>
            </a:r>
            <a:endParaRPr/>
          </a:p>
          <a:p>
            <a:pPr algn="ctr">
              <a:defRPr/>
            </a:pPr>
            <a:r>
              <a:rPr/>
              <a:t>11.7 KB</a:t>
            </a:r>
            <a:endParaRPr/>
          </a:p>
          <a:p>
            <a:pPr algn="ctr">
              <a:defRPr/>
            </a:pPr>
            <a:r>
              <a:rPr/>
              <a:t>0.7 bits/pixel</a:t>
            </a: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70827" y="1083815"/>
            <a:ext cx="7234787" cy="1759812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50357" y="3856482"/>
            <a:ext cx="7222376" cy="1756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Case 3: #622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2315028" y="2843628"/>
            <a:ext cx="3307992" cy="39764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Black_and_White.png - 11.6 KB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2463438" y="5659514"/>
            <a:ext cx="2996212" cy="3976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Uncompressed.png - 11.5 KB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4538" y="1076765"/>
            <a:ext cx="2797966" cy="2797966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8325415" y="3874732"/>
            <a:ext cx="2996212" cy="173854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Compressed.tzg</a:t>
            </a:r>
            <a:endParaRPr/>
          </a:p>
          <a:p>
            <a:pPr algn="ctr">
              <a:defRPr/>
            </a:pPr>
            <a:r>
              <a:rPr/>
              <a:t>12.6 KB</a:t>
            </a:r>
            <a:endParaRPr/>
          </a:p>
          <a:p>
            <a:pPr algn="ctr">
              <a:defRPr/>
            </a:pPr>
            <a:r>
              <a:rPr/>
              <a:t>0.63 bits/pixel</a:t>
            </a: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90794" y="884948"/>
            <a:ext cx="6741502" cy="1958679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90794" y="3699028"/>
            <a:ext cx="6747717" cy="1960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ONLYOFFICE/5.6.4.20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2020-12-15T02:50:18Z</dcterms:modified>
  <cp:category/>
  <cp:contentStatus/>
  <cp:version/>
</cp:coreProperties>
</file>