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Roboto Medium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RobotoMedium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RobotoMedium-bold.fntdata"/><Relationship Id="rId18" Type="http://schemas.openxmlformats.org/officeDocument/2006/relationships/font" Target="fonts/Robot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700" y="1333675"/>
            <a:ext cx="2739900" cy="19929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 Medium"/>
                <a:ea typeface="Roboto Medium"/>
                <a:cs typeface="Roboto Medium"/>
                <a:sym typeface="Roboto Medium"/>
              </a:rPr>
              <a:t>Burgerlijst, de inleiding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We komen uit...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Flatpack Democracy (Frome, …)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G1000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Barcelona en Comu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Burgerbewegingen (stRaten-generaal, Ademloos, Ringland, Plan A, etc)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Theorie &amp; onderzoek over politieke partijen, groepsprocessen, sociologie, psychologie, etc.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We gaan naar...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Een </a:t>
            </a:r>
            <a:r>
              <a:rPr lang="nl" u="sng"/>
              <a:t>radicaal</a:t>
            </a:r>
            <a:r>
              <a:rPr lang="nl"/>
              <a:t> andere politieke cultuur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Opschalen “Flatpack Democracy” naar Stad Antwerpen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Valkuilen vermijden (G1000, Occupy, Referenda, “ijzeren wet van de oligarchie”, single-issue partijen etc)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Politieke drempels overwinnen (kiesdrempel, strategische kiescampagnes, toegang tot media, etc).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We schrappen.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Partijen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Partijprogramma’s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Politieke personencultus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Conflict-dynamieken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We vernieuwen.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Participatie!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Kwalitatief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Iteratief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Pro-actief, reactief én efficiënt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Breed toegankelijk en gedragen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Transparant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Consensus/compromis/samenvloeiing gericht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...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