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Shape 19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" name="Shape 25"/>
          <p:cNvSpPr/>
          <p:nvPr/>
        </p:nvSpPr>
        <p:spPr>
          <a:xfrm flipV="1">
            <a:off x="1193532" y="1737360"/>
            <a:ext cx="7802686" cy="486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5" name="Shape 26" descr="Shap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xfrm rot="5400000">
            <a:off x="4114800" y="-1171787"/>
            <a:ext cx="4023360" cy="10058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000000"/>
              </a:buClr>
              <a:defRPr>
                <a:solidFill>
                  <a:srgbClr val="3F3F3F"/>
                </a:solidFill>
              </a:defRPr>
            </a:lvl1pPr>
            <a:lvl2pPr>
              <a:buClr>
                <a:srgbClr val="000000"/>
              </a:buClr>
              <a:defRPr>
                <a:solidFill>
                  <a:srgbClr val="3F3F3F"/>
                </a:solidFill>
              </a:defRPr>
            </a:lvl2pPr>
            <a:lvl3pPr>
              <a:buClr>
                <a:srgbClr val="000000"/>
              </a:buClr>
              <a:defRPr>
                <a:solidFill>
                  <a:srgbClr val="3F3F3F"/>
                </a:solidFill>
              </a:defRPr>
            </a:lvl3pPr>
            <a:lvl4pPr>
              <a:buClr>
                <a:srgbClr val="000000"/>
              </a:buClr>
              <a:defRPr>
                <a:solidFill>
                  <a:srgbClr val="3F3F3F"/>
                </a:solidFill>
              </a:defRPr>
            </a:lvl4pPr>
            <a:lvl5pPr>
              <a:buClr>
                <a:srgbClr val="000000"/>
              </a:buClr>
              <a:defRPr>
                <a:solidFill>
                  <a:srgbClr val="3F3F3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BJE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Shape 19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Shape 25"/>
          <p:cNvSpPr/>
          <p:nvPr/>
        </p:nvSpPr>
        <p:spPr>
          <a:xfrm flipV="1">
            <a:off x="1193532" y="1737360"/>
            <a:ext cx="7802686" cy="486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Shape 26" descr="Shap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itle Text"/>
          <p:cNvSpPr txBox="1"/>
          <p:nvPr>
            <p:ph type="title"/>
          </p:nvPr>
        </p:nvSpPr>
        <p:spPr>
          <a:xfrm>
            <a:off x="1097280" y="286603"/>
            <a:ext cx="7955281" cy="14507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000000"/>
              </a:buClr>
              <a:defRPr>
                <a:solidFill>
                  <a:srgbClr val="3F3F3F"/>
                </a:solidFill>
              </a:defRPr>
            </a:lvl1pPr>
            <a:lvl2pPr>
              <a:buClr>
                <a:srgbClr val="000000"/>
              </a:buClr>
              <a:defRPr>
                <a:solidFill>
                  <a:srgbClr val="3F3F3F"/>
                </a:solidFill>
              </a:defRPr>
            </a:lvl2pPr>
            <a:lvl3pPr>
              <a:buClr>
                <a:srgbClr val="000000"/>
              </a:buClr>
              <a:defRPr>
                <a:solidFill>
                  <a:srgbClr val="3F3F3F"/>
                </a:solidFill>
              </a:defRPr>
            </a:lvl3pPr>
            <a:lvl4pPr>
              <a:buClr>
                <a:srgbClr val="000000"/>
              </a:buClr>
              <a:defRPr>
                <a:solidFill>
                  <a:srgbClr val="3F3F3F"/>
                </a:solidFill>
              </a:defRPr>
            </a:lvl4pPr>
            <a:lvl5pPr>
              <a:buClr>
                <a:srgbClr val="000000"/>
              </a:buClr>
              <a:defRPr>
                <a:solidFill>
                  <a:srgbClr val="3F3F3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" name="Shape 3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55600" indent="-254000">
              <a:buClrTx/>
              <a:buSzTx/>
              <a:buFontTx/>
              <a:buNone/>
              <a:defRPr sz="2400">
                <a:solidFill>
                  <a:srgbClr val="595959"/>
                </a:solidFill>
              </a:defRPr>
            </a:lvl1pPr>
            <a:lvl2pPr marL="355600" indent="215900">
              <a:buClrTx/>
              <a:buSzTx/>
              <a:buFontTx/>
              <a:buNone/>
              <a:defRPr sz="2400">
                <a:solidFill>
                  <a:srgbClr val="595959"/>
                </a:solidFill>
              </a:defRPr>
            </a:lvl2pPr>
            <a:lvl3pPr marL="355600" indent="698500">
              <a:buClrTx/>
              <a:buSzTx/>
              <a:buFontTx/>
              <a:buNone/>
              <a:defRPr sz="2400">
                <a:solidFill>
                  <a:srgbClr val="595959"/>
                </a:solidFill>
              </a:defRPr>
            </a:lvl3pPr>
            <a:lvl4pPr marL="355600" indent="1155700">
              <a:buClrTx/>
              <a:buSzTx/>
              <a:buFontTx/>
              <a:buNone/>
              <a:defRPr sz="2400">
                <a:solidFill>
                  <a:srgbClr val="595959"/>
                </a:solidFill>
              </a:defRPr>
            </a:lvl4pPr>
            <a:lvl5pPr marL="355600" indent="1612900">
              <a:buClrTx/>
              <a:buSzTx/>
              <a:buFontTx/>
              <a:buNone/>
              <a:defRPr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41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7" name="Shape 42" descr="Shape 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_OBJEC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1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" name="Shape 19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" name="Shape 25"/>
          <p:cNvSpPr/>
          <p:nvPr/>
        </p:nvSpPr>
        <p:spPr>
          <a:xfrm flipV="1">
            <a:off x="1193532" y="1737360"/>
            <a:ext cx="7802686" cy="486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8" name="Shape 26" descr="Shap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/>
          <p:nvPr>
            <p:ph type="title"/>
          </p:nvPr>
        </p:nvSpPr>
        <p:spPr>
          <a:xfrm>
            <a:off x="1097280" y="286603"/>
            <a:ext cx="7924801" cy="14507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000000"/>
              </a:buClr>
              <a:defRPr>
                <a:solidFill>
                  <a:srgbClr val="3F3F3F"/>
                </a:solidFill>
              </a:defRPr>
            </a:lvl1pPr>
            <a:lvl2pPr>
              <a:buClr>
                <a:srgbClr val="000000"/>
              </a:buClr>
              <a:defRPr>
                <a:solidFill>
                  <a:srgbClr val="3F3F3F"/>
                </a:solidFill>
              </a:defRPr>
            </a:lvl2pPr>
            <a:lvl3pPr>
              <a:buClr>
                <a:srgbClr val="000000"/>
              </a:buClr>
              <a:defRPr>
                <a:solidFill>
                  <a:srgbClr val="3F3F3F"/>
                </a:solidFill>
              </a:defRPr>
            </a:lvl3pPr>
            <a:lvl4pPr>
              <a:buClr>
                <a:srgbClr val="000000"/>
              </a:buClr>
              <a:defRPr>
                <a:solidFill>
                  <a:srgbClr val="3F3F3F"/>
                </a:solidFill>
              </a:defRPr>
            </a:lvl4pPr>
            <a:lvl5pPr>
              <a:buClr>
                <a:srgbClr val="000000"/>
              </a:buClr>
              <a:defRPr>
                <a:solidFill>
                  <a:srgbClr val="3F3F3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46"/>
          <p:cNvSpPr txBox="1"/>
          <p:nvPr>
            <p:ph type="body" sz="half" idx="13"/>
          </p:nvPr>
        </p:nvSpPr>
        <p:spPr>
          <a:xfrm>
            <a:off x="6217919" y="1845734"/>
            <a:ext cx="4937762" cy="40233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lr>
                <a:srgbClr val="000000"/>
              </a:buClr>
              <a:defRPr>
                <a:solidFill>
                  <a:srgbClr val="3F3F3F"/>
                </a:solidFill>
              </a:defRPr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_OBJECTS_WITH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" name="Shape 19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" name="Shape 25"/>
          <p:cNvSpPr/>
          <p:nvPr/>
        </p:nvSpPr>
        <p:spPr>
          <a:xfrm flipV="1">
            <a:off x="1193532" y="1737360"/>
            <a:ext cx="7802686" cy="486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2" name="Shape 26" descr="Shap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/>
          <p:nvPr>
            <p:ph type="title"/>
          </p:nvPr>
        </p:nvSpPr>
        <p:spPr>
          <a:xfrm>
            <a:off x="1097280" y="286603"/>
            <a:ext cx="7909560" cy="14507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53"/>
          <p:cNvSpPr txBox="1"/>
          <p:nvPr>
            <p:ph type="body" sz="quarter" idx="13"/>
          </p:nvPr>
        </p:nvSpPr>
        <p:spPr>
          <a:xfrm>
            <a:off x="1097279" y="2582334"/>
            <a:ext cx="4937762" cy="337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lr>
                <a:srgbClr val="000000"/>
              </a:buClr>
              <a:defRPr>
                <a:solidFill>
                  <a:srgbClr val="3F3F3F"/>
                </a:solidFill>
              </a:defRPr>
            </a:pPr>
          </a:p>
        </p:txBody>
      </p:sp>
      <p:sp>
        <p:nvSpPr>
          <p:cNvPr id="66" name="Shape 54"/>
          <p:cNvSpPr txBox="1"/>
          <p:nvPr>
            <p:ph type="body" sz="quarter" idx="14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67" name="Shape 55"/>
          <p:cNvSpPr txBox="1"/>
          <p:nvPr>
            <p:ph type="body" sz="quarter" idx="15"/>
          </p:nvPr>
        </p:nvSpPr>
        <p:spPr>
          <a:xfrm>
            <a:off x="6217919" y="2582334"/>
            <a:ext cx="4937762" cy="337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lr>
                <a:srgbClr val="000000"/>
              </a:buClr>
              <a:defRPr>
                <a:solidFill>
                  <a:srgbClr val="3F3F3F"/>
                </a:solidFill>
              </a:defRPr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" name="Shape 19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" name="Shape 25"/>
          <p:cNvSpPr/>
          <p:nvPr/>
        </p:nvSpPr>
        <p:spPr>
          <a:xfrm flipV="1">
            <a:off x="1193532" y="1737360"/>
            <a:ext cx="7802686" cy="486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8" name="Shape 26" descr="Shap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/>
          <p:nvPr>
            <p:ph type="title"/>
          </p:nvPr>
        </p:nvSpPr>
        <p:spPr>
          <a:xfrm>
            <a:off x="1097280" y="286603"/>
            <a:ext cx="7879081" cy="14507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6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" name="Shape 66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9" name="Shape 70" descr="Shape 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624" y="-129816"/>
            <a:ext cx="3615692" cy="228359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0990907" y="6520447"/>
            <a:ext cx="221576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Lee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74" descr="Shap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786" y="393405"/>
            <a:ext cx="10058401" cy="635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6" descr="Shap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20" y="404036"/>
            <a:ext cx="10058401" cy="63526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1pPr>
      <a:lvl2pPr marL="952500" marR="0" indent="-381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✓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2pPr>
      <a:lvl3pPr marL="15076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3pPr>
      <a:lvl4pPr marL="19648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4pPr>
      <a:lvl5pPr marL="24220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5pPr>
      <a:lvl6pPr marL="28792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◦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6pPr>
      <a:lvl7pPr marL="33364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◦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7pPr>
      <a:lvl8pPr marL="37936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◦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8pPr>
      <a:lvl9pPr marL="42508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ts val="2000"/>
        <a:buFont typeface="Arial"/>
        <a:buChar char="◦"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Karla"/>
          <a:ea typeface="Karla"/>
          <a:cs typeface="Karla"/>
          <a:sym typeface="Karl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arl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95"/>
          <p:cNvSpPr txBox="1"/>
          <p:nvPr>
            <p:ph type="title"/>
          </p:nvPr>
        </p:nvSpPr>
        <p:spPr>
          <a:xfrm>
            <a:off x="1097279" y="286603"/>
            <a:ext cx="7955282" cy="1450757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Kandidaten</a:t>
            </a:r>
          </a:p>
        </p:txBody>
      </p:sp>
      <p:sp>
        <p:nvSpPr>
          <p:cNvPr id="129" name="Shape 96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spcBef>
                <a:spcPts val="0"/>
              </a:spcBef>
            </a:pPr>
            <a:r>
              <a:t>Decretale verplichtingen (niet geschorst, in antwerpen wonen)</a:t>
            </a:r>
          </a:p>
          <a:p>
            <a:pPr marL="342900" indent="-342900">
              <a:spcBef>
                <a:spcPts val="1400"/>
              </a:spcBef>
            </a:pPr>
            <a:r>
              <a:t>Rechten van de mens </a:t>
            </a:r>
          </a:p>
          <a:p>
            <a:pPr marL="342900" indent="-342900">
              <a:spcBef>
                <a:spcPts val="1400"/>
              </a:spcBef>
            </a:pPr>
            <a:r>
              <a:t>Democratische eed </a:t>
            </a:r>
          </a:p>
          <a:p>
            <a:pPr lvl="2" marL="566927" indent="-182879">
              <a:spcBef>
                <a:spcPts val="400"/>
              </a:spcBef>
              <a:buClr>
                <a:srgbClr val="3F3F3F"/>
              </a:buClr>
              <a:buSzPts val="1800"/>
              <a:defRPr sz="1800"/>
            </a:pPr>
            <a:r>
              <a:t>Belangen burgers boven eigenbelang</a:t>
            </a:r>
          </a:p>
          <a:p>
            <a:pPr lvl="2" marL="566927" indent="-182879">
              <a:spcBef>
                <a:spcPts val="600"/>
              </a:spcBef>
              <a:buClr>
                <a:srgbClr val="3F3F3F"/>
              </a:buClr>
              <a:buSzPts val="1800"/>
              <a:defRPr sz="1800"/>
            </a:pPr>
            <a:r>
              <a:t>Participatie</a:t>
            </a:r>
          </a:p>
          <a:p>
            <a:pPr lvl="2" marL="566927" indent="-182879">
              <a:spcBef>
                <a:spcPts val="600"/>
              </a:spcBef>
              <a:buClr>
                <a:srgbClr val="3F3F3F"/>
              </a:buClr>
              <a:buSzPts val="1800"/>
              <a:defRPr sz="1800"/>
            </a:pPr>
            <a:r>
              <a:t>Geen belangenvermenging</a:t>
            </a:r>
          </a:p>
          <a:p>
            <a:pPr lvl="2" marL="566927" indent="-182879">
              <a:spcBef>
                <a:spcPts val="600"/>
              </a:spcBef>
              <a:buClr>
                <a:srgbClr val="3F3F3F"/>
              </a:buClr>
              <a:buSzPts val="1800"/>
              <a:defRPr sz="1800"/>
            </a:pPr>
            <a:r>
              <a:t>Lange termijn</a:t>
            </a:r>
          </a:p>
          <a:p>
            <a:pPr marL="342900" indent="-342900">
              <a:spcBef>
                <a:spcPts val="1600"/>
              </a:spcBef>
            </a:pPr>
            <a:r>
              <a:t>Geen partijkaart.</a:t>
            </a:r>
          </a:p>
          <a:p>
            <a:pPr marL="342900" indent="-342900">
              <a:spcBef>
                <a:spcPts val="1400"/>
              </a:spcBef>
            </a:pPr>
            <a:r>
              <a:t>Profiel op website.</a:t>
            </a:r>
          </a:p>
          <a:p>
            <a:pPr marL="342900" indent="-342900">
              <a:spcBef>
                <a:spcPts val="1400"/>
              </a:spcBef>
            </a:pPr>
            <a:r>
              <a:t>Verkiezingscampagne voeren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01"/>
          <p:cNvSpPr txBox="1"/>
          <p:nvPr>
            <p:ph type="title"/>
          </p:nvPr>
        </p:nvSpPr>
        <p:spPr>
          <a:xfrm>
            <a:off x="1097279" y="286603"/>
            <a:ext cx="7955282" cy="1450757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Campagne</a:t>
            </a:r>
          </a:p>
        </p:txBody>
      </p:sp>
      <p:sp>
        <p:nvSpPr>
          <p:cNvPr id="132" name="Shape 10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spcBef>
                <a:spcPts val="0"/>
              </a:spcBef>
            </a:pPr>
            <a:r>
              <a:t>Geen/klein budget</a:t>
            </a:r>
          </a:p>
          <a:p>
            <a:pPr marL="342900" indent="-342900">
              <a:spcBef>
                <a:spcPts val="1400"/>
              </a:spcBef>
            </a:pPr>
            <a:r>
              <a:t>Idee verspreiden</a:t>
            </a:r>
          </a:p>
          <a:p>
            <a:pPr marL="342900" indent="-342900">
              <a:spcBef>
                <a:spcPts val="1400"/>
              </a:spcBef>
            </a:pPr>
            <a:r>
              <a:t>Veel rechtstreeks contact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07"/>
          <p:cNvSpPr txBox="1"/>
          <p:nvPr>
            <p:ph type="title"/>
          </p:nvPr>
        </p:nvSpPr>
        <p:spPr>
          <a:xfrm>
            <a:off x="1097279" y="286603"/>
            <a:ext cx="7955282" cy="1450757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Verkozenen</a:t>
            </a:r>
          </a:p>
        </p:txBody>
      </p:sp>
      <p:sp>
        <p:nvSpPr>
          <p:cNvPr id="135" name="Shape 108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spcBef>
                <a:spcPts val="0"/>
              </a:spcBef>
            </a:pPr>
            <a:r>
              <a:t>Faciliteren van inspraak</a:t>
            </a:r>
          </a:p>
          <a:p>
            <a:pPr marL="342900" indent="-342900">
              <a:spcBef>
                <a:spcPts val="1400"/>
              </a:spcBef>
            </a:pPr>
            <a:r>
              <a:t>Vertegenwoordigen de uitkomst van participatieproces in</a:t>
            </a:r>
          </a:p>
          <a:p>
            <a:pPr lvl="2" marL="566927" indent="-182879">
              <a:spcBef>
                <a:spcPts val="400"/>
              </a:spcBef>
              <a:buClr>
                <a:srgbClr val="3F3F3F"/>
              </a:buClr>
              <a:buSzPts val="1800"/>
              <a:defRPr sz="1800"/>
            </a:pPr>
            <a:r>
              <a:t>Gemeenteraad</a:t>
            </a:r>
          </a:p>
          <a:p>
            <a:pPr lvl="2" marL="566927" indent="-182879">
              <a:spcBef>
                <a:spcPts val="600"/>
              </a:spcBef>
              <a:buClr>
                <a:srgbClr val="3F3F3F"/>
              </a:buClr>
              <a:buSzPts val="1800"/>
              <a:defRPr sz="1800"/>
            </a:pPr>
            <a:r>
              <a:t>Gemeenteraadscommissies</a:t>
            </a:r>
          </a:p>
          <a:p>
            <a:pPr lvl="2" marL="566927" indent="-182879">
              <a:spcBef>
                <a:spcPts val="600"/>
              </a:spcBef>
              <a:buClr>
                <a:srgbClr val="3F3F3F"/>
              </a:buClr>
              <a:buSzPts val="1800"/>
              <a:defRPr sz="18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13"/>
          <p:cNvSpPr txBox="1"/>
          <p:nvPr>
            <p:ph type="title"/>
          </p:nvPr>
        </p:nvSpPr>
        <p:spPr>
          <a:xfrm>
            <a:off x="1097279" y="286603"/>
            <a:ext cx="7955282" cy="1450757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Financiën</a:t>
            </a:r>
          </a:p>
        </p:txBody>
      </p:sp>
      <p:sp>
        <p:nvSpPr>
          <p:cNvPr id="138" name="Shape 114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spcBef>
                <a:spcPts val="0"/>
              </a:spcBef>
            </a:pPr>
            <a:r>
              <a:t>Crowdfunding</a:t>
            </a:r>
          </a:p>
          <a:p>
            <a:pPr marL="342900" indent="-342900">
              <a:spcBef>
                <a:spcPts val="1400"/>
              </a:spcBef>
            </a:pPr>
            <a:r>
              <a:t>Affiches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rugblik">
  <a:themeElements>
    <a:clrScheme name="Terugbli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Terugbli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rugblik">
  <a:themeElements>
    <a:clrScheme name="Terugbli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Terugbli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