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61" r:id="rId4"/>
    <p:sldId id="262" r:id="rId5"/>
    <p:sldId id="258" r:id="rId6"/>
    <p:sldId id="264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8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7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F32E06-09F6-479A-86EB-0AE786A442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AE5-A7F5-4B9F-AD0E-26586DDC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156" y="2600325"/>
            <a:ext cx="9183688" cy="828675"/>
          </a:xfrm>
        </p:spPr>
        <p:txBody>
          <a:bodyPr/>
          <a:lstStyle/>
          <a:p>
            <a:r>
              <a:rPr lang="en-US" dirty="0"/>
              <a:t>Categorizing YouTube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EBC13-51BD-4453-B4B4-C78B2EB0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09975"/>
            <a:ext cx="8689976" cy="1371599"/>
          </a:xfrm>
        </p:spPr>
        <p:txBody>
          <a:bodyPr/>
          <a:lstStyle/>
          <a:p>
            <a:r>
              <a:rPr lang="en-US" dirty="0"/>
              <a:t>Nitesh Gupta</a:t>
            </a:r>
          </a:p>
          <a:p>
            <a:r>
              <a:rPr lang="en-US" dirty="0"/>
              <a:t>Tanmay Gore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18EE-A21E-4C03-984C-0F4CAC2D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 </a:t>
            </a:r>
            <a:r>
              <a:rPr lang="en-US" dirty="0" err="1"/>
              <a:t>Youtube</a:t>
            </a:r>
            <a:r>
              <a:rPr lang="en-US" dirty="0"/>
              <a:t> Videos?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05AE-DE14-47DB-9F97-5B76DB17D4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24050"/>
            <a:ext cx="10363826" cy="3867149"/>
          </a:xfrm>
        </p:spPr>
        <p:txBody>
          <a:bodyPr>
            <a:normAutofit/>
          </a:bodyPr>
          <a:lstStyle/>
          <a:p>
            <a:r>
              <a:rPr lang="en-US" sz="2400" dirty="0"/>
              <a:t>Benefits:</a:t>
            </a:r>
          </a:p>
          <a:p>
            <a:pPr lvl="1"/>
            <a:r>
              <a:rPr lang="en-US" sz="2400" dirty="0"/>
              <a:t>Monetary Benefits</a:t>
            </a:r>
          </a:p>
          <a:p>
            <a:pPr lvl="1"/>
            <a:r>
              <a:rPr lang="en-US" sz="2400" dirty="0"/>
              <a:t>Video Recommendation</a:t>
            </a:r>
          </a:p>
          <a:p>
            <a:endParaRPr lang="en-US" sz="2400" dirty="0"/>
          </a:p>
          <a:p>
            <a:r>
              <a:rPr lang="en-US" sz="2400" dirty="0"/>
              <a:t>Why Clustering:</a:t>
            </a:r>
          </a:p>
          <a:p>
            <a:pPr lvl="1"/>
            <a:r>
              <a:rPr lang="en-US" sz="2400" dirty="0"/>
              <a:t>Video Categories might not be known beforehand. </a:t>
            </a:r>
          </a:p>
          <a:p>
            <a:pPr lvl="1"/>
            <a:r>
              <a:rPr lang="en-US" sz="2400" dirty="0"/>
              <a:t>Can consider metadata for classification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88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A892-FC62-42DA-8E12-A313AC22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7143"/>
            <a:ext cx="10364451" cy="648308"/>
          </a:xfrm>
        </p:spPr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B0-6D05-46B7-B95B-340207189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9074"/>
            <a:ext cx="10363826" cy="3871783"/>
          </a:xfrm>
        </p:spPr>
        <p:txBody>
          <a:bodyPr>
            <a:noAutofit/>
          </a:bodyPr>
          <a:lstStyle/>
          <a:p>
            <a:r>
              <a:rPr lang="en-US" sz="2400" dirty="0"/>
              <a:t>Data Set contains following features:</a:t>
            </a:r>
          </a:p>
          <a:p>
            <a:pPr lvl="1"/>
            <a:r>
              <a:rPr lang="en-US" sz="2400" dirty="0"/>
              <a:t>Title</a:t>
            </a:r>
          </a:p>
          <a:p>
            <a:pPr lvl="1"/>
            <a:r>
              <a:rPr lang="en-US" sz="2400" dirty="0"/>
              <a:t>Tags</a:t>
            </a:r>
          </a:p>
          <a:p>
            <a:pPr lvl="1"/>
            <a:r>
              <a:rPr lang="en-US" sz="2400" dirty="0"/>
              <a:t>Description</a:t>
            </a:r>
          </a:p>
          <a:p>
            <a:r>
              <a:rPr lang="en-US" sz="2400" dirty="0"/>
              <a:t>Converts text to numbers</a:t>
            </a:r>
          </a:p>
          <a:p>
            <a:r>
              <a:rPr lang="en-US" sz="2400" dirty="0"/>
              <a:t>Prioritizes meaningful information over stop words</a:t>
            </a:r>
          </a:p>
          <a:p>
            <a:r>
              <a:rPr lang="en-US" sz="2400" dirty="0"/>
              <a:t>Result – 50,000 dimensions</a:t>
            </a:r>
          </a:p>
        </p:txBody>
      </p:sp>
    </p:spTree>
    <p:extLst>
      <p:ext uri="{BB962C8B-B14F-4D97-AF65-F5344CB8AC3E}">
        <p14:creationId xmlns:p14="http://schemas.microsoft.com/office/powerpoint/2010/main" val="36075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E3A3-770E-4285-B201-38CFC045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954338"/>
            <a:ext cx="10364451" cy="638783"/>
          </a:xfrm>
        </p:spPr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4887-46C7-4AB4-8EED-8070490FCD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593121"/>
            <a:ext cx="10363826" cy="3424107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Reduces 50, 000 dimensions to 3000 with only 5% loss of information.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60B240-46F8-4028-8692-0FA50180E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t="4397" r="407" b="319"/>
          <a:stretch/>
        </p:blipFill>
        <p:spPr>
          <a:xfrm>
            <a:off x="527538" y="2831123"/>
            <a:ext cx="5568462" cy="3970912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71C8AC-8557-493F-A842-200F6F4CF3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"/>
          <a:stretch/>
        </p:blipFill>
        <p:spPr>
          <a:xfrm>
            <a:off x="6096000" y="2831123"/>
            <a:ext cx="5843954" cy="39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2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305D-4D9E-4986-8F10-EDB5B312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6CFF-3B18-4811-89AB-74BD3754B4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Centroid based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7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9E68-CDB7-4337-90F0-AC28E247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A32C-A7A6-4DA0-84CB-82A17373CC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0AA6-D6E5-4478-AD79-0718AD5A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B179-98C2-4A14-B8D8-60BBCFA856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3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2814-E21A-42C6-BAF3-F8CABFB0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C809-337D-4EF3-868D-1F87E5058E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62EA-787F-402E-80AC-A3061CC0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68E1-FFE7-42FD-8CB7-9803FF0C88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54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152</TotalTime>
  <Words>86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Categorizing YouTube Videos</vt:lpstr>
      <vt:lpstr>Why Cluster Youtube Videos?</vt:lpstr>
      <vt:lpstr>TFIDF</vt:lpstr>
      <vt:lpstr>PCA</vt:lpstr>
      <vt:lpstr>KMeans</vt:lpstr>
      <vt:lpstr>Performance Measure</vt:lpstr>
      <vt:lpstr>Agglomerative Hierarchical Clustering</vt:lpstr>
      <vt:lpstr>Isomap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Youtube Videos</dc:title>
  <dc:creator>Gore, Tanmay M [COM S]</dc:creator>
  <cp:lastModifiedBy>Gore, Tanmay M [COM S]</cp:lastModifiedBy>
  <cp:revision>9</cp:revision>
  <dcterms:created xsi:type="dcterms:W3CDTF">2018-04-23T04:38:27Z</dcterms:created>
  <dcterms:modified xsi:type="dcterms:W3CDTF">2018-04-23T07:10:38Z</dcterms:modified>
</cp:coreProperties>
</file>