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0" r:id="rId3"/>
    <p:sldId id="511" r:id="rId4"/>
    <p:sldId id="512" r:id="rId5"/>
    <p:sldId id="513" r:id="rId6"/>
    <p:sldId id="468" r:id="rId7"/>
    <p:sldId id="504" r:id="rId8"/>
    <p:sldId id="508" r:id="rId9"/>
    <p:sldId id="506" r:id="rId10"/>
    <p:sldId id="509" r:id="rId11"/>
    <p:sldId id="308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663300"/>
    <a:srgbClr val="99FF99"/>
    <a:srgbClr val="FFFFCC"/>
    <a:srgbClr val="9999FF"/>
    <a:srgbClr val="0000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6775" autoAdjust="0"/>
  </p:normalViewPr>
  <p:slideViewPr>
    <p:cSldViewPr snapToGrid="0">
      <p:cViewPr varScale="1">
        <p:scale>
          <a:sx n="62" d="100"/>
          <a:sy n="62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0907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32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88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97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85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37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987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16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(Extra)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Characters and Strings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Command-line Arguments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9763" y="1308100"/>
            <a:ext cx="8105775" cy="326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char *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) {  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count;  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 ("This program was called with </a:t>
            </a:r>
            <a:r>
              <a:rPr lang="en-US" sz="1600" b="1" dirty="0" smtClean="0">
                <a:latin typeface="Courier New" pitchFamily="49" charset="0"/>
              </a:rPr>
              <a:t>\"%</a:t>
            </a:r>
            <a:r>
              <a:rPr lang="en-US" sz="1600" b="1" dirty="0">
                <a:latin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</a:rPr>
              <a:t>\"\n",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[0]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 &gt; 1)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for (count = 1; count 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; count++)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[%d] = %s\n", count,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[count]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("The command had no argument.\n");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5425" y="4240213"/>
            <a:ext cx="5873750" cy="19399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–Wall Unit16_CommandLineArgs.c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water "ice cream" 34+7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 program was called with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[1] = water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[2] = ice cream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[3] = 34+7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2300" y="1203325"/>
            <a:ext cx="3235325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Unit16_CommandLineArgs.c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589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Unit16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16 (extra):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305782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78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993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480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16: Extra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45721"/>
            <a:ext cx="8229600" cy="5043356"/>
          </a:xfrm>
        </p:spPr>
        <p:txBody>
          <a:bodyPr/>
          <a:lstStyle/>
          <a:p>
            <a:pPr marL="347663" indent="-347663"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The following 2 topics here are meant for your own reading</a:t>
            </a:r>
          </a:p>
          <a:p>
            <a:pPr marL="347663" indent="-347663"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They are not in the syllabus this semester</a:t>
            </a:r>
          </a:p>
          <a:p>
            <a:pPr marL="690563" lvl="1" indent="-295275" eaLnBrk="1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solidFill>
                  <a:srgbClr val="C00000"/>
                </a:solidFill>
              </a:rPr>
              <a:t>Array of Pointers to Strings</a:t>
            </a:r>
          </a:p>
          <a:p>
            <a:pPr marL="690563" lvl="1" indent="-295275" eaLnBrk="1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solidFill>
                  <a:srgbClr val="C00000"/>
                </a:solidFill>
              </a:rPr>
              <a:t>Command-line arguments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Array of Pointers to Strings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063" y="1446836"/>
            <a:ext cx="8610600" cy="489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*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fruits[3];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Assignment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	fruits[0] = "apple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"; 		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fruits[1] = "banana";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fruits[2] = "cherry";</a:t>
            </a:r>
            <a:endParaRPr lang="en-US" sz="2800" dirty="0" smtClean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Declare </a:t>
            </a:r>
            <a:r>
              <a:rPr lang="en-US" sz="2800" dirty="0"/>
              <a:t>and initialize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*fruits[] = {"apple",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"banana", "cherry"};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fruits[0] = "pear";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new assignment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=0;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&lt;3;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++)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("%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s\n",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]);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2525" y="2079641"/>
            <a:ext cx="274270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pear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banana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cherry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Array of Pointers to Strings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9763" y="1661667"/>
            <a:ext cx="7699565" cy="3634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*fruits[]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{ 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apple", "banana", "cherry" };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fruits[0] = "pear";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("%s\n", fruits[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4528" y="1556893"/>
            <a:ext cx="3790761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Unit16_ArrayOfPointersToStrings.c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122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Command-line Arguments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2091" y="1384300"/>
            <a:ext cx="8320447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So far, our main function header looks like this:</a:t>
            </a:r>
            <a:r>
              <a:rPr lang="en-US" sz="2800" dirty="0"/>
              <a:t> 	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main(void) 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pass arguments to a program when we run it: 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a.out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water "ice cream" 34+7</a:t>
            </a:r>
            <a:endParaRPr lang="en-US" dirty="0"/>
          </a:p>
          <a:p>
            <a:pPr marL="342900" indent="-3429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two parameters in the main function header: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argc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char *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argv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[])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stands for “argument count”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stands for “argument vector”. It is an </a:t>
            </a:r>
            <a:r>
              <a:rPr lang="en-US" sz="2000" u="sng" dirty="0"/>
              <a:t>array of pointers to strings</a:t>
            </a:r>
            <a:r>
              <a:rPr lang="en-US" sz="2000" dirty="0"/>
              <a:t>. 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argv</a:t>
            </a:r>
            <a:r>
              <a:rPr lang="en-US" sz="2000" dirty="0"/>
              <a:t>[0] is the name of the executable file (sometimes also called the command)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can </a:t>
            </a:r>
            <a:r>
              <a:rPr lang="en-US" sz="2000"/>
              <a:t>name </a:t>
            </a:r>
            <a:r>
              <a:rPr lang="en-US" sz="2000" smtClean="0"/>
              <a:t>these two parameters anything</a:t>
            </a:r>
            <a:r>
              <a:rPr lang="en-US" sz="2000" dirty="0"/>
              <a:t>, but the names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</a:t>
            </a:r>
            <a:r>
              <a:rPr lang="en-US" sz="2000"/>
              <a:t>are </a:t>
            </a:r>
            <a:r>
              <a:rPr lang="en-US" sz="2000" smtClean="0"/>
              <a:t>widely </a:t>
            </a:r>
            <a:r>
              <a:rPr lang="en-US" sz="2000" dirty="0"/>
              <a:t>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17083</TotalTime>
  <Words>344</Words>
  <Application>Microsoft Office PowerPoint</Application>
  <PresentationFormat>On-screen Show (4:3)</PresentationFormat>
  <Paragraphs>117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16: Extra</vt:lpstr>
      <vt:lpstr>1. Array of Pointers to Strings (1/2)</vt:lpstr>
      <vt:lpstr>1. Array of Pointers to Strings (2/2)</vt:lpstr>
      <vt:lpstr>2. Command-line Arguments (1/2)</vt:lpstr>
      <vt:lpstr>2. Command-line Arguments (2/2)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1153</cp:revision>
  <cp:lastPrinted>2014-07-01T03:51:49Z</cp:lastPrinted>
  <dcterms:created xsi:type="dcterms:W3CDTF">1998-09-05T15:03:32Z</dcterms:created>
  <dcterms:modified xsi:type="dcterms:W3CDTF">2015-08-31T13:44:56Z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