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6"/>
  </p:notesMasterIdLst>
  <p:handoutMasterIdLst>
    <p:handoutMasterId r:id="rId37"/>
  </p:handoutMasterIdLst>
  <p:sldIdLst>
    <p:sldId id="256" r:id="rId2"/>
    <p:sldId id="468" r:id="rId3"/>
    <p:sldId id="530" r:id="rId4"/>
    <p:sldId id="531" r:id="rId5"/>
    <p:sldId id="532" r:id="rId6"/>
    <p:sldId id="533" r:id="rId7"/>
    <p:sldId id="519" r:id="rId8"/>
    <p:sldId id="534" r:id="rId9"/>
    <p:sldId id="520" r:id="rId10"/>
    <p:sldId id="535" r:id="rId11"/>
    <p:sldId id="536" r:id="rId12"/>
    <p:sldId id="537" r:id="rId13"/>
    <p:sldId id="538" r:id="rId14"/>
    <p:sldId id="539" r:id="rId15"/>
    <p:sldId id="540" r:id="rId16"/>
    <p:sldId id="522" r:id="rId17"/>
    <p:sldId id="523" r:id="rId18"/>
    <p:sldId id="541" r:id="rId19"/>
    <p:sldId id="543" r:id="rId20"/>
    <p:sldId id="544" r:id="rId21"/>
    <p:sldId id="545" r:id="rId22"/>
    <p:sldId id="524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09" r:id="rId33"/>
    <p:sldId id="555" r:id="rId34"/>
    <p:sldId id="308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6600"/>
    <a:srgbClr val="CCCCFF"/>
    <a:srgbClr val="FFFF99"/>
    <a:srgbClr val="CCFFCC"/>
    <a:srgbClr val="9900CC"/>
    <a:srgbClr val="0066FF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7567" autoAdjust="0"/>
  </p:normalViewPr>
  <p:slideViewPr>
    <p:cSldViewPr snapToGrid="0">
      <p:cViewPr varScale="1">
        <p:scale>
          <a:sx n="92" d="100"/>
          <a:sy n="92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Draw 3 Figures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Draw Rocket Ship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Draw Male Stick Figure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9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9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9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3" presStyleCnt="9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  <dgm:t>
        <a:bodyPr/>
        <a:lstStyle/>
        <a:p>
          <a:endParaRPr lang="en-US"/>
        </a:p>
      </dgm:t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3C63D-3EAD-4256-B9F7-A05A32F6CB40}" type="pres">
      <dgm:prSet presAssocID="{3348BE81-235D-4101-A615-C7E73F9D7AC6}" presName="rootConnector" presStyleLbl="node3" presStyleIdx="4" presStyleCnt="9"/>
      <dgm:spPr/>
      <dgm:t>
        <a:bodyPr/>
        <a:lstStyle/>
        <a:p>
          <a:endParaRPr lang="en-US"/>
        </a:p>
      </dgm:t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  <dgm:t>
        <a:bodyPr/>
        <a:lstStyle/>
        <a:p>
          <a:endParaRPr lang="en-US"/>
        </a:p>
      </dgm:t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728FD-73E8-4975-B433-C71EB0E70BCF}" type="pres">
      <dgm:prSet presAssocID="{48C667EF-B0F9-4132-AC9C-EF28F09048E7}" presName="rootConnector" presStyleLbl="node3" presStyleIdx="5" presStyleCnt="9"/>
      <dgm:spPr/>
      <dgm:t>
        <a:bodyPr/>
        <a:lstStyle/>
        <a:p>
          <a:endParaRPr lang="en-US"/>
        </a:p>
      </dgm:t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6" presStyleCnt="9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7" presStyleCnt="9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8" presStyleCnt="9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99E043FC-861C-42E5-B3F7-65BF2DA95DD4}" type="presOf" srcId="{36750836-22B4-4EDC-A527-8AC476651D6A}" destId="{4DB9D100-0B2A-4E28-BED4-B0A7DEDF6428}" srcOrd="0" destOrd="0" presId="urn:microsoft.com/office/officeart/2005/8/layout/orgChart1"/>
    <dgm:cxn modelId="{9F9F4EE8-5F70-4481-89D2-BC566ECBEC03}" type="presOf" srcId="{E354F5F9-1D9C-4B6A-9E4B-3AE3CAD52B6D}" destId="{F1368C55-B18A-4473-91F6-17DF04708C3E}" srcOrd="0" destOrd="0" presId="urn:microsoft.com/office/officeart/2005/8/layout/orgChart1"/>
    <dgm:cxn modelId="{C81B330B-C766-4BE1-8538-84E0F6309EFF}" type="presOf" srcId="{9942CFD4-069E-40CF-BCE9-A6BB9C36F17E}" destId="{3E4EE682-9705-4F86-87F2-96479BB4CF23}" srcOrd="0" destOrd="0" presId="urn:microsoft.com/office/officeart/2005/8/layout/orgChart1"/>
    <dgm:cxn modelId="{F9DAD573-B77A-4E58-8DFA-D225D348707F}" type="presOf" srcId="{30C07EF7-57ED-4250-B795-135C86E384D0}" destId="{72F6AD65-7EC3-4C92-9F1C-66047313E97F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BEC16639-C5F1-4F5E-976B-68E6CFBC127E}" type="presOf" srcId="{AA52C87C-608E-4CC0-9AF0-08CDD027D954}" destId="{F6558E33-FDDF-4AF6-9FF2-7F28E3CA0FAA}" srcOrd="0" destOrd="0" presId="urn:microsoft.com/office/officeart/2005/8/layout/orgChart1"/>
    <dgm:cxn modelId="{75B35043-F421-4385-BAA9-2EBBD5B5ECD9}" type="presOf" srcId="{A9686E81-75EC-47A4-9CFE-1E7874AB3096}" destId="{4F894A30-1889-4408-9162-B22AA29B107F}" srcOrd="1" destOrd="0" presId="urn:microsoft.com/office/officeart/2005/8/layout/orgChart1"/>
    <dgm:cxn modelId="{BAD8331C-7E61-43DC-9FD1-9E30154EEE77}" type="presOf" srcId="{F45B4A23-5160-48E2-B05D-79220BE8E6A0}" destId="{D9E07E61-3F72-4B59-9172-EB9CEF90BD8C}" srcOrd="0" destOrd="0" presId="urn:microsoft.com/office/officeart/2005/8/layout/orgChart1"/>
    <dgm:cxn modelId="{B6ABE0A0-83FA-431A-9035-201EF9DE4A88}" type="presOf" srcId="{30C07EF7-57ED-4250-B795-135C86E384D0}" destId="{5E0D3B8B-77DF-40DC-8C6C-1E2B3F380D7E}" srcOrd="0" destOrd="0" presId="urn:microsoft.com/office/officeart/2005/8/layout/orgChart1"/>
    <dgm:cxn modelId="{71BBF520-17BC-4178-ABF3-CEAF70F0940C}" type="presOf" srcId="{96716523-DBC3-464D-B656-3D1EE227F3A8}" destId="{86B47626-737E-4CFA-937B-0811A832C540}" srcOrd="1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B0586347-728F-4107-B227-E9FE6F289505}" type="presOf" srcId="{384DBA0A-24FA-4D07-B557-64CBE543628E}" destId="{84304C50-FF9F-4566-8333-F1C14DBD4558}" srcOrd="1" destOrd="0" presId="urn:microsoft.com/office/officeart/2005/8/layout/orgChart1"/>
    <dgm:cxn modelId="{DE985FDA-0F10-4E0F-AF9B-271A6E906DD0}" type="presOf" srcId="{FFAA1270-6D67-4A73-80EA-92F4965075CC}" destId="{72B91CF1-7161-4B21-8EF7-A55AFE7AB578}" srcOrd="0" destOrd="0" presId="urn:microsoft.com/office/officeart/2005/8/layout/orgChart1"/>
    <dgm:cxn modelId="{33E873C4-DB87-4187-A70E-7BCEF31BF1E6}" type="presOf" srcId="{DAC69E91-0613-4999-AFAA-732052BC759E}" destId="{42FEB5B0-1D76-4367-B7F1-C15F56ED28E4}" srcOrd="1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C5322F93-5A2C-49A2-8E92-5F1427AC7921}" type="presOf" srcId="{CBB8BAFF-EF79-477C-BA7F-EEB88F01DDD2}" destId="{E71D76A0-C923-45D2-899F-8B39C8E69124}" srcOrd="0" destOrd="0" presId="urn:microsoft.com/office/officeart/2005/8/layout/orgChart1"/>
    <dgm:cxn modelId="{183B6E62-C30D-48DF-B565-2B1AA5EACCA5}" type="presOf" srcId="{3348BE81-235D-4101-A615-C7E73F9D7AC6}" destId="{20C88D64-9383-49FD-8BB7-6C7920D27996}" srcOrd="0" destOrd="0" presId="urn:microsoft.com/office/officeart/2005/8/layout/orgChart1"/>
    <dgm:cxn modelId="{CC0C48D0-D182-4468-BADA-1F36199449BB}" type="presOf" srcId="{36750836-22B4-4EDC-A527-8AC476651D6A}" destId="{4FB00103-694E-47F9-AC7B-3CD2A641D1E8}" srcOrd="1" destOrd="0" presId="urn:microsoft.com/office/officeart/2005/8/layout/orgChart1"/>
    <dgm:cxn modelId="{545DDFB4-7667-4789-B925-7DB1BD4A061A}" type="presOf" srcId="{F45B4A23-5160-48E2-B05D-79220BE8E6A0}" destId="{FEDFACBC-81BB-45B5-BE07-A52D262E1373}" srcOrd="1" destOrd="0" presId="urn:microsoft.com/office/officeart/2005/8/layout/orgChart1"/>
    <dgm:cxn modelId="{38C45F79-DFEE-4220-86F5-090FD41190B9}" type="presOf" srcId="{48C667EF-B0F9-4132-AC9C-EF28F09048E7}" destId="{8D3692A3-7C3F-41F9-9536-4075DABC9DDB}" srcOrd="0" destOrd="0" presId="urn:microsoft.com/office/officeart/2005/8/layout/orgChart1"/>
    <dgm:cxn modelId="{D4C2321A-8852-4D14-B8C8-955D8E1A68B5}" type="presOf" srcId="{7E6D309A-79CB-4C43-AE34-1521813852D1}" destId="{24D76437-B1C4-4E26-A1A8-4E865A36D496}" srcOrd="0" destOrd="0" presId="urn:microsoft.com/office/officeart/2005/8/layout/orgChart1"/>
    <dgm:cxn modelId="{775F61AC-3861-4C71-ACB6-45D247852967}" type="presOf" srcId="{ADBFCB45-89E9-4965-B599-F7F718E283B7}" destId="{9316EB06-2157-456B-957F-C49D7C28B376}" srcOrd="0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ED4585D4-F214-4979-B644-0FC57D9D96AC}" type="presOf" srcId="{CBB8BAFF-EF79-477C-BA7F-EEB88F01DDD2}" destId="{F0D3ACCF-8440-45F4-AA36-9165B64F3B77}" srcOrd="1" destOrd="0" presId="urn:microsoft.com/office/officeart/2005/8/layout/orgChart1"/>
    <dgm:cxn modelId="{22F14F9B-4187-4B5A-A3AB-71E679FF273D}" type="presOf" srcId="{1A3EEF98-5B03-4B7F-946C-CA12D28266E5}" destId="{77279B7B-9EFD-4949-9243-AD2F969EFAF9}" srcOrd="0" destOrd="0" presId="urn:microsoft.com/office/officeart/2005/8/layout/orgChart1"/>
    <dgm:cxn modelId="{CF38F419-2001-4B64-848E-6546390174FA}" type="presOf" srcId="{4D0F05B2-C4F6-4365-9E92-D51D88C83A29}" destId="{60F7423D-974F-413D-BDAD-007ECC5E4356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1E4F7957-8B59-4DD8-BE93-BAD925975695}" type="presOf" srcId="{48C667EF-B0F9-4132-AC9C-EF28F09048E7}" destId="{E8C728FD-73E8-4975-B433-C71EB0E70BCF}" srcOrd="1" destOrd="0" presId="urn:microsoft.com/office/officeart/2005/8/layout/orgChart1"/>
    <dgm:cxn modelId="{FC733982-8E3B-4993-B014-BB2EDC5394D4}" type="presOf" srcId="{A9686E81-75EC-47A4-9CFE-1E7874AB3096}" destId="{72F7ABD0-7DE5-4FFF-AF94-0DB673DE9BD7}" srcOrd="0" destOrd="0" presId="urn:microsoft.com/office/officeart/2005/8/layout/orgChart1"/>
    <dgm:cxn modelId="{25810B67-339F-4649-ABED-70E915BE8BE9}" type="presOf" srcId="{0C8EB31E-070F-4D80-881E-D7F27492A773}" destId="{4C2FF6F4-7252-4C44-B3D8-74CE3F04DC2E}" srcOrd="1" destOrd="0" presId="urn:microsoft.com/office/officeart/2005/8/layout/orgChart1"/>
    <dgm:cxn modelId="{CE7552DD-0571-48EC-B331-9B2089AA64B7}" type="presOf" srcId="{DAC69E91-0613-4999-AFAA-732052BC759E}" destId="{B217E01A-AEA5-4335-9F18-1A7C6761C7D6}" srcOrd="0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0E9307C5-4ACB-410B-9EF6-C0276592B4DE}" type="presOf" srcId="{FFAA1270-6D67-4A73-80EA-92F4965075CC}" destId="{3A4A2AE2-B978-4179-B315-3F92C8CDEE58}" srcOrd="1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B258C751-1609-4930-849A-EA891BBFC72F}" type="presOf" srcId="{8ECE73B4-EA93-47B3-8EC2-F7ED692E3675}" destId="{C4110DA1-8F2D-4D47-8B4E-6A26CEFCE751}" srcOrd="0" destOrd="0" presId="urn:microsoft.com/office/officeart/2005/8/layout/orgChart1"/>
    <dgm:cxn modelId="{561896D6-F262-455A-957C-E3CE1946E43C}" type="presOf" srcId="{9BA6F90E-4418-4FCF-B129-9AEFAEC24005}" destId="{4BDA6EB8-A71D-4444-B940-83DBAAF3A190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480D81E-772E-4E2E-96DC-45FCE5CD640C}" type="presOf" srcId="{96716523-DBC3-464D-B656-3D1EE227F3A8}" destId="{A896CA11-1BA3-4CD3-A263-EB01A713F19B}" srcOrd="0" destOrd="0" presId="urn:microsoft.com/office/officeart/2005/8/layout/orgChart1"/>
    <dgm:cxn modelId="{60B76000-4A27-44B5-BDDD-F78C4509DA7B}" type="presOf" srcId="{863A04C4-6207-46B3-8C8D-9F979BBF9A05}" destId="{CFB47309-B816-4314-8EAB-FF38977E96E2}" srcOrd="0" destOrd="0" presId="urn:microsoft.com/office/officeart/2005/8/layout/orgChart1"/>
    <dgm:cxn modelId="{8869D184-A270-4057-92C6-71C613AFDEAD}" type="presOf" srcId="{384DBA0A-24FA-4D07-B557-64CBE543628E}" destId="{667CB6C0-6565-4AD5-813A-D534ABD39159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4FBAA69F-F45D-4D3C-92E6-FA0C893DB95F}" type="presOf" srcId="{B47D5D51-144F-4939-822D-184D719FC4D8}" destId="{C65F9734-5876-436E-A803-EBD12390F0C8}" srcOrd="0" destOrd="0" presId="urn:microsoft.com/office/officeart/2005/8/layout/orgChart1"/>
    <dgm:cxn modelId="{16A3BB9F-282B-4E56-826C-DD6D0FF22085}" type="presOf" srcId="{246EEBD5-71E4-425B-8B7F-9B5ED88E37B1}" destId="{AA7EEDFA-7D76-43FF-AC94-29AD3D681471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23F39BBB-2B2E-4268-BD46-74D11E4B27B9}" type="presOf" srcId="{9B08A61B-E7B5-4D2D-A732-B355E7DE964A}" destId="{14F81CE7-5EAF-4222-85C2-CA9FB863D9C4}" srcOrd="0" destOrd="0" presId="urn:microsoft.com/office/officeart/2005/8/layout/orgChart1"/>
    <dgm:cxn modelId="{5FC480BB-E960-40A9-8661-DFFE4EC9EF22}" type="presOf" srcId="{3348BE81-235D-4101-A615-C7E73F9D7AC6}" destId="{60F3C63D-3EAD-4256-B9F7-A05A32F6CB40}" srcOrd="1" destOrd="0" presId="urn:microsoft.com/office/officeart/2005/8/layout/orgChart1"/>
    <dgm:cxn modelId="{D4BEFBA5-C756-4C8C-8595-693D379569EE}" type="presOf" srcId="{774E6DD1-0D79-4D97-BCFB-2759F5D83305}" destId="{FE256B6E-EEBE-41D2-9101-E05A7CB9F3E2}" srcOrd="0" destOrd="0" presId="urn:microsoft.com/office/officeart/2005/8/layout/orgChart1"/>
    <dgm:cxn modelId="{8D6AB302-F2B7-4EE6-9D34-B820F3790F2D}" type="presOf" srcId="{8ECE73B4-EA93-47B3-8EC2-F7ED692E3675}" destId="{F87D91D9-A2CC-4778-B63C-383E827BF3BF}" srcOrd="1" destOrd="0" presId="urn:microsoft.com/office/officeart/2005/8/layout/orgChart1"/>
    <dgm:cxn modelId="{B6BFF209-6B14-4365-8BA7-7111C7C8B283}" type="presOf" srcId="{0C8EB31E-070F-4D80-881E-D7F27492A773}" destId="{0899E656-3DAA-4E2E-8046-738799664983}" srcOrd="0" destOrd="0" presId="urn:microsoft.com/office/officeart/2005/8/layout/orgChart1"/>
    <dgm:cxn modelId="{66E873B1-10CE-4E5E-A2CF-8CC946553CC7}" type="presParOf" srcId="{60F7423D-974F-413D-BDAD-007ECC5E4356}" destId="{25F5FF24-50F0-45A1-8114-9BCF3B439E64}" srcOrd="0" destOrd="0" presId="urn:microsoft.com/office/officeart/2005/8/layout/orgChart1"/>
    <dgm:cxn modelId="{37B3D9C2-D0B8-479F-B2F5-D2A1F39ABED1}" type="presParOf" srcId="{25F5FF24-50F0-45A1-8114-9BCF3B439E64}" destId="{2A31A118-8A23-4C7F-92B0-6FBA05C63FFF}" srcOrd="0" destOrd="0" presId="urn:microsoft.com/office/officeart/2005/8/layout/orgChart1"/>
    <dgm:cxn modelId="{E9EC6C01-DBFF-4E4D-9A59-BD5AD8497AEC}" type="presParOf" srcId="{2A31A118-8A23-4C7F-92B0-6FBA05C63FFF}" destId="{5E0D3B8B-77DF-40DC-8C6C-1E2B3F380D7E}" srcOrd="0" destOrd="0" presId="urn:microsoft.com/office/officeart/2005/8/layout/orgChart1"/>
    <dgm:cxn modelId="{B21EC159-BD86-47A0-A245-54A52A4C8CA8}" type="presParOf" srcId="{2A31A118-8A23-4C7F-92B0-6FBA05C63FFF}" destId="{72F6AD65-7EC3-4C92-9F1C-66047313E97F}" srcOrd="1" destOrd="0" presId="urn:microsoft.com/office/officeart/2005/8/layout/orgChart1"/>
    <dgm:cxn modelId="{2EDD87E6-B5C2-42F5-A907-CE41386575AB}" type="presParOf" srcId="{25F5FF24-50F0-45A1-8114-9BCF3B439E64}" destId="{D2B17DB4-F450-49F1-BA87-FC0828A920F4}" srcOrd="1" destOrd="0" presId="urn:microsoft.com/office/officeart/2005/8/layout/orgChart1"/>
    <dgm:cxn modelId="{6D4A2A79-DCA3-4FF2-816F-72E1770A9495}" type="presParOf" srcId="{D2B17DB4-F450-49F1-BA87-FC0828A920F4}" destId="{14F81CE7-5EAF-4222-85C2-CA9FB863D9C4}" srcOrd="0" destOrd="0" presId="urn:microsoft.com/office/officeart/2005/8/layout/orgChart1"/>
    <dgm:cxn modelId="{E53E754E-97DF-43A6-9161-394F6C68C2B9}" type="presParOf" srcId="{D2B17DB4-F450-49F1-BA87-FC0828A920F4}" destId="{16EC7DBA-0427-4F7D-BD52-A226629769E2}" srcOrd="1" destOrd="0" presId="urn:microsoft.com/office/officeart/2005/8/layout/orgChart1"/>
    <dgm:cxn modelId="{BAB8CBE3-EB39-4F3F-A9A6-FA6EC921CD6B}" type="presParOf" srcId="{16EC7DBA-0427-4F7D-BD52-A226629769E2}" destId="{BB014FCE-F9D1-4455-8292-DB660E678942}" srcOrd="0" destOrd="0" presId="urn:microsoft.com/office/officeart/2005/8/layout/orgChart1"/>
    <dgm:cxn modelId="{63963A8B-8B43-432E-B6C4-9A03BB43F44C}" type="presParOf" srcId="{BB014FCE-F9D1-4455-8292-DB660E678942}" destId="{72B91CF1-7161-4B21-8EF7-A55AFE7AB578}" srcOrd="0" destOrd="0" presId="urn:microsoft.com/office/officeart/2005/8/layout/orgChart1"/>
    <dgm:cxn modelId="{8DECF9A2-9B68-4E48-958C-8218F14F825B}" type="presParOf" srcId="{BB014FCE-F9D1-4455-8292-DB660E678942}" destId="{3A4A2AE2-B978-4179-B315-3F92C8CDEE58}" srcOrd="1" destOrd="0" presId="urn:microsoft.com/office/officeart/2005/8/layout/orgChart1"/>
    <dgm:cxn modelId="{CF40893E-1722-484B-9083-80E3A5CFDDD6}" type="presParOf" srcId="{16EC7DBA-0427-4F7D-BD52-A226629769E2}" destId="{55A8AC32-985C-48E0-B618-A887D86275B1}" srcOrd="1" destOrd="0" presId="urn:microsoft.com/office/officeart/2005/8/layout/orgChart1"/>
    <dgm:cxn modelId="{8F1AEEE6-1075-4BF5-9509-1CDDD9AE0F4A}" type="presParOf" srcId="{55A8AC32-985C-48E0-B618-A887D86275B1}" destId="{F1368C55-B18A-4473-91F6-17DF04708C3E}" srcOrd="0" destOrd="0" presId="urn:microsoft.com/office/officeart/2005/8/layout/orgChart1"/>
    <dgm:cxn modelId="{ADB8D22E-5F63-4C66-98A0-EF8D7085E486}" type="presParOf" srcId="{55A8AC32-985C-48E0-B618-A887D86275B1}" destId="{8A3616B8-253D-4221-996F-C8C96A3F851B}" srcOrd="1" destOrd="0" presId="urn:microsoft.com/office/officeart/2005/8/layout/orgChart1"/>
    <dgm:cxn modelId="{7505ADB0-0E46-46FC-BD21-EDFDB30A7790}" type="presParOf" srcId="{8A3616B8-253D-4221-996F-C8C96A3F851B}" destId="{A15752D1-94AE-4CDC-A4C4-697CC66EAFF8}" srcOrd="0" destOrd="0" presId="urn:microsoft.com/office/officeart/2005/8/layout/orgChart1"/>
    <dgm:cxn modelId="{FF05DE05-252E-4CDB-BFE1-C325576CC956}" type="presParOf" srcId="{A15752D1-94AE-4CDC-A4C4-697CC66EAFF8}" destId="{E71D76A0-C923-45D2-899F-8B39C8E69124}" srcOrd="0" destOrd="0" presId="urn:microsoft.com/office/officeart/2005/8/layout/orgChart1"/>
    <dgm:cxn modelId="{E14BD775-3E59-48EC-AF3A-C4683B65D5F3}" type="presParOf" srcId="{A15752D1-94AE-4CDC-A4C4-697CC66EAFF8}" destId="{F0D3ACCF-8440-45F4-AA36-9165B64F3B77}" srcOrd="1" destOrd="0" presId="urn:microsoft.com/office/officeart/2005/8/layout/orgChart1"/>
    <dgm:cxn modelId="{C784F86B-C75B-422A-8170-1FE1214AD18A}" type="presParOf" srcId="{8A3616B8-253D-4221-996F-C8C96A3F851B}" destId="{D3910498-A949-42B8-BB5B-20FBD3AFA7D1}" srcOrd="1" destOrd="0" presId="urn:microsoft.com/office/officeart/2005/8/layout/orgChart1"/>
    <dgm:cxn modelId="{0FB7B1C9-1066-4750-B981-1449DC6CA8B7}" type="presParOf" srcId="{8A3616B8-253D-4221-996F-C8C96A3F851B}" destId="{93D29F50-62F7-4FB3-B613-C44393822EDF}" srcOrd="2" destOrd="0" presId="urn:microsoft.com/office/officeart/2005/8/layout/orgChart1"/>
    <dgm:cxn modelId="{510F1A41-E174-4C58-A93A-3F603A964110}" type="presParOf" srcId="{55A8AC32-985C-48E0-B618-A887D86275B1}" destId="{4BDA6EB8-A71D-4444-B940-83DBAAF3A190}" srcOrd="2" destOrd="0" presId="urn:microsoft.com/office/officeart/2005/8/layout/orgChart1"/>
    <dgm:cxn modelId="{D1A30505-42A0-453D-A3F0-FFFE5A7AE791}" type="presParOf" srcId="{55A8AC32-985C-48E0-B618-A887D86275B1}" destId="{AFF16011-0F69-44D1-9086-707FD7251F6A}" srcOrd="3" destOrd="0" presId="urn:microsoft.com/office/officeart/2005/8/layout/orgChart1"/>
    <dgm:cxn modelId="{C8F1DC74-50ED-49DE-BD47-0B34EEC23CEC}" type="presParOf" srcId="{AFF16011-0F69-44D1-9086-707FD7251F6A}" destId="{7B77A308-1771-4C10-B881-FE5EF7B8747D}" srcOrd="0" destOrd="0" presId="urn:microsoft.com/office/officeart/2005/8/layout/orgChart1"/>
    <dgm:cxn modelId="{E60E6D39-5215-456C-998A-DD8589C8A0DD}" type="presParOf" srcId="{7B77A308-1771-4C10-B881-FE5EF7B8747D}" destId="{72F7ABD0-7DE5-4FFF-AF94-0DB673DE9BD7}" srcOrd="0" destOrd="0" presId="urn:microsoft.com/office/officeart/2005/8/layout/orgChart1"/>
    <dgm:cxn modelId="{A1F41249-0723-4558-931E-29122F21C902}" type="presParOf" srcId="{7B77A308-1771-4C10-B881-FE5EF7B8747D}" destId="{4F894A30-1889-4408-9162-B22AA29B107F}" srcOrd="1" destOrd="0" presId="urn:microsoft.com/office/officeart/2005/8/layout/orgChart1"/>
    <dgm:cxn modelId="{CCCA0261-AB26-4ADA-BC15-FBEAD4878B94}" type="presParOf" srcId="{AFF16011-0F69-44D1-9086-707FD7251F6A}" destId="{E460D4A7-B102-4879-9A99-D711EB9B9CF6}" srcOrd="1" destOrd="0" presId="urn:microsoft.com/office/officeart/2005/8/layout/orgChart1"/>
    <dgm:cxn modelId="{3AA6E466-F8F5-4E98-9F2D-0AFF4B5ED411}" type="presParOf" srcId="{AFF16011-0F69-44D1-9086-707FD7251F6A}" destId="{31E45BC8-0C69-40FA-BD4D-7E2E972B415F}" srcOrd="2" destOrd="0" presId="urn:microsoft.com/office/officeart/2005/8/layout/orgChart1"/>
    <dgm:cxn modelId="{110093BD-4F12-4B83-ADA4-01F4D2277CF2}" type="presParOf" srcId="{55A8AC32-985C-48E0-B618-A887D86275B1}" destId="{77279B7B-9EFD-4949-9243-AD2F969EFAF9}" srcOrd="4" destOrd="0" presId="urn:microsoft.com/office/officeart/2005/8/layout/orgChart1"/>
    <dgm:cxn modelId="{213A7468-9185-497F-AA35-82E442BA7F72}" type="presParOf" srcId="{55A8AC32-985C-48E0-B618-A887D86275B1}" destId="{00F669B0-8BA6-43D1-9C03-E62721E8C3A9}" srcOrd="5" destOrd="0" presId="urn:microsoft.com/office/officeart/2005/8/layout/orgChart1"/>
    <dgm:cxn modelId="{32591240-0F5E-4CEA-8A3E-3E06C6E9C7C9}" type="presParOf" srcId="{00F669B0-8BA6-43D1-9C03-E62721E8C3A9}" destId="{4D46340E-BFB9-412E-9680-73ACBEBF17D1}" srcOrd="0" destOrd="0" presId="urn:microsoft.com/office/officeart/2005/8/layout/orgChart1"/>
    <dgm:cxn modelId="{77091296-6F50-48E3-9020-53977E6B7F99}" type="presParOf" srcId="{4D46340E-BFB9-412E-9680-73ACBEBF17D1}" destId="{0899E656-3DAA-4E2E-8046-738799664983}" srcOrd="0" destOrd="0" presId="urn:microsoft.com/office/officeart/2005/8/layout/orgChart1"/>
    <dgm:cxn modelId="{9432B2B9-7ACA-4FBB-B448-82659C968EBA}" type="presParOf" srcId="{4D46340E-BFB9-412E-9680-73ACBEBF17D1}" destId="{4C2FF6F4-7252-4C44-B3D8-74CE3F04DC2E}" srcOrd="1" destOrd="0" presId="urn:microsoft.com/office/officeart/2005/8/layout/orgChart1"/>
    <dgm:cxn modelId="{DD7607CC-4A1C-40BC-AEA7-D06B0829921C}" type="presParOf" srcId="{00F669B0-8BA6-43D1-9C03-E62721E8C3A9}" destId="{B5043DBB-B3E1-4D33-ADDC-4AC0C3277345}" srcOrd="1" destOrd="0" presId="urn:microsoft.com/office/officeart/2005/8/layout/orgChart1"/>
    <dgm:cxn modelId="{AF06E8A0-73DD-4E6A-B439-6928B44DA305}" type="presParOf" srcId="{00F669B0-8BA6-43D1-9C03-E62721E8C3A9}" destId="{1AD9F719-F712-4800-AB05-46D2DBB55989}" srcOrd="2" destOrd="0" presId="urn:microsoft.com/office/officeart/2005/8/layout/orgChart1"/>
    <dgm:cxn modelId="{90A44C57-4CF4-4103-B6ED-2552914F51BC}" type="presParOf" srcId="{16EC7DBA-0427-4F7D-BD52-A226629769E2}" destId="{E4CEC0EF-DF2D-4FDA-B4D1-1588F8D7640A}" srcOrd="2" destOrd="0" presId="urn:microsoft.com/office/officeart/2005/8/layout/orgChart1"/>
    <dgm:cxn modelId="{6C36F517-3E10-4C9B-82F4-FC7950AB2B4F}" type="presParOf" srcId="{D2B17DB4-F450-49F1-BA87-FC0828A920F4}" destId="{C65F9734-5876-436E-A803-EBD12390F0C8}" srcOrd="2" destOrd="0" presId="urn:microsoft.com/office/officeart/2005/8/layout/orgChart1"/>
    <dgm:cxn modelId="{0001DA49-CB38-41A6-B261-DF31B37E5304}" type="presParOf" srcId="{D2B17DB4-F450-49F1-BA87-FC0828A920F4}" destId="{4EA65949-326C-4DC1-A810-D27B8EC70B07}" srcOrd="3" destOrd="0" presId="urn:microsoft.com/office/officeart/2005/8/layout/orgChart1"/>
    <dgm:cxn modelId="{96978054-195F-430D-86BC-C8013450AC81}" type="presParOf" srcId="{4EA65949-326C-4DC1-A810-D27B8EC70B07}" destId="{5EDC20A4-46F2-449E-8034-8C6F19793642}" srcOrd="0" destOrd="0" presId="urn:microsoft.com/office/officeart/2005/8/layout/orgChart1"/>
    <dgm:cxn modelId="{EFE59E52-53FE-433E-B7DB-B993EDC47037}" type="presParOf" srcId="{5EDC20A4-46F2-449E-8034-8C6F19793642}" destId="{667CB6C0-6565-4AD5-813A-D534ABD39159}" srcOrd="0" destOrd="0" presId="urn:microsoft.com/office/officeart/2005/8/layout/orgChart1"/>
    <dgm:cxn modelId="{E68D824A-358B-4878-9D72-035616CFBA76}" type="presParOf" srcId="{5EDC20A4-46F2-449E-8034-8C6F19793642}" destId="{84304C50-FF9F-4566-8333-F1C14DBD4558}" srcOrd="1" destOrd="0" presId="urn:microsoft.com/office/officeart/2005/8/layout/orgChart1"/>
    <dgm:cxn modelId="{C30C142A-4198-43AE-8A34-36759990A967}" type="presParOf" srcId="{4EA65949-326C-4DC1-A810-D27B8EC70B07}" destId="{DE145A04-D953-44E9-AB89-99A7929EB078}" srcOrd="1" destOrd="0" presId="urn:microsoft.com/office/officeart/2005/8/layout/orgChart1"/>
    <dgm:cxn modelId="{3BA8B0CF-D9C7-427F-96D6-0717D4235D82}" type="presParOf" srcId="{DE145A04-D953-44E9-AB89-99A7929EB078}" destId="{9316EB06-2157-456B-957F-C49D7C28B376}" srcOrd="0" destOrd="0" presId="urn:microsoft.com/office/officeart/2005/8/layout/orgChart1"/>
    <dgm:cxn modelId="{B38BCB99-3C52-4F71-A1A5-887FCD142C34}" type="presParOf" srcId="{DE145A04-D953-44E9-AB89-99A7929EB078}" destId="{9A0ED9B3-6D75-40AE-81DF-9041F6E2DCBC}" srcOrd="1" destOrd="0" presId="urn:microsoft.com/office/officeart/2005/8/layout/orgChart1"/>
    <dgm:cxn modelId="{CF9E85BF-F90D-49A7-AC97-252F4E5CF066}" type="presParOf" srcId="{9A0ED9B3-6D75-40AE-81DF-9041F6E2DCBC}" destId="{C95C3E24-B1C9-4683-811A-ED174125B8A6}" srcOrd="0" destOrd="0" presId="urn:microsoft.com/office/officeart/2005/8/layout/orgChart1"/>
    <dgm:cxn modelId="{7F764ED7-310C-4FC3-AD44-01B9FB25B1A5}" type="presParOf" srcId="{C95C3E24-B1C9-4683-811A-ED174125B8A6}" destId="{B217E01A-AEA5-4335-9F18-1A7C6761C7D6}" srcOrd="0" destOrd="0" presId="urn:microsoft.com/office/officeart/2005/8/layout/orgChart1"/>
    <dgm:cxn modelId="{55929464-0564-4DB6-B935-E87C548C3376}" type="presParOf" srcId="{C95C3E24-B1C9-4683-811A-ED174125B8A6}" destId="{42FEB5B0-1D76-4367-B7F1-C15F56ED28E4}" srcOrd="1" destOrd="0" presId="urn:microsoft.com/office/officeart/2005/8/layout/orgChart1"/>
    <dgm:cxn modelId="{D5A3B3AC-20CF-48AB-8BE9-2BCF817B8F8A}" type="presParOf" srcId="{9A0ED9B3-6D75-40AE-81DF-9041F6E2DCBC}" destId="{753D1BD4-6594-4B3C-8F7C-985198B58796}" srcOrd="1" destOrd="0" presId="urn:microsoft.com/office/officeart/2005/8/layout/orgChart1"/>
    <dgm:cxn modelId="{B514EFE5-0B7E-47CD-9829-E7E022AB2E0B}" type="presParOf" srcId="{9A0ED9B3-6D75-40AE-81DF-9041F6E2DCBC}" destId="{11968861-D99C-443F-A04E-8E8DCA60B1A0}" srcOrd="2" destOrd="0" presId="urn:microsoft.com/office/officeart/2005/8/layout/orgChart1"/>
    <dgm:cxn modelId="{C45123B2-5153-49A1-8F67-F9A6DA7DE639}" type="presParOf" srcId="{DE145A04-D953-44E9-AB89-99A7929EB078}" destId="{3E4EE682-9705-4F86-87F2-96479BB4CF23}" srcOrd="2" destOrd="0" presId="urn:microsoft.com/office/officeart/2005/8/layout/orgChart1"/>
    <dgm:cxn modelId="{03D45D97-2A40-40A8-8162-0DFFB0A9EE27}" type="presParOf" srcId="{DE145A04-D953-44E9-AB89-99A7929EB078}" destId="{9A80F554-A3FF-448E-A0D6-AB99D85B37B9}" srcOrd="3" destOrd="0" presId="urn:microsoft.com/office/officeart/2005/8/layout/orgChart1"/>
    <dgm:cxn modelId="{5B599BEF-E709-4254-A7A9-B33C1C0AC608}" type="presParOf" srcId="{9A80F554-A3FF-448E-A0D6-AB99D85B37B9}" destId="{71282B29-7CAB-454D-AFA9-74EBF1BBB5AA}" srcOrd="0" destOrd="0" presId="urn:microsoft.com/office/officeart/2005/8/layout/orgChart1"/>
    <dgm:cxn modelId="{8BCAC8B4-9522-49AD-9F50-8CC8FDE54899}" type="presParOf" srcId="{71282B29-7CAB-454D-AFA9-74EBF1BBB5AA}" destId="{20C88D64-9383-49FD-8BB7-6C7920D27996}" srcOrd="0" destOrd="0" presId="urn:microsoft.com/office/officeart/2005/8/layout/orgChart1"/>
    <dgm:cxn modelId="{251E69BA-0397-43DF-A2B3-B2E48DC0E3B0}" type="presParOf" srcId="{71282B29-7CAB-454D-AFA9-74EBF1BBB5AA}" destId="{60F3C63D-3EAD-4256-B9F7-A05A32F6CB40}" srcOrd="1" destOrd="0" presId="urn:microsoft.com/office/officeart/2005/8/layout/orgChart1"/>
    <dgm:cxn modelId="{05B7D0A6-549D-4F47-B58E-E0215B97CDA9}" type="presParOf" srcId="{9A80F554-A3FF-448E-A0D6-AB99D85B37B9}" destId="{5D64760A-962D-48E8-B082-B40BB2DC192F}" srcOrd="1" destOrd="0" presId="urn:microsoft.com/office/officeart/2005/8/layout/orgChart1"/>
    <dgm:cxn modelId="{ADFF0258-2654-4D27-B054-700B2E175A90}" type="presParOf" srcId="{9A80F554-A3FF-448E-A0D6-AB99D85B37B9}" destId="{7124BC1E-C699-49FF-966A-7E25EF24BE54}" srcOrd="2" destOrd="0" presId="urn:microsoft.com/office/officeart/2005/8/layout/orgChart1"/>
    <dgm:cxn modelId="{827EC525-3FB7-4F61-BF1A-BE19EED3D485}" type="presParOf" srcId="{DE145A04-D953-44E9-AB89-99A7929EB078}" destId="{AA7EEDFA-7D76-43FF-AC94-29AD3D681471}" srcOrd="4" destOrd="0" presId="urn:microsoft.com/office/officeart/2005/8/layout/orgChart1"/>
    <dgm:cxn modelId="{52CA2C59-DCF0-431D-BD53-61AD6FCB5EC9}" type="presParOf" srcId="{DE145A04-D953-44E9-AB89-99A7929EB078}" destId="{D6E7754D-E5E5-4D3B-88E4-A5B857A6CAAC}" srcOrd="5" destOrd="0" presId="urn:microsoft.com/office/officeart/2005/8/layout/orgChart1"/>
    <dgm:cxn modelId="{F80740FC-EE74-467F-B46F-64DDBAD26380}" type="presParOf" srcId="{D6E7754D-E5E5-4D3B-88E4-A5B857A6CAAC}" destId="{70385958-0756-472E-97FA-43EE3409AC9D}" srcOrd="0" destOrd="0" presId="urn:microsoft.com/office/officeart/2005/8/layout/orgChart1"/>
    <dgm:cxn modelId="{8FAC4BA9-B3DF-4B6C-81D6-8E9D95466548}" type="presParOf" srcId="{70385958-0756-472E-97FA-43EE3409AC9D}" destId="{8D3692A3-7C3F-41F9-9536-4075DABC9DDB}" srcOrd="0" destOrd="0" presId="urn:microsoft.com/office/officeart/2005/8/layout/orgChart1"/>
    <dgm:cxn modelId="{ACAB2DBF-15C3-4143-9971-B6807C3E1EAE}" type="presParOf" srcId="{70385958-0756-472E-97FA-43EE3409AC9D}" destId="{E8C728FD-73E8-4975-B433-C71EB0E70BCF}" srcOrd="1" destOrd="0" presId="urn:microsoft.com/office/officeart/2005/8/layout/orgChart1"/>
    <dgm:cxn modelId="{7897A768-2BC8-423E-ADAA-DB33FB71D5A2}" type="presParOf" srcId="{D6E7754D-E5E5-4D3B-88E4-A5B857A6CAAC}" destId="{415FA978-D749-4C89-8082-E4AE80E79DAB}" srcOrd="1" destOrd="0" presId="urn:microsoft.com/office/officeart/2005/8/layout/orgChart1"/>
    <dgm:cxn modelId="{71EEF886-DB49-4969-98B9-82A04280E127}" type="presParOf" srcId="{D6E7754D-E5E5-4D3B-88E4-A5B857A6CAAC}" destId="{912ECF0D-50E6-4C45-BF7A-3FC00D450383}" srcOrd="2" destOrd="0" presId="urn:microsoft.com/office/officeart/2005/8/layout/orgChart1"/>
    <dgm:cxn modelId="{CBDAAB6A-89EE-4A74-816A-111CAD152840}" type="presParOf" srcId="{4EA65949-326C-4DC1-A810-D27B8EC70B07}" destId="{BEDF29B7-D0B3-4C49-A78A-BF4A3180527C}" srcOrd="2" destOrd="0" presId="urn:microsoft.com/office/officeart/2005/8/layout/orgChart1"/>
    <dgm:cxn modelId="{2B7D1BBC-C7F5-439F-B5C5-3EC050A1B9DF}" type="presParOf" srcId="{D2B17DB4-F450-49F1-BA87-FC0828A920F4}" destId="{CFB47309-B816-4314-8EAB-FF38977E96E2}" srcOrd="4" destOrd="0" presId="urn:microsoft.com/office/officeart/2005/8/layout/orgChart1"/>
    <dgm:cxn modelId="{ED9CBE27-DF9F-47F5-B600-7A2B20740D66}" type="presParOf" srcId="{D2B17DB4-F450-49F1-BA87-FC0828A920F4}" destId="{8485C17F-F03D-4628-B122-3D8796D5D2C4}" srcOrd="5" destOrd="0" presId="urn:microsoft.com/office/officeart/2005/8/layout/orgChart1"/>
    <dgm:cxn modelId="{71DA5FD6-30DD-4CC4-9217-35D65DC80FE0}" type="presParOf" srcId="{8485C17F-F03D-4628-B122-3D8796D5D2C4}" destId="{4F7BDDDC-47D7-415C-96E4-943E6C84F9DA}" srcOrd="0" destOrd="0" presId="urn:microsoft.com/office/officeart/2005/8/layout/orgChart1"/>
    <dgm:cxn modelId="{61BE9F49-C798-4C5C-936D-9D5AE538F704}" type="presParOf" srcId="{4F7BDDDC-47D7-415C-96E4-943E6C84F9DA}" destId="{D9E07E61-3F72-4B59-9172-EB9CEF90BD8C}" srcOrd="0" destOrd="0" presId="urn:microsoft.com/office/officeart/2005/8/layout/orgChart1"/>
    <dgm:cxn modelId="{DBEEAA8C-C353-4A99-8DE0-FB8A5E504079}" type="presParOf" srcId="{4F7BDDDC-47D7-415C-96E4-943E6C84F9DA}" destId="{FEDFACBC-81BB-45B5-BE07-A52D262E1373}" srcOrd="1" destOrd="0" presId="urn:microsoft.com/office/officeart/2005/8/layout/orgChart1"/>
    <dgm:cxn modelId="{D897C39C-DCED-48C0-B585-D8ED7BAC4E2E}" type="presParOf" srcId="{8485C17F-F03D-4628-B122-3D8796D5D2C4}" destId="{A989CD9A-F1B0-4601-8D90-9F8EC2CE2AEF}" srcOrd="1" destOrd="0" presId="urn:microsoft.com/office/officeart/2005/8/layout/orgChart1"/>
    <dgm:cxn modelId="{7570F157-D718-4333-9C8F-59FDDABDB0B5}" type="presParOf" srcId="{A989CD9A-F1B0-4601-8D90-9F8EC2CE2AEF}" destId="{24D76437-B1C4-4E26-A1A8-4E865A36D496}" srcOrd="0" destOrd="0" presId="urn:microsoft.com/office/officeart/2005/8/layout/orgChart1"/>
    <dgm:cxn modelId="{C1BA57A4-6022-4B2D-9662-99C485AC317C}" type="presParOf" srcId="{A989CD9A-F1B0-4601-8D90-9F8EC2CE2AEF}" destId="{F1512D98-582F-4A73-A6AB-C0B3420A999D}" srcOrd="1" destOrd="0" presId="urn:microsoft.com/office/officeart/2005/8/layout/orgChart1"/>
    <dgm:cxn modelId="{BB3751E1-FB05-431E-A056-D4F60C213D08}" type="presParOf" srcId="{F1512D98-582F-4A73-A6AB-C0B3420A999D}" destId="{349D34DD-564A-4285-A9B8-15A2A4FAD750}" srcOrd="0" destOrd="0" presId="urn:microsoft.com/office/officeart/2005/8/layout/orgChart1"/>
    <dgm:cxn modelId="{2C04E8F1-0AC9-40A7-BFA1-509394A6CA9C}" type="presParOf" srcId="{349D34DD-564A-4285-A9B8-15A2A4FAD750}" destId="{C4110DA1-8F2D-4D47-8B4E-6A26CEFCE751}" srcOrd="0" destOrd="0" presId="urn:microsoft.com/office/officeart/2005/8/layout/orgChart1"/>
    <dgm:cxn modelId="{351E9905-89D1-42DD-82C7-C15753C3CC81}" type="presParOf" srcId="{349D34DD-564A-4285-A9B8-15A2A4FAD750}" destId="{F87D91D9-A2CC-4778-B63C-383E827BF3BF}" srcOrd="1" destOrd="0" presId="urn:microsoft.com/office/officeart/2005/8/layout/orgChart1"/>
    <dgm:cxn modelId="{7E411955-E2A0-43FF-B588-B412D2C258C5}" type="presParOf" srcId="{F1512D98-582F-4A73-A6AB-C0B3420A999D}" destId="{081D5200-7F93-48A8-8662-A001DB71F6A8}" srcOrd="1" destOrd="0" presId="urn:microsoft.com/office/officeart/2005/8/layout/orgChart1"/>
    <dgm:cxn modelId="{189C383C-6DF5-4905-832F-AB3CA0B43438}" type="presParOf" srcId="{F1512D98-582F-4A73-A6AB-C0B3420A999D}" destId="{12516E6B-5008-49CA-972E-0DA52E0350F5}" srcOrd="2" destOrd="0" presId="urn:microsoft.com/office/officeart/2005/8/layout/orgChart1"/>
    <dgm:cxn modelId="{FC233857-F581-42C8-B179-DDBE16F90481}" type="presParOf" srcId="{A989CD9A-F1B0-4601-8D90-9F8EC2CE2AEF}" destId="{F6558E33-FDDF-4AF6-9FF2-7F28E3CA0FAA}" srcOrd="2" destOrd="0" presId="urn:microsoft.com/office/officeart/2005/8/layout/orgChart1"/>
    <dgm:cxn modelId="{519670BE-5C62-4DA0-9802-1F39962D63AD}" type="presParOf" srcId="{A989CD9A-F1B0-4601-8D90-9F8EC2CE2AEF}" destId="{EA1A34BD-241E-4F26-9DD0-41509ABDCEB3}" srcOrd="3" destOrd="0" presId="urn:microsoft.com/office/officeart/2005/8/layout/orgChart1"/>
    <dgm:cxn modelId="{3DF756AC-8517-4F80-9F33-727F617F0E98}" type="presParOf" srcId="{EA1A34BD-241E-4F26-9DD0-41509ABDCEB3}" destId="{E9047C9A-A969-4BB5-943F-4406525E876C}" srcOrd="0" destOrd="0" presId="urn:microsoft.com/office/officeart/2005/8/layout/orgChart1"/>
    <dgm:cxn modelId="{08FBC4C8-7F9A-46E0-9C57-5E6561D51DA1}" type="presParOf" srcId="{E9047C9A-A969-4BB5-943F-4406525E876C}" destId="{A896CA11-1BA3-4CD3-A263-EB01A713F19B}" srcOrd="0" destOrd="0" presId="urn:microsoft.com/office/officeart/2005/8/layout/orgChart1"/>
    <dgm:cxn modelId="{810546E7-8033-435B-A577-E5E09240881D}" type="presParOf" srcId="{E9047C9A-A969-4BB5-943F-4406525E876C}" destId="{86B47626-737E-4CFA-937B-0811A832C540}" srcOrd="1" destOrd="0" presId="urn:microsoft.com/office/officeart/2005/8/layout/orgChart1"/>
    <dgm:cxn modelId="{D16167C2-0923-47DC-97A0-D44F4FB45116}" type="presParOf" srcId="{EA1A34BD-241E-4F26-9DD0-41509ABDCEB3}" destId="{2D8886C3-2FB3-41C0-9003-34466AEC2346}" srcOrd="1" destOrd="0" presId="urn:microsoft.com/office/officeart/2005/8/layout/orgChart1"/>
    <dgm:cxn modelId="{0970258E-E011-4F2B-AF89-364B4CF56F69}" type="presParOf" srcId="{EA1A34BD-241E-4F26-9DD0-41509ABDCEB3}" destId="{E742612A-849F-4882-A9A3-D3182E94A05B}" srcOrd="2" destOrd="0" presId="urn:microsoft.com/office/officeart/2005/8/layout/orgChart1"/>
    <dgm:cxn modelId="{0148D284-D34A-44ED-8137-B94D769981AC}" type="presParOf" srcId="{A989CD9A-F1B0-4601-8D90-9F8EC2CE2AEF}" destId="{FE256B6E-EEBE-41D2-9101-E05A7CB9F3E2}" srcOrd="4" destOrd="0" presId="urn:microsoft.com/office/officeart/2005/8/layout/orgChart1"/>
    <dgm:cxn modelId="{19A7CA4E-F7F5-44DC-A24C-D51890E4B355}" type="presParOf" srcId="{A989CD9A-F1B0-4601-8D90-9F8EC2CE2AEF}" destId="{C006F113-0C87-408C-AB6D-DE6449485A6A}" srcOrd="5" destOrd="0" presId="urn:microsoft.com/office/officeart/2005/8/layout/orgChart1"/>
    <dgm:cxn modelId="{5A03A4F8-9B05-4723-8053-D4A0B4A46941}" type="presParOf" srcId="{C006F113-0C87-408C-AB6D-DE6449485A6A}" destId="{64EECA18-DC27-4F5B-86C8-2743581BD39C}" srcOrd="0" destOrd="0" presId="urn:microsoft.com/office/officeart/2005/8/layout/orgChart1"/>
    <dgm:cxn modelId="{5691DF6B-1108-4AA8-839C-17F86CD71576}" type="presParOf" srcId="{64EECA18-DC27-4F5B-86C8-2743581BD39C}" destId="{4DB9D100-0B2A-4E28-BED4-B0A7DEDF6428}" srcOrd="0" destOrd="0" presId="urn:microsoft.com/office/officeart/2005/8/layout/orgChart1"/>
    <dgm:cxn modelId="{36C2F440-7932-4232-933F-202A5563355D}" type="presParOf" srcId="{64EECA18-DC27-4F5B-86C8-2743581BD39C}" destId="{4FB00103-694E-47F9-AC7B-3CD2A641D1E8}" srcOrd="1" destOrd="0" presId="urn:microsoft.com/office/officeart/2005/8/layout/orgChart1"/>
    <dgm:cxn modelId="{806B87E5-DE02-4A51-8ABC-65E5BCA258D4}" type="presParOf" srcId="{C006F113-0C87-408C-AB6D-DE6449485A6A}" destId="{56582AE3-9D3A-4E94-BC2C-3D38BC06FEC5}" srcOrd="1" destOrd="0" presId="urn:microsoft.com/office/officeart/2005/8/layout/orgChart1"/>
    <dgm:cxn modelId="{3286A431-9837-4DA4-B82A-41A905C4D490}" type="presParOf" srcId="{C006F113-0C87-408C-AB6D-DE6449485A6A}" destId="{CDB8CAFB-732A-405F-B547-2C4D7E269960}" srcOrd="2" destOrd="0" presId="urn:microsoft.com/office/officeart/2005/8/layout/orgChart1"/>
    <dgm:cxn modelId="{E4626B30-8A90-47E0-A5DC-23BAB81CB7C4}" type="presParOf" srcId="{8485C17F-F03D-4628-B122-3D8796D5D2C4}" destId="{A3DC562A-2AC6-4DD3-B82D-3CA0C539CFE8}" srcOrd="2" destOrd="0" presId="urn:microsoft.com/office/officeart/2005/8/layout/orgChart1"/>
    <dgm:cxn modelId="{EFA53EAD-580E-45F4-9917-8B601B151F93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 smtClean="0"/>
            <a:t>Draw 3 Figures</a:t>
          </a:r>
          <a:endParaRPr lang="en-US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 smtClean="0"/>
            <a:t>Draw Rocket Ship</a:t>
          </a:r>
          <a:endParaRPr lang="en-US" dirty="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 smtClean="0"/>
            <a:t>Draw Male Stick Figure</a:t>
          </a:r>
          <a:endParaRPr lang="en-US" dirty="0"/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 smtClean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Circle</a:t>
          </a:r>
          <a:endParaRPr lang="en-US" dirty="0"/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Rectangle</a:t>
          </a:r>
          <a:endParaRPr lang="en-US" dirty="0"/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Triangle</a:t>
          </a:r>
          <a:endParaRPr lang="en-US" dirty="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Draw Inverted V</a:t>
          </a:r>
          <a:endParaRPr lang="en-US" dirty="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9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9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9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04C50-FF9F-4566-8333-F1C14DBD4558}" type="pres">
      <dgm:prSet presAssocID="{384DBA0A-24FA-4D07-B557-64CBE54362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  <dgm:t>
        <a:bodyPr/>
        <a:lstStyle/>
        <a:p>
          <a:endParaRPr lang="en-US"/>
        </a:p>
      </dgm:t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EB5B0-1D76-4367-B7F1-C15F56ED28E4}" type="pres">
      <dgm:prSet presAssocID="{DAC69E91-0613-4999-AFAA-732052BC759E}" presName="rootConnector" presStyleLbl="node3" presStyleIdx="3" presStyleCnt="9"/>
      <dgm:spPr/>
      <dgm:t>
        <a:bodyPr/>
        <a:lstStyle/>
        <a:p>
          <a:endParaRPr lang="en-US"/>
        </a:p>
      </dgm:t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  <dgm:t>
        <a:bodyPr/>
        <a:lstStyle/>
        <a:p>
          <a:endParaRPr lang="en-US"/>
        </a:p>
      </dgm:t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3C63D-3EAD-4256-B9F7-A05A32F6CB40}" type="pres">
      <dgm:prSet presAssocID="{3348BE81-235D-4101-A615-C7E73F9D7AC6}" presName="rootConnector" presStyleLbl="node3" presStyleIdx="4" presStyleCnt="9"/>
      <dgm:spPr/>
      <dgm:t>
        <a:bodyPr/>
        <a:lstStyle/>
        <a:p>
          <a:endParaRPr lang="en-US"/>
        </a:p>
      </dgm:t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  <dgm:t>
        <a:bodyPr/>
        <a:lstStyle/>
        <a:p>
          <a:endParaRPr lang="en-US"/>
        </a:p>
      </dgm:t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728FD-73E8-4975-B433-C71EB0E70BCF}" type="pres">
      <dgm:prSet presAssocID="{48C667EF-B0F9-4132-AC9C-EF28F09048E7}" presName="rootConnector" presStyleLbl="node3" presStyleIdx="5" presStyleCnt="9"/>
      <dgm:spPr/>
      <dgm:t>
        <a:bodyPr/>
        <a:lstStyle/>
        <a:p>
          <a:endParaRPr lang="en-US"/>
        </a:p>
      </dgm:t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6" presStyleCnt="9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7" presStyleCnt="9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8" presStyleCnt="9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42329628-CDE8-4DD5-8C5B-FFB079E28511}" type="presOf" srcId="{ADBFCB45-89E9-4965-B599-F7F718E283B7}" destId="{9316EB06-2157-456B-957F-C49D7C28B376}" srcOrd="0" destOrd="0" presId="urn:microsoft.com/office/officeart/2005/8/layout/orgChart1"/>
    <dgm:cxn modelId="{45F1F974-69BB-4B43-B790-1CD47E463FB3}" type="presOf" srcId="{9B08A61B-E7B5-4D2D-A732-B355E7DE964A}" destId="{14F81CE7-5EAF-4222-85C2-CA9FB863D9C4}" srcOrd="0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A8633B11-8EB4-4F34-AE79-D5F00BE67999}" type="presOf" srcId="{7E6D309A-79CB-4C43-AE34-1521813852D1}" destId="{24D76437-B1C4-4E26-A1A8-4E865A36D496}" srcOrd="0" destOrd="0" presId="urn:microsoft.com/office/officeart/2005/8/layout/orgChart1"/>
    <dgm:cxn modelId="{50D77DA3-040B-4024-BE4B-4A5C1EB1F114}" type="presOf" srcId="{30C07EF7-57ED-4250-B795-135C86E384D0}" destId="{72F6AD65-7EC3-4C92-9F1C-66047313E97F}" srcOrd="1" destOrd="0" presId="urn:microsoft.com/office/officeart/2005/8/layout/orgChart1"/>
    <dgm:cxn modelId="{D1EFC402-804E-4197-B72F-D6F352377088}" type="presOf" srcId="{8ECE73B4-EA93-47B3-8EC2-F7ED692E3675}" destId="{C4110DA1-8F2D-4D47-8B4E-6A26CEFCE751}" srcOrd="0" destOrd="0" presId="urn:microsoft.com/office/officeart/2005/8/layout/orgChart1"/>
    <dgm:cxn modelId="{B8BE5C72-1C9F-4C4F-A459-88BD8CDE22FC}" type="presOf" srcId="{DAC69E91-0613-4999-AFAA-732052BC759E}" destId="{42FEB5B0-1D76-4367-B7F1-C15F56ED28E4}" srcOrd="1" destOrd="0" presId="urn:microsoft.com/office/officeart/2005/8/layout/orgChart1"/>
    <dgm:cxn modelId="{4C2FB20A-64EA-4686-A795-2FCE6C4069BB}" type="presOf" srcId="{384DBA0A-24FA-4D07-B557-64CBE543628E}" destId="{667CB6C0-6565-4AD5-813A-D534ABD39159}" srcOrd="0" destOrd="0" presId="urn:microsoft.com/office/officeart/2005/8/layout/orgChart1"/>
    <dgm:cxn modelId="{6C9AD740-5E86-4410-A416-FA935E440753}" type="presOf" srcId="{384DBA0A-24FA-4D07-B557-64CBE543628E}" destId="{84304C50-FF9F-4566-8333-F1C14DBD4558}" srcOrd="1" destOrd="0" presId="urn:microsoft.com/office/officeart/2005/8/layout/orgChart1"/>
    <dgm:cxn modelId="{E6AC380D-2B62-413F-85A3-7512F836B752}" type="presOf" srcId="{3348BE81-235D-4101-A615-C7E73F9D7AC6}" destId="{60F3C63D-3EAD-4256-B9F7-A05A32F6CB40}" srcOrd="1" destOrd="0" presId="urn:microsoft.com/office/officeart/2005/8/layout/orgChart1"/>
    <dgm:cxn modelId="{E16A8B1F-6D0C-48A2-B595-D6D04E0B837B}" type="presOf" srcId="{E354F5F9-1D9C-4B6A-9E4B-3AE3CAD52B6D}" destId="{F1368C55-B18A-4473-91F6-17DF04708C3E}" srcOrd="0" destOrd="0" presId="urn:microsoft.com/office/officeart/2005/8/layout/orgChart1"/>
    <dgm:cxn modelId="{F6D5C9E2-D218-4669-9AE7-7E83501A3353}" type="presOf" srcId="{863A04C4-6207-46B3-8C8D-9F979BBF9A05}" destId="{CFB47309-B816-4314-8EAB-FF38977E96E2}" srcOrd="0" destOrd="0" presId="urn:microsoft.com/office/officeart/2005/8/layout/orgChart1"/>
    <dgm:cxn modelId="{CD4AD3D7-9A4B-4993-9461-1437D1DF6D01}" type="presOf" srcId="{FFAA1270-6D67-4A73-80EA-92F4965075CC}" destId="{72B91CF1-7161-4B21-8EF7-A55AFE7AB578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DE99368D-C058-41F9-BDAA-3BC22D494835}" type="presOf" srcId="{36750836-22B4-4EDC-A527-8AC476651D6A}" destId="{4FB00103-694E-47F9-AC7B-3CD2A641D1E8}" srcOrd="1" destOrd="0" presId="urn:microsoft.com/office/officeart/2005/8/layout/orgChart1"/>
    <dgm:cxn modelId="{CD9AF736-4EB4-44EA-816F-646F3ECB528D}" type="presOf" srcId="{1A3EEF98-5B03-4B7F-946C-CA12D28266E5}" destId="{77279B7B-9EFD-4949-9243-AD2F969EFAF9}" srcOrd="0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34BE28FA-94AB-4701-B650-F07B6B375A1D}" type="presOf" srcId="{96716523-DBC3-464D-B656-3D1EE227F3A8}" destId="{A896CA11-1BA3-4CD3-A263-EB01A713F19B}" srcOrd="0" destOrd="0" presId="urn:microsoft.com/office/officeart/2005/8/layout/orgChart1"/>
    <dgm:cxn modelId="{6C96A82D-6048-41F9-8FFA-28AA03C70B98}" type="presOf" srcId="{36750836-22B4-4EDC-A527-8AC476651D6A}" destId="{4DB9D100-0B2A-4E28-BED4-B0A7DEDF6428}" srcOrd="0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813120A3-6948-4641-B042-E369648E4015}" type="presOf" srcId="{A9686E81-75EC-47A4-9CFE-1E7874AB3096}" destId="{4F894A30-1889-4408-9162-B22AA29B107F}" srcOrd="1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9BF43A2A-6BFA-4377-B8BB-EC03DA6C756D}" type="presOf" srcId="{9BA6F90E-4418-4FCF-B129-9AEFAEC24005}" destId="{4BDA6EB8-A71D-4444-B940-83DBAAF3A190}" srcOrd="0" destOrd="0" presId="urn:microsoft.com/office/officeart/2005/8/layout/orgChart1"/>
    <dgm:cxn modelId="{F0755B7A-DDDE-48C1-A278-069500246C85}" type="presOf" srcId="{4D0F05B2-C4F6-4365-9E92-D51D88C83A29}" destId="{60F7423D-974F-413D-BDAD-007ECC5E4356}" srcOrd="0" destOrd="0" presId="urn:microsoft.com/office/officeart/2005/8/layout/orgChart1"/>
    <dgm:cxn modelId="{7C77AF6B-D85E-4AFC-8255-02D96FF77DE2}" type="presOf" srcId="{CBB8BAFF-EF79-477C-BA7F-EEB88F01DDD2}" destId="{F0D3ACCF-8440-45F4-AA36-9165B64F3B77}" srcOrd="1" destOrd="0" presId="urn:microsoft.com/office/officeart/2005/8/layout/orgChart1"/>
    <dgm:cxn modelId="{8148E7DF-3EA5-46B8-8BF0-00FFC092782C}" type="presOf" srcId="{8ECE73B4-EA93-47B3-8EC2-F7ED692E3675}" destId="{F87D91D9-A2CC-4778-B63C-383E827BF3BF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3117CB83-A96D-4129-B04F-3D891A278119}" type="presOf" srcId="{B47D5D51-144F-4939-822D-184D719FC4D8}" destId="{C65F9734-5876-436E-A803-EBD12390F0C8}" srcOrd="0" destOrd="0" presId="urn:microsoft.com/office/officeart/2005/8/layout/orgChart1"/>
    <dgm:cxn modelId="{D5AF15C9-BB90-4511-A61B-7916FD2C7DB8}" type="presOf" srcId="{246EEBD5-71E4-425B-8B7F-9B5ED88E37B1}" destId="{AA7EEDFA-7D76-43FF-AC94-29AD3D681471}" srcOrd="0" destOrd="0" presId="urn:microsoft.com/office/officeart/2005/8/layout/orgChart1"/>
    <dgm:cxn modelId="{18E4CA64-EBA8-4726-B46C-EED32EC266AC}" type="presOf" srcId="{FFAA1270-6D67-4A73-80EA-92F4965075CC}" destId="{3A4A2AE2-B978-4179-B315-3F92C8CDEE58}" srcOrd="1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18967167-5A93-4000-87EA-1C046DEFF9C0}" type="presOf" srcId="{CBB8BAFF-EF79-477C-BA7F-EEB88F01DDD2}" destId="{E71D76A0-C923-45D2-899F-8B39C8E69124}" srcOrd="0" destOrd="0" presId="urn:microsoft.com/office/officeart/2005/8/layout/orgChart1"/>
    <dgm:cxn modelId="{AF768D60-6B3D-48CE-B473-E82B243E2AE9}" type="presOf" srcId="{0C8EB31E-070F-4D80-881E-D7F27492A773}" destId="{4C2FF6F4-7252-4C44-B3D8-74CE3F04DC2E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E6A1482-96D1-45FE-B721-819098EB9C15}" type="presOf" srcId="{0C8EB31E-070F-4D80-881E-D7F27492A773}" destId="{0899E656-3DAA-4E2E-8046-738799664983}" srcOrd="0" destOrd="0" presId="urn:microsoft.com/office/officeart/2005/8/layout/orgChart1"/>
    <dgm:cxn modelId="{F1864DB6-06F2-473E-82B3-EBE637C3EF3E}" type="presOf" srcId="{F45B4A23-5160-48E2-B05D-79220BE8E6A0}" destId="{FEDFACBC-81BB-45B5-BE07-A52D262E1373}" srcOrd="1" destOrd="0" presId="urn:microsoft.com/office/officeart/2005/8/layout/orgChart1"/>
    <dgm:cxn modelId="{3351C7C8-EA2B-4F33-8CC6-8C85528961ED}" type="presOf" srcId="{96716523-DBC3-464D-B656-3D1EE227F3A8}" destId="{86B47626-737E-4CFA-937B-0811A832C540}" srcOrd="1" destOrd="0" presId="urn:microsoft.com/office/officeart/2005/8/layout/orgChart1"/>
    <dgm:cxn modelId="{3C349920-A495-49C0-B941-2841ABB07AD0}" type="presOf" srcId="{AA52C87C-608E-4CC0-9AF0-08CDD027D954}" destId="{F6558E33-FDDF-4AF6-9FF2-7F28E3CA0FAA}" srcOrd="0" destOrd="0" presId="urn:microsoft.com/office/officeart/2005/8/layout/orgChart1"/>
    <dgm:cxn modelId="{87C1829D-645A-42C3-8C48-FFA666ACFE9F}" type="presOf" srcId="{9942CFD4-069E-40CF-BCE9-A6BB9C36F17E}" destId="{3E4EE682-9705-4F86-87F2-96479BB4CF23}" srcOrd="0" destOrd="0" presId="urn:microsoft.com/office/officeart/2005/8/layout/orgChart1"/>
    <dgm:cxn modelId="{3B183001-8925-448C-8A63-63A7304221C2}" type="presOf" srcId="{F45B4A23-5160-48E2-B05D-79220BE8E6A0}" destId="{D9E07E61-3F72-4B59-9172-EB9CEF90BD8C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5D197869-23D1-436D-A5D7-B1BCC1CEDB77}" type="presOf" srcId="{48C667EF-B0F9-4132-AC9C-EF28F09048E7}" destId="{E8C728FD-73E8-4975-B433-C71EB0E70BCF}" srcOrd="1" destOrd="0" presId="urn:microsoft.com/office/officeart/2005/8/layout/orgChart1"/>
    <dgm:cxn modelId="{03C25759-48A6-4059-8B0E-9A986E63D564}" type="presOf" srcId="{A9686E81-75EC-47A4-9CFE-1E7874AB3096}" destId="{72F7ABD0-7DE5-4FFF-AF94-0DB673DE9BD7}" srcOrd="0" destOrd="0" presId="urn:microsoft.com/office/officeart/2005/8/layout/orgChart1"/>
    <dgm:cxn modelId="{9FA6C000-1176-4212-98F5-8F2C2AF00D64}" type="presOf" srcId="{DAC69E91-0613-4999-AFAA-732052BC759E}" destId="{B217E01A-AEA5-4335-9F18-1A7C6761C7D6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9ED8D3EB-E3ED-4FB4-BB7C-F25CDDDE1B09}" type="presOf" srcId="{3348BE81-235D-4101-A615-C7E73F9D7AC6}" destId="{20C88D64-9383-49FD-8BB7-6C7920D27996}" srcOrd="0" destOrd="0" presId="urn:microsoft.com/office/officeart/2005/8/layout/orgChart1"/>
    <dgm:cxn modelId="{818C0E87-2ACC-4367-81CD-6A3AF83C3441}" type="presOf" srcId="{48C667EF-B0F9-4132-AC9C-EF28F09048E7}" destId="{8D3692A3-7C3F-41F9-9536-4075DABC9DDB}" srcOrd="0" destOrd="0" presId="urn:microsoft.com/office/officeart/2005/8/layout/orgChart1"/>
    <dgm:cxn modelId="{C6D351D7-23EE-409A-8938-407C1041E233}" type="presOf" srcId="{774E6DD1-0D79-4D97-BCFB-2759F5D83305}" destId="{FE256B6E-EEBE-41D2-9101-E05A7CB9F3E2}" srcOrd="0" destOrd="0" presId="urn:microsoft.com/office/officeart/2005/8/layout/orgChart1"/>
    <dgm:cxn modelId="{AB0C4594-4B92-4770-A624-C98F9A57CB2E}" type="presOf" srcId="{30C07EF7-57ED-4250-B795-135C86E384D0}" destId="{5E0D3B8B-77DF-40DC-8C6C-1E2B3F380D7E}" srcOrd="0" destOrd="0" presId="urn:microsoft.com/office/officeart/2005/8/layout/orgChart1"/>
    <dgm:cxn modelId="{F6DB60C9-C276-4397-B73E-DFF1EF2D566E}" type="presParOf" srcId="{60F7423D-974F-413D-BDAD-007ECC5E4356}" destId="{25F5FF24-50F0-45A1-8114-9BCF3B439E64}" srcOrd="0" destOrd="0" presId="urn:microsoft.com/office/officeart/2005/8/layout/orgChart1"/>
    <dgm:cxn modelId="{8E17617F-4C56-4D1B-B2CE-D36DACBF401F}" type="presParOf" srcId="{25F5FF24-50F0-45A1-8114-9BCF3B439E64}" destId="{2A31A118-8A23-4C7F-92B0-6FBA05C63FFF}" srcOrd="0" destOrd="0" presId="urn:microsoft.com/office/officeart/2005/8/layout/orgChart1"/>
    <dgm:cxn modelId="{405DC0CC-DA89-46D6-94BD-B58504ED471F}" type="presParOf" srcId="{2A31A118-8A23-4C7F-92B0-6FBA05C63FFF}" destId="{5E0D3B8B-77DF-40DC-8C6C-1E2B3F380D7E}" srcOrd="0" destOrd="0" presId="urn:microsoft.com/office/officeart/2005/8/layout/orgChart1"/>
    <dgm:cxn modelId="{65A7C467-7FCD-4CE6-A353-B1F2BD87798A}" type="presParOf" srcId="{2A31A118-8A23-4C7F-92B0-6FBA05C63FFF}" destId="{72F6AD65-7EC3-4C92-9F1C-66047313E97F}" srcOrd="1" destOrd="0" presId="urn:microsoft.com/office/officeart/2005/8/layout/orgChart1"/>
    <dgm:cxn modelId="{BB5FD7CD-CADF-446D-84AA-0D6AE06C8F3C}" type="presParOf" srcId="{25F5FF24-50F0-45A1-8114-9BCF3B439E64}" destId="{D2B17DB4-F450-49F1-BA87-FC0828A920F4}" srcOrd="1" destOrd="0" presId="urn:microsoft.com/office/officeart/2005/8/layout/orgChart1"/>
    <dgm:cxn modelId="{0E28BDA7-9CAF-428C-B060-077E585ECF40}" type="presParOf" srcId="{D2B17DB4-F450-49F1-BA87-FC0828A920F4}" destId="{14F81CE7-5EAF-4222-85C2-CA9FB863D9C4}" srcOrd="0" destOrd="0" presId="urn:microsoft.com/office/officeart/2005/8/layout/orgChart1"/>
    <dgm:cxn modelId="{DDCFAC07-580B-41F9-8FCC-D9444A0E8F35}" type="presParOf" srcId="{D2B17DB4-F450-49F1-BA87-FC0828A920F4}" destId="{16EC7DBA-0427-4F7D-BD52-A226629769E2}" srcOrd="1" destOrd="0" presId="urn:microsoft.com/office/officeart/2005/8/layout/orgChart1"/>
    <dgm:cxn modelId="{407C9D2A-BEC3-4ED4-91B5-525D54BA3A1E}" type="presParOf" srcId="{16EC7DBA-0427-4F7D-BD52-A226629769E2}" destId="{BB014FCE-F9D1-4455-8292-DB660E678942}" srcOrd="0" destOrd="0" presId="urn:microsoft.com/office/officeart/2005/8/layout/orgChart1"/>
    <dgm:cxn modelId="{D3E022DE-6874-4864-B69B-CEAA2213B48D}" type="presParOf" srcId="{BB014FCE-F9D1-4455-8292-DB660E678942}" destId="{72B91CF1-7161-4B21-8EF7-A55AFE7AB578}" srcOrd="0" destOrd="0" presId="urn:microsoft.com/office/officeart/2005/8/layout/orgChart1"/>
    <dgm:cxn modelId="{934A3F0C-9C4C-43EB-85F4-207F6CD8EDA7}" type="presParOf" srcId="{BB014FCE-F9D1-4455-8292-DB660E678942}" destId="{3A4A2AE2-B978-4179-B315-3F92C8CDEE58}" srcOrd="1" destOrd="0" presId="urn:microsoft.com/office/officeart/2005/8/layout/orgChart1"/>
    <dgm:cxn modelId="{9151E043-1137-4859-889C-56025FE426B7}" type="presParOf" srcId="{16EC7DBA-0427-4F7D-BD52-A226629769E2}" destId="{55A8AC32-985C-48E0-B618-A887D86275B1}" srcOrd="1" destOrd="0" presId="urn:microsoft.com/office/officeart/2005/8/layout/orgChart1"/>
    <dgm:cxn modelId="{7AE6B7E1-91EB-4F35-921F-4E48F97D0BA8}" type="presParOf" srcId="{55A8AC32-985C-48E0-B618-A887D86275B1}" destId="{F1368C55-B18A-4473-91F6-17DF04708C3E}" srcOrd="0" destOrd="0" presId="urn:microsoft.com/office/officeart/2005/8/layout/orgChart1"/>
    <dgm:cxn modelId="{DAA382A7-98C2-4492-838E-6131BE76EC00}" type="presParOf" srcId="{55A8AC32-985C-48E0-B618-A887D86275B1}" destId="{8A3616B8-253D-4221-996F-C8C96A3F851B}" srcOrd="1" destOrd="0" presId="urn:microsoft.com/office/officeart/2005/8/layout/orgChart1"/>
    <dgm:cxn modelId="{7E89FAF6-BF6A-46DC-86DE-5185F763D6FF}" type="presParOf" srcId="{8A3616B8-253D-4221-996F-C8C96A3F851B}" destId="{A15752D1-94AE-4CDC-A4C4-697CC66EAFF8}" srcOrd="0" destOrd="0" presId="urn:microsoft.com/office/officeart/2005/8/layout/orgChart1"/>
    <dgm:cxn modelId="{B68BD67D-AE9A-4AC7-83D0-AB7B9BF1B0CF}" type="presParOf" srcId="{A15752D1-94AE-4CDC-A4C4-697CC66EAFF8}" destId="{E71D76A0-C923-45D2-899F-8B39C8E69124}" srcOrd="0" destOrd="0" presId="urn:microsoft.com/office/officeart/2005/8/layout/orgChart1"/>
    <dgm:cxn modelId="{6B4DC2BB-9362-43B3-80CB-81875C1AAE81}" type="presParOf" srcId="{A15752D1-94AE-4CDC-A4C4-697CC66EAFF8}" destId="{F0D3ACCF-8440-45F4-AA36-9165B64F3B77}" srcOrd="1" destOrd="0" presId="urn:microsoft.com/office/officeart/2005/8/layout/orgChart1"/>
    <dgm:cxn modelId="{09035D0D-D85E-41C2-9007-E3A756B0B609}" type="presParOf" srcId="{8A3616B8-253D-4221-996F-C8C96A3F851B}" destId="{D3910498-A949-42B8-BB5B-20FBD3AFA7D1}" srcOrd="1" destOrd="0" presId="urn:microsoft.com/office/officeart/2005/8/layout/orgChart1"/>
    <dgm:cxn modelId="{9E886408-A09A-4345-B863-13D6DF945763}" type="presParOf" srcId="{8A3616B8-253D-4221-996F-C8C96A3F851B}" destId="{93D29F50-62F7-4FB3-B613-C44393822EDF}" srcOrd="2" destOrd="0" presId="urn:microsoft.com/office/officeart/2005/8/layout/orgChart1"/>
    <dgm:cxn modelId="{82905077-3B95-4A15-8463-84AFDFD4A67C}" type="presParOf" srcId="{55A8AC32-985C-48E0-B618-A887D86275B1}" destId="{4BDA6EB8-A71D-4444-B940-83DBAAF3A190}" srcOrd="2" destOrd="0" presId="urn:microsoft.com/office/officeart/2005/8/layout/orgChart1"/>
    <dgm:cxn modelId="{D99926F7-985F-44C1-9A7A-E3F320A17403}" type="presParOf" srcId="{55A8AC32-985C-48E0-B618-A887D86275B1}" destId="{AFF16011-0F69-44D1-9086-707FD7251F6A}" srcOrd="3" destOrd="0" presId="urn:microsoft.com/office/officeart/2005/8/layout/orgChart1"/>
    <dgm:cxn modelId="{8D5FABC3-F1E1-43F3-A9EF-644236135855}" type="presParOf" srcId="{AFF16011-0F69-44D1-9086-707FD7251F6A}" destId="{7B77A308-1771-4C10-B881-FE5EF7B8747D}" srcOrd="0" destOrd="0" presId="urn:microsoft.com/office/officeart/2005/8/layout/orgChart1"/>
    <dgm:cxn modelId="{91FF0831-ED67-48C2-B7B0-A52AB3C33587}" type="presParOf" srcId="{7B77A308-1771-4C10-B881-FE5EF7B8747D}" destId="{72F7ABD0-7DE5-4FFF-AF94-0DB673DE9BD7}" srcOrd="0" destOrd="0" presId="urn:microsoft.com/office/officeart/2005/8/layout/orgChart1"/>
    <dgm:cxn modelId="{A8C23038-51F0-4F6A-A29C-1626E9BB0D6A}" type="presParOf" srcId="{7B77A308-1771-4C10-B881-FE5EF7B8747D}" destId="{4F894A30-1889-4408-9162-B22AA29B107F}" srcOrd="1" destOrd="0" presId="urn:microsoft.com/office/officeart/2005/8/layout/orgChart1"/>
    <dgm:cxn modelId="{B0BA622F-7C4D-460D-8A43-83C032A4CE78}" type="presParOf" srcId="{AFF16011-0F69-44D1-9086-707FD7251F6A}" destId="{E460D4A7-B102-4879-9A99-D711EB9B9CF6}" srcOrd="1" destOrd="0" presId="urn:microsoft.com/office/officeart/2005/8/layout/orgChart1"/>
    <dgm:cxn modelId="{678B816D-D903-4FAE-A46F-C4EBC7565CCA}" type="presParOf" srcId="{AFF16011-0F69-44D1-9086-707FD7251F6A}" destId="{31E45BC8-0C69-40FA-BD4D-7E2E972B415F}" srcOrd="2" destOrd="0" presId="urn:microsoft.com/office/officeart/2005/8/layout/orgChart1"/>
    <dgm:cxn modelId="{BE32A5FF-AF7E-4BBF-80F9-154FA91D98B6}" type="presParOf" srcId="{55A8AC32-985C-48E0-B618-A887D86275B1}" destId="{77279B7B-9EFD-4949-9243-AD2F969EFAF9}" srcOrd="4" destOrd="0" presId="urn:microsoft.com/office/officeart/2005/8/layout/orgChart1"/>
    <dgm:cxn modelId="{B606C35D-C49F-49C7-9D94-5E97E5052953}" type="presParOf" srcId="{55A8AC32-985C-48E0-B618-A887D86275B1}" destId="{00F669B0-8BA6-43D1-9C03-E62721E8C3A9}" srcOrd="5" destOrd="0" presId="urn:microsoft.com/office/officeart/2005/8/layout/orgChart1"/>
    <dgm:cxn modelId="{5EAFCDAA-AB8D-49B5-813E-7F603415CCAD}" type="presParOf" srcId="{00F669B0-8BA6-43D1-9C03-E62721E8C3A9}" destId="{4D46340E-BFB9-412E-9680-73ACBEBF17D1}" srcOrd="0" destOrd="0" presId="urn:microsoft.com/office/officeart/2005/8/layout/orgChart1"/>
    <dgm:cxn modelId="{D2959665-2DB7-422E-817B-F07DD406374C}" type="presParOf" srcId="{4D46340E-BFB9-412E-9680-73ACBEBF17D1}" destId="{0899E656-3DAA-4E2E-8046-738799664983}" srcOrd="0" destOrd="0" presId="urn:microsoft.com/office/officeart/2005/8/layout/orgChart1"/>
    <dgm:cxn modelId="{85AFA7E3-849E-4199-B4AA-1D654C5D6784}" type="presParOf" srcId="{4D46340E-BFB9-412E-9680-73ACBEBF17D1}" destId="{4C2FF6F4-7252-4C44-B3D8-74CE3F04DC2E}" srcOrd="1" destOrd="0" presId="urn:microsoft.com/office/officeart/2005/8/layout/orgChart1"/>
    <dgm:cxn modelId="{6F6674BD-5BD3-4164-BB44-057EE08F2CC6}" type="presParOf" srcId="{00F669B0-8BA6-43D1-9C03-E62721E8C3A9}" destId="{B5043DBB-B3E1-4D33-ADDC-4AC0C3277345}" srcOrd="1" destOrd="0" presId="urn:microsoft.com/office/officeart/2005/8/layout/orgChart1"/>
    <dgm:cxn modelId="{FD8824D0-12DF-4988-8343-15035735D765}" type="presParOf" srcId="{00F669B0-8BA6-43D1-9C03-E62721E8C3A9}" destId="{1AD9F719-F712-4800-AB05-46D2DBB55989}" srcOrd="2" destOrd="0" presId="urn:microsoft.com/office/officeart/2005/8/layout/orgChart1"/>
    <dgm:cxn modelId="{493A3329-C02A-44FD-A949-4B501DB4E857}" type="presParOf" srcId="{16EC7DBA-0427-4F7D-BD52-A226629769E2}" destId="{E4CEC0EF-DF2D-4FDA-B4D1-1588F8D7640A}" srcOrd="2" destOrd="0" presId="urn:microsoft.com/office/officeart/2005/8/layout/orgChart1"/>
    <dgm:cxn modelId="{E67925CD-B3B3-4E54-9BC5-03435405CCEC}" type="presParOf" srcId="{D2B17DB4-F450-49F1-BA87-FC0828A920F4}" destId="{C65F9734-5876-436E-A803-EBD12390F0C8}" srcOrd="2" destOrd="0" presId="urn:microsoft.com/office/officeart/2005/8/layout/orgChart1"/>
    <dgm:cxn modelId="{1BA43A6A-4EBC-48BA-A7B3-E83F99C719D7}" type="presParOf" srcId="{D2B17DB4-F450-49F1-BA87-FC0828A920F4}" destId="{4EA65949-326C-4DC1-A810-D27B8EC70B07}" srcOrd="3" destOrd="0" presId="urn:microsoft.com/office/officeart/2005/8/layout/orgChart1"/>
    <dgm:cxn modelId="{0FB8963D-AD27-4659-ABB6-A8D3A30AE6C4}" type="presParOf" srcId="{4EA65949-326C-4DC1-A810-D27B8EC70B07}" destId="{5EDC20A4-46F2-449E-8034-8C6F19793642}" srcOrd="0" destOrd="0" presId="urn:microsoft.com/office/officeart/2005/8/layout/orgChart1"/>
    <dgm:cxn modelId="{3DED3CCC-E359-4B6A-ABCE-6A5FE32CBE87}" type="presParOf" srcId="{5EDC20A4-46F2-449E-8034-8C6F19793642}" destId="{667CB6C0-6565-4AD5-813A-D534ABD39159}" srcOrd="0" destOrd="0" presId="urn:microsoft.com/office/officeart/2005/8/layout/orgChart1"/>
    <dgm:cxn modelId="{629D4424-6486-4986-8AEF-A901BE9CE047}" type="presParOf" srcId="{5EDC20A4-46F2-449E-8034-8C6F19793642}" destId="{84304C50-FF9F-4566-8333-F1C14DBD4558}" srcOrd="1" destOrd="0" presId="urn:microsoft.com/office/officeart/2005/8/layout/orgChart1"/>
    <dgm:cxn modelId="{3F7815E6-7591-426F-BE8F-BABFD8F392D3}" type="presParOf" srcId="{4EA65949-326C-4DC1-A810-D27B8EC70B07}" destId="{DE145A04-D953-44E9-AB89-99A7929EB078}" srcOrd="1" destOrd="0" presId="urn:microsoft.com/office/officeart/2005/8/layout/orgChart1"/>
    <dgm:cxn modelId="{B0F3C081-57CB-4478-B095-22361BC50BED}" type="presParOf" srcId="{DE145A04-D953-44E9-AB89-99A7929EB078}" destId="{9316EB06-2157-456B-957F-C49D7C28B376}" srcOrd="0" destOrd="0" presId="urn:microsoft.com/office/officeart/2005/8/layout/orgChart1"/>
    <dgm:cxn modelId="{A766A278-338A-4AC6-8181-1298A9F8AE8B}" type="presParOf" srcId="{DE145A04-D953-44E9-AB89-99A7929EB078}" destId="{9A0ED9B3-6D75-40AE-81DF-9041F6E2DCBC}" srcOrd="1" destOrd="0" presId="urn:microsoft.com/office/officeart/2005/8/layout/orgChart1"/>
    <dgm:cxn modelId="{AFAE055E-2184-4408-B13F-F01C8C25279E}" type="presParOf" srcId="{9A0ED9B3-6D75-40AE-81DF-9041F6E2DCBC}" destId="{C95C3E24-B1C9-4683-811A-ED174125B8A6}" srcOrd="0" destOrd="0" presId="urn:microsoft.com/office/officeart/2005/8/layout/orgChart1"/>
    <dgm:cxn modelId="{551403C0-1EEC-43AF-83C9-DB4560A08657}" type="presParOf" srcId="{C95C3E24-B1C9-4683-811A-ED174125B8A6}" destId="{B217E01A-AEA5-4335-9F18-1A7C6761C7D6}" srcOrd="0" destOrd="0" presId="urn:microsoft.com/office/officeart/2005/8/layout/orgChart1"/>
    <dgm:cxn modelId="{61D3E6B0-52F9-49FF-8F42-8AE791B42CCF}" type="presParOf" srcId="{C95C3E24-B1C9-4683-811A-ED174125B8A6}" destId="{42FEB5B0-1D76-4367-B7F1-C15F56ED28E4}" srcOrd="1" destOrd="0" presId="urn:microsoft.com/office/officeart/2005/8/layout/orgChart1"/>
    <dgm:cxn modelId="{6CBB3539-4948-4074-A579-5A5E2E152E55}" type="presParOf" srcId="{9A0ED9B3-6D75-40AE-81DF-9041F6E2DCBC}" destId="{753D1BD4-6594-4B3C-8F7C-985198B58796}" srcOrd="1" destOrd="0" presId="urn:microsoft.com/office/officeart/2005/8/layout/orgChart1"/>
    <dgm:cxn modelId="{39B2C069-A967-47CA-86BA-33B56219E457}" type="presParOf" srcId="{9A0ED9B3-6D75-40AE-81DF-9041F6E2DCBC}" destId="{11968861-D99C-443F-A04E-8E8DCA60B1A0}" srcOrd="2" destOrd="0" presId="urn:microsoft.com/office/officeart/2005/8/layout/orgChart1"/>
    <dgm:cxn modelId="{A22F00AE-48FB-46B1-8988-7F4A6360B4CE}" type="presParOf" srcId="{DE145A04-D953-44E9-AB89-99A7929EB078}" destId="{3E4EE682-9705-4F86-87F2-96479BB4CF23}" srcOrd="2" destOrd="0" presId="urn:microsoft.com/office/officeart/2005/8/layout/orgChart1"/>
    <dgm:cxn modelId="{BC2C36D4-4E3D-4E8E-B0A9-AA6478C639C6}" type="presParOf" srcId="{DE145A04-D953-44E9-AB89-99A7929EB078}" destId="{9A80F554-A3FF-448E-A0D6-AB99D85B37B9}" srcOrd="3" destOrd="0" presId="urn:microsoft.com/office/officeart/2005/8/layout/orgChart1"/>
    <dgm:cxn modelId="{80D223AB-4868-4BD0-AB02-C633B9366892}" type="presParOf" srcId="{9A80F554-A3FF-448E-A0D6-AB99D85B37B9}" destId="{71282B29-7CAB-454D-AFA9-74EBF1BBB5AA}" srcOrd="0" destOrd="0" presId="urn:microsoft.com/office/officeart/2005/8/layout/orgChart1"/>
    <dgm:cxn modelId="{A9B2F752-8AC0-4B8C-B634-8C7DB674B59F}" type="presParOf" srcId="{71282B29-7CAB-454D-AFA9-74EBF1BBB5AA}" destId="{20C88D64-9383-49FD-8BB7-6C7920D27996}" srcOrd="0" destOrd="0" presId="urn:microsoft.com/office/officeart/2005/8/layout/orgChart1"/>
    <dgm:cxn modelId="{7C338670-51B8-49DA-BE87-197F718A3FA6}" type="presParOf" srcId="{71282B29-7CAB-454D-AFA9-74EBF1BBB5AA}" destId="{60F3C63D-3EAD-4256-B9F7-A05A32F6CB40}" srcOrd="1" destOrd="0" presId="urn:microsoft.com/office/officeart/2005/8/layout/orgChart1"/>
    <dgm:cxn modelId="{9AA97ADF-20C2-42EA-96A7-84EE7D528F9B}" type="presParOf" srcId="{9A80F554-A3FF-448E-A0D6-AB99D85B37B9}" destId="{5D64760A-962D-48E8-B082-B40BB2DC192F}" srcOrd="1" destOrd="0" presId="urn:microsoft.com/office/officeart/2005/8/layout/orgChart1"/>
    <dgm:cxn modelId="{FBF68FE2-E255-4357-B993-1CB7EF15D24F}" type="presParOf" srcId="{9A80F554-A3FF-448E-A0D6-AB99D85B37B9}" destId="{7124BC1E-C699-49FF-966A-7E25EF24BE54}" srcOrd="2" destOrd="0" presId="urn:microsoft.com/office/officeart/2005/8/layout/orgChart1"/>
    <dgm:cxn modelId="{8B857083-2B45-4FD4-9F59-2B46D22BC268}" type="presParOf" srcId="{DE145A04-D953-44E9-AB89-99A7929EB078}" destId="{AA7EEDFA-7D76-43FF-AC94-29AD3D681471}" srcOrd="4" destOrd="0" presId="urn:microsoft.com/office/officeart/2005/8/layout/orgChart1"/>
    <dgm:cxn modelId="{50201FB6-9E95-4A98-9095-6F8CEE870D11}" type="presParOf" srcId="{DE145A04-D953-44E9-AB89-99A7929EB078}" destId="{D6E7754D-E5E5-4D3B-88E4-A5B857A6CAAC}" srcOrd="5" destOrd="0" presId="urn:microsoft.com/office/officeart/2005/8/layout/orgChart1"/>
    <dgm:cxn modelId="{9BF76C5E-A85B-468B-BA06-92EF5FD47255}" type="presParOf" srcId="{D6E7754D-E5E5-4D3B-88E4-A5B857A6CAAC}" destId="{70385958-0756-472E-97FA-43EE3409AC9D}" srcOrd="0" destOrd="0" presId="urn:microsoft.com/office/officeart/2005/8/layout/orgChart1"/>
    <dgm:cxn modelId="{FAC1361B-8F44-4199-B487-432404A673F5}" type="presParOf" srcId="{70385958-0756-472E-97FA-43EE3409AC9D}" destId="{8D3692A3-7C3F-41F9-9536-4075DABC9DDB}" srcOrd="0" destOrd="0" presId="urn:microsoft.com/office/officeart/2005/8/layout/orgChart1"/>
    <dgm:cxn modelId="{0626D9D3-E2E7-4509-928F-3F1D2DF4CB5E}" type="presParOf" srcId="{70385958-0756-472E-97FA-43EE3409AC9D}" destId="{E8C728FD-73E8-4975-B433-C71EB0E70BCF}" srcOrd="1" destOrd="0" presId="urn:microsoft.com/office/officeart/2005/8/layout/orgChart1"/>
    <dgm:cxn modelId="{6D568E1E-DBFC-4C5E-A515-C67FE834E1A3}" type="presParOf" srcId="{D6E7754D-E5E5-4D3B-88E4-A5B857A6CAAC}" destId="{415FA978-D749-4C89-8082-E4AE80E79DAB}" srcOrd="1" destOrd="0" presId="urn:microsoft.com/office/officeart/2005/8/layout/orgChart1"/>
    <dgm:cxn modelId="{51C8F342-E78C-46F1-8766-B56E0B9E0E0B}" type="presParOf" srcId="{D6E7754D-E5E5-4D3B-88E4-A5B857A6CAAC}" destId="{912ECF0D-50E6-4C45-BF7A-3FC00D450383}" srcOrd="2" destOrd="0" presId="urn:microsoft.com/office/officeart/2005/8/layout/orgChart1"/>
    <dgm:cxn modelId="{91D012D2-9B4D-4EC2-B73C-0A2BDA61D477}" type="presParOf" srcId="{4EA65949-326C-4DC1-A810-D27B8EC70B07}" destId="{BEDF29B7-D0B3-4C49-A78A-BF4A3180527C}" srcOrd="2" destOrd="0" presId="urn:microsoft.com/office/officeart/2005/8/layout/orgChart1"/>
    <dgm:cxn modelId="{86B140DA-2959-4D23-8B1D-DF428B9D9E7F}" type="presParOf" srcId="{D2B17DB4-F450-49F1-BA87-FC0828A920F4}" destId="{CFB47309-B816-4314-8EAB-FF38977E96E2}" srcOrd="4" destOrd="0" presId="urn:microsoft.com/office/officeart/2005/8/layout/orgChart1"/>
    <dgm:cxn modelId="{6D501B0B-61A0-41FE-AA59-E6B440D62B6C}" type="presParOf" srcId="{D2B17DB4-F450-49F1-BA87-FC0828A920F4}" destId="{8485C17F-F03D-4628-B122-3D8796D5D2C4}" srcOrd="5" destOrd="0" presId="urn:microsoft.com/office/officeart/2005/8/layout/orgChart1"/>
    <dgm:cxn modelId="{05AAE929-93E8-4A04-9901-E154DCD1689E}" type="presParOf" srcId="{8485C17F-F03D-4628-B122-3D8796D5D2C4}" destId="{4F7BDDDC-47D7-415C-96E4-943E6C84F9DA}" srcOrd="0" destOrd="0" presId="urn:microsoft.com/office/officeart/2005/8/layout/orgChart1"/>
    <dgm:cxn modelId="{59A38FAA-EA85-4614-B899-DEB60346A210}" type="presParOf" srcId="{4F7BDDDC-47D7-415C-96E4-943E6C84F9DA}" destId="{D9E07E61-3F72-4B59-9172-EB9CEF90BD8C}" srcOrd="0" destOrd="0" presId="urn:microsoft.com/office/officeart/2005/8/layout/orgChart1"/>
    <dgm:cxn modelId="{FEA3C7CC-677D-4CF9-89CC-F2C66113D6DA}" type="presParOf" srcId="{4F7BDDDC-47D7-415C-96E4-943E6C84F9DA}" destId="{FEDFACBC-81BB-45B5-BE07-A52D262E1373}" srcOrd="1" destOrd="0" presId="urn:microsoft.com/office/officeart/2005/8/layout/orgChart1"/>
    <dgm:cxn modelId="{3B630F0C-675B-45FE-953B-B0B92D386DF5}" type="presParOf" srcId="{8485C17F-F03D-4628-B122-3D8796D5D2C4}" destId="{A989CD9A-F1B0-4601-8D90-9F8EC2CE2AEF}" srcOrd="1" destOrd="0" presId="urn:microsoft.com/office/officeart/2005/8/layout/orgChart1"/>
    <dgm:cxn modelId="{BABA860F-BD75-4A07-826A-1005ECD46AD1}" type="presParOf" srcId="{A989CD9A-F1B0-4601-8D90-9F8EC2CE2AEF}" destId="{24D76437-B1C4-4E26-A1A8-4E865A36D496}" srcOrd="0" destOrd="0" presId="urn:microsoft.com/office/officeart/2005/8/layout/orgChart1"/>
    <dgm:cxn modelId="{67B71E00-7C62-4A0C-8567-124568D8DE00}" type="presParOf" srcId="{A989CD9A-F1B0-4601-8D90-9F8EC2CE2AEF}" destId="{F1512D98-582F-4A73-A6AB-C0B3420A999D}" srcOrd="1" destOrd="0" presId="urn:microsoft.com/office/officeart/2005/8/layout/orgChart1"/>
    <dgm:cxn modelId="{306BE3C0-9512-4D03-B944-CA083E2FB914}" type="presParOf" srcId="{F1512D98-582F-4A73-A6AB-C0B3420A999D}" destId="{349D34DD-564A-4285-A9B8-15A2A4FAD750}" srcOrd="0" destOrd="0" presId="urn:microsoft.com/office/officeart/2005/8/layout/orgChart1"/>
    <dgm:cxn modelId="{895614FC-4424-41AC-B13B-F17C5CCAAF9F}" type="presParOf" srcId="{349D34DD-564A-4285-A9B8-15A2A4FAD750}" destId="{C4110DA1-8F2D-4D47-8B4E-6A26CEFCE751}" srcOrd="0" destOrd="0" presId="urn:microsoft.com/office/officeart/2005/8/layout/orgChart1"/>
    <dgm:cxn modelId="{312A7442-320B-4E52-8912-C923B1A32EB9}" type="presParOf" srcId="{349D34DD-564A-4285-A9B8-15A2A4FAD750}" destId="{F87D91D9-A2CC-4778-B63C-383E827BF3BF}" srcOrd="1" destOrd="0" presId="urn:microsoft.com/office/officeart/2005/8/layout/orgChart1"/>
    <dgm:cxn modelId="{D87D4D1D-D223-495A-8796-4E44F6D4B2F9}" type="presParOf" srcId="{F1512D98-582F-4A73-A6AB-C0B3420A999D}" destId="{081D5200-7F93-48A8-8662-A001DB71F6A8}" srcOrd="1" destOrd="0" presId="urn:microsoft.com/office/officeart/2005/8/layout/orgChart1"/>
    <dgm:cxn modelId="{E50176A8-3CB0-4A89-A691-FA77F363B604}" type="presParOf" srcId="{F1512D98-582F-4A73-A6AB-C0B3420A999D}" destId="{12516E6B-5008-49CA-972E-0DA52E0350F5}" srcOrd="2" destOrd="0" presId="urn:microsoft.com/office/officeart/2005/8/layout/orgChart1"/>
    <dgm:cxn modelId="{BC4E2EAC-3A27-4C7C-8A45-D9C93BEE4CD2}" type="presParOf" srcId="{A989CD9A-F1B0-4601-8D90-9F8EC2CE2AEF}" destId="{F6558E33-FDDF-4AF6-9FF2-7F28E3CA0FAA}" srcOrd="2" destOrd="0" presId="urn:microsoft.com/office/officeart/2005/8/layout/orgChart1"/>
    <dgm:cxn modelId="{9FE941B0-8619-46AC-A9D5-18AD5382D1D1}" type="presParOf" srcId="{A989CD9A-F1B0-4601-8D90-9F8EC2CE2AEF}" destId="{EA1A34BD-241E-4F26-9DD0-41509ABDCEB3}" srcOrd="3" destOrd="0" presId="urn:microsoft.com/office/officeart/2005/8/layout/orgChart1"/>
    <dgm:cxn modelId="{B4038881-593B-411C-AE78-E012859E1447}" type="presParOf" srcId="{EA1A34BD-241E-4F26-9DD0-41509ABDCEB3}" destId="{E9047C9A-A969-4BB5-943F-4406525E876C}" srcOrd="0" destOrd="0" presId="urn:microsoft.com/office/officeart/2005/8/layout/orgChart1"/>
    <dgm:cxn modelId="{3D35A98F-8C15-4559-8087-5FFD35F66778}" type="presParOf" srcId="{E9047C9A-A969-4BB5-943F-4406525E876C}" destId="{A896CA11-1BA3-4CD3-A263-EB01A713F19B}" srcOrd="0" destOrd="0" presId="urn:microsoft.com/office/officeart/2005/8/layout/orgChart1"/>
    <dgm:cxn modelId="{9933B9DF-EAFC-4317-A088-06FBCA098D4D}" type="presParOf" srcId="{E9047C9A-A969-4BB5-943F-4406525E876C}" destId="{86B47626-737E-4CFA-937B-0811A832C540}" srcOrd="1" destOrd="0" presId="urn:microsoft.com/office/officeart/2005/8/layout/orgChart1"/>
    <dgm:cxn modelId="{D56951E6-43D1-43D4-95AC-443DF62ACCD4}" type="presParOf" srcId="{EA1A34BD-241E-4F26-9DD0-41509ABDCEB3}" destId="{2D8886C3-2FB3-41C0-9003-34466AEC2346}" srcOrd="1" destOrd="0" presId="urn:microsoft.com/office/officeart/2005/8/layout/orgChart1"/>
    <dgm:cxn modelId="{9B4E6BCE-A16B-4B2A-B450-8BDB4F83C17D}" type="presParOf" srcId="{EA1A34BD-241E-4F26-9DD0-41509ABDCEB3}" destId="{E742612A-849F-4882-A9A3-D3182E94A05B}" srcOrd="2" destOrd="0" presId="urn:microsoft.com/office/officeart/2005/8/layout/orgChart1"/>
    <dgm:cxn modelId="{3CE3D2C0-1ACF-446A-A0F9-D3326662C9C4}" type="presParOf" srcId="{A989CD9A-F1B0-4601-8D90-9F8EC2CE2AEF}" destId="{FE256B6E-EEBE-41D2-9101-E05A7CB9F3E2}" srcOrd="4" destOrd="0" presId="urn:microsoft.com/office/officeart/2005/8/layout/orgChart1"/>
    <dgm:cxn modelId="{A0D3040F-D4FE-4438-A8F8-CAE08FC07119}" type="presParOf" srcId="{A989CD9A-F1B0-4601-8D90-9F8EC2CE2AEF}" destId="{C006F113-0C87-408C-AB6D-DE6449485A6A}" srcOrd="5" destOrd="0" presId="urn:microsoft.com/office/officeart/2005/8/layout/orgChart1"/>
    <dgm:cxn modelId="{65073FB9-A6FC-45EE-AB5C-3E981CB561E8}" type="presParOf" srcId="{C006F113-0C87-408C-AB6D-DE6449485A6A}" destId="{64EECA18-DC27-4F5B-86C8-2743581BD39C}" srcOrd="0" destOrd="0" presId="urn:microsoft.com/office/officeart/2005/8/layout/orgChart1"/>
    <dgm:cxn modelId="{987E83B2-EC6E-4A51-8946-13A12A316468}" type="presParOf" srcId="{64EECA18-DC27-4F5B-86C8-2743581BD39C}" destId="{4DB9D100-0B2A-4E28-BED4-B0A7DEDF6428}" srcOrd="0" destOrd="0" presId="urn:microsoft.com/office/officeart/2005/8/layout/orgChart1"/>
    <dgm:cxn modelId="{2868EBF8-F3FA-4AA8-939B-B92DAFBCE1A6}" type="presParOf" srcId="{64EECA18-DC27-4F5B-86C8-2743581BD39C}" destId="{4FB00103-694E-47F9-AC7B-3CD2A641D1E8}" srcOrd="1" destOrd="0" presId="urn:microsoft.com/office/officeart/2005/8/layout/orgChart1"/>
    <dgm:cxn modelId="{30181675-F02C-4F14-B014-C7CFE7B08609}" type="presParOf" srcId="{C006F113-0C87-408C-AB6D-DE6449485A6A}" destId="{56582AE3-9D3A-4E94-BC2C-3D38BC06FEC5}" srcOrd="1" destOrd="0" presId="urn:microsoft.com/office/officeart/2005/8/layout/orgChart1"/>
    <dgm:cxn modelId="{2777284C-7534-4761-8312-E1C4256B7B82}" type="presParOf" srcId="{C006F113-0C87-408C-AB6D-DE6449485A6A}" destId="{CDB8CAFB-732A-405F-B547-2C4D7E269960}" srcOrd="2" destOrd="0" presId="urn:microsoft.com/office/officeart/2005/8/layout/orgChart1"/>
    <dgm:cxn modelId="{C7DE0531-B9EB-4E4B-B8AE-B8B1E1DEBE46}" type="presParOf" srcId="{8485C17F-F03D-4628-B122-3D8796D5D2C4}" destId="{A3DC562A-2AC6-4DD3-B82D-3CA0C539CFE8}" srcOrd="2" destOrd="0" presId="urn:microsoft.com/office/officeart/2005/8/layout/orgChart1"/>
    <dgm:cxn modelId="{821AA8B2-A6F0-45A6-8118-93104B158D79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3 Figures</a:t>
          </a:r>
          <a:endParaRPr lang="en-US" sz="1000" kern="1200" dirty="0"/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Rocket Ship</a:t>
          </a:r>
          <a:endParaRPr lang="en-US" sz="1000" kern="1200" dirty="0"/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Male Stick Figure</a:t>
          </a:r>
          <a:endParaRPr lang="en-US" sz="1000" kern="1200" dirty="0"/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7706560" y="1455344"/>
        <a:ext cx="795679" cy="39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3 Figures</a:t>
          </a:r>
          <a:endParaRPr lang="en-US" sz="1000" kern="1200" dirty="0"/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Rocket Ship</a:t>
          </a:r>
          <a:endParaRPr lang="en-US" sz="1000" kern="1200" dirty="0"/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Male Stick Figure</a:t>
          </a:r>
          <a:endParaRPr lang="en-US" sz="1000" kern="1200" dirty="0"/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Rectangle</a:t>
          </a:r>
          <a:endParaRPr lang="en-US" sz="1000" kern="1200" dirty="0"/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Circle</a:t>
          </a:r>
          <a:endParaRPr lang="en-US" sz="1000" kern="1200" dirty="0"/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Triangle</a:t>
          </a:r>
          <a:endParaRPr lang="en-US" sz="1000" kern="1200" dirty="0"/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Draw Inverted V</a:t>
          </a:r>
          <a:endParaRPr lang="en-US" sz="1000" kern="1200" dirty="0"/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smtClean="0"/>
              <a:t>This exercise is to show that</a:t>
            </a:r>
            <a:r>
              <a:rPr lang="en-US" baseline="0" smtClean="0"/>
              <a:t> a function with non-void return type can be used like a void function, but its returned value will be “lost”.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aseline="0" smtClean="0"/>
              <a:t>You may refer to the “scanf()” function which returns an integer (number of input data read), but sometimes we use scanf() without using its returned value.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Font typeface="+mj-lt"/>
              <a:buAutoNum type="arabicPeriod"/>
            </a:pPr>
            <a:r>
              <a:rPr lang="en-US" smtClean="0">
                <a:cs typeface="Arial" pitchFamily="34" charset="0"/>
              </a:rPr>
              <a:t>The reason I want the program to read 2 integers is to</a:t>
            </a:r>
            <a:r>
              <a:rPr lang="en-US" baseline="0" smtClean="0">
                <a:cs typeface="Arial" pitchFamily="34" charset="0"/>
              </a:rPr>
              <a:t> show that we call the same function twice. Also to show that the name of the argument needs not be the same as the name of the parameter.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US" baseline="0" smtClean="0">
                <a:cs typeface="Arial" pitchFamily="34" charset="0"/>
              </a:rPr>
              <a:t>Also want to check whether students know how to write the precondition.</a:t>
            </a:r>
            <a:endParaRPr lang="en-US" smtClean="0">
              <a:cs typeface="Arial" pitchFamily="34" charset="0"/>
            </a:endParaRPr>
          </a:p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>
              <a:defRPr/>
            </a:pPr>
            <a:endParaRPr lang="en-US" dirty="0" smtClean="0">
              <a:cs typeface="Arial" pitchFamily="34" charset="0"/>
            </a:endParaRPr>
          </a:p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xisingapore.com/taxi-far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</a:t>
            </a:r>
            <a:r>
              <a:rPr lang="en-GB" smtClean="0">
                <a:solidFill>
                  <a:srgbClr val="0000FF"/>
                </a:solidFill>
              </a:rPr>
              <a:t>: Tracing Functions (2/3)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63" y="1863672"/>
            <a:ext cx="4407108" cy="37702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4488" algn="l"/>
              </a:tabLst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h(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k(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h(a, b);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k(b));</a:t>
            </a:r>
          </a:p>
          <a:p>
            <a:pPr>
              <a:tabLst>
                <a:tab pos="344488" algn="l"/>
              </a:tabLst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194" y="1863672"/>
            <a:ext cx="3849973" cy="255454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h(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 = x%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k(b));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k(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*a;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471485" y="1141413"/>
            <a:ext cx="5771659" cy="452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What is the output of this program?</a:t>
            </a:r>
            <a:endParaRPr lang="en-GB" dirty="0" smtClean="0"/>
          </a:p>
        </p:txBody>
      </p:sp>
      <p:sp>
        <p:nvSpPr>
          <p:cNvPr id="11" name="[Group 16]"/>
          <p:cNvSpPr txBox="1"/>
          <p:nvPr/>
        </p:nvSpPr>
        <p:spPr>
          <a:xfrm>
            <a:off x="3117954" y="1679006"/>
            <a:ext cx="19212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Week3_Trace2.c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501390" y="4679827"/>
            <a:ext cx="2353456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56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</a:t>
            </a:r>
            <a:r>
              <a:rPr lang="en-GB" smtClean="0">
                <a:solidFill>
                  <a:srgbClr val="0000FF"/>
                </a:solidFill>
              </a:rPr>
              <a:t>: Tracing Functions (3/3)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63" y="1863672"/>
            <a:ext cx="4407108" cy="394723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 = m(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194" y="1863672"/>
            <a:ext cx="3849973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"Hi!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x*(x+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471485" y="1141413"/>
            <a:ext cx="5834721" cy="452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What is the output of this program?</a:t>
            </a:r>
            <a:endParaRPr lang="en-GB" dirty="0" smtClean="0"/>
          </a:p>
        </p:txBody>
      </p:sp>
      <p:sp>
        <p:nvSpPr>
          <p:cNvPr id="11" name="[Group 16]"/>
          <p:cNvSpPr txBox="1"/>
          <p:nvPr/>
        </p:nvSpPr>
        <p:spPr>
          <a:xfrm>
            <a:off x="3117954" y="1679006"/>
            <a:ext cx="19212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Week3_Trace3.c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501390" y="3452016"/>
            <a:ext cx="2353456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1390" y="4122053"/>
            <a:ext cx="2353456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</a:p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1390" y="5170036"/>
            <a:ext cx="2353456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</a:p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08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 autoUpdateAnimBg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#3: Writing Pre-condition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86" y="2963917"/>
            <a:ext cx="8152252" cy="240065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side1 and side2 are the lengths of the 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 perpendicular sides.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side2)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471486" y="1141412"/>
            <a:ext cx="8152252" cy="182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The function </a:t>
            </a:r>
            <a:r>
              <a:rPr lang="en-GB" smtClean="0">
                <a:solidFill>
                  <a:srgbClr val="0000FF"/>
                </a:solidFill>
              </a:rPr>
              <a:t>triangle_area() </a:t>
            </a:r>
            <a:r>
              <a:rPr lang="en-GB" smtClean="0"/>
              <a:t>computes the area of a right-angled triangle. The two parameters are the lengths of the two perpendicular sides.</a:t>
            </a:r>
          </a:p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How should you write the pre-condition?</a:t>
            </a: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8248" y="3964190"/>
            <a:ext cx="364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side1 &gt; 0, side2 &gt; 0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65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#4: Cohesion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86" y="1674214"/>
            <a:ext cx="8152252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side2)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471486" y="1141412"/>
            <a:ext cx="8152252" cy="718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Which of the two approaches is correct?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1486" y="3491547"/>
            <a:ext cx="8152252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"Area =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side1 * side2 / 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4490388"/>
            <a:ext cx="551549" cy="745877"/>
          </a:xfrm>
          <a:prstGeom prst="rect">
            <a:avLst/>
          </a:prstGeom>
        </p:spPr>
      </p:pic>
      <p:pic>
        <p:nvPicPr>
          <p:cNvPr id="13" name="[Picture 1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2595599"/>
            <a:ext cx="563357" cy="709831"/>
          </a:xfrm>
          <a:prstGeom prst="rect">
            <a:avLst/>
          </a:prstGeom>
        </p:spPr>
      </p:pic>
      <p:sp>
        <p:nvSpPr>
          <p:cNvPr id="15" name="[Rectangle 3]"/>
          <p:cNvSpPr txBox="1">
            <a:spLocks noChangeArrowheads="1"/>
          </p:cNvSpPr>
          <p:nvPr/>
        </p:nvSpPr>
        <p:spPr>
          <a:xfrm>
            <a:off x="471486" y="5237305"/>
            <a:ext cx="8152252" cy="138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2000" smtClean="0"/>
              <a:t>In general, </a:t>
            </a:r>
            <a:r>
              <a:rPr lang="en-GB" sz="2000" smtClean="0">
                <a:solidFill>
                  <a:srgbClr val="C00000"/>
                </a:solidFill>
              </a:rPr>
              <a:t>a function should perform either computation or I/O, not both</a:t>
            </a:r>
            <a:r>
              <a:rPr lang="en-GB" sz="2000" smtClean="0"/>
              <a:t>. </a:t>
            </a:r>
            <a:r>
              <a:rPr lang="en-GB" sz="2000" smtClean="0">
                <a:solidFill>
                  <a:srgbClr val="0000FF"/>
                </a:solidFill>
              </a:rPr>
              <a:t>triangle_area()</a:t>
            </a:r>
            <a:r>
              <a:rPr lang="en-GB" sz="2000" smtClean="0"/>
              <a:t> is to compute the area, so it should return the answer to the caller, which then decides whether to print the answer or use it for further computation in a bigger task.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273625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Pop Quiz #1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284791"/>
            <a:ext cx="8497351" cy="97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What is the output o</a:t>
            </a:r>
            <a:r>
              <a:rPr lang="en-GB" sz="2400" dirty="0" smtClean="0"/>
              <a:t>f </a:t>
            </a:r>
            <a:r>
              <a:rPr lang="en-GB" sz="2400" dirty="0"/>
              <a:t>this code and what value does the function </a:t>
            </a:r>
            <a:r>
              <a:rPr lang="en-GB" sz="2400" dirty="0">
                <a:solidFill>
                  <a:srgbClr val="0000FF"/>
                </a:solidFill>
              </a:rPr>
              <a:t>f() </a:t>
            </a:r>
            <a:r>
              <a:rPr lang="en-GB" sz="2400" dirty="0" smtClean="0"/>
              <a:t>return</a:t>
            </a:r>
            <a:r>
              <a:rPr lang="en-US" sz="2400" dirty="0" smtClean="0"/>
              <a:t>?</a:t>
            </a:r>
            <a:endParaRPr lang="en-GB" sz="2000" kern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2177" y="2264093"/>
            <a:ext cx="5738071" cy="427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returned = 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f());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"B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2423" y="1952337"/>
            <a:ext cx="2491740" cy="70788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</a:p>
          <a:p>
            <a:r>
              <a:rPr lang="en-US" sz="2000" smtClean="0"/>
              <a:t>Value </a:t>
            </a:r>
            <a:r>
              <a:rPr lang="en-US" sz="2000" dirty="0" smtClean="0"/>
              <a:t>returned </a:t>
            </a:r>
            <a:r>
              <a:rPr lang="en-US" sz="2000" smtClean="0"/>
              <a:t>= </a:t>
            </a:r>
            <a:r>
              <a:rPr lang="en-US" sz="200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37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Pop Quiz #1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284790"/>
            <a:ext cx="8497351" cy="56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What is the output o</a:t>
            </a:r>
            <a:r>
              <a:rPr lang="en-GB" sz="2400" dirty="0" smtClean="0"/>
              <a:t>f </a:t>
            </a:r>
            <a:r>
              <a:rPr lang="en-GB" sz="2400" dirty="0"/>
              <a:t>this </a:t>
            </a:r>
            <a:r>
              <a:rPr lang="en-GB" sz="2400" dirty="0" smtClean="0"/>
              <a:t>code</a:t>
            </a:r>
            <a:r>
              <a:rPr lang="en-US" sz="2400" dirty="0" smtClean="0"/>
              <a:t>?</a:t>
            </a:r>
            <a:endParaRPr lang="en-GB" sz="2000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2177" y="1963152"/>
            <a:ext cx="5749646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"Answer = 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g(3 + g(7)));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g(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*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3526" y="2398361"/>
            <a:ext cx="2491740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Answer = 730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135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#5: Magic Number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090246"/>
            <a:ext cx="8497351" cy="370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Write a </a:t>
            </a:r>
            <a:r>
              <a:rPr lang="en-GB" sz="2400" dirty="0" smtClean="0"/>
              <a:t>program </a:t>
            </a:r>
            <a:r>
              <a:rPr lang="en-GB" sz="2400" dirty="0" err="1" smtClean="0">
                <a:solidFill>
                  <a:srgbClr val="0000FF"/>
                </a:solidFill>
              </a:rPr>
              <a:t>MagicNumber.c</a:t>
            </a:r>
            <a:r>
              <a:rPr lang="en-GB" sz="2400" dirty="0" smtClean="0"/>
              <a:t> </a:t>
            </a:r>
            <a:r>
              <a:rPr lang="en-GB" sz="2400" dirty="0"/>
              <a:t>that reads two positive integers (with at most 5 digits) and for each, adds up the digits (from right) in positions 1, 3, and 5. The right-most digit of the sum is the required </a:t>
            </a:r>
            <a:r>
              <a:rPr lang="en-GB" sz="2400" dirty="0" smtClean="0"/>
              <a:t>answer. [Time limit: 20 min.]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If input is </a:t>
            </a:r>
            <a:r>
              <a:rPr lang="en-US" sz="2000" u="sng" dirty="0" smtClean="0"/>
              <a:t>7</a:t>
            </a:r>
            <a:r>
              <a:rPr lang="en-US" sz="2000" dirty="0" smtClean="0"/>
              <a:t>6</a:t>
            </a:r>
            <a:r>
              <a:rPr lang="en-US" sz="2000" u="sng" dirty="0" smtClean="0"/>
              <a:t>5</a:t>
            </a:r>
            <a:r>
              <a:rPr lang="en-US" sz="2000" dirty="0" smtClean="0"/>
              <a:t>2</a:t>
            </a:r>
            <a:r>
              <a:rPr lang="en-US" sz="2000" u="sng" dirty="0" smtClean="0"/>
              <a:t>4</a:t>
            </a:r>
            <a:r>
              <a:rPr lang="en-US" sz="2000" dirty="0" smtClean="0"/>
              <a:t>, adding up digits </a:t>
            </a:r>
            <a:r>
              <a:rPr lang="en-US" sz="2000" dirty="0" smtClean="0">
                <a:solidFill>
                  <a:srgbClr val="C00000"/>
                </a:solidFill>
              </a:rPr>
              <a:t>4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5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C00000"/>
                </a:solidFill>
              </a:rPr>
              <a:t>7</a:t>
            </a:r>
            <a:r>
              <a:rPr lang="en-US" sz="2000" dirty="0" smtClean="0"/>
              <a:t>, we get 16. Hence the answer is 6.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 should have a function </a:t>
            </a:r>
            <a:r>
              <a:rPr lang="en-US" sz="2000" dirty="0" err="1" smtClean="0">
                <a:solidFill>
                  <a:srgbClr val="0000FF"/>
                </a:solidFill>
              </a:rPr>
              <a:t>get_magic</a:t>
            </a:r>
            <a:r>
              <a:rPr lang="en-US" sz="2000" dirty="0" smtClean="0">
                <a:solidFill>
                  <a:srgbClr val="0000FF"/>
                </a:solidFill>
              </a:rPr>
              <a:t>()</a:t>
            </a:r>
            <a:r>
              <a:rPr lang="en-US" sz="2000" dirty="0" smtClean="0"/>
              <a:t> to compute </a:t>
            </a:r>
            <a:r>
              <a:rPr lang="en-GB" sz="2000" kern="0" dirty="0" smtClean="0"/>
              <a:t>and </a:t>
            </a:r>
            <a:r>
              <a:rPr lang="en-GB" sz="2000" kern="0" dirty="0"/>
              <a:t>return the answer. Decide on its parameter(s). What is the </a:t>
            </a:r>
            <a:r>
              <a:rPr lang="en-GB" sz="2000" u="sng" kern="0" dirty="0"/>
              <a:t>precondition</a:t>
            </a:r>
            <a:r>
              <a:rPr lang="en-GB" sz="2000" kern="0" dirty="0"/>
              <a:t> of the </a:t>
            </a:r>
            <a:r>
              <a:rPr lang="en-GB" sz="2000" kern="0" dirty="0" smtClean="0"/>
              <a:t>function?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kern="0" dirty="0" smtClean="0">
                <a:solidFill>
                  <a:srgbClr val="C00000"/>
                </a:solidFill>
              </a:rPr>
              <a:t>This exercise is mounted on </a:t>
            </a:r>
            <a:r>
              <a:rPr lang="en-GB" sz="2000" kern="0" dirty="0" err="1" smtClean="0">
                <a:solidFill>
                  <a:srgbClr val="C00000"/>
                </a:solidFill>
              </a:rPr>
              <a:t>CodeCrunch</a:t>
            </a:r>
            <a:endParaRPr lang="en-GB" sz="2000" kern="0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205" y="4697380"/>
            <a:ext cx="220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Sample run:</a:t>
            </a:r>
            <a:endParaRPr lang="en-US" sz="2400" i="1"/>
          </a:p>
        </p:txBody>
      </p:sp>
      <p:sp>
        <p:nvSpPr>
          <p:cNvPr id="3" name="TextBox 2"/>
          <p:cNvSpPr txBox="1"/>
          <p:nvPr/>
        </p:nvSpPr>
        <p:spPr>
          <a:xfrm>
            <a:off x="808892" y="5159045"/>
            <a:ext cx="3534508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1st value: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76524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 number = 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2nd value: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8946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 number = </a:t>
            </a:r>
            <a:r>
              <a:rPr lang="en-US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251" y="4928213"/>
            <a:ext cx="3459534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When you learn more next time, you can remove the “at most 5 digits” restriction.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2127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Pop Quiz #2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39615" y="1284791"/>
            <a:ext cx="8497351" cy="97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Match  each condition in (A) to its equivalent condition in (B). Assume that </a:t>
            </a:r>
            <a:r>
              <a:rPr lang="en-US" sz="240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r>
              <a:rPr lang="en-US" sz="2400" dirty="0"/>
              <a:t> is an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smtClean="0"/>
              <a:t>variable.</a:t>
            </a:r>
            <a:endParaRPr lang="en-GB" sz="2000" kern="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986235" y="2264093"/>
            <a:ext cx="7341870" cy="2757518"/>
            <a:chOff x="984885" y="2718762"/>
            <a:chExt cx="7341870" cy="2757518"/>
          </a:xfrm>
        </p:grpSpPr>
        <p:sp>
          <p:nvSpPr>
            <p:cNvPr id="12" name="TextBox 11"/>
            <p:cNvSpPr txBox="1"/>
            <p:nvPr/>
          </p:nvSpPr>
          <p:spPr>
            <a:xfrm>
              <a:off x="1607820" y="2718762"/>
              <a:ext cx="1074420" cy="461665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SG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9400" y="2745432"/>
              <a:ext cx="1074420" cy="461665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SG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4885" y="3307080"/>
              <a:ext cx="2320290" cy="92333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 ==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4885" y="4552950"/>
              <a:ext cx="2320290" cy="92333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 !=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06465" y="3307080"/>
              <a:ext cx="2320290" cy="9233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6465" y="4552950"/>
              <a:ext cx="2320290" cy="9233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if </a:t>
              </a:r>
              <a:r>
                <a:rPr lang="en-US" dirty="0" smtClean="0">
                  <a:latin typeface="Lucida Console" pitchFamily="49" charset="0"/>
                </a:rPr>
                <a:t>(!a)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...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509010" y="3688735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09010" y="4934605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513070" y="3688735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513070" y="4934605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439615" y="5256836"/>
            <a:ext cx="8497351" cy="12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kern="0" dirty="0"/>
              <a:t>Codes in (B) are very frequently encountered in C programming. They are not considered convoluted</a:t>
            </a:r>
            <a:r>
              <a:rPr lang="en-US" sz="2200" dirty="0" smtClean="0"/>
              <a:t>. However, you can stick with (A) if you find it more readable.</a:t>
            </a:r>
            <a:endParaRPr lang="en-GB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20869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Pop Quiz #2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39615" y="1284791"/>
            <a:ext cx="8497351" cy="48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the output of the following </a:t>
            </a:r>
            <a:r>
              <a:rPr lang="en-US" sz="2400" dirty="0" smtClean="0"/>
              <a:t>code</a:t>
            </a:r>
            <a:r>
              <a:rPr lang="en-US" sz="2400" dirty="0"/>
              <a:t>?</a:t>
            </a:r>
            <a:endParaRPr lang="en-GB" sz="2000" kern="0" dirty="0" smtClean="0"/>
          </a:p>
        </p:txBody>
      </p:sp>
      <p:sp>
        <p:nvSpPr>
          <p:cNvPr id="25" name="HighlightTextShape201406241503265130"/>
          <p:cNvSpPr>
            <a:spLocks noChangeArrowheads="1"/>
          </p:cNvSpPr>
          <p:nvPr/>
        </p:nvSpPr>
        <p:spPr bwMode="auto">
          <a:xfrm>
            <a:off x="439615" y="3626758"/>
            <a:ext cx="8497351" cy="189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Assuming that </a:t>
            </a:r>
            <a:r>
              <a:rPr lang="en-US" sz="24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r>
              <a:rPr lang="en-US" sz="2400" kern="0" dirty="0"/>
              <a:t>, </a:t>
            </a:r>
            <a:r>
              <a:rPr lang="en-US" sz="2400" kern="0" dirty="0">
                <a:solidFill>
                  <a:srgbClr val="800000"/>
                </a:solidFill>
                <a:latin typeface="Lucida Console" pitchFamily="49" charset="0"/>
              </a:rPr>
              <a:t>b</a:t>
            </a:r>
            <a:r>
              <a:rPr lang="en-US" sz="2400" kern="0" dirty="0"/>
              <a:t> and </a:t>
            </a:r>
            <a:r>
              <a:rPr lang="en-US" sz="2400" kern="0" dirty="0">
                <a:solidFill>
                  <a:srgbClr val="800000"/>
                </a:solidFill>
                <a:latin typeface="Lucida Console" pitchFamily="49" charset="0"/>
              </a:rPr>
              <a:t>c</a:t>
            </a:r>
            <a:r>
              <a:rPr lang="en-US" sz="2400" kern="0" dirty="0"/>
              <a:t> are </a:t>
            </a:r>
            <a:r>
              <a:rPr lang="en-US" sz="2400" kern="0" dirty="0" err="1">
                <a:solidFill>
                  <a:srgbClr val="0000FF"/>
                </a:solidFill>
              </a:rPr>
              <a:t>int</a:t>
            </a:r>
            <a:r>
              <a:rPr lang="en-US" sz="2400" kern="0" dirty="0">
                <a:solidFill>
                  <a:srgbClr val="0000FF"/>
                </a:solidFill>
              </a:rPr>
              <a:t> </a:t>
            </a:r>
            <a:r>
              <a:rPr lang="en-US" sz="2400" kern="0" dirty="0"/>
              <a:t>variables, </a:t>
            </a:r>
            <a:r>
              <a:rPr lang="en-US" sz="2400" kern="0" dirty="0" smtClean="0"/>
              <a:t>the </a:t>
            </a:r>
            <a:r>
              <a:rPr lang="en-US" sz="2400" kern="0" dirty="0"/>
              <a:t>following condition </a:t>
            </a:r>
            <a:r>
              <a:rPr lang="en-US" sz="2400" kern="0" dirty="0" smtClean="0"/>
              <a:t>is incorrect? Why</a:t>
            </a:r>
            <a:r>
              <a:rPr lang="en-US" sz="2400" dirty="0" smtClean="0"/>
              <a:t>?</a:t>
            </a:r>
          </a:p>
          <a:p>
            <a:pPr lvl="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1379538" algn="l"/>
              </a:tabLst>
            </a:pPr>
            <a:r>
              <a:rPr lang="en-US" sz="2400" kern="0" dirty="0" smtClean="0">
                <a:solidFill>
                  <a:srgbClr val="800000"/>
                </a:solidFill>
                <a:latin typeface="Lucida Console" pitchFamily="49" charset="0"/>
              </a:rPr>
              <a:t>	</a:t>
            </a:r>
            <a:r>
              <a:rPr lang="en-US" sz="2400" kern="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400" kern="0" dirty="0" smtClean="0">
                <a:solidFill>
                  <a:srgbClr val="800000"/>
                </a:solidFill>
                <a:latin typeface="Lucida Console" pitchFamily="49" charset="0"/>
              </a:rPr>
              <a:t> </a:t>
            </a:r>
            <a:r>
              <a:rPr lang="en-US" sz="2400" kern="0" dirty="0">
                <a:latin typeface="Lucida Console" pitchFamily="49" charset="0"/>
              </a:rPr>
              <a:t>(a &gt; b &gt; c</a:t>
            </a:r>
            <a:r>
              <a:rPr lang="en-US" sz="2400" kern="0" dirty="0" smtClean="0">
                <a:latin typeface="Lucida Console" pitchFamily="49" charset="0"/>
              </a:rPr>
              <a:t>)</a:t>
            </a:r>
            <a:endParaRPr lang="en-US" sz="2400" kern="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smtClean="0"/>
              <a:t>What test data could you use to expose its flaw? How </a:t>
            </a:r>
            <a:r>
              <a:rPr lang="en-US" sz="2400" kern="0" dirty="0" smtClean="0"/>
              <a:t>can you correct it?</a:t>
            </a:r>
            <a:endParaRPr lang="en-GB" sz="2400" kern="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108710" y="1831121"/>
            <a:ext cx="3840480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(x &lt;= y)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"Line 1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"Line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"Line 3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730" y="1834931"/>
            <a:ext cx="3848100" cy="163121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(x &lt;= y) {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"Line 1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"Line 2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"Line 3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  <a:p>
            <a:pPr>
              <a:tabLst>
                <a:tab pos="446088" algn="l"/>
                <a:tab pos="811213" algn="l"/>
                <a:tab pos="1165225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6957265" y="1876146"/>
            <a:ext cx="314525" cy="398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78730" y="3064175"/>
            <a:ext cx="314525" cy="398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11007" y="5865822"/>
            <a:ext cx="5303520" cy="4616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Lucida Console" pitchFamily="49" charset="0"/>
              </a:rPr>
              <a:t>((a &gt; b) &amp;&amp; (b &gt; c))</a:t>
            </a:r>
            <a:endParaRPr lang="en-SG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69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User to guess a secret jackpot number between 1 and 10 inclusive.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 smtClean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 smtClean="0"/>
              <a:t>Analysis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 smtClean="0"/>
              <a:t>Inputs: Jackpot number, your guess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 smtClean="0"/>
              <a:t>Outputs: Appropriate messages (“too high”, “too low”, “correct!)</a:t>
            </a:r>
            <a:endParaRPr lang="en-GB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Week 3: Writing Functions and Selection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851338" y="1203767"/>
            <a:ext cx="7819696" cy="5359079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Functions</a:t>
            </a:r>
          </a:p>
          <a:p>
            <a:pPr marL="914400" lvl="1" indent="-3556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#1: A Simple “Drawing” Program</a:t>
            </a:r>
          </a:p>
          <a:p>
            <a:pPr marL="914400" lvl="1" indent="-3556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#2: Tracing Functions</a:t>
            </a:r>
          </a:p>
          <a:p>
            <a:pPr marL="914400" lvl="1" indent="-3556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#3: Writing Pre-condition</a:t>
            </a:r>
          </a:p>
          <a:p>
            <a:pPr marL="914400" lvl="1" indent="-3556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#4: Cohesion</a:t>
            </a:r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Pop </a:t>
            </a:r>
            <a:r>
              <a:rPr lang="en-GB" dirty="0" smtClean="0"/>
              <a:t>Quiz #1</a:t>
            </a:r>
            <a:endParaRPr lang="en-GB" dirty="0"/>
          </a:p>
          <a:p>
            <a:pPr marL="906463" lvl="1" indent="-336550" defTabSz="9667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#5: Magic Number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Selection Statements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Pop Quiz #2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Example: Hi-Lo Game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#6: Leap Year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#7: NRIC Check Code</a:t>
            </a:r>
          </a:p>
          <a:p>
            <a:pPr marL="906463" lvl="1" indent="-33655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 #8: Taxi Fare – Continue at home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Example: Hi-Lo Game (version 1)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077" y="1113184"/>
            <a:ext cx="7725015" cy="4726102"/>
            <a:chOff x="848830" y="1260850"/>
            <a:chExt cx="7725015" cy="4501280"/>
          </a:xfrm>
        </p:grpSpPr>
        <p:sp>
          <p:nvSpPr>
            <p:cNvPr id="8" name="TextBox 7"/>
            <p:cNvSpPr txBox="1"/>
            <p:nvPr/>
          </p:nvSpPr>
          <p:spPr>
            <a:xfrm>
              <a:off x="848830" y="1423724"/>
              <a:ext cx="7606680" cy="433840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Hi-Lo</a:t>
              </a:r>
              <a:r>
                <a:rPr lang="fr-F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Game version 1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guess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jackpot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"Guess the jackpot number between 1 and 10!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type your guess: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(guess &lt; jackpot)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"Sorry, your guess is too low.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(guess &gt; jackpot)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"Sorry, your guess is too high.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(guess == jackpot)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hit the JACKPOT!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9285" y="1260850"/>
              <a:ext cx="2194560" cy="35176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Week3_HiLo_v1.c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9180" y="5200650"/>
            <a:ext cx="5746190" cy="127727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4013" indent="-35401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Jackpot is fixed to 8! No fun. We need random number (you’ll learn that in discussion session.)</a:t>
            </a:r>
          </a:p>
          <a:p>
            <a:pPr marL="354013" indent="-35401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Can we change the 3</a:t>
            </a:r>
            <a:r>
              <a:rPr lang="en-US" i="1" dirty="0" smtClean="0">
                <a:solidFill>
                  <a:srgbClr val="0000FF"/>
                </a:solidFill>
              </a:rPr>
              <a:t> if </a:t>
            </a:r>
            <a:r>
              <a:rPr lang="en-US" dirty="0" smtClean="0"/>
              <a:t>statements into a single nested</a:t>
            </a:r>
            <a:r>
              <a:rPr lang="en-US" i="1" dirty="0" smtClean="0">
                <a:solidFill>
                  <a:srgbClr val="0000FF"/>
                </a:solidFill>
              </a:rPr>
              <a:t> if-else </a:t>
            </a:r>
            <a:r>
              <a:rPr lang="en-US" dirty="0" smtClean="0"/>
              <a:t>statement?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448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Example: Hi-Lo Game (version 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</a:t>
            </a:r>
            <a:r>
              <a:rPr lang="en-US"/>
              <a:t>3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7400" y="1163551"/>
            <a:ext cx="7725015" cy="4913395"/>
            <a:chOff x="848830" y="1280866"/>
            <a:chExt cx="7725015" cy="4913395"/>
          </a:xfrm>
        </p:grpSpPr>
        <p:sp>
          <p:nvSpPr>
            <p:cNvPr id="13" name="TextBox 12"/>
            <p:cNvSpPr txBox="1"/>
            <p:nvPr/>
          </p:nvSpPr>
          <p:spPr>
            <a:xfrm>
              <a:off x="848830" y="1423724"/>
              <a:ext cx="760668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Hi-Lo</a:t>
              </a:r>
              <a:r>
                <a:rPr lang="fr-F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Game version 2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guess</a:t>
              </a:r>
              <a:r>
                <a:rPr lang="fr-FR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jackpot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"Guess the jackpot number between 1 and 10!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type your guess: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(guess &lt; jackpot)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"Sorry, your guess is too low.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(guess &gt; jackpot)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"Sorry, your guess is too high.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hit the JACKPOT!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79285" y="1280866"/>
              <a:ext cx="219456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Week3_HiLo_v2.c</a:t>
              </a:r>
              <a:endParaRPr lang="en-S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99660" y="5497686"/>
            <a:ext cx="5067945" cy="70788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4013" indent="-35401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Is this single nested </a:t>
            </a:r>
            <a:r>
              <a:rPr lang="en-US" sz="2000" i="1" dirty="0" smtClean="0">
                <a:solidFill>
                  <a:srgbClr val="0000FF"/>
                </a:solidFill>
              </a:rPr>
              <a:t>if-else</a:t>
            </a:r>
            <a:r>
              <a:rPr lang="en-US" sz="2000" dirty="0" smtClean="0"/>
              <a:t> statement better than 3 </a:t>
            </a:r>
            <a:r>
              <a:rPr lang="en-US" sz="2000" i="1" dirty="0" smtClean="0">
                <a:solidFill>
                  <a:srgbClr val="0000FF"/>
                </a:solidFill>
              </a:rPr>
              <a:t>if </a:t>
            </a:r>
            <a:r>
              <a:rPr lang="en-US" sz="2000" dirty="0" smtClean="0"/>
              <a:t>statements? Why?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48845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#6: Leap Year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24533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Write a modular program </a:t>
            </a:r>
            <a:r>
              <a:rPr lang="en-US" sz="2400" dirty="0" err="1" smtClean="0">
                <a:solidFill>
                  <a:srgbClr val="0000FF"/>
                </a:solidFill>
              </a:rPr>
              <a:t>LeapYear.c</a:t>
            </a:r>
            <a:r>
              <a:rPr lang="en-US" sz="2400" dirty="0" smtClean="0"/>
              <a:t> </a:t>
            </a:r>
            <a:r>
              <a:rPr lang="en-US" sz="2400" dirty="0"/>
              <a:t>to determine whether a year is </a:t>
            </a:r>
            <a:r>
              <a:rPr lang="en-US" sz="2400" dirty="0" smtClean="0"/>
              <a:t>a leap year.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2000" dirty="0" smtClean="0"/>
              <a:t>It should have a function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>with the year as the parameter and it returns 1 (true) if it is a leap year, or 0 (false) otherwise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Analysis: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Input: A 4-digit positive integer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Output: “</a:t>
            </a:r>
            <a:r>
              <a:rPr lang="en-US" sz="2000" dirty="0" err="1" smtClean="0"/>
              <a:t>xxxx</a:t>
            </a:r>
            <a:r>
              <a:rPr lang="en-US" sz="2000" dirty="0" smtClean="0"/>
              <a:t> is a leap year” or “</a:t>
            </a:r>
            <a:r>
              <a:rPr lang="en-US" sz="2000" dirty="0" err="1" smtClean="0"/>
              <a:t>xxxx</a:t>
            </a:r>
            <a:r>
              <a:rPr lang="en-US" sz="2000" dirty="0" smtClean="0"/>
              <a:t> is not a leap year”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 year is a leap year if …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t is divisible by 4 but not by 100; or 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 smtClean="0">
                <a:solidFill>
                  <a:srgbClr val="C00000"/>
                </a:solidFill>
              </a:rPr>
              <a:t>It is divisible by 400</a:t>
            </a:r>
          </a:p>
        </p:txBody>
      </p:sp>
    </p:spTree>
    <p:extLst>
      <p:ext uri="{BB962C8B-B14F-4D97-AF65-F5344CB8AC3E}">
        <p14:creationId xmlns:p14="http://schemas.microsoft.com/office/powerpoint/2010/main" val="373299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#6: Leap Year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301858"/>
            <a:ext cx="4122665" cy="509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Are these leap years?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1997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2002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1996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2000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1900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2100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2400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>
                <a:tab pos="1828800" algn="l"/>
              </a:tabLst>
            </a:pPr>
            <a:r>
              <a:rPr lang="en-US" sz="3200" dirty="0" smtClean="0"/>
              <a:t>2300</a:t>
            </a:r>
          </a:p>
        </p:txBody>
      </p:sp>
      <p:pic>
        <p:nvPicPr>
          <p:cNvPr id="18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1890334"/>
            <a:ext cx="263643" cy="356533"/>
          </a:xfrm>
          <a:prstGeom prst="rect">
            <a:avLst/>
          </a:prstGeom>
        </p:spPr>
      </p:pic>
      <p:pic>
        <p:nvPicPr>
          <p:cNvPr id="19" name="[Picture 1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2973595"/>
            <a:ext cx="281678" cy="354915"/>
          </a:xfrm>
          <a:prstGeom prst="rect">
            <a:avLst/>
          </a:prstGeom>
        </p:spPr>
      </p:pic>
      <p:pic>
        <p:nvPicPr>
          <p:cNvPr id="20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2367883"/>
            <a:ext cx="263643" cy="356533"/>
          </a:xfrm>
          <a:prstGeom prst="rect">
            <a:avLst/>
          </a:prstGeom>
        </p:spPr>
      </p:pic>
      <p:pic>
        <p:nvPicPr>
          <p:cNvPr id="21" name="[Picture 1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3496413"/>
            <a:ext cx="281678" cy="354915"/>
          </a:xfrm>
          <a:prstGeom prst="rect">
            <a:avLst/>
          </a:prstGeom>
        </p:spPr>
      </p:pic>
      <p:pic>
        <p:nvPicPr>
          <p:cNvPr id="22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4073012"/>
            <a:ext cx="263643" cy="356533"/>
          </a:xfrm>
          <a:prstGeom prst="rect">
            <a:avLst/>
          </a:prstGeom>
        </p:spPr>
      </p:pic>
      <p:pic>
        <p:nvPicPr>
          <p:cNvPr id="23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4677446"/>
            <a:ext cx="263643" cy="356533"/>
          </a:xfrm>
          <a:prstGeom prst="rect">
            <a:avLst/>
          </a:prstGeom>
        </p:spPr>
      </p:pic>
      <p:pic>
        <p:nvPicPr>
          <p:cNvPr id="24" name="[Picture 1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5214142"/>
            <a:ext cx="281678" cy="354915"/>
          </a:xfrm>
          <a:prstGeom prst="rect">
            <a:avLst/>
          </a:prstGeom>
        </p:spPr>
      </p:pic>
      <p:pic>
        <p:nvPicPr>
          <p:cNvPr id="25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3" y="5837236"/>
            <a:ext cx="263643" cy="3565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23310" y="2754630"/>
            <a:ext cx="3709475" cy="1723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7030A0"/>
                </a:solidFill>
              </a:rPr>
              <a:t>X is a leap year if</a:t>
            </a:r>
          </a:p>
          <a:p>
            <a:pPr marL="536575" indent="-27305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7030A0"/>
                </a:solidFill>
              </a:rPr>
              <a:t>X is divisible by 4 but not by 100; or</a:t>
            </a:r>
          </a:p>
          <a:p>
            <a:pPr marL="536575" indent="-27305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7030A0"/>
                </a:solidFill>
              </a:rPr>
              <a:t>X is divisible </a:t>
            </a:r>
            <a:r>
              <a:rPr lang="en-US" sz="2400" b="1" smtClean="0">
                <a:solidFill>
                  <a:srgbClr val="7030A0"/>
                </a:solidFill>
              </a:rPr>
              <a:t>by 400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65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#7: NRIC Check Code (1/4)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58913"/>
            <a:ext cx="8001000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smtClean="0"/>
              <a:t>Algorithm for NRIC check code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NRIC consists of 7 digits. </a:t>
            </a:r>
          </a:p>
          <a:p>
            <a:pPr marL="1143000" lvl="2" indent="-314325" fontAlgn="auto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smtClean="0"/>
              <a:t>Eg: </a:t>
            </a:r>
            <a:r>
              <a:rPr lang="en-GB" sz="2000" smtClean="0">
                <a:solidFill>
                  <a:srgbClr val="0000FF"/>
                </a:solidFill>
              </a:rPr>
              <a:t>8730215</a:t>
            </a:r>
          </a:p>
          <a:p>
            <a:pPr marL="809625" lvl="1" indent="-35877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Step 1: Multiply the digits with corresponding weights </a:t>
            </a:r>
            <a:r>
              <a:rPr lang="en-GB" sz="2400" smtClean="0">
                <a:solidFill>
                  <a:srgbClr val="006600"/>
                </a:solidFill>
              </a:rPr>
              <a:t>2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7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6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5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4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3</a:t>
            </a:r>
            <a:r>
              <a:rPr lang="en-GB" sz="2400" smtClean="0"/>
              <a:t>,</a:t>
            </a:r>
            <a:r>
              <a:rPr lang="en-GB" sz="2400" smtClean="0">
                <a:solidFill>
                  <a:srgbClr val="006600"/>
                </a:solidFill>
              </a:rPr>
              <a:t>2</a:t>
            </a:r>
            <a:r>
              <a:rPr lang="en-GB" sz="2400" smtClean="0"/>
              <a:t> and add them up.</a:t>
            </a:r>
          </a:p>
          <a:p>
            <a:pPr marL="1143000" lvl="2" indent="-314325" fontAlgn="auto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smtClean="0"/>
              <a:t>Eg: </a:t>
            </a:r>
            <a:r>
              <a:rPr lang="en-GB" sz="2000" smtClean="0">
                <a:solidFill>
                  <a:srgbClr val="0000FF"/>
                </a:solidFill>
              </a:rPr>
              <a:t>8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7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6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4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3</a:t>
            </a:r>
            <a:r>
              <a:rPr lang="en-GB" sz="2000" smtClean="0">
                <a:sym typeface="Symbol" pitchFamily="18" charset="2"/>
              </a:rPr>
              <a:t> +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en-GB" sz="2000" smtClean="0">
                <a:sym typeface="Symbol" pitchFamily="18" charset="2"/>
              </a:rPr>
              <a:t></a:t>
            </a:r>
            <a:r>
              <a:rPr lang="en-GB" sz="2000" smtClean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smtClean="0">
                <a:sym typeface="Symbol" pitchFamily="18" charset="2"/>
              </a:rPr>
              <a:t> = 16+49+18+0+8+3+10 = </a:t>
            </a:r>
            <a:r>
              <a:rPr lang="en-GB" sz="2000" smtClean="0">
                <a:solidFill>
                  <a:srgbClr val="993366"/>
                </a:solidFill>
                <a:sym typeface="Symbol" pitchFamily="18" charset="2"/>
              </a:rPr>
              <a:t>104</a:t>
            </a:r>
          </a:p>
          <a:p>
            <a:pPr marL="809625" lvl="1" indent="-306388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Step 2: Divide step 1 result by 11 to obtain the remainder.</a:t>
            </a:r>
          </a:p>
          <a:p>
            <a:pPr marL="1143000" lvl="2" indent="-314325" fontAlgn="auto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smtClean="0"/>
              <a:t>Eg: </a:t>
            </a:r>
            <a:r>
              <a:rPr lang="en-GB" sz="2000" smtClean="0">
                <a:solidFill>
                  <a:srgbClr val="993366"/>
                </a:solidFill>
              </a:rPr>
              <a:t>104</a:t>
            </a:r>
            <a:r>
              <a:rPr lang="en-GB" sz="2000" smtClean="0"/>
              <a:t> % 11 = 5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03919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#7: NRIC Check Code (2/4)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1950" y="1390651"/>
            <a:ext cx="8153400" cy="4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smtClean="0"/>
              <a:t>Algorithm for NRIC check code (cont…)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Step 3: Subtract step 2 result from 11 </a:t>
            </a:r>
          </a:p>
          <a:p>
            <a:pPr marL="1266825" lvl="2" indent="-366713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smtClean="0"/>
              <a:t>Eg: 11 – 5 = 6</a:t>
            </a:r>
          </a:p>
          <a:p>
            <a:pPr marL="809625" lvl="1" indent="-306388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Step 4: Match step 3 result in this table for the check code</a:t>
            </a:r>
            <a:br>
              <a:rPr lang="en-GB" sz="2400" smtClean="0"/>
            </a:br>
            <a:r>
              <a:rPr lang="en-GB" sz="2400" smtClean="0"/>
              <a:t/>
            </a:r>
            <a:br>
              <a:rPr lang="en-GB" sz="2400" smtClean="0"/>
            </a:br>
            <a:endParaRPr lang="en-GB" sz="2400" smtClean="0"/>
          </a:p>
          <a:p>
            <a:pPr marL="1266825" lvl="2" indent="-419100"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smtClean="0"/>
              <a:t>Eg: The check code corresponding to 6 is ‘F’.</a:t>
            </a:r>
            <a:endParaRPr lang="en-GB" sz="2000" smtClean="0">
              <a:sym typeface="Symbol" pitchFamily="18" charset="2"/>
            </a:endParaRPr>
          </a:p>
          <a:p>
            <a:pPr marL="809625" lvl="1" indent="-325438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Therefore, the check code for </a:t>
            </a:r>
            <a:r>
              <a:rPr lang="en-GB" sz="2400" smtClean="0">
                <a:solidFill>
                  <a:srgbClr val="0000FF"/>
                </a:solidFill>
              </a:rPr>
              <a:t>8730215</a:t>
            </a:r>
            <a:r>
              <a:rPr lang="en-GB" sz="2400" smtClean="0"/>
              <a:t> is ‘F’.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smtClean="0"/>
              <a:t>Sample run:</a:t>
            </a:r>
            <a:endParaRPr lang="en-GB" sz="2800" dirty="0" smtClean="0"/>
          </a:p>
        </p:txBody>
      </p:sp>
      <p:graphicFrame>
        <p:nvGraphicFramePr>
          <p:cNvPr id="10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016125" y="3346450"/>
          <a:ext cx="5562600" cy="818515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4474" y="5388669"/>
            <a:ext cx="57570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7-digit NRIC number: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8730215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Check code is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#7: NRIC Check Code (3/4)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1949" y="1182414"/>
            <a:ext cx="8561334" cy="5266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/>
              <a:t>Write a program </a:t>
            </a:r>
            <a:r>
              <a:rPr lang="en-GB" smtClean="0">
                <a:solidFill>
                  <a:srgbClr val="0000FF"/>
                </a:solidFill>
              </a:rPr>
              <a:t>NRIC.c</a:t>
            </a:r>
            <a:r>
              <a:rPr lang="en-GB" smtClean="0"/>
              <a:t> to generate the check code given a 7-digit NRIC number.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GB" smtClean="0"/>
              <a:t>Your program should have a function </a:t>
            </a:r>
            <a:br>
              <a:rPr lang="en-GB" smtClean="0"/>
            </a:br>
            <a:r>
              <a:rPr lang="en-GB" smtClean="0"/>
              <a:t>	</a:t>
            </a: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generateCode(int)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that takes in a single integer (the NRIC number) and returns a character (the check code).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/>
              <a:t>You need to use the </a:t>
            </a:r>
            <a:r>
              <a:rPr lang="en-GB" smtClean="0">
                <a:solidFill>
                  <a:srgbClr val="0000FF"/>
                </a:solidFill>
              </a:rPr>
              <a:t>char</a:t>
            </a:r>
            <a:r>
              <a:rPr lang="en-GB" smtClean="0"/>
              <a:t> type.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/>
              <a:t>A character constant is enclosed in single quotes (eg: 'A', 'Z').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/>
              <a:t>The format specifier for char type is %c (to be used in a printf() statement).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/>
              <a:t>Do not use techniques that are not covered in class, such as array. Your program may be long now; it’s ok, you can write an improved version later.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mtClean="0">
                <a:solidFill>
                  <a:srgbClr val="C00000"/>
                </a:solidFill>
              </a:rPr>
              <a:t>This exercise is mounted on CodeCrunch.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92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#7: NRIC Check Code (4/4)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1950" y="1213337"/>
            <a:ext cx="8153400" cy="539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mtClean="0"/>
              <a:t>The intention of this exercise is to let you handle a </a:t>
            </a:r>
            <a:r>
              <a:rPr lang="en-US" u="sng" smtClean="0">
                <a:solidFill>
                  <a:srgbClr val="C00000"/>
                </a:solidFill>
              </a:rPr>
              <a:t>single integer </a:t>
            </a:r>
            <a:r>
              <a:rPr lang="en-US" smtClean="0"/>
              <a:t>input (assigned to an integer variable) and then extract the 7 individual digits from it.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mtClean="0"/>
              <a:t>Please do </a:t>
            </a:r>
            <a:r>
              <a:rPr lang="en-US" u="sng" smtClean="0"/>
              <a:t>not</a:t>
            </a:r>
            <a:r>
              <a:rPr lang="en-US" smtClean="0"/>
              <a:t> do the following (especially for students who are more experienced in programming):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mtClean="0"/>
              <a:t>use string (array of characters) and extract out the individual digit characters and convert each of them into a numeric digit; or</a:t>
            </a:r>
          </a:p>
          <a:p>
            <a:pPr marL="809625" lvl="1" indent="-3063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mtClean="0"/>
              <a:t>use %1d%1d%1d%1d%1d%1d%1d in scanf() to read in 7 digits separately into 7 variables.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mtClean="0"/>
              <a:t>We want to limit the technique to what we have covered in this week’s lecture, and also, we want to use an approach that is more “portable”. The %1d method may not be possible in some other programming languages.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63006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#8: Taxi Fare (1/4)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8624" y="1178169"/>
            <a:ext cx="8321237" cy="5187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The taxi fare structure in Singapore must be one of the most complex in the world! See </a:t>
            </a:r>
            <a:r>
              <a:rPr lang="en-US" sz="2000" smtClean="0">
                <a:hlinkClick r:id="rId3"/>
              </a:rPr>
              <a:t>http://www.taxisingapore.com/taxi-fare/</a:t>
            </a:r>
            <a:r>
              <a:rPr lang="en-US" sz="2000" smtClean="0"/>
              <a:t> </a:t>
            </a:r>
          </a:p>
          <a:p>
            <a:pPr marL="346075" indent="-34607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Write a program </a:t>
            </a:r>
            <a:r>
              <a:rPr lang="en-US" sz="2000" smtClean="0">
                <a:solidFill>
                  <a:srgbClr val="0000FF"/>
                </a:solidFill>
              </a:rPr>
              <a:t>TaxiFare.c</a:t>
            </a:r>
            <a:r>
              <a:rPr lang="en-US" sz="2000" smtClean="0"/>
              <a:t> that reads the following input data (all are of </a:t>
            </a:r>
            <a:r>
              <a:rPr lang="en-US" sz="2000" smtClean="0">
                <a:solidFill>
                  <a:srgbClr val="0000FF"/>
                </a:solidFill>
              </a:rPr>
              <a:t>int</a:t>
            </a:r>
            <a:r>
              <a:rPr lang="en-US" sz="2000" smtClean="0"/>
              <a:t> type) from the user, and computes the taxi fare:</a:t>
            </a:r>
          </a:p>
          <a:p>
            <a:pPr marL="693738" lvl="1" indent="-30797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1717675" algn="l"/>
              </a:tabLst>
            </a:pPr>
            <a:r>
              <a:rPr lang="en-US" sz="1800" smtClean="0">
                <a:solidFill>
                  <a:srgbClr val="006600"/>
                </a:solidFill>
              </a:rPr>
              <a:t>dayType</a:t>
            </a:r>
            <a:r>
              <a:rPr lang="en-US" sz="1800" smtClean="0"/>
              <a:t>:	0 represents weekends and public holidays (PH for short); </a:t>
            </a:r>
            <a:br>
              <a:rPr lang="en-US" sz="1800" smtClean="0"/>
            </a:br>
            <a:r>
              <a:rPr lang="en-US" sz="1800" smtClean="0"/>
              <a:t>	1 represents weekdays and non-PH</a:t>
            </a:r>
          </a:p>
          <a:p>
            <a:pPr marL="693738" lvl="1" indent="-30797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rgbClr val="006600"/>
                </a:solidFill>
              </a:rPr>
              <a:t>boardHour</a:t>
            </a:r>
            <a:r>
              <a:rPr lang="en-US" sz="1800" smtClean="0"/>
              <a:t>, </a:t>
            </a:r>
            <a:r>
              <a:rPr lang="en-US" sz="1800" smtClean="0">
                <a:solidFill>
                  <a:srgbClr val="006600"/>
                </a:solidFill>
              </a:rPr>
              <a:t>boardMin</a:t>
            </a:r>
            <a:r>
              <a:rPr lang="en-US" sz="1800" smtClean="0"/>
              <a:t>: the hour and minute the passengers board the taxi (eg: </a:t>
            </a:r>
            <a:r>
              <a:rPr lang="en-US" sz="1800" smtClean="0">
                <a:solidFill>
                  <a:srgbClr val="0000FF"/>
                </a:solidFill>
              </a:rPr>
              <a:t>14 27 </a:t>
            </a:r>
            <a:r>
              <a:rPr lang="en-US" sz="1800" smtClean="0"/>
              <a:t>if the passengers board the taxi at 2:27 PM)</a:t>
            </a:r>
          </a:p>
          <a:p>
            <a:pPr marL="693738" lvl="1" indent="-30797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rgbClr val="006600"/>
                </a:solidFill>
              </a:rPr>
              <a:t>distance</a:t>
            </a:r>
            <a:r>
              <a:rPr lang="en-US" sz="1800" smtClean="0"/>
              <a:t>: the distance of the journey, in metres</a:t>
            </a:r>
          </a:p>
          <a:p>
            <a:pPr marL="346075" indent="-34607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Your program should have a function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600" smtClean="0">
                <a:solidFill>
                  <a:srgbClr val="800000"/>
                </a:solidFill>
                <a:latin typeface="Lucida Console" pitchFamily="49" charset="0"/>
              </a:rPr>
              <a:t>	float computeFare(int dayType, int boardTime, int distance)</a:t>
            </a:r>
          </a:p>
          <a:p>
            <a:pPr marL="693738" lvl="1" indent="-30797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smtClean="0"/>
              <a:t>The parameter </a:t>
            </a:r>
            <a:r>
              <a:rPr lang="en-US" sz="1800" smtClean="0">
                <a:solidFill>
                  <a:srgbClr val="006600"/>
                </a:solidFill>
              </a:rPr>
              <a:t>boardTime</a:t>
            </a:r>
            <a:r>
              <a:rPr lang="en-US" sz="1800" smtClean="0"/>
              <a:t> is converted from the input data </a:t>
            </a:r>
            <a:r>
              <a:rPr lang="en-US" sz="1800" smtClean="0">
                <a:solidFill>
                  <a:srgbClr val="006600"/>
                </a:solidFill>
              </a:rPr>
              <a:t>boardHour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006600"/>
                </a:solidFill>
              </a:rPr>
              <a:t>boardMin</a:t>
            </a:r>
            <a:r>
              <a:rPr lang="en-US" sz="1800" smtClean="0"/>
              <a:t>. It is the number of minutes since 0:00hr.</a:t>
            </a:r>
          </a:p>
          <a:p>
            <a:pPr marL="1198563" lvl="2" indent="-3476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smtClean="0"/>
              <a:t>Eg: If </a:t>
            </a:r>
            <a:r>
              <a:rPr lang="en-US" sz="1600" smtClean="0">
                <a:solidFill>
                  <a:srgbClr val="006600"/>
                </a:solidFill>
              </a:rPr>
              <a:t>boardHour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rgbClr val="006600"/>
                </a:solidFill>
              </a:rPr>
              <a:t>boardMin</a:t>
            </a:r>
            <a:r>
              <a:rPr lang="en-US" sz="1600" smtClean="0"/>
              <a:t> are </a:t>
            </a:r>
            <a:r>
              <a:rPr lang="en-US" sz="1600" smtClean="0">
                <a:solidFill>
                  <a:srgbClr val="0000FF"/>
                </a:solidFill>
              </a:rPr>
              <a:t>14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rgbClr val="0000FF"/>
                </a:solidFill>
              </a:rPr>
              <a:t>27</a:t>
            </a:r>
            <a:r>
              <a:rPr lang="en-US" sz="1600" smtClean="0"/>
              <a:t> respectively, then </a:t>
            </a:r>
            <a:r>
              <a:rPr lang="en-US" sz="1600" smtClean="0">
                <a:solidFill>
                  <a:srgbClr val="006600"/>
                </a:solidFill>
              </a:rPr>
              <a:t>boardTime</a:t>
            </a:r>
            <a:r>
              <a:rPr lang="en-US" sz="1600" smtClean="0"/>
              <a:t> is </a:t>
            </a:r>
            <a:r>
              <a:rPr lang="en-US" sz="1600" smtClean="0">
                <a:solidFill>
                  <a:srgbClr val="0000FF"/>
                </a:solidFill>
              </a:rPr>
              <a:t>867</a:t>
            </a:r>
            <a:r>
              <a:rPr lang="en-US" sz="1600" smtClean="0"/>
              <a:t>.</a:t>
            </a:r>
            <a:endParaRPr lang="en-US" sz="1400" dirty="0" smtClean="0"/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9" y="517264"/>
            <a:ext cx="993163" cy="6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7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#8: Taxi Fare (2/4)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71599"/>
            <a:ext cx="8229600" cy="2760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To implement the actual taxi fare could be a PE question </a:t>
            </a:r>
            <a:r>
              <a:rPr lang="en-US" sz="2000" smtClean="0">
                <a:sym typeface="Wingdings" pitchFamily="2" charset="2"/>
              </a:rPr>
              <a:t>. In this exercise, we use a (grossly) simplified fare structure:</a:t>
            </a:r>
          </a:p>
          <a:p>
            <a:pPr marL="685800" lvl="1" indent="-2873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rgbClr val="0000FF"/>
                </a:solidFill>
                <a:sym typeface="Wingdings" pitchFamily="2" charset="2"/>
              </a:rPr>
              <a:t>Basic Fare: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endParaRPr lang="en-US" sz="1800" smtClean="0">
              <a:sym typeface="Wingdings" pitchFamily="2" charset="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endParaRPr lang="en-US" sz="1800" smtClean="0">
              <a:sym typeface="Wingdings" pitchFamily="2" charset="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800" smtClean="0">
              <a:sym typeface="Wingdings" pitchFamily="2" charset="2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800" smtClean="0">
              <a:sym typeface="Wingdings" pitchFamily="2" charset="2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800" smtClean="0">
              <a:sym typeface="Wingdings" pitchFamily="2" charset="2"/>
            </a:endParaRPr>
          </a:p>
          <a:p>
            <a:pPr marL="685800" lvl="1" indent="-2873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rgbClr val="0000FF"/>
                </a:solidFill>
                <a:sym typeface="Wingdings" pitchFamily="2" charset="2"/>
              </a:rPr>
              <a:t>Surcharge</a:t>
            </a:r>
            <a:r>
              <a:rPr lang="en-US" sz="1800" smtClean="0">
                <a:sym typeface="Wingdings" pitchFamily="2" charset="2"/>
              </a:rPr>
              <a:t> (applicable at the time of boarding): </a:t>
            </a:r>
            <a:endParaRPr lang="en-US" sz="1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79748"/>
              </p:ext>
            </p:extLst>
          </p:nvPr>
        </p:nvGraphicFramePr>
        <p:xfrm>
          <a:off x="1579756" y="2398893"/>
          <a:ext cx="53897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805"/>
                <a:gridCol w="1077951"/>
              </a:tblGrid>
              <a:tr h="2826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Flag-down</a:t>
                      </a:r>
                      <a:r>
                        <a:rPr lang="en-US" sz="1600" baseline="0" dirty="0" smtClean="0"/>
                        <a:t> (inclusive of 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baseline="0" dirty="0" smtClean="0"/>
                        <a:t> km or less)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$3.40</a:t>
                      </a:r>
                      <a:endParaRPr lang="en-US" sz="1600" dirty="0"/>
                    </a:p>
                  </a:txBody>
                  <a:tcPr/>
                </a:tc>
              </a:tr>
              <a:tr h="2826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Every 400m thereafter or less up to 10.2km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$0.22</a:t>
                      </a:r>
                      <a:endParaRPr lang="en-US" sz="1600" dirty="0"/>
                    </a:p>
                  </a:txBody>
                  <a:tcPr/>
                </a:tc>
              </a:tr>
              <a:tr h="31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Every 350m thereafter or less after 10.2km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$0.22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00396"/>
              </p:ext>
            </p:extLst>
          </p:nvPr>
        </p:nvGraphicFramePr>
        <p:xfrm>
          <a:off x="428625" y="4132385"/>
          <a:ext cx="830765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96"/>
                <a:gridCol w="1986375"/>
                <a:gridCol w="2041248"/>
                <a:gridCol w="2216839"/>
              </a:tblGrid>
              <a:tr h="4874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dayType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Midnight charge (12am – 5:59am)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hour charge (6am – 9:29am)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hour charge (6pm – 11:59pm)</a:t>
                      </a:r>
                      <a:endParaRPr lang="en-US" sz="1600" dirty="0"/>
                    </a:p>
                  </a:txBody>
                  <a:tcPr/>
                </a:tc>
              </a:tr>
              <a:tr h="2821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 Weekends &amp; PH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50% of metered fare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25% of metered fare</a:t>
                      </a:r>
                      <a:endParaRPr lang="en-US" sz="1600" dirty="0"/>
                    </a:p>
                  </a:txBody>
                  <a:tcPr/>
                </a:tc>
              </a:tr>
              <a:tr h="4874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 Weekdays</a:t>
                      </a:r>
                      <a:r>
                        <a:rPr lang="en-US" sz="1600" baseline="0" dirty="0" smtClean="0"/>
                        <a:t> and non-PH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50% of metered fare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25% of metered fare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25% of metered fare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9" y="517264"/>
            <a:ext cx="993163" cy="6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2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 #1: A Simple “Drawing” Program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b="1" smtClean="0"/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smtClean="0"/>
              <a:t>Write a program </a:t>
            </a:r>
            <a:r>
              <a:rPr lang="en-GB" sz="3600" smtClean="0">
                <a:solidFill>
                  <a:srgbClr val="0000FF"/>
                </a:solidFill>
              </a:rPr>
              <a:t>Unit4_DrawFigures.c</a:t>
            </a:r>
            <a:r>
              <a:rPr lang="en-GB" sz="3600" smtClean="0"/>
              <a:t> to draw </a:t>
            </a:r>
            <a:r>
              <a:rPr lang="en-GB" sz="3600" smtClean="0">
                <a:solidFill>
                  <a:srgbClr val="0000FF"/>
                </a:solidFill>
              </a:rPr>
              <a:t>a rocket ship </a:t>
            </a:r>
            <a:r>
              <a:rPr lang="en-GB" sz="3600" smtClean="0"/>
              <a:t>(which is a triangle over a rectangle, over an inverted V), </a:t>
            </a:r>
            <a:r>
              <a:rPr lang="en-GB" sz="3600" smtClean="0">
                <a:solidFill>
                  <a:srgbClr val="0000FF"/>
                </a:solidFill>
              </a:rPr>
              <a:t>a male stick figure </a:t>
            </a:r>
            <a:r>
              <a:rPr lang="en-GB" sz="3600" smtClean="0"/>
              <a:t>(a circle over a rectangle over an inverted V), and </a:t>
            </a:r>
            <a:r>
              <a:rPr lang="en-GB" sz="3600" smtClean="0">
                <a:solidFill>
                  <a:srgbClr val="0000FF"/>
                </a:solidFill>
              </a:rPr>
              <a:t>a female stick figure </a:t>
            </a:r>
            <a:r>
              <a:rPr lang="en-GB" sz="3600" smtClean="0"/>
              <a:t>(a circle over a triangle over an inverted V) </a:t>
            </a:r>
            <a:endParaRPr lang="en-GB" sz="360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b="1" kern="0" dirty="0"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>
                <a:solidFill>
                  <a:srgbClr val="0000FF"/>
                </a:solidFill>
              </a:rPr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>
                <a:solidFill>
                  <a:srgbClr val="0000FF"/>
                </a:solidFill>
              </a:rPr>
              <a:t>There are common shapes shared by the 3 </a:t>
            </a:r>
            <a:r>
              <a:rPr lang="en-GB" sz="2000" kern="0" smtClean="0">
                <a:solidFill>
                  <a:srgbClr val="0000FF"/>
                </a:solidFill>
              </a:rPr>
              <a:t>figures</a:t>
            </a:r>
            <a:r>
              <a:rPr lang="en-GB" sz="2000" kern="0" smtClean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b="1" kern="0" dirty="0"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(view in 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</a:t>
            </a:r>
            <a:r>
              <a:rPr lang="en-GB" kern="0" dirty="0" smtClean="0">
                <a:latin typeface="+mn-lt"/>
                <a:cs typeface="+mn-cs"/>
              </a:rPr>
              <a:t>ship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</a:t>
            </a:r>
            <a:r>
              <a:rPr lang="en-GB" kern="0" dirty="0" smtClean="0">
                <a:latin typeface="+mn-lt"/>
                <a:cs typeface="+mn-cs"/>
              </a:rPr>
              <a:t>figure (below Rocket ship)</a:t>
            </a:r>
            <a:endParaRPr lang="en-GB" kern="0" dirty="0">
              <a:latin typeface="+mn-lt"/>
              <a:cs typeface="+mn-cs"/>
            </a:endParaRP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</a:t>
            </a:r>
            <a:r>
              <a:rPr lang="en-GB" kern="0" dirty="0" smtClean="0">
                <a:latin typeface="+mn-lt"/>
                <a:cs typeface="+mn-cs"/>
              </a:rPr>
              <a:t>figure (below Male stick </a:t>
            </a:r>
            <a:r>
              <a:rPr lang="en-GB" kern="0" smtClean="0">
                <a:latin typeface="+mn-lt"/>
                <a:cs typeface="+mn-cs"/>
              </a:rPr>
              <a:t>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55196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#8: Taxi Fare (3/4)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28625" y="1252544"/>
            <a:ext cx="8229600" cy="124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You are given an incomplete program </a:t>
            </a:r>
            <a:r>
              <a:rPr lang="en-US" sz="2000" smtClean="0">
                <a:solidFill>
                  <a:srgbClr val="0000FF"/>
                </a:solidFill>
              </a:rPr>
              <a:t>TaxiFarePartial.c</a:t>
            </a:r>
            <a:r>
              <a:rPr lang="en-US" sz="2000" smtClean="0"/>
              <a:t>. Complete the program. </a:t>
            </a:r>
            <a:r>
              <a:rPr lang="en-US" sz="2000" smtClean="0">
                <a:solidFill>
                  <a:srgbClr val="C00000"/>
                </a:solidFill>
              </a:rPr>
              <a:t>This exercise is mounted on CodeCrunch.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Sample runs below for your checking.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50203" y="2483237"/>
            <a:ext cx="489267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14 27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10950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taxi fare is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$9.12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6694" y="2285999"/>
            <a:ext cx="2821258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9.2km: 23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$5.06</a:t>
            </a:r>
          </a:p>
          <a:p>
            <a:r>
              <a:rPr lang="en-US" sz="1400" dirty="0" smtClean="0"/>
              <a:t>Next 750m: 3</a:t>
            </a:r>
            <a:r>
              <a:rPr lang="en-US" sz="1400" dirty="0" smtClean="0">
                <a:sym typeface="Symbol"/>
              </a:rPr>
              <a:t>$0.22 = $0.66</a:t>
            </a:r>
          </a:p>
          <a:p>
            <a:r>
              <a:rPr lang="en-US" sz="1400" dirty="0" smtClean="0">
                <a:sym typeface="Symbol"/>
              </a:rPr>
              <a:t>Basic fare = $9.12</a:t>
            </a:r>
          </a:p>
          <a:p>
            <a:r>
              <a:rPr lang="en-US" sz="1400" dirty="0" smtClean="0">
                <a:sym typeface="Symbol"/>
              </a:rPr>
              <a:t>No surcharge</a:t>
            </a:r>
          </a:p>
          <a:p>
            <a:r>
              <a:rPr lang="en-US" sz="1400" b="1" dirty="0" smtClean="0">
                <a:sym typeface="Symbol"/>
              </a:rPr>
              <a:t>Total fare = $9.12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4183" y="3806516"/>
            <a:ext cx="489267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9 20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6123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taxi fare is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$7.83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4128" y="3798849"/>
            <a:ext cx="2969940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5123m: 13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$2.86</a:t>
            </a:r>
          </a:p>
          <a:p>
            <a:r>
              <a:rPr lang="en-US" sz="1400" dirty="0" smtClean="0">
                <a:sym typeface="Symbol"/>
              </a:rPr>
              <a:t>Basic fare = $6.26</a:t>
            </a:r>
          </a:p>
          <a:p>
            <a:r>
              <a:rPr lang="en-US" sz="1400" dirty="0" smtClean="0">
                <a:sym typeface="Symbol"/>
              </a:rPr>
              <a:t>Surcharge = 25%  $6.26 = $1.57</a:t>
            </a:r>
          </a:p>
          <a:p>
            <a:r>
              <a:rPr lang="en-US" sz="1400" b="1" dirty="0" smtClean="0">
                <a:sym typeface="Symbol"/>
              </a:rPr>
              <a:t>Total fare = $7.83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1617" y="5118642"/>
            <a:ext cx="489267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5 59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9000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taxi fare is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$11.70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0411" y="5122127"/>
            <a:ext cx="2969940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8km: 20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$4.40</a:t>
            </a:r>
          </a:p>
          <a:p>
            <a:r>
              <a:rPr lang="en-US" sz="1400" dirty="0" smtClean="0">
                <a:sym typeface="Symbol"/>
              </a:rPr>
              <a:t>Basic fare = $7.80</a:t>
            </a:r>
          </a:p>
          <a:p>
            <a:r>
              <a:rPr lang="en-US" sz="1400" dirty="0" smtClean="0">
                <a:sym typeface="Symbol"/>
              </a:rPr>
              <a:t>Surcharge = 50%  $7.80 = $3.90</a:t>
            </a:r>
          </a:p>
          <a:p>
            <a:r>
              <a:rPr lang="en-US" sz="1400" b="1" dirty="0" smtClean="0">
                <a:sym typeface="Symbol"/>
              </a:rPr>
              <a:t>Total fare = $11.70</a:t>
            </a:r>
            <a:endParaRPr lang="en-US" sz="1400" b="1" dirty="0"/>
          </a:p>
        </p:txBody>
      </p:sp>
      <p:pic>
        <p:nvPicPr>
          <p:cNvPr id="20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9" y="517264"/>
            <a:ext cx="993163" cy="6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7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Exercise #8: Taxi Fare (4/4)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Week3 </a:t>
            </a:r>
            <a:r>
              <a:rPr smtClean="0"/>
              <a:t>- </a:t>
            </a:r>
            <a:fld id="{24D17162-63A3-49DC-92B1-933428BCC85F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28625" y="1406768"/>
            <a:ext cx="8229600" cy="4149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Note that due to inaccuracy of floating-point number representation, depending on how you code your formula to compute the taxi fare, the result may defer slightly from the model output CodeCrunch </a:t>
            </a:r>
            <a:r>
              <a:rPr lang="en-US" smtClean="0"/>
              <a:t>uses. </a:t>
            </a:r>
            <a:r>
              <a:rPr lang="en-US"/>
              <a:t>Hence, your program may fail </a:t>
            </a:r>
            <a:r>
              <a:rPr lang="en-US" smtClean="0"/>
              <a:t>CodeCrunch’s tests</a:t>
            </a:r>
            <a:r>
              <a:rPr lang="en-US" smtClean="0">
                <a:solidFill>
                  <a:srgbClr val="C00000"/>
                </a:solidFill>
              </a:rPr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this case, if the difference is very small (probably in the second decimal place), just treat your answer as correct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20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9" y="517264"/>
            <a:ext cx="993163" cy="6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2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Things-To-Do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371600"/>
            <a:ext cx="7890681" cy="507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</a:rPr>
              <a:t>Revise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Chapter 5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Chapter 4 Lessons 4.1 – 4.6, Beginning Decision Making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Read Application Programs 4.1 (pg 176 – 179) and 4.7 (pg 191 – 193)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  <a:cs typeface="Courier New" pitchFamily="49" charset="0"/>
              </a:rPr>
              <a:t>Preparation </a:t>
            </a: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for </a:t>
            </a:r>
            <a:r>
              <a:rPr lang="en-US" sz="2800" smtClean="0">
                <a:solidFill>
                  <a:srgbClr val="C00000"/>
                </a:solidFill>
                <a:cs typeface="Courier New" pitchFamily="49" charset="0"/>
              </a:rPr>
              <a:t>next week</a:t>
            </a:r>
            <a:endParaRPr lang="en-US" sz="2800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cs typeface="Courier New" pitchFamily="49" charset="0"/>
              </a:rPr>
              <a:t>Read Chapter 3 Lessons 4.7 – 4.11 (Repetition statements)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Things-To-Do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371600"/>
            <a:ext cx="7890681" cy="507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</a:rPr>
              <a:t>Lab #1 </a:t>
            </a:r>
            <a:r>
              <a:rPr lang="en-US" sz="2800" smtClean="0"/>
              <a:t>has been released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Deadline: 6 September 2014, Saturday, 9am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Lab </a:t>
            </a:r>
            <a:r>
              <a:rPr lang="en-US" sz="2800" smtClean="0"/>
              <a:t>#2 will be released next week</a:t>
            </a:r>
            <a:endParaRPr lang="en-US" sz="280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Deadline: </a:t>
            </a:r>
            <a:r>
              <a:rPr lang="en-US" sz="2400" smtClean="0"/>
              <a:t>13 </a:t>
            </a:r>
            <a:r>
              <a:rPr lang="en-US" sz="2400"/>
              <a:t>September 2014, Saturday, 9am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Do practice exercises on CodeCrunch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54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 #1: A Simple “Drawing” Program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Week3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mtClean="0"/>
              <a:t>Design (Structure Chart):</a:t>
            </a:r>
            <a:endParaRPr lang="en-GB" sz="200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4" name="[Diagram 23]"/>
          <p:cNvGraphicFramePr/>
          <p:nvPr>
            <p:extLst>
              <p:ext uri="{D42A27DB-BD31-4B8C-83A1-F6EECF244321}">
                <p14:modId xmlns:p14="http://schemas.microsoft.com/office/powerpoint/2010/main" val="3120130515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282616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 #1: A Simple “Drawing” Program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[Rectangle 3]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 smtClean="0"/>
              <a:t>Implementation (partial program)</a:t>
            </a:r>
            <a:endParaRPr lang="en-GB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complete </a:t>
            </a:r>
            <a:r>
              <a:rPr lang="en-US" sz="2400" smtClean="0"/>
              <a:t>program </a:t>
            </a:r>
            <a:r>
              <a:rPr lang="en-US" sz="2400" smtClean="0">
                <a:solidFill>
                  <a:srgbClr val="0000FF"/>
                </a:solidFill>
              </a:rPr>
              <a:t>Unit4_DrawFigures.c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[Group 16]"/>
          <p:cNvGrpSpPr/>
          <p:nvPr/>
        </p:nvGrpSpPr>
        <p:grpSpPr>
          <a:xfrm>
            <a:off x="529783" y="1394302"/>
            <a:ext cx="8056713" cy="4721227"/>
            <a:chOff x="529783" y="1394302"/>
            <a:chExt cx="8056713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21941" y="1394302"/>
              <a:ext cx="306455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Unit4_DrawFiguresPartial.c</a:t>
              </a:r>
              <a:endParaRPr lang="en-SG" dirty="0"/>
            </a:p>
          </p:txBody>
        </p:sp>
      </p:grpSp>
      <p:sp>
        <p:nvSpPr>
          <p:cNvPr id="14" name="Rounded Rectangle 13"/>
          <p:cNvSpPr/>
          <p:nvPr/>
        </p:nvSpPr>
        <p:spPr bwMode="auto">
          <a:xfrm>
            <a:off x="471487" y="2171677"/>
            <a:ext cx="3463906" cy="948039"/>
          </a:xfrm>
          <a:prstGeom prst="roundRect">
            <a:avLst/>
          </a:prstGeom>
          <a:noFill/>
          <a:ln w="28575" cap="sq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4330" y="1461105"/>
            <a:ext cx="1597306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these called?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6209" y="1570063"/>
            <a:ext cx="1238815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they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6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2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 #1: A Simple “Drawing” Program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12450" y="1611824"/>
            <a:ext cx="7355158" cy="1340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 smtClean="0"/>
              <a:t>Identify the functions that are already coded in </a:t>
            </a:r>
            <a:r>
              <a:rPr lang="en-GB" dirty="0" smtClean="0">
                <a:solidFill>
                  <a:srgbClr val="0000FF"/>
                </a:solidFill>
              </a:rPr>
              <a:t>Unit4_DrawFiguresPartial.c</a:t>
            </a:r>
            <a:r>
              <a:rPr lang="en-GB" dirty="0" smtClean="0"/>
              <a:t> and the functions that you need to write/complete.</a:t>
            </a:r>
          </a:p>
        </p:txBody>
      </p:sp>
      <p:graphicFrame>
        <p:nvGraphicFramePr>
          <p:cNvPr id="22" name="[Diagram 23]"/>
          <p:cNvGraphicFramePr/>
          <p:nvPr>
            <p:extLst>
              <p:ext uri="{D42A27DB-BD31-4B8C-83A1-F6EECF244321}">
                <p14:modId xmlns:p14="http://schemas.microsoft.com/office/powerpoint/2010/main" val="2072868988"/>
              </p:ext>
            </p:extLst>
          </p:nvPr>
        </p:nvGraphicFramePr>
        <p:xfrm>
          <a:off x="387990" y="2952427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274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vim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087822"/>
            <a:ext cx="8363760" cy="539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Working on exercise #1, use the opportunity to practise your vim skills. See vim video clips on IVLE multimedia.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Deleting lines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>
                <a:solidFill>
                  <a:srgbClr val="C00000"/>
                </a:solidFill>
              </a:rPr>
              <a:t>dd</a:t>
            </a:r>
            <a:r>
              <a:rPr lang="en-US" sz="2000" smtClean="0"/>
              <a:t>: to delete current line 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i="1" smtClean="0">
                <a:solidFill>
                  <a:srgbClr val="C00000"/>
                </a:solidFill>
              </a:rPr>
              <a:t>n</a:t>
            </a:r>
            <a:r>
              <a:rPr lang="en-US" sz="2000" smtClean="0">
                <a:solidFill>
                  <a:srgbClr val="C00000"/>
                </a:solidFill>
              </a:rPr>
              <a:t>dd</a:t>
            </a:r>
            <a:r>
              <a:rPr lang="en-US" sz="2000" smtClean="0"/>
              <a:t>: to delete </a:t>
            </a:r>
            <a:r>
              <a:rPr lang="en-US" sz="2000" i="1" smtClean="0"/>
              <a:t>n</a:t>
            </a:r>
            <a:r>
              <a:rPr lang="en-US" sz="2000" smtClean="0"/>
              <a:t> lines starting from current line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Yanking (copying) </a:t>
            </a:r>
            <a:r>
              <a:rPr lang="en-US" sz="2400"/>
              <a:t>lines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>
                <a:solidFill>
                  <a:srgbClr val="C00000"/>
                </a:solidFill>
              </a:rPr>
              <a:t>yy</a:t>
            </a:r>
            <a:r>
              <a:rPr lang="en-US" sz="2000" smtClean="0"/>
              <a:t>: </a:t>
            </a:r>
            <a:r>
              <a:rPr lang="en-US" sz="2000"/>
              <a:t>to </a:t>
            </a:r>
            <a:r>
              <a:rPr lang="en-US" sz="2000" smtClean="0"/>
              <a:t>yank current </a:t>
            </a:r>
            <a:r>
              <a:rPr lang="en-US" sz="2000"/>
              <a:t>line 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i="1" smtClean="0">
                <a:solidFill>
                  <a:srgbClr val="C00000"/>
                </a:solidFill>
              </a:rPr>
              <a:t>n</a:t>
            </a:r>
            <a:r>
              <a:rPr lang="en-US" sz="2000" smtClean="0">
                <a:solidFill>
                  <a:srgbClr val="C00000"/>
                </a:solidFill>
              </a:rPr>
              <a:t>yy</a:t>
            </a:r>
            <a:r>
              <a:rPr lang="en-US" sz="2000" smtClean="0"/>
              <a:t>: </a:t>
            </a:r>
            <a:r>
              <a:rPr lang="en-US" sz="2000"/>
              <a:t>to </a:t>
            </a:r>
            <a:r>
              <a:rPr lang="en-US" sz="2000" smtClean="0"/>
              <a:t>yank </a:t>
            </a:r>
            <a:r>
              <a:rPr lang="en-US" sz="2000" i="1"/>
              <a:t>n</a:t>
            </a:r>
            <a:r>
              <a:rPr lang="en-US" sz="2000"/>
              <a:t> lines starting from current </a:t>
            </a:r>
            <a:r>
              <a:rPr lang="en-US" sz="2000" smtClean="0"/>
              <a:t>line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Deleted/yanked lines are stored in buffer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Pasting lines in buffer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>
                <a:solidFill>
                  <a:srgbClr val="C00000"/>
                </a:solidFill>
              </a:rPr>
              <a:t>p</a:t>
            </a:r>
            <a:r>
              <a:rPr lang="en-US" sz="2000" smtClean="0"/>
              <a:t>: To paste the lines in buffer after current line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>
                <a:solidFill>
                  <a:srgbClr val="C00000"/>
                </a:solidFill>
              </a:rPr>
              <a:t>P</a:t>
            </a:r>
            <a:r>
              <a:rPr lang="en-US" sz="2000" smtClean="0"/>
              <a:t>: to paste the lines in buffer before current line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Auto-indent program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>
                <a:solidFill>
                  <a:srgbClr val="C00000"/>
                </a:solidFill>
              </a:rPr>
              <a:t>gg=G</a:t>
            </a:r>
            <a:endParaRPr 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64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Lessons learned in Exercise #1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3944"/>
            <a:ext cx="8363760" cy="526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There can be a hierarchy of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400" smtClean="0">
                <a:solidFill>
                  <a:srgbClr val="C00000"/>
                </a:solidFill>
              </a:rPr>
              <a:t>main() </a:t>
            </a:r>
            <a:r>
              <a:rPr lang="en-US" sz="2400" smtClean="0"/>
              <a:t>calls </a:t>
            </a:r>
            <a:r>
              <a:rPr lang="en-US" sz="2400" smtClean="0">
                <a:solidFill>
                  <a:srgbClr val="C00000"/>
                </a:solidFill>
              </a:rPr>
              <a:t>draw_rocket_ship()</a:t>
            </a:r>
            <a:r>
              <a:rPr lang="en-US" sz="2400" smtClean="0"/>
              <a:t>, which in turn calls </a:t>
            </a:r>
            <a:r>
              <a:rPr lang="en-US" sz="2400" smtClean="0">
                <a:solidFill>
                  <a:srgbClr val="C00000"/>
                </a:solidFill>
              </a:rPr>
              <a:t>draw_triangle()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A function can be called several times, and by different 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400" smtClean="0">
                <a:solidFill>
                  <a:srgbClr val="C00000"/>
                </a:solidFill>
              </a:rPr>
              <a:t>draw_triangle() </a:t>
            </a:r>
            <a:r>
              <a:rPr lang="en-US" sz="2400" smtClean="0"/>
              <a:t>is called by </a:t>
            </a:r>
            <a:r>
              <a:rPr lang="en-US" sz="2400" smtClean="0">
                <a:solidFill>
                  <a:srgbClr val="C00000"/>
                </a:solidFill>
              </a:rPr>
              <a:t>call_rocket_ship()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C00000"/>
                </a:solidFill>
              </a:rPr>
              <a:t>call_female_stick_figure()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A void function does work, but does not return any value to its caller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7301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</a:t>
            </a:r>
            <a:r>
              <a:rPr lang="en-GB" smtClean="0">
                <a:solidFill>
                  <a:srgbClr val="0000FF"/>
                </a:solidFill>
              </a:rPr>
              <a:t>: Tracing Functions (1/3)</a:t>
            </a:r>
            <a:endParaRPr lang="en-GB" sz="31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Week3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852" y="1868563"/>
            <a:ext cx="4557009" cy="415498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4488" algn="l"/>
              </a:tabLst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g(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*a));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f(a, x));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f(x, a));</a:t>
            </a:r>
          </a:p>
          <a:p>
            <a:pPr>
              <a:tabLst>
                <a:tab pos="344488" algn="l"/>
              </a:tabLst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1764" y="1863672"/>
            <a:ext cx="4104806" cy="224676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g(a) + x;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4488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4488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a%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471486" y="1141413"/>
            <a:ext cx="5992376" cy="452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What is the output of this program?</a:t>
            </a:r>
            <a:endParaRPr lang="en-GB" dirty="0" smtClean="0"/>
          </a:p>
        </p:txBody>
      </p:sp>
      <p:sp>
        <p:nvSpPr>
          <p:cNvPr id="11" name="[Group 16]"/>
          <p:cNvSpPr txBox="1"/>
          <p:nvPr/>
        </p:nvSpPr>
        <p:spPr>
          <a:xfrm>
            <a:off x="2986438" y="1679006"/>
            <a:ext cx="19453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Week3_Trace1.c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501390" y="4362137"/>
            <a:ext cx="2353456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5.50</a:t>
            </a:r>
          </a:p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30.00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13715</TotalTime>
  <Words>3015</Words>
  <Application>Microsoft Office PowerPoint</Application>
  <PresentationFormat>On-screen Show (4:3)</PresentationFormat>
  <Paragraphs>661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http://www.comp.nus.edu.sg/~cs1010/</vt:lpstr>
      <vt:lpstr>Week 3: Writing Functions and Selection Statements</vt:lpstr>
      <vt:lpstr>Ex #1: A Simple “Drawing” Program (1/4)</vt:lpstr>
      <vt:lpstr>Ex #1: A Simple “Drawing” Program (2/4)</vt:lpstr>
      <vt:lpstr>Ex #1: A Simple “Drawing” Program (3/4)</vt:lpstr>
      <vt:lpstr>Ex #1: A Simple “Drawing” Program (4/4)</vt:lpstr>
      <vt:lpstr>vim</vt:lpstr>
      <vt:lpstr>Lessons learned in Exercise #1</vt:lpstr>
      <vt:lpstr>Exercise #2: Tracing Functions (1/3)</vt:lpstr>
      <vt:lpstr>Exercise #2: Tracing Functions (2/3)</vt:lpstr>
      <vt:lpstr>Exercise #2: Tracing Functions (3/3)</vt:lpstr>
      <vt:lpstr>Exercise #3: Writing Pre-condition</vt:lpstr>
      <vt:lpstr>Exercise #4: Cohesion</vt:lpstr>
      <vt:lpstr>Pop Quiz #1 (1/2)</vt:lpstr>
      <vt:lpstr>Pop Quiz #1 (2/2)</vt:lpstr>
      <vt:lpstr>Exercise #5: Magic Number</vt:lpstr>
      <vt:lpstr>Pop Quiz #2 (1/2)</vt:lpstr>
      <vt:lpstr>Pop Quiz #2 (2/2)</vt:lpstr>
      <vt:lpstr>Example: Hi-Lo Game</vt:lpstr>
      <vt:lpstr>Example: Hi-Lo Game (version 1)</vt:lpstr>
      <vt:lpstr>Example: Hi-Lo Game (version 2)</vt:lpstr>
      <vt:lpstr>Exercise #6: Leap Year (1/2)</vt:lpstr>
      <vt:lpstr>Exercise #6: Leap Year (2/2)</vt:lpstr>
      <vt:lpstr>Exercise #7: NRIC Check Code (1/4)</vt:lpstr>
      <vt:lpstr>Exercise #7: NRIC Check Code (2/4)</vt:lpstr>
      <vt:lpstr>Exercise #7: NRIC Check Code (3/4)</vt:lpstr>
      <vt:lpstr>Exercise #7: NRIC Check Code (4/4)</vt:lpstr>
      <vt:lpstr>Exercise #8: Taxi Fare (1/4)</vt:lpstr>
      <vt:lpstr>Exercise #8: Taxi Fare (2/4)</vt:lpstr>
      <vt:lpstr>Exercise #8: Taxi Fare (3/4)</vt:lpstr>
      <vt:lpstr>Exercise #8: Taxi Fare (4/4)</vt:lpstr>
      <vt:lpstr>Things-To-Do (1/2)</vt:lpstr>
      <vt:lpstr>Things-To-Do (2/2)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1220</cp:revision>
  <cp:lastPrinted>2014-06-20T04:24:53Z</cp:lastPrinted>
  <dcterms:created xsi:type="dcterms:W3CDTF">1998-09-05T15:03:32Z</dcterms:created>
  <dcterms:modified xsi:type="dcterms:W3CDTF">2014-08-27T06:10:22Z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