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7D1A9C-1FF4-41D4-96EE-8B42758F4C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Tableau_prototypes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F3A306-464C-4AB3-9B26-98CD01EC53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10/5/2023 3:45:38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totypeDashboard" id="2" name="slide2">
            <a:extLst>
              <a:ext uri="{FF2B5EF4-FFF2-40B4-BE49-F238E27FC236}">
                <a16:creationId xmlns:a16="http://schemas.microsoft.com/office/drawing/2014/main" id="{C1E1E78C-BBF8-49C5-9C87-D50BAA472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9" y="0"/>
            <a:ext cx="118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2023-10-05T19:45:39Z</dcterms:created>
  <dcterms:modified xsi:type="dcterms:W3CDTF">2023-10-05T19:45:39Z</dcterms:modified>
</cp:coreProperties>
</file>