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5"/>
  </p:sldMasterIdLst>
  <p:notesMasterIdLst>
    <p:notesMasterId r:id="rId26"/>
  </p:notesMasterIdLst>
  <p:handoutMasterIdLst>
    <p:handoutMasterId r:id="rId27"/>
  </p:handoutMasterIdLst>
  <p:sldIdLst>
    <p:sldId id="3687" r:id="rId6"/>
    <p:sldId id="3703" r:id="rId7"/>
    <p:sldId id="3710" r:id="rId8"/>
    <p:sldId id="3689" r:id="rId9"/>
    <p:sldId id="3704" r:id="rId10"/>
    <p:sldId id="3707" r:id="rId11"/>
    <p:sldId id="3692" r:id="rId12"/>
    <p:sldId id="3693" r:id="rId13"/>
    <p:sldId id="3694" r:id="rId14"/>
    <p:sldId id="3708" r:id="rId15"/>
    <p:sldId id="3697" r:id="rId16"/>
    <p:sldId id="3698" r:id="rId17"/>
    <p:sldId id="3699" r:id="rId18"/>
    <p:sldId id="3700" r:id="rId19"/>
    <p:sldId id="3701" r:id="rId20"/>
    <p:sldId id="3709" r:id="rId21"/>
    <p:sldId id="3696" r:id="rId22"/>
    <p:sldId id="3702" r:id="rId23"/>
    <p:sldId id="3706" r:id="rId24"/>
    <p:sldId id="3705" r:id="rId25"/>
  </p:sldIdLst>
  <p:sldSz cx="12192000" cy="6858000"/>
  <p:notesSz cx="9810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315" userDrawn="1">
          <p15:clr>
            <a:srgbClr val="A4A3A4"/>
          </p15:clr>
        </p15:guide>
        <p15:guide id="6" userDrawn="1">
          <p15:clr>
            <a:srgbClr val="A4A3A4"/>
          </p15:clr>
        </p15:guide>
        <p15:guide id="7" pos="7680" userDrawn="1">
          <p15:clr>
            <a:srgbClr val="A4A3A4"/>
          </p15:clr>
        </p15:guide>
        <p15:guide id="8" orient="horz" pos="5" userDrawn="1">
          <p15:clr>
            <a:srgbClr val="A4A3A4"/>
          </p15:clr>
        </p15:guide>
        <p15:guide id="13" pos="5541" userDrawn="1">
          <p15:clr>
            <a:srgbClr val="A4A3A4"/>
          </p15:clr>
        </p15:guide>
        <p15:guide id="15" pos="6562" userDrawn="1">
          <p15:clr>
            <a:srgbClr val="A4A3A4"/>
          </p15:clr>
        </p15:guide>
        <p15:guide id="17" orient="horz" pos="2137" userDrawn="1">
          <p15:clr>
            <a:srgbClr val="A4A3A4"/>
          </p15:clr>
        </p15:guide>
        <p15:guide id="1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dy Wilson" initials="AW" lastIdx="9" clrIdx="6">
    <p:extLst>
      <p:ext uri="{19B8F6BF-5375-455C-9EA6-DF929625EA0E}">
        <p15:presenceInfo xmlns:p15="http://schemas.microsoft.com/office/powerpoint/2012/main" userId="S::Andy.Wilson@os.uk::8737c809-97d5-42ff-90db-f32d9437cfc8" providerId="AD"/>
      </p:ext>
    </p:extLst>
  </p:cmAuthor>
  <p:cmAuthor id="1" name="Derek Howland" initials="DH" lastIdx="10" clrIdx="0">
    <p:extLst>
      <p:ext uri="{19B8F6BF-5375-455C-9EA6-DF929625EA0E}">
        <p15:presenceInfo xmlns:p15="http://schemas.microsoft.com/office/powerpoint/2012/main" userId="S::Derek.Howland@os.uk::c253bb33-1eb8-4d8f-8c1e-694da39f8435" providerId="AD"/>
      </p:ext>
    </p:extLst>
  </p:cmAuthor>
  <p:cmAuthor id="2" name="Greg Davis" initials="GD" lastIdx="33" clrIdx="1">
    <p:extLst>
      <p:ext uri="{19B8F6BF-5375-455C-9EA6-DF929625EA0E}">
        <p15:presenceInfo xmlns:p15="http://schemas.microsoft.com/office/powerpoint/2012/main" userId="S::Greg.Davis@os.uk::709ab7a1-7c14-4ee9-a885-262c4c8fc2e7" providerId="AD"/>
      </p:ext>
    </p:extLst>
  </p:cmAuthor>
  <p:cmAuthor id="3" name="Chris Tagg" initials="CT" lastIdx="4" clrIdx="2">
    <p:extLst>
      <p:ext uri="{19B8F6BF-5375-455C-9EA6-DF929625EA0E}">
        <p15:presenceInfo xmlns:p15="http://schemas.microsoft.com/office/powerpoint/2012/main" userId="S::chris.tagg@os.uk::51218b8b-078e-4f1e-83b3-89632bca4451" providerId="AD"/>
      </p:ext>
    </p:extLst>
  </p:cmAuthor>
  <p:cmAuthor id="4" name="James Darvill" initials="JD" lastIdx="35" clrIdx="3">
    <p:extLst>
      <p:ext uri="{19B8F6BF-5375-455C-9EA6-DF929625EA0E}">
        <p15:presenceInfo xmlns:p15="http://schemas.microsoft.com/office/powerpoint/2012/main" userId="S::James.Darvill@os.uk::b995afeb-58ae-4dd7-a0d9-948266403a45" providerId="AD"/>
      </p:ext>
    </p:extLst>
  </p:cmAuthor>
  <p:cmAuthor id="5" name="Sally Pritchard" initials="SP" lastIdx="12" clrIdx="4">
    <p:extLst>
      <p:ext uri="{19B8F6BF-5375-455C-9EA6-DF929625EA0E}">
        <p15:presenceInfo xmlns:p15="http://schemas.microsoft.com/office/powerpoint/2012/main" userId="S::spritchard@os.uk::5af30add-9fb9-4857-8ac5-14a3d757bb41" providerId="AD"/>
      </p:ext>
    </p:extLst>
  </p:cmAuthor>
  <p:cmAuthor id="6" name="Mark Tabor" initials="MT" lastIdx="1" clrIdx="5">
    <p:extLst>
      <p:ext uri="{19B8F6BF-5375-455C-9EA6-DF929625EA0E}">
        <p15:presenceInfo xmlns:p15="http://schemas.microsoft.com/office/powerpoint/2012/main" userId="S::mark.tabor@os.uk::30219b44-05b8-4c87-be0f-88c36f6e68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3C90"/>
    <a:srgbClr val="FF0000"/>
    <a:srgbClr val="000000"/>
    <a:srgbClr val="3C3C3B"/>
    <a:srgbClr val="29FD2F"/>
    <a:srgbClr val="EFFD36"/>
    <a:srgbClr val="2DFFFE"/>
    <a:srgbClr val="FFFFFF"/>
    <a:srgbClr val="FF3366"/>
    <a:srgbClr val="D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86369" autoAdjust="0"/>
  </p:normalViewPr>
  <p:slideViewPr>
    <p:cSldViewPr snapToGrid="0">
      <p:cViewPr varScale="1">
        <p:scale>
          <a:sx n="98" d="100"/>
          <a:sy n="98" d="100"/>
        </p:scale>
        <p:origin x="1302" y="90"/>
      </p:cViewPr>
      <p:guideLst>
        <p:guide orient="horz" pos="4315"/>
        <p:guide/>
        <p:guide pos="7680"/>
        <p:guide orient="horz" pos="5"/>
        <p:guide pos="5541"/>
        <p:guide pos="6562"/>
        <p:guide orient="horz" pos="2137"/>
        <p:guide pos="3840"/>
      </p:guideLst>
    </p:cSldViewPr>
  </p:slideViewPr>
  <p:notesTextViewPr>
    <p:cViewPr>
      <p:scale>
        <a:sx n="50" d="100"/>
        <a:sy n="50" d="100"/>
      </p:scale>
      <p:origin x="0" y="0"/>
    </p:cViewPr>
  </p:notesTextViewPr>
  <p:sorterViewPr>
    <p:cViewPr varScale="1">
      <p:scale>
        <a:sx n="100" d="100"/>
        <a:sy n="100" d="100"/>
      </p:scale>
      <p:origin x="0" y="0"/>
    </p:cViewPr>
  </p:sorterViewPr>
  <p:notesViewPr>
    <p:cSldViewPr snapToGrid="0">
      <p:cViewPr>
        <p:scale>
          <a:sx n="1" d="2"/>
          <a:sy n="1" d="2"/>
        </p:scale>
        <p:origin x="7104" y="38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5133" cy="320706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5715" y="0"/>
            <a:ext cx="425133" cy="3207062"/>
          </a:xfrm>
          <a:prstGeom prst="rect">
            <a:avLst/>
          </a:prstGeom>
        </p:spPr>
        <p:txBody>
          <a:bodyPr vert="horz" lIns="91440" tIns="45720" rIns="91440" bIns="45720" rtlCol="0"/>
          <a:lstStyle>
            <a:lvl1pPr algn="r">
              <a:defRPr sz="1200"/>
            </a:lvl1pPr>
          </a:lstStyle>
          <a:p>
            <a:fld id="{E1423449-06A5-44E0-8A98-9C86767E8322}" type="datetimeFigureOut">
              <a:rPr lang="en-GB" smtClean="0"/>
              <a:t>10/12/2021</a:t>
            </a:fld>
            <a:endParaRPr lang="en-GB" dirty="0"/>
          </a:p>
        </p:txBody>
      </p:sp>
      <p:sp>
        <p:nvSpPr>
          <p:cNvPr id="4" name="Footer Placeholder 3"/>
          <p:cNvSpPr>
            <a:spLocks noGrp="1"/>
          </p:cNvSpPr>
          <p:nvPr>
            <p:ph type="ftr" sz="quarter" idx="2"/>
          </p:nvPr>
        </p:nvSpPr>
        <p:spPr>
          <a:xfrm>
            <a:off x="0" y="60712172"/>
            <a:ext cx="425133" cy="320705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5715" y="60712172"/>
            <a:ext cx="425133" cy="3207055"/>
          </a:xfrm>
          <a:prstGeom prst="rect">
            <a:avLst/>
          </a:prstGeom>
        </p:spPr>
        <p:txBody>
          <a:bodyPr vert="horz" lIns="91440" tIns="45720" rIns="91440" bIns="45720" rtlCol="0" anchor="b"/>
          <a:lstStyle>
            <a:lvl1pPr algn="r">
              <a:defRPr sz="1200"/>
            </a:lvl1pPr>
          </a:lstStyle>
          <a:p>
            <a:fld id="{7EDD750A-B53D-4EEC-A6B5-6BFF02AFA301}" type="slidenum">
              <a:rPr lang="en-GB" smtClean="0"/>
              <a:t>‹#›</a:t>
            </a:fld>
            <a:endParaRPr lang="en-GB" dirty="0"/>
          </a:p>
        </p:txBody>
      </p:sp>
    </p:spTree>
    <p:extLst>
      <p:ext uri="{BB962C8B-B14F-4D97-AF65-F5344CB8AC3E}">
        <p14:creationId xmlns:p14="http://schemas.microsoft.com/office/powerpoint/2010/main" val="2034836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5133" cy="320706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5715" y="0"/>
            <a:ext cx="425133" cy="3207062"/>
          </a:xfrm>
          <a:prstGeom prst="rect">
            <a:avLst/>
          </a:prstGeom>
        </p:spPr>
        <p:txBody>
          <a:bodyPr vert="horz" lIns="91440" tIns="45720" rIns="91440" bIns="45720" rtlCol="0"/>
          <a:lstStyle>
            <a:lvl1pPr algn="r">
              <a:defRPr sz="1200"/>
            </a:lvl1pPr>
          </a:lstStyle>
          <a:p>
            <a:fld id="{0B424580-49DE-4F09-9CD7-C71D55E99769}" type="datetimeFigureOut">
              <a:rPr lang="en-GB" smtClean="0"/>
              <a:t>10/12/2021</a:t>
            </a:fld>
            <a:endParaRPr lang="en-GB" dirty="0"/>
          </a:p>
        </p:txBody>
      </p:sp>
      <p:sp>
        <p:nvSpPr>
          <p:cNvPr id="4" name="Slide Image Placeholder 3"/>
          <p:cNvSpPr>
            <a:spLocks noGrp="1" noRot="1" noChangeAspect="1"/>
          </p:cNvSpPr>
          <p:nvPr>
            <p:ph type="sldImg" idx="2"/>
          </p:nvPr>
        </p:nvSpPr>
        <p:spPr>
          <a:xfrm>
            <a:off x="-18684875" y="7989888"/>
            <a:ext cx="38350825" cy="215725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108" y="30761126"/>
            <a:ext cx="784860" cy="2516819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0712172"/>
            <a:ext cx="425133" cy="3207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5715" y="60712172"/>
            <a:ext cx="425133" cy="3207055"/>
          </a:xfrm>
          <a:prstGeom prst="rect">
            <a:avLst/>
          </a:prstGeom>
        </p:spPr>
        <p:txBody>
          <a:bodyPr vert="horz" lIns="91440" tIns="45720" rIns="91440" bIns="45720" rtlCol="0" anchor="b"/>
          <a:lstStyle>
            <a:lvl1pPr algn="r">
              <a:defRPr sz="1200"/>
            </a:lvl1pPr>
          </a:lstStyle>
          <a:p>
            <a:fld id="{ABAA417D-F72B-4E3A-9C79-D86D3FC37579}" type="slidenum">
              <a:rPr lang="en-GB" smtClean="0"/>
              <a:t>‹#›</a:t>
            </a:fld>
            <a:endParaRPr lang="en-GB" dirty="0"/>
          </a:p>
        </p:txBody>
      </p:sp>
    </p:spTree>
    <p:extLst>
      <p:ext uri="{BB962C8B-B14F-4D97-AF65-F5344CB8AC3E}">
        <p14:creationId xmlns:p14="http://schemas.microsoft.com/office/powerpoint/2010/main" val="423576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BAA417D-F72B-4E3A-9C79-D86D3FC37579}" type="slidenum">
              <a:rPr lang="en-GB" smtClean="0"/>
              <a:t>1</a:t>
            </a:fld>
            <a:endParaRPr lang="en-GB" dirty="0"/>
          </a:p>
        </p:txBody>
      </p:sp>
    </p:spTree>
    <p:extLst>
      <p:ext uri="{BB962C8B-B14F-4D97-AF65-F5344CB8AC3E}">
        <p14:creationId xmlns:p14="http://schemas.microsoft.com/office/powerpoint/2010/main" val="1960914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title dar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8492AE-4382-409E-9F13-9B459B06517F}"/>
              </a:ext>
            </a:extLst>
          </p:cNvPr>
          <p:cNvSpPr/>
          <p:nvPr userDrawn="1"/>
        </p:nvSpPr>
        <p:spPr>
          <a:xfrm>
            <a:off x="0" y="-1"/>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a:extLst>
              <a:ext uri="{FF2B5EF4-FFF2-40B4-BE49-F238E27FC236}">
                <a16:creationId xmlns:a16="http://schemas.microsoft.com/office/drawing/2014/main" id="{ACB6CBC0-DB17-374D-ACA4-A660D2421B93}"/>
              </a:ext>
            </a:extLst>
          </p:cNvPr>
          <p:cNvSpPr>
            <a:spLocks noGrp="1"/>
          </p:cNvSpPr>
          <p:nvPr>
            <p:ph type="title"/>
          </p:nvPr>
        </p:nvSpPr>
        <p:spPr>
          <a:xfrm>
            <a:off x="822327" y="116378"/>
            <a:ext cx="10529886" cy="1005840"/>
          </a:xfrm>
          <a:prstGeom prst="rect">
            <a:avLst/>
          </a:prstGeom>
        </p:spPr>
        <p:txBody>
          <a:bodyPr anchor="b"/>
          <a:lstStyle>
            <a:lvl1pPr>
              <a:defRPr sz="1400" b="0" i="0" cap="all" spc="160" baseline="0">
                <a:solidFill>
                  <a:schemeClr val="bg1"/>
                </a:solidFill>
                <a:latin typeface="OS Gill" pitchFamily="2" charset="77"/>
              </a:defRPr>
            </a:lvl1pPr>
          </a:lstStyle>
          <a:p>
            <a:r>
              <a:rPr lang="en-US"/>
              <a:t>Click to edit Master title style</a:t>
            </a:r>
            <a:endParaRPr lang="en-GB" dirty="0"/>
          </a:p>
        </p:txBody>
      </p:sp>
      <p:pic>
        <p:nvPicPr>
          <p:cNvPr id="8" name="Picture 7">
            <a:extLst>
              <a:ext uri="{FF2B5EF4-FFF2-40B4-BE49-F238E27FC236}">
                <a16:creationId xmlns:a16="http://schemas.microsoft.com/office/drawing/2014/main" id="{182C8497-F53D-F34B-AC16-69F02EC732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387976" y="5894038"/>
            <a:ext cx="1977890" cy="618813"/>
          </a:xfrm>
          <a:prstGeom prst="rect">
            <a:avLst/>
          </a:prstGeom>
        </p:spPr>
      </p:pic>
      <p:sp>
        <p:nvSpPr>
          <p:cNvPr id="12" name="Text Placeholder 11">
            <a:extLst>
              <a:ext uri="{FF2B5EF4-FFF2-40B4-BE49-F238E27FC236}">
                <a16:creationId xmlns:a16="http://schemas.microsoft.com/office/drawing/2014/main" id="{B3A96A24-D1E4-7F4A-A204-845CA8830B15}"/>
              </a:ext>
            </a:extLst>
          </p:cNvPr>
          <p:cNvSpPr>
            <a:spLocks noGrp="1"/>
          </p:cNvSpPr>
          <p:nvPr>
            <p:ph type="body" sz="quarter" idx="10"/>
          </p:nvPr>
        </p:nvSpPr>
        <p:spPr>
          <a:xfrm>
            <a:off x="822326" y="2111434"/>
            <a:ext cx="7371415" cy="1734426"/>
          </a:xfrm>
          <a:prstGeom prst="rect">
            <a:avLst/>
          </a:prstGeom>
        </p:spPr>
        <p:txBody>
          <a:bodyPr anchor="b"/>
          <a:lstStyle>
            <a:lvl1pPr>
              <a:spcBef>
                <a:spcPts val="0"/>
              </a:spcBef>
              <a:spcAft>
                <a:spcPts val="0"/>
              </a:spcAft>
              <a:defRPr sz="3500" cap="all" spc="400" baseline="0">
                <a:solidFill>
                  <a:schemeClr val="bg1"/>
                </a:solidFill>
                <a:latin typeface="+mj-lt"/>
              </a:defRPr>
            </a:lvl1pPr>
          </a:lstStyle>
          <a:p>
            <a:pPr lvl="0"/>
            <a:r>
              <a:rPr lang="en-US"/>
              <a:t>Click to edit Master text styles</a:t>
            </a:r>
          </a:p>
        </p:txBody>
      </p:sp>
      <p:sp>
        <p:nvSpPr>
          <p:cNvPr id="14" name="Rectangle 13">
            <a:extLst>
              <a:ext uri="{FF2B5EF4-FFF2-40B4-BE49-F238E27FC236}">
                <a16:creationId xmlns:a16="http://schemas.microsoft.com/office/drawing/2014/main" id="{03EEE458-100F-6441-B302-FF76BB5D4802}"/>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11">
            <a:extLst>
              <a:ext uri="{FF2B5EF4-FFF2-40B4-BE49-F238E27FC236}">
                <a16:creationId xmlns:a16="http://schemas.microsoft.com/office/drawing/2014/main" id="{CDB88689-A343-F543-9263-B14F7A87ABEF}"/>
              </a:ext>
            </a:extLst>
          </p:cNvPr>
          <p:cNvSpPr>
            <a:spLocks noGrp="1"/>
          </p:cNvSpPr>
          <p:nvPr>
            <p:ph type="body" sz="quarter" idx="11"/>
          </p:nvPr>
        </p:nvSpPr>
        <p:spPr>
          <a:xfrm>
            <a:off x="822326" y="3994023"/>
            <a:ext cx="7371415" cy="1734426"/>
          </a:xfrm>
          <a:prstGeom prst="rect">
            <a:avLst/>
          </a:prstGeom>
        </p:spPr>
        <p:txBody>
          <a:bodyPr anchor="t"/>
          <a:lstStyle>
            <a:lvl1pPr>
              <a:spcBef>
                <a:spcPts val="0"/>
              </a:spcBef>
              <a:spcAft>
                <a:spcPts val="0"/>
              </a:spcAft>
              <a:defRPr sz="2400" spc="0" baseline="0">
                <a:solidFill>
                  <a:schemeClr val="bg1"/>
                </a:solidFill>
                <a:latin typeface="+mj-lt"/>
              </a:defRPr>
            </a:lvl1pPr>
          </a:lstStyle>
          <a:p>
            <a:pPr lvl="0"/>
            <a:r>
              <a:rPr lang="en-US"/>
              <a:t>Click to edit Master text styles</a:t>
            </a:r>
          </a:p>
        </p:txBody>
      </p:sp>
      <p:sp>
        <p:nvSpPr>
          <p:cNvPr id="10" name="TextBox 9">
            <a:extLst>
              <a:ext uri="{FF2B5EF4-FFF2-40B4-BE49-F238E27FC236}">
                <a16:creationId xmlns:a16="http://schemas.microsoft.com/office/drawing/2014/main" id="{5C223898-8002-2149-B4CE-0D83EE85F1B3}"/>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solidFill>
                <a:latin typeface="OS Gill Light" pitchFamily="2" charset="77"/>
              </a:rPr>
              <a:t>© Ordnance Survey | </a:t>
            </a:r>
          </a:p>
        </p:txBody>
      </p:sp>
    </p:spTree>
    <p:extLst>
      <p:ext uri="{BB962C8B-B14F-4D97-AF65-F5344CB8AC3E}">
        <p14:creationId xmlns:p14="http://schemas.microsoft.com/office/powerpoint/2010/main" val="380759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bum 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7" y="1929633"/>
            <a:ext cx="1980000" cy="198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7" y="4041459"/>
            <a:ext cx="19800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2996713" y="1929633"/>
            <a:ext cx="1980000" cy="198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2996713" y="4053143"/>
            <a:ext cx="19800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0" name="Picture Placeholder 3">
            <a:extLst>
              <a:ext uri="{FF2B5EF4-FFF2-40B4-BE49-F238E27FC236}">
                <a16:creationId xmlns:a16="http://schemas.microsoft.com/office/drawing/2014/main" id="{3D21B434-466B-DB40-BFD5-907D10EE9109}"/>
              </a:ext>
            </a:extLst>
          </p:cNvPr>
          <p:cNvSpPr>
            <a:spLocks noGrp="1"/>
          </p:cNvSpPr>
          <p:nvPr>
            <p:ph type="pic" sz="quarter" idx="20"/>
          </p:nvPr>
        </p:nvSpPr>
        <p:spPr>
          <a:xfrm>
            <a:off x="5249489" y="1929633"/>
            <a:ext cx="1980000" cy="198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1" name="Text Placeholder 6">
            <a:extLst>
              <a:ext uri="{FF2B5EF4-FFF2-40B4-BE49-F238E27FC236}">
                <a16:creationId xmlns:a16="http://schemas.microsoft.com/office/drawing/2014/main" id="{189B4C24-DDC8-0544-BCD6-51EE2EE7C6C9}"/>
              </a:ext>
            </a:extLst>
          </p:cNvPr>
          <p:cNvSpPr>
            <a:spLocks noGrp="1"/>
          </p:cNvSpPr>
          <p:nvPr>
            <p:ph type="body" sz="quarter" idx="21" hasCustomPrompt="1"/>
          </p:nvPr>
        </p:nvSpPr>
        <p:spPr>
          <a:xfrm>
            <a:off x="5232837" y="4053143"/>
            <a:ext cx="19800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2" name="Picture Placeholder 3">
            <a:extLst>
              <a:ext uri="{FF2B5EF4-FFF2-40B4-BE49-F238E27FC236}">
                <a16:creationId xmlns:a16="http://schemas.microsoft.com/office/drawing/2014/main" id="{0D5E89EF-4248-D84B-B70A-D862BCEC12ED}"/>
              </a:ext>
            </a:extLst>
          </p:cNvPr>
          <p:cNvSpPr>
            <a:spLocks noGrp="1"/>
          </p:cNvSpPr>
          <p:nvPr>
            <p:ph type="pic" sz="quarter" idx="22"/>
          </p:nvPr>
        </p:nvSpPr>
        <p:spPr>
          <a:xfrm>
            <a:off x="7502265" y="1929633"/>
            <a:ext cx="1980000" cy="198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3" name="Text Placeholder 6">
            <a:extLst>
              <a:ext uri="{FF2B5EF4-FFF2-40B4-BE49-F238E27FC236}">
                <a16:creationId xmlns:a16="http://schemas.microsoft.com/office/drawing/2014/main" id="{B568BC41-0456-5B46-B24F-0CCC44F7A363}"/>
              </a:ext>
            </a:extLst>
          </p:cNvPr>
          <p:cNvSpPr>
            <a:spLocks noGrp="1"/>
          </p:cNvSpPr>
          <p:nvPr>
            <p:ph type="body" sz="quarter" idx="23" hasCustomPrompt="1"/>
          </p:nvPr>
        </p:nvSpPr>
        <p:spPr>
          <a:xfrm>
            <a:off x="7501664" y="4053143"/>
            <a:ext cx="19800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9" name="Picture Placeholder 3">
            <a:extLst>
              <a:ext uri="{FF2B5EF4-FFF2-40B4-BE49-F238E27FC236}">
                <a16:creationId xmlns:a16="http://schemas.microsoft.com/office/drawing/2014/main" id="{7CFAD1B9-BB6B-8A4E-A84D-E9C5FFE75A51}"/>
              </a:ext>
            </a:extLst>
          </p:cNvPr>
          <p:cNvSpPr>
            <a:spLocks noGrp="1"/>
          </p:cNvSpPr>
          <p:nvPr>
            <p:ph type="pic" sz="quarter" idx="28"/>
          </p:nvPr>
        </p:nvSpPr>
        <p:spPr>
          <a:xfrm>
            <a:off x="9755040" y="1929633"/>
            <a:ext cx="1980000" cy="198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20" name="Text Placeholder 6">
            <a:extLst>
              <a:ext uri="{FF2B5EF4-FFF2-40B4-BE49-F238E27FC236}">
                <a16:creationId xmlns:a16="http://schemas.microsoft.com/office/drawing/2014/main" id="{5E1BEC04-6CEA-D146-8B25-E41D664C15A5}"/>
              </a:ext>
            </a:extLst>
          </p:cNvPr>
          <p:cNvSpPr>
            <a:spLocks noGrp="1"/>
          </p:cNvSpPr>
          <p:nvPr>
            <p:ph type="body" sz="quarter" idx="29" hasCustomPrompt="1"/>
          </p:nvPr>
        </p:nvSpPr>
        <p:spPr>
          <a:xfrm>
            <a:off x="9736864" y="4053143"/>
            <a:ext cx="19800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3" name="TextBox 22">
            <a:extLst>
              <a:ext uri="{FF2B5EF4-FFF2-40B4-BE49-F238E27FC236}">
                <a16:creationId xmlns:a16="http://schemas.microsoft.com/office/drawing/2014/main" id="{9652C26A-C8B2-8F44-8B0A-ED1C0D97C0E5}"/>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22" name="Picture 4">
            <a:extLst>
              <a:ext uri="{FF2B5EF4-FFF2-40B4-BE49-F238E27FC236}">
                <a16:creationId xmlns:a16="http://schemas.microsoft.com/office/drawing/2014/main" id="{4E17AA79-495F-7C42-92F1-48D7D378771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9419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bum 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0"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0" y="389296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2606529"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2606530" y="3904652"/>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0" name="Picture Placeholder 3">
            <a:extLst>
              <a:ext uri="{FF2B5EF4-FFF2-40B4-BE49-F238E27FC236}">
                <a16:creationId xmlns:a16="http://schemas.microsoft.com/office/drawing/2014/main" id="{3D21B434-466B-DB40-BFD5-907D10EE9109}"/>
              </a:ext>
            </a:extLst>
          </p:cNvPr>
          <p:cNvSpPr>
            <a:spLocks noGrp="1"/>
          </p:cNvSpPr>
          <p:nvPr>
            <p:ph type="pic" sz="quarter" idx="20"/>
          </p:nvPr>
        </p:nvSpPr>
        <p:spPr>
          <a:xfrm>
            <a:off x="4469128"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1" name="Text Placeholder 6">
            <a:extLst>
              <a:ext uri="{FF2B5EF4-FFF2-40B4-BE49-F238E27FC236}">
                <a16:creationId xmlns:a16="http://schemas.microsoft.com/office/drawing/2014/main" id="{189B4C24-DDC8-0544-BCD6-51EE2EE7C6C9}"/>
              </a:ext>
            </a:extLst>
          </p:cNvPr>
          <p:cNvSpPr>
            <a:spLocks noGrp="1"/>
          </p:cNvSpPr>
          <p:nvPr>
            <p:ph type="body" sz="quarter" idx="21" hasCustomPrompt="1"/>
          </p:nvPr>
        </p:nvSpPr>
        <p:spPr>
          <a:xfrm>
            <a:off x="4469128" y="3904652"/>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2" name="Picture Placeholder 3">
            <a:extLst>
              <a:ext uri="{FF2B5EF4-FFF2-40B4-BE49-F238E27FC236}">
                <a16:creationId xmlns:a16="http://schemas.microsoft.com/office/drawing/2014/main" id="{0D5E89EF-4248-D84B-B70A-D862BCEC12ED}"/>
              </a:ext>
            </a:extLst>
          </p:cNvPr>
          <p:cNvSpPr>
            <a:spLocks noGrp="1"/>
          </p:cNvSpPr>
          <p:nvPr>
            <p:ph type="pic" sz="quarter" idx="22"/>
          </p:nvPr>
        </p:nvSpPr>
        <p:spPr>
          <a:xfrm>
            <a:off x="6331727"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3" name="Text Placeholder 6">
            <a:extLst>
              <a:ext uri="{FF2B5EF4-FFF2-40B4-BE49-F238E27FC236}">
                <a16:creationId xmlns:a16="http://schemas.microsoft.com/office/drawing/2014/main" id="{B568BC41-0456-5B46-B24F-0CCC44F7A363}"/>
              </a:ext>
            </a:extLst>
          </p:cNvPr>
          <p:cNvSpPr>
            <a:spLocks noGrp="1"/>
          </p:cNvSpPr>
          <p:nvPr>
            <p:ph type="body" sz="quarter" idx="23" hasCustomPrompt="1"/>
          </p:nvPr>
        </p:nvSpPr>
        <p:spPr>
          <a:xfrm>
            <a:off x="6331726" y="3904652"/>
            <a:ext cx="1692001"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9" name="Picture Placeholder 3">
            <a:extLst>
              <a:ext uri="{FF2B5EF4-FFF2-40B4-BE49-F238E27FC236}">
                <a16:creationId xmlns:a16="http://schemas.microsoft.com/office/drawing/2014/main" id="{7CFAD1B9-BB6B-8A4E-A84D-E9C5FFE75A51}"/>
              </a:ext>
            </a:extLst>
          </p:cNvPr>
          <p:cNvSpPr>
            <a:spLocks noGrp="1"/>
          </p:cNvSpPr>
          <p:nvPr>
            <p:ph type="pic" sz="quarter" idx="28"/>
          </p:nvPr>
        </p:nvSpPr>
        <p:spPr>
          <a:xfrm>
            <a:off x="8194326"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20" name="Text Placeholder 6">
            <a:extLst>
              <a:ext uri="{FF2B5EF4-FFF2-40B4-BE49-F238E27FC236}">
                <a16:creationId xmlns:a16="http://schemas.microsoft.com/office/drawing/2014/main" id="{5E1BEC04-6CEA-D146-8B25-E41D664C15A5}"/>
              </a:ext>
            </a:extLst>
          </p:cNvPr>
          <p:cNvSpPr>
            <a:spLocks noGrp="1"/>
          </p:cNvSpPr>
          <p:nvPr>
            <p:ph type="body" sz="quarter" idx="29" hasCustomPrompt="1"/>
          </p:nvPr>
        </p:nvSpPr>
        <p:spPr>
          <a:xfrm>
            <a:off x="8194325" y="3904652"/>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2" name="Picture Placeholder 3">
            <a:extLst>
              <a:ext uri="{FF2B5EF4-FFF2-40B4-BE49-F238E27FC236}">
                <a16:creationId xmlns:a16="http://schemas.microsoft.com/office/drawing/2014/main" id="{C0C868F9-7093-B64B-B6E2-13A70BB1E788}"/>
              </a:ext>
            </a:extLst>
          </p:cNvPr>
          <p:cNvSpPr>
            <a:spLocks noGrp="1"/>
          </p:cNvSpPr>
          <p:nvPr>
            <p:ph type="pic" sz="quarter" idx="31"/>
          </p:nvPr>
        </p:nvSpPr>
        <p:spPr>
          <a:xfrm>
            <a:off x="10056925" y="2082109"/>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23" name="Text Placeholder 6">
            <a:extLst>
              <a:ext uri="{FF2B5EF4-FFF2-40B4-BE49-F238E27FC236}">
                <a16:creationId xmlns:a16="http://schemas.microsoft.com/office/drawing/2014/main" id="{1D84334A-6D41-6341-B661-37197F0772BC}"/>
              </a:ext>
            </a:extLst>
          </p:cNvPr>
          <p:cNvSpPr>
            <a:spLocks noGrp="1"/>
          </p:cNvSpPr>
          <p:nvPr>
            <p:ph type="body" sz="quarter" idx="32" hasCustomPrompt="1"/>
          </p:nvPr>
        </p:nvSpPr>
        <p:spPr>
          <a:xfrm>
            <a:off x="10056924" y="3904652"/>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5" name="TextBox 24">
            <a:extLst>
              <a:ext uri="{FF2B5EF4-FFF2-40B4-BE49-F238E27FC236}">
                <a16:creationId xmlns:a16="http://schemas.microsoft.com/office/drawing/2014/main" id="{54256643-6D0E-5145-8A13-71BB303DF7A0}"/>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24" name="Picture 4">
            <a:extLst>
              <a:ext uri="{FF2B5EF4-FFF2-40B4-BE49-F238E27FC236}">
                <a16:creationId xmlns:a16="http://schemas.microsoft.com/office/drawing/2014/main" id="{B4C5D787-C6C6-4F42-8CB8-4EEC0C832B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869894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bum 1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7"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7" y="3375404"/>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2606536"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2606537" y="338708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0" name="Picture Placeholder 3">
            <a:extLst>
              <a:ext uri="{FF2B5EF4-FFF2-40B4-BE49-F238E27FC236}">
                <a16:creationId xmlns:a16="http://schemas.microsoft.com/office/drawing/2014/main" id="{3D21B434-466B-DB40-BFD5-907D10EE9109}"/>
              </a:ext>
            </a:extLst>
          </p:cNvPr>
          <p:cNvSpPr>
            <a:spLocks noGrp="1"/>
          </p:cNvSpPr>
          <p:nvPr>
            <p:ph type="pic" sz="quarter" idx="20"/>
          </p:nvPr>
        </p:nvSpPr>
        <p:spPr>
          <a:xfrm>
            <a:off x="4469135"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1" name="Text Placeholder 6">
            <a:extLst>
              <a:ext uri="{FF2B5EF4-FFF2-40B4-BE49-F238E27FC236}">
                <a16:creationId xmlns:a16="http://schemas.microsoft.com/office/drawing/2014/main" id="{189B4C24-DDC8-0544-BCD6-51EE2EE7C6C9}"/>
              </a:ext>
            </a:extLst>
          </p:cNvPr>
          <p:cNvSpPr>
            <a:spLocks noGrp="1"/>
          </p:cNvSpPr>
          <p:nvPr>
            <p:ph type="body" sz="quarter" idx="21" hasCustomPrompt="1"/>
          </p:nvPr>
        </p:nvSpPr>
        <p:spPr>
          <a:xfrm>
            <a:off x="4469135" y="338708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2" name="Picture Placeholder 3">
            <a:extLst>
              <a:ext uri="{FF2B5EF4-FFF2-40B4-BE49-F238E27FC236}">
                <a16:creationId xmlns:a16="http://schemas.microsoft.com/office/drawing/2014/main" id="{0D5E89EF-4248-D84B-B70A-D862BCEC12ED}"/>
              </a:ext>
            </a:extLst>
          </p:cNvPr>
          <p:cNvSpPr>
            <a:spLocks noGrp="1"/>
          </p:cNvSpPr>
          <p:nvPr>
            <p:ph type="pic" sz="quarter" idx="22"/>
          </p:nvPr>
        </p:nvSpPr>
        <p:spPr>
          <a:xfrm>
            <a:off x="6331734"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3" name="Text Placeholder 6">
            <a:extLst>
              <a:ext uri="{FF2B5EF4-FFF2-40B4-BE49-F238E27FC236}">
                <a16:creationId xmlns:a16="http://schemas.microsoft.com/office/drawing/2014/main" id="{B568BC41-0456-5B46-B24F-0CCC44F7A363}"/>
              </a:ext>
            </a:extLst>
          </p:cNvPr>
          <p:cNvSpPr>
            <a:spLocks noGrp="1"/>
          </p:cNvSpPr>
          <p:nvPr>
            <p:ph type="body" sz="quarter" idx="23" hasCustomPrompt="1"/>
          </p:nvPr>
        </p:nvSpPr>
        <p:spPr>
          <a:xfrm>
            <a:off x="6331733" y="3387088"/>
            <a:ext cx="1692001"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9" name="Picture Placeholder 3">
            <a:extLst>
              <a:ext uri="{FF2B5EF4-FFF2-40B4-BE49-F238E27FC236}">
                <a16:creationId xmlns:a16="http://schemas.microsoft.com/office/drawing/2014/main" id="{7CFAD1B9-BB6B-8A4E-A84D-E9C5FFE75A51}"/>
              </a:ext>
            </a:extLst>
          </p:cNvPr>
          <p:cNvSpPr>
            <a:spLocks noGrp="1"/>
          </p:cNvSpPr>
          <p:nvPr>
            <p:ph type="pic" sz="quarter" idx="28"/>
          </p:nvPr>
        </p:nvSpPr>
        <p:spPr>
          <a:xfrm>
            <a:off x="8194333"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20" name="Text Placeholder 6">
            <a:extLst>
              <a:ext uri="{FF2B5EF4-FFF2-40B4-BE49-F238E27FC236}">
                <a16:creationId xmlns:a16="http://schemas.microsoft.com/office/drawing/2014/main" id="{5E1BEC04-6CEA-D146-8B25-E41D664C15A5}"/>
              </a:ext>
            </a:extLst>
          </p:cNvPr>
          <p:cNvSpPr>
            <a:spLocks noGrp="1"/>
          </p:cNvSpPr>
          <p:nvPr>
            <p:ph type="body" sz="quarter" idx="29" hasCustomPrompt="1"/>
          </p:nvPr>
        </p:nvSpPr>
        <p:spPr>
          <a:xfrm>
            <a:off x="8194332" y="338708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2" name="Picture Placeholder 3">
            <a:extLst>
              <a:ext uri="{FF2B5EF4-FFF2-40B4-BE49-F238E27FC236}">
                <a16:creationId xmlns:a16="http://schemas.microsoft.com/office/drawing/2014/main" id="{C0C868F9-7093-B64B-B6E2-13A70BB1E788}"/>
              </a:ext>
            </a:extLst>
          </p:cNvPr>
          <p:cNvSpPr>
            <a:spLocks noGrp="1"/>
          </p:cNvSpPr>
          <p:nvPr>
            <p:ph type="pic" sz="quarter" idx="31"/>
          </p:nvPr>
        </p:nvSpPr>
        <p:spPr>
          <a:xfrm>
            <a:off x="10056932" y="162730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23" name="Text Placeholder 6">
            <a:extLst>
              <a:ext uri="{FF2B5EF4-FFF2-40B4-BE49-F238E27FC236}">
                <a16:creationId xmlns:a16="http://schemas.microsoft.com/office/drawing/2014/main" id="{1D84334A-6D41-6341-B661-37197F0772BC}"/>
              </a:ext>
            </a:extLst>
          </p:cNvPr>
          <p:cNvSpPr>
            <a:spLocks noGrp="1"/>
          </p:cNvSpPr>
          <p:nvPr>
            <p:ph type="body" sz="quarter" idx="32" hasCustomPrompt="1"/>
          </p:nvPr>
        </p:nvSpPr>
        <p:spPr>
          <a:xfrm>
            <a:off x="10056931" y="338708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43" name="Picture Placeholder 3">
            <a:extLst>
              <a:ext uri="{FF2B5EF4-FFF2-40B4-BE49-F238E27FC236}">
                <a16:creationId xmlns:a16="http://schemas.microsoft.com/office/drawing/2014/main" id="{31C31C5D-4B8E-F14F-8157-CAA35E369A9F}"/>
              </a:ext>
            </a:extLst>
          </p:cNvPr>
          <p:cNvSpPr>
            <a:spLocks noGrp="1"/>
          </p:cNvSpPr>
          <p:nvPr>
            <p:ph type="pic" sz="quarter" idx="33"/>
          </p:nvPr>
        </p:nvSpPr>
        <p:spPr>
          <a:xfrm>
            <a:off x="743937" y="406977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44" name="Text Placeholder 6">
            <a:extLst>
              <a:ext uri="{FF2B5EF4-FFF2-40B4-BE49-F238E27FC236}">
                <a16:creationId xmlns:a16="http://schemas.microsoft.com/office/drawing/2014/main" id="{36023EE2-DCF1-514D-AB41-3AF54E6CB2ED}"/>
              </a:ext>
            </a:extLst>
          </p:cNvPr>
          <p:cNvSpPr>
            <a:spLocks noGrp="1"/>
          </p:cNvSpPr>
          <p:nvPr>
            <p:ph type="body" sz="quarter" idx="34" hasCustomPrompt="1"/>
          </p:nvPr>
        </p:nvSpPr>
        <p:spPr>
          <a:xfrm>
            <a:off x="743937" y="5817874"/>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45" name="Picture Placeholder 3">
            <a:extLst>
              <a:ext uri="{FF2B5EF4-FFF2-40B4-BE49-F238E27FC236}">
                <a16:creationId xmlns:a16="http://schemas.microsoft.com/office/drawing/2014/main" id="{EA619769-4DC0-6049-8CA5-068EAF05C198}"/>
              </a:ext>
            </a:extLst>
          </p:cNvPr>
          <p:cNvSpPr>
            <a:spLocks noGrp="1"/>
          </p:cNvSpPr>
          <p:nvPr>
            <p:ph type="pic" sz="quarter" idx="35"/>
          </p:nvPr>
        </p:nvSpPr>
        <p:spPr>
          <a:xfrm>
            <a:off x="2606536" y="406977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46" name="Text Placeholder 6">
            <a:extLst>
              <a:ext uri="{FF2B5EF4-FFF2-40B4-BE49-F238E27FC236}">
                <a16:creationId xmlns:a16="http://schemas.microsoft.com/office/drawing/2014/main" id="{2BCDE544-AB06-754E-B203-4CFAE7B01E19}"/>
              </a:ext>
            </a:extLst>
          </p:cNvPr>
          <p:cNvSpPr>
            <a:spLocks noGrp="1"/>
          </p:cNvSpPr>
          <p:nvPr>
            <p:ph type="body" sz="quarter" idx="36" hasCustomPrompt="1"/>
          </p:nvPr>
        </p:nvSpPr>
        <p:spPr>
          <a:xfrm>
            <a:off x="2606537" y="582955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47" name="Picture Placeholder 3">
            <a:extLst>
              <a:ext uri="{FF2B5EF4-FFF2-40B4-BE49-F238E27FC236}">
                <a16:creationId xmlns:a16="http://schemas.microsoft.com/office/drawing/2014/main" id="{1D9E0A56-2F79-C146-8D9A-2AFA559E5F7A}"/>
              </a:ext>
            </a:extLst>
          </p:cNvPr>
          <p:cNvSpPr>
            <a:spLocks noGrp="1"/>
          </p:cNvSpPr>
          <p:nvPr>
            <p:ph type="pic" sz="quarter" idx="37"/>
          </p:nvPr>
        </p:nvSpPr>
        <p:spPr>
          <a:xfrm>
            <a:off x="4469135" y="406977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48" name="Text Placeholder 6">
            <a:extLst>
              <a:ext uri="{FF2B5EF4-FFF2-40B4-BE49-F238E27FC236}">
                <a16:creationId xmlns:a16="http://schemas.microsoft.com/office/drawing/2014/main" id="{D623ABF2-1665-4541-8D59-8A145AD42DAB}"/>
              </a:ext>
            </a:extLst>
          </p:cNvPr>
          <p:cNvSpPr>
            <a:spLocks noGrp="1"/>
          </p:cNvSpPr>
          <p:nvPr>
            <p:ph type="body" sz="quarter" idx="38" hasCustomPrompt="1"/>
          </p:nvPr>
        </p:nvSpPr>
        <p:spPr>
          <a:xfrm>
            <a:off x="4469135" y="582955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49" name="Picture Placeholder 3">
            <a:extLst>
              <a:ext uri="{FF2B5EF4-FFF2-40B4-BE49-F238E27FC236}">
                <a16:creationId xmlns:a16="http://schemas.microsoft.com/office/drawing/2014/main" id="{77116280-BB0A-CE4F-9A6A-F33387C011E6}"/>
              </a:ext>
            </a:extLst>
          </p:cNvPr>
          <p:cNvSpPr>
            <a:spLocks noGrp="1"/>
          </p:cNvSpPr>
          <p:nvPr>
            <p:ph type="pic" sz="quarter" idx="39"/>
          </p:nvPr>
        </p:nvSpPr>
        <p:spPr>
          <a:xfrm>
            <a:off x="6331734" y="406977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50" name="Text Placeholder 6">
            <a:extLst>
              <a:ext uri="{FF2B5EF4-FFF2-40B4-BE49-F238E27FC236}">
                <a16:creationId xmlns:a16="http://schemas.microsoft.com/office/drawing/2014/main" id="{8E193AAB-D70E-FA4D-B19B-DF3B753793D2}"/>
              </a:ext>
            </a:extLst>
          </p:cNvPr>
          <p:cNvSpPr>
            <a:spLocks noGrp="1"/>
          </p:cNvSpPr>
          <p:nvPr>
            <p:ph type="body" sz="quarter" idx="40" hasCustomPrompt="1"/>
          </p:nvPr>
        </p:nvSpPr>
        <p:spPr>
          <a:xfrm>
            <a:off x="6331733" y="5829558"/>
            <a:ext cx="1692001"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51" name="Picture Placeholder 3">
            <a:extLst>
              <a:ext uri="{FF2B5EF4-FFF2-40B4-BE49-F238E27FC236}">
                <a16:creationId xmlns:a16="http://schemas.microsoft.com/office/drawing/2014/main" id="{1E399DBA-50FE-3447-951B-DF2EEFC9F2EB}"/>
              </a:ext>
            </a:extLst>
          </p:cNvPr>
          <p:cNvSpPr>
            <a:spLocks noGrp="1"/>
          </p:cNvSpPr>
          <p:nvPr>
            <p:ph type="pic" sz="quarter" idx="41"/>
          </p:nvPr>
        </p:nvSpPr>
        <p:spPr>
          <a:xfrm>
            <a:off x="8194333" y="4069770"/>
            <a:ext cx="1692000" cy="1692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52" name="Text Placeholder 6">
            <a:extLst>
              <a:ext uri="{FF2B5EF4-FFF2-40B4-BE49-F238E27FC236}">
                <a16:creationId xmlns:a16="http://schemas.microsoft.com/office/drawing/2014/main" id="{B3A13061-9473-554C-AC7D-3346C4205008}"/>
              </a:ext>
            </a:extLst>
          </p:cNvPr>
          <p:cNvSpPr>
            <a:spLocks noGrp="1"/>
          </p:cNvSpPr>
          <p:nvPr>
            <p:ph type="body" sz="quarter" idx="42" hasCustomPrompt="1"/>
          </p:nvPr>
        </p:nvSpPr>
        <p:spPr>
          <a:xfrm>
            <a:off x="8194332" y="5829558"/>
            <a:ext cx="1692000" cy="527548"/>
          </a:xfrm>
          <a:prstGeom prst="rect">
            <a:avLst/>
          </a:prstGeom>
        </p:spPr>
        <p:txBody>
          <a:bodyPr lIns="0" tIns="0" rIns="0" bIns="0"/>
          <a:lstStyle>
            <a:lvl1pPr>
              <a:defRPr sz="14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8" name="TextBox 27">
            <a:extLst>
              <a:ext uri="{FF2B5EF4-FFF2-40B4-BE49-F238E27FC236}">
                <a16:creationId xmlns:a16="http://schemas.microsoft.com/office/drawing/2014/main" id="{DA1CFC23-1374-D04D-97B6-51ED2BCA5345}"/>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27" name="Picture 4">
            <a:extLst>
              <a:ext uri="{FF2B5EF4-FFF2-40B4-BE49-F238E27FC236}">
                <a16:creationId xmlns:a16="http://schemas.microsoft.com/office/drawing/2014/main" id="{1701157B-F0DC-8A46-B451-4AF6BB28946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410675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8492AE-4382-409E-9F13-9B459B06517F}"/>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C7121971-BFC3-6646-A470-77EB3396F60D}"/>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 Placeholder 11">
            <a:extLst>
              <a:ext uri="{FF2B5EF4-FFF2-40B4-BE49-F238E27FC236}">
                <a16:creationId xmlns:a16="http://schemas.microsoft.com/office/drawing/2014/main" id="{B3A96A24-D1E4-7F4A-A204-845CA8830B15}"/>
              </a:ext>
            </a:extLst>
          </p:cNvPr>
          <p:cNvSpPr>
            <a:spLocks noGrp="1"/>
          </p:cNvSpPr>
          <p:nvPr>
            <p:ph type="body" sz="quarter" idx="10" hasCustomPrompt="1"/>
          </p:nvPr>
        </p:nvSpPr>
        <p:spPr>
          <a:xfrm>
            <a:off x="822326" y="2111433"/>
            <a:ext cx="7991473" cy="1190567"/>
          </a:xfrm>
          <a:prstGeom prst="rect">
            <a:avLst/>
          </a:prstGeom>
        </p:spPr>
        <p:txBody>
          <a:bodyPr/>
          <a:lstStyle>
            <a:lvl1pPr>
              <a:spcBef>
                <a:spcPts val="0"/>
              </a:spcBef>
              <a:spcAft>
                <a:spcPts val="0"/>
              </a:spcAft>
              <a:defRPr sz="3500" cap="all" spc="400" baseline="0">
                <a:solidFill>
                  <a:schemeClr val="bg1"/>
                </a:solidFill>
                <a:latin typeface="+mj-lt"/>
              </a:defRPr>
            </a:lvl1pPr>
          </a:lstStyle>
          <a:p>
            <a:pPr lvl="0"/>
            <a:r>
              <a:rPr lang="en-GB" dirty="0"/>
              <a:t>CLICK TO ADD TEXT</a:t>
            </a:r>
          </a:p>
        </p:txBody>
      </p:sp>
      <p:sp>
        <p:nvSpPr>
          <p:cNvPr id="5" name="Text Placeholder 4">
            <a:extLst>
              <a:ext uri="{FF2B5EF4-FFF2-40B4-BE49-F238E27FC236}">
                <a16:creationId xmlns:a16="http://schemas.microsoft.com/office/drawing/2014/main" id="{475FBD19-36F9-8C48-91EC-A9F7B95DFF9D}"/>
              </a:ext>
            </a:extLst>
          </p:cNvPr>
          <p:cNvSpPr>
            <a:spLocks noGrp="1"/>
          </p:cNvSpPr>
          <p:nvPr>
            <p:ph type="body" sz="quarter" idx="11"/>
          </p:nvPr>
        </p:nvSpPr>
        <p:spPr>
          <a:xfrm>
            <a:off x="822324" y="3429000"/>
            <a:ext cx="7991473" cy="2451848"/>
          </a:xfrm>
          <a:prstGeom prst="rect">
            <a:avLst/>
          </a:prstGeom>
        </p:spPr>
        <p:txBody>
          <a:bodyPr/>
          <a:lstStyle>
            <a:lvl1pPr>
              <a:defRPr sz="2000" b="0" i="0">
                <a:solidFill>
                  <a:schemeClr val="bg1"/>
                </a:solidFill>
                <a:latin typeface="OS Gill" pitchFamily="2" charset="77"/>
              </a:defRPr>
            </a:lvl1pPr>
            <a:lvl2pPr>
              <a:defRPr b="0" i="0">
                <a:solidFill>
                  <a:schemeClr val="bg1"/>
                </a:solidFill>
                <a:latin typeface="OS Gill" pitchFamily="2" charset="77"/>
              </a:defRPr>
            </a:lvl2pPr>
            <a:lvl3pPr>
              <a:defRPr b="0" i="0">
                <a:solidFill>
                  <a:schemeClr val="bg1"/>
                </a:solidFill>
                <a:latin typeface="OS Gill" pitchFamily="2" charset="77"/>
              </a:defRPr>
            </a:lvl3pPr>
            <a:lvl4pPr>
              <a:defRPr b="0" i="0">
                <a:solidFill>
                  <a:schemeClr val="bg1"/>
                </a:solidFill>
                <a:latin typeface="OS Gill" pitchFamily="2" charset="77"/>
              </a:defRPr>
            </a:lvl4pPr>
            <a:lvl5pPr>
              <a:defRPr b="0" i="0">
                <a:solidFill>
                  <a:schemeClr val="bg1"/>
                </a:solidFill>
                <a:latin typeface="OS Gill" pitchFamily="2" charset="77"/>
              </a:defRPr>
            </a:lvl5pPr>
          </a:lstStyle>
          <a:p>
            <a:pPr lvl="0"/>
            <a:r>
              <a:rPr lang="en-US"/>
              <a:t>Click to edit Master text styles</a:t>
            </a:r>
          </a:p>
        </p:txBody>
      </p:sp>
      <p:sp>
        <p:nvSpPr>
          <p:cNvPr id="8" name="TextBox 7">
            <a:extLst>
              <a:ext uri="{FF2B5EF4-FFF2-40B4-BE49-F238E27FC236}">
                <a16:creationId xmlns:a16="http://schemas.microsoft.com/office/drawing/2014/main" id="{BC40313F-FFB2-3941-AA15-54DE83FAAEBC}"/>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solidFill>
                <a:latin typeface="OS Gill Light" pitchFamily="2" charset="77"/>
              </a:rPr>
              <a:t>© Ordnance Survey | </a:t>
            </a:r>
          </a:p>
        </p:txBody>
      </p:sp>
      <p:pic>
        <p:nvPicPr>
          <p:cNvPr id="11" name="Picture 4">
            <a:extLst>
              <a:ext uri="{FF2B5EF4-FFF2-40B4-BE49-F238E27FC236}">
                <a16:creationId xmlns:a16="http://schemas.microsoft.com/office/drawing/2014/main" id="{45827C8B-81CB-4444-9D7C-BCBD810E5F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30256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121971-BFC3-6646-A470-77EB3396F60D}"/>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 Placeholder 11">
            <a:extLst>
              <a:ext uri="{FF2B5EF4-FFF2-40B4-BE49-F238E27FC236}">
                <a16:creationId xmlns:a16="http://schemas.microsoft.com/office/drawing/2014/main" id="{B3A96A24-D1E4-7F4A-A204-845CA8830B15}"/>
              </a:ext>
            </a:extLst>
          </p:cNvPr>
          <p:cNvSpPr>
            <a:spLocks noGrp="1"/>
          </p:cNvSpPr>
          <p:nvPr>
            <p:ph type="body" sz="quarter" idx="10" hasCustomPrompt="1"/>
          </p:nvPr>
        </p:nvSpPr>
        <p:spPr>
          <a:xfrm>
            <a:off x="822326" y="2111433"/>
            <a:ext cx="7991473" cy="1190567"/>
          </a:xfrm>
          <a:prstGeom prst="rect">
            <a:avLst/>
          </a:prstGeom>
        </p:spPr>
        <p:txBody>
          <a:bodyPr/>
          <a:lstStyle>
            <a:lvl1pPr>
              <a:spcBef>
                <a:spcPts val="0"/>
              </a:spcBef>
              <a:spcAft>
                <a:spcPts val="0"/>
              </a:spcAft>
              <a:defRPr sz="3500" cap="all" spc="400" baseline="0">
                <a:solidFill>
                  <a:srgbClr val="453C90"/>
                </a:solidFill>
                <a:latin typeface="+mj-lt"/>
              </a:defRPr>
            </a:lvl1pPr>
          </a:lstStyle>
          <a:p>
            <a:pPr lvl="0"/>
            <a:r>
              <a:rPr lang="en-GB" dirty="0"/>
              <a:t>CLICK TO ADD TEXT</a:t>
            </a:r>
          </a:p>
        </p:txBody>
      </p:sp>
      <p:sp>
        <p:nvSpPr>
          <p:cNvPr id="5" name="Text Placeholder 4">
            <a:extLst>
              <a:ext uri="{FF2B5EF4-FFF2-40B4-BE49-F238E27FC236}">
                <a16:creationId xmlns:a16="http://schemas.microsoft.com/office/drawing/2014/main" id="{475FBD19-36F9-8C48-91EC-A9F7B95DFF9D}"/>
              </a:ext>
            </a:extLst>
          </p:cNvPr>
          <p:cNvSpPr>
            <a:spLocks noGrp="1"/>
          </p:cNvSpPr>
          <p:nvPr>
            <p:ph type="body" sz="quarter" idx="11"/>
          </p:nvPr>
        </p:nvSpPr>
        <p:spPr>
          <a:xfrm>
            <a:off x="822324" y="3429000"/>
            <a:ext cx="7991473" cy="2451848"/>
          </a:xfrm>
          <a:prstGeom prst="rect">
            <a:avLst/>
          </a:prstGeom>
        </p:spPr>
        <p:txBody>
          <a:bodyPr/>
          <a:lstStyle>
            <a:lvl1pPr>
              <a:defRPr sz="2000" b="0" i="0">
                <a:solidFill>
                  <a:srgbClr val="453C90"/>
                </a:solidFill>
                <a:latin typeface="OS Gill" pitchFamily="2" charset="77"/>
              </a:defRPr>
            </a:lvl1pPr>
            <a:lvl2pPr>
              <a:defRPr b="0" i="0">
                <a:solidFill>
                  <a:schemeClr val="bg1"/>
                </a:solidFill>
                <a:latin typeface="OS Gill" pitchFamily="2" charset="77"/>
              </a:defRPr>
            </a:lvl2pPr>
            <a:lvl3pPr>
              <a:defRPr b="0" i="0">
                <a:solidFill>
                  <a:schemeClr val="bg1"/>
                </a:solidFill>
                <a:latin typeface="OS Gill" pitchFamily="2" charset="77"/>
              </a:defRPr>
            </a:lvl3pPr>
            <a:lvl4pPr>
              <a:defRPr b="0" i="0">
                <a:solidFill>
                  <a:schemeClr val="bg1"/>
                </a:solidFill>
                <a:latin typeface="OS Gill" pitchFamily="2" charset="77"/>
              </a:defRPr>
            </a:lvl4pPr>
            <a:lvl5pPr>
              <a:defRPr b="0" i="0">
                <a:solidFill>
                  <a:schemeClr val="bg1"/>
                </a:solidFill>
                <a:latin typeface="OS Gill" pitchFamily="2" charset="77"/>
              </a:defRPr>
            </a:lvl5pPr>
          </a:lstStyle>
          <a:p>
            <a:pPr lvl="0"/>
            <a:r>
              <a:rPr lang="en-US"/>
              <a:t>Click to edit Master text styles</a:t>
            </a:r>
          </a:p>
        </p:txBody>
      </p:sp>
      <p:sp>
        <p:nvSpPr>
          <p:cNvPr id="7" name="TextBox 6">
            <a:extLst>
              <a:ext uri="{FF2B5EF4-FFF2-40B4-BE49-F238E27FC236}">
                <a16:creationId xmlns:a16="http://schemas.microsoft.com/office/drawing/2014/main" id="{AD28EAB2-2A4D-FE4E-A660-57A00EA223CC}"/>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10" name="Picture 4">
            <a:extLst>
              <a:ext uri="{FF2B5EF4-FFF2-40B4-BE49-F238E27FC236}">
                <a16:creationId xmlns:a16="http://schemas.microsoft.com/office/drawing/2014/main" id="{8EC1E74E-A218-2044-B643-69C2075B1E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1608384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71360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9D3A3FAB-E079-4A49-B4E7-A9E16C39B97D}"/>
              </a:ext>
            </a:extLst>
          </p:cNvPr>
          <p:cNvSpPr>
            <a:spLocks noGrp="1"/>
          </p:cNvSpPr>
          <p:nvPr>
            <p:ph type="pic" sz="quarter" idx="21"/>
          </p:nvPr>
        </p:nvSpPr>
        <p:spPr>
          <a:xfrm>
            <a:off x="743937" y="2112930"/>
            <a:ext cx="2880000" cy="2880000"/>
          </a:xfrm>
          <a:prstGeom prst="rect">
            <a:avLst/>
          </a:prstGeom>
        </p:spPr>
        <p:txBody>
          <a:bodyPr/>
          <a:lstStyle>
            <a:lvl1pPr>
              <a:defRPr b="0" i="0">
                <a:latin typeface="OS Gill" pitchFamily="2" charset="77"/>
              </a:defRPr>
            </a:lvl1pPr>
          </a:lstStyle>
          <a:p>
            <a:r>
              <a:rPr lang="en-US"/>
              <a:t>Click icon to add picture</a:t>
            </a:r>
            <a:endParaRPr lang="en-GB" dirty="0"/>
          </a:p>
        </p:txBody>
      </p:sp>
      <p:sp>
        <p:nvSpPr>
          <p:cNvPr id="6" name="Content Placeholder 2">
            <a:extLst>
              <a:ext uri="{FF2B5EF4-FFF2-40B4-BE49-F238E27FC236}">
                <a16:creationId xmlns:a16="http://schemas.microsoft.com/office/drawing/2014/main" id="{533ACCB8-3B1E-654A-9138-229A8E347913}"/>
              </a:ext>
            </a:extLst>
          </p:cNvPr>
          <p:cNvSpPr>
            <a:spLocks noGrp="1"/>
          </p:cNvSpPr>
          <p:nvPr>
            <p:ph idx="16" hasCustomPrompt="1"/>
          </p:nvPr>
        </p:nvSpPr>
        <p:spPr>
          <a:xfrm>
            <a:off x="3907854" y="2112930"/>
            <a:ext cx="7321243" cy="483868"/>
          </a:xfrm>
          <a:prstGeom prst="rect">
            <a:avLst/>
          </a:prstGeom>
        </p:spPr>
        <p:txBody>
          <a:bodyPr lIns="0" tIns="0" rIns="0" bIns="0">
            <a:noAutofit/>
          </a:bodyPr>
          <a:lstStyle>
            <a:lvl1pPr>
              <a:lnSpc>
                <a:spcPts val="2000"/>
              </a:lnSpc>
              <a:spcBef>
                <a:spcPts val="0"/>
              </a:spcBef>
              <a:spcAft>
                <a:spcPts val="0"/>
              </a:spcAft>
              <a:defRPr sz="2400" b="0" i="0">
                <a:solidFill>
                  <a:schemeClr val="tx1">
                    <a:lumMod val="75000"/>
                  </a:schemeClr>
                </a:solidFill>
                <a:latin typeface="OS Gill" pitchFamily="2" charset="77"/>
              </a:defRPr>
            </a:lvl1pPr>
            <a:lvl2pPr>
              <a:spcBef>
                <a:spcPts val="0"/>
              </a:spcBef>
              <a:spcAft>
                <a:spcPts val="600"/>
              </a:spcAft>
              <a:buClr>
                <a:srgbClr val="3C3C3B"/>
              </a:buClr>
              <a:defRPr sz="1600">
                <a:solidFill>
                  <a:srgbClr val="3C3C3B"/>
                </a:solidFill>
                <a:latin typeface="Source Sans Pro Light" panose="020B0403030403020204" pitchFamily="34" charset="0"/>
              </a:defRPr>
            </a:lvl2pPr>
            <a:lvl3pPr>
              <a:spcBef>
                <a:spcPts val="0"/>
              </a:spcBef>
              <a:spcAft>
                <a:spcPts val="600"/>
              </a:spcAft>
              <a:defRPr sz="1600">
                <a:solidFill>
                  <a:srgbClr val="3C3C3B"/>
                </a:solidFill>
                <a:latin typeface="Source Sans Pro Light" panose="020B0403030403020204" pitchFamily="34" charset="0"/>
              </a:defRPr>
            </a:lvl3pPr>
            <a:lvl4pPr>
              <a:spcBef>
                <a:spcPts val="0"/>
              </a:spcBef>
              <a:spcAft>
                <a:spcPts val="600"/>
              </a:spcAft>
              <a:defRPr sz="1600">
                <a:solidFill>
                  <a:srgbClr val="3C3C3B"/>
                </a:solidFill>
                <a:latin typeface="Source Sans Pro Light" panose="020B0403030403020204" pitchFamily="34" charset="0"/>
              </a:defRPr>
            </a:lvl4pPr>
            <a:lvl5pPr>
              <a:spcBef>
                <a:spcPts val="0"/>
              </a:spcBef>
              <a:spcAft>
                <a:spcPts val="600"/>
              </a:spcAft>
              <a:defRPr sz="1600">
                <a:solidFill>
                  <a:srgbClr val="3C3C3B"/>
                </a:solidFill>
                <a:latin typeface="Source Sans Pro Light" panose="020B0403030403020204" pitchFamily="34" charset="0"/>
              </a:defRPr>
            </a:lvl5pPr>
            <a:lvl6pPr>
              <a:spcBef>
                <a:spcPts val="0"/>
              </a:spcBef>
              <a:spcAft>
                <a:spcPts val="600"/>
              </a:spcAft>
              <a:defRPr sz="1600">
                <a:latin typeface="Source Sans Pro Light" panose="020B0403030403020204" pitchFamily="34" charset="0"/>
              </a:defRPr>
            </a:lvl6pPr>
            <a:lvl7pPr>
              <a:spcBef>
                <a:spcPts val="0"/>
              </a:spcBef>
              <a:spcAft>
                <a:spcPts val="600"/>
              </a:spcAft>
              <a:defRPr sz="1600">
                <a:latin typeface="Source Sans Pro Light" panose="020B0403030403020204" pitchFamily="34" charset="0"/>
              </a:defRPr>
            </a:lvl7pPr>
            <a:lvl8pPr>
              <a:spcBef>
                <a:spcPts val="0"/>
              </a:spcBef>
              <a:spcAft>
                <a:spcPts val="600"/>
              </a:spcAft>
              <a:defRPr sz="1600">
                <a:latin typeface="Source Sans Pro Light" panose="020B0403030403020204" pitchFamily="34" charset="0"/>
              </a:defRPr>
            </a:lvl8pPr>
            <a:lvl9pPr>
              <a:spcBef>
                <a:spcPts val="0"/>
              </a:spcBef>
              <a:spcAft>
                <a:spcPts val="600"/>
              </a:spcAft>
              <a:defRPr sz="1600">
                <a:latin typeface="Source Sans Pro Light" panose="020B0403030403020204" pitchFamily="34" charset="0"/>
              </a:defRPr>
            </a:lvl9pPr>
          </a:lstStyle>
          <a:p>
            <a:pPr lvl="0"/>
            <a:r>
              <a:rPr lang="en-GB" dirty="0"/>
              <a:t>Click to add name</a:t>
            </a:r>
          </a:p>
        </p:txBody>
      </p:sp>
      <p:sp>
        <p:nvSpPr>
          <p:cNvPr id="8" name="Content Placeholder 2">
            <a:extLst>
              <a:ext uri="{FF2B5EF4-FFF2-40B4-BE49-F238E27FC236}">
                <a16:creationId xmlns:a16="http://schemas.microsoft.com/office/drawing/2014/main" id="{15E91B58-9014-1044-B2EE-E5E121D06B31}"/>
              </a:ext>
            </a:extLst>
          </p:cNvPr>
          <p:cNvSpPr>
            <a:spLocks noGrp="1"/>
          </p:cNvSpPr>
          <p:nvPr>
            <p:ph idx="23" hasCustomPrompt="1"/>
          </p:nvPr>
        </p:nvSpPr>
        <p:spPr>
          <a:xfrm>
            <a:off x="3907853" y="2744099"/>
            <a:ext cx="7321243" cy="794808"/>
          </a:xfrm>
          <a:prstGeom prst="rect">
            <a:avLst/>
          </a:prstGeom>
        </p:spPr>
        <p:txBody>
          <a:bodyPr lIns="0" tIns="0" rIns="0" bIns="0">
            <a:noAutofit/>
          </a:bodyPr>
          <a:lstStyle>
            <a:lvl1pPr>
              <a:lnSpc>
                <a:spcPts val="2000"/>
              </a:lnSpc>
              <a:spcBef>
                <a:spcPts val="500"/>
              </a:spcBef>
              <a:spcAft>
                <a:spcPts val="0"/>
              </a:spcAft>
              <a:defRPr sz="1400" b="0" i="0">
                <a:solidFill>
                  <a:schemeClr val="tx1">
                    <a:lumMod val="75000"/>
                  </a:schemeClr>
                </a:solidFill>
                <a:latin typeface="OS Gill Light" pitchFamily="2" charset="77"/>
              </a:defRPr>
            </a:lvl1pPr>
            <a:lvl2pPr>
              <a:spcBef>
                <a:spcPts val="0"/>
              </a:spcBef>
              <a:spcAft>
                <a:spcPts val="600"/>
              </a:spcAft>
              <a:buClr>
                <a:srgbClr val="3C3C3B"/>
              </a:buClr>
              <a:defRPr sz="1600">
                <a:solidFill>
                  <a:srgbClr val="3C3C3B"/>
                </a:solidFill>
                <a:latin typeface="Source Sans Pro Light" panose="020B0403030403020204" pitchFamily="34" charset="0"/>
              </a:defRPr>
            </a:lvl2pPr>
            <a:lvl3pPr>
              <a:spcBef>
                <a:spcPts val="0"/>
              </a:spcBef>
              <a:spcAft>
                <a:spcPts val="600"/>
              </a:spcAft>
              <a:defRPr sz="1600">
                <a:solidFill>
                  <a:srgbClr val="3C3C3B"/>
                </a:solidFill>
                <a:latin typeface="Source Sans Pro Light" panose="020B0403030403020204" pitchFamily="34" charset="0"/>
              </a:defRPr>
            </a:lvl3pPr>
            <a:lvl4pPr>
              <a:spcBef>
                <a:spcPts val="0"/>
              </a:spcBef>
              <a:spcAft>
                <a:spcPts val="600"/>
              </a:spcAft>
              <a:defRPr sz="1600">
                <a:solidFill>
                  <a:srgbClr val="3C3C3B"/>
                </a:solidFill>
                <a:latin typeface="Source Sans Pro Light" panose="020B0403030403020204" pitchFamily="34" charset="0"/>
              </a:defRPr>
            </a:lvl4pPr>
            <a:lvl5pPr>
              <a:spcBef>
                <a:spcPts val="0"/>
              </a:spcBef>
              <a:spcAft>
                <a:spcPts val="600"/>
              </a:spcAft>
              <a:defRPr sz="1600">
                <a:solidFill>
                  <a:srgbClr val="3C3C3B"/>
                </a:solidFill>
                <a:latin typeface="Source Sans Pro Light" panose="020B0403030403020204" pitchFamily="34" charset="0"/>
              </a:defRPr>
            </a:lvl5pPr>
            <a:lvl6pPr>
              <a:spcBef>
                <a:spcPts val="0"/>
              </a:spcBef>
              <a:spcAft>
                <a:spcPts val="600"/>
              </a:spcAft>
              <a:defRPr sz="1600">
                <a:latin typeface="Source Sans Pro Light" panose="020B0403030403020204" pitchFamily="34" charset="0"/>
              </a:defRPr>
            </a:lvl6pPr>
            <a:lvl7pPr>
              <a:spcBef>
                <a:spcPts val="0"/>
              </a:spcBef>
              <a:spcAft>
                <a:spcPts val="600"/>
              </a:spcAft>
              <a:defRPr sz="1600">
                <a:latin typeface="Source Sans Pro Light" panose="020B0403030403020204" pitchFamily="34" charset="0"/>
              </a:defRPr>
            </a:lvl7pPr>
            <a:lvl8pPr>
              <a:spcBef>
                <a:spcPts val="0"/>
              </a:spcBef>
              <a:spcAft>
                <a:spcPts val="600"/>
              </a:spcAft>
              <a:defRPr sz="1600">
                <a:latin typeface="Source Sans Pro Light" panose="020B0403030403020204" pitchFamily="34" charset="0"/>
              </a:defRPr>
            </a:lvl8pPr>
            <a:lvl9pPr>
              <a:spcBef>
                <a:spcPts val="0"/>
              </a:spcBef>
              <a:spcAft>
                <a:spcPts val="600"/>
              </a:spcAft>
              <a:defRPr sz="1600">
                <a:latin typeface="Source Sans Pro Light" panose="020B0403030403020204" pitchFamily="34" charset="0"/>
              </a:defRPr>
            </a:lvl9pPr>
          </a:lstStyle>
          <a:p>
            <a:pPr lvl="0"/>
            <a:r>
              <a:rPr lang="en-GB" dirty="0"/>
              <a:t>Click to add job title</a:t>
            </a:r>
          </a:p>
        </p:txBody>
      </p:sp>
      <p:sp>
        <p:nvSpPr>
          <p:cNvPr id="9" name="TextBox 8">
            <a:extLst>
              <a:ext uri="{FF2B5EF4-FFF2-40B4-BE49-F238E27FC236}">
                <a16:creationId xmlns:a16="http://schemas.microsoft.com/office/drawing/2014/main" id="{5E5019BC-1DB7-0645-B868-8CAE5811B057}"/>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10" name="Picture 4">
            <a:extLst>
              <a:ext uri="{FF2B5EF4-FFF2-40B4-BE49-F238E27FC236}">
                <a16:creationId xmlns:a16="http://schemas.microsoft.com/office/drawing/2014/main" id="{39849EC3-361F-4045-9CC6-A9E9F1A612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20055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71360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25D5B73C-3D4C-E245-9F17-20F67F6D2389}"/>
              </a:ext>
            </a:extLst>
          </p:cNvPr>
          <p:cNvSpPr>
            <a:spLocks noGrp="1"/>
          </p:cNvSpPr>
          <p:nvPr>
            <p:ph type="pic" sz="quarter" idx="21"/>
          </p:nvPr>
        </p:nvSpPr>
        <p:spPr>
          <a:xfrm>
            <a:off x="9559872" y="1814864"/>
            <a:ext cx="1800000" cy="3960000"/>
          </a:xfrm>
          <a:prstGeom prst="rect">
            <a:avLst/>
          </a:prstGeom>
        </p:spPr>
        <p:txBody>
          <a:bodyPr/>
          <a:lstStyle>
            <a:lvl1pPr>
              <a:defRPr b="0" i="0">
                <a:latin typeface="OS Gill Light" pitchFamily="2" charset="77"/>
              </a:defRPr>
            </a:lvl1pPr>
          </a:lstStyle>
          <a:p>
            <a:r>
              <a:rPr lang="en-US"/>
              <a:t>Click icon to add picture</a:t>
            </a:r>
            <a:endParaRPr lang="en-GB" dirty="0"/>
          </a:p>
        </p:txBody>
      </p:sp>
      <p:sp>
        <p:nvSpPr>
          <p:cNvPr id="6" name="Picture Placeholder 3">
            <a:extLst>
              <a:ext uri="{FF2B5EF4-FFF2-40B4-BE49-F238E27FC236}">
                <a16:creationId xmlns:a16="http://schemas.microsoft.com/office/drawing/2014/main" id="{6A2F7EF3-CE5C-D149-A270-C26EA037A039}"/>
              </a:ext>
            </a:extLst>
          </p:cNvPr>
          <p:cNvSpPr>
            <a:spLocks noGrp="1"/>
          </p:cNvSpPr>
          <p:nvPr>
            <p:ph type="pic" sz="quarter" idx="22"/>
          </p:nvPr>
        </p:nvSpPr>
        <p:spPr>
          <a:xfrm>
            <a:off x="7633983" y="1814864"/>
            <a:ext cx="1800000" cy="3960000"/>
          </a:xfrm>
          <a:prstGeom prst="rect">
            <a:avLst/>
          </a:prstGeom>
        </p:spPr>
        <p:txBody>
          <a:bodyPr/>
          <a:lstStyle>
            <a:lvl1pPr>
              <a:defRPr b="0" i="0">
                <a:latin typeface="OS Gill Light" pitchFamily="2" charset="77"/>
              </a:defRPr>
            </a:lvl1pPr>
          </a:lstStyle>
          <a:p>
            <a:r>
              <a:rPr lang="en-US"/>
              <a:t>Click icon to add picture</a:t>
            </a:r>
            <a:endParaRPr lang="en-GB" dirty="0"/>
          </a:p>
        </p:txBody>
      </p:sp>
      <p:sp>
        <p:nvSpPr>
          <p:cNvPr id="7" name="Picture Placeholder 3">
            <a:extLst>
              <a:ext uri="{FF2B5EF4-FFF2-40B4-BE49-F238E27FC236}">
                <a16:creationId xmlns:a16="http://schemas.microsoft.com/office/drawing/2014/main" id="{363AA598-E709-6D46-8C5F-E5FB36E4B247}"/>
              </a:ext>
            </a:extLst>
          </p:cNvPr>
          <p:cNvSpPr>
            <a:spLocks noGrp="1"/>
          </p:cNvSpPr>
          <p:nvPr>
            <p:ph type="pic" sz="quarter" idx="23"/>
          </p:nvPr>
        </p:nvSpPr>
        <p:spPr>
          <a:xfrm>
            <a:off x="5708094" y="1814864"/>
            <a:ext cx="1800000" cy="3960000"/>
          </a:xfrm>
          <a:prstGeom prst="rect">
            <a:avLst/>
          </a:prstGeom>
        </p:spPr>
        <p:txBody>
          <a:bodyPr/>
          <a:lstStyle>
            <a:lvl1pPr>
              <a:defRPr b="0" i="0">
                <a:latin typeface="OS Gill Light" pitchFamily="2" charset="77"/>
              </a:defRPr>
            </a:lvl1pPr>
          </a:lstStyle>
          <a:p>
            <a:r>
              <a:rPr lang="en-US"/>
              <a:t>Click icon to add picture</a:t>
            </a:r>
            <a:endParaRPr lang="en-GB" dirty="0"/>
          </a:p>
        </p:txBody>
      </p:sp>
      <p:sp>
        <p:nvSpPr>
          <p:cNvPr id="11" name="TextBox 10">
            <a:extLst>
              <a:ext uri="{FF2B5EF4-FFF2-40B4-BE49-F238E27FC236}">
                <a16:creationId xmlns:a16="http://schemas.microsoft.com/office/drawing/2014/main" id="{4CA9D309-309E-4C48-ABE4-BDD73C6F0F8E}"/>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
        <p:nvSpPr>
          <p:cNvPr id="10" name="Text Placeholder 9">
            <a:extLst>
              <a:ext uri="{FF2B5EF4-FFF2-40B4-BE49-F238E27FC236}">
                <a16:creationId xmlns:a16="http://schemas.microsoft.com/office/drawing/2014/main" id="{01AD2FB0-8725-E341-B626-68ECB1513420}"/>
              </a:ext>
            </a:extLst>
          </p:cNvPr>
          <p:cNvSpPr>
            <a:spLocks noGrp="1"/>
          </p:cNvSpPr>
          <p:nvPr>
            <p:ph type="body" sz="quarter" idx="25"/>
          </p:nvPr>
        </p:nvSpPr>
        <p:spPr>
          <a:xfrm>
            <a:off x="845998" y="1814864"/>
            <a:ext cx="4568681" cy="511517"/>
          </a:xfrm>
          <a:prstGeom prst="rect">
            <a:avLst/>
          </a:prstGeom>
        </p:spPr>
        <p:txBody>
          <a:bodyPr/>
          <a:lstStyle>
            <a:lvl1pPr>
              <a:defRPr b="0" i="0">
                <a:latin typeface="OS Gill" pitchFamily="2" charset="77"/>
              </a:defRPr>
            </a:lvl1pPr>
            <a:lvl2pPr>
              <a:defRPr b="0" i="0">
                <a:latin typeface="OS Gill" pitchFamily="2" charset="77"/>
              </a:defRPr>
            </a:lvl2pPr>
            <a:lvl3pPr>
              <a:defRPr b="0" i="0">
                <a:latin typeface="OS Gill" pitchFamily="2" charset="77"/>
              </a:defRPr>
            </a:lvl3pPr>
            <a:lvl4pPr>
              <a:defRPr b="0" i="0">
                <a:latin typeface="OS Gill" pitchFamily="2" charset="77"/>
              </a:defRPr>
            </a:lvl4pPr>
            <a:lvl5pPr>
              <a:defRPr b="0" i="0">
                <a:latin typeface="OS Gill" pitchFamily="2" charset="77"/>
              </a:defRPr>
            </a:lvl5pPr>
          </a:lstStyle>
          <a:p>
            <a:pPr lvl="0"/>
            <a:r>
              <a:rPr lang="en-US"/>
              <a:t>Click to edit Master text styles</a:t>
            </a:r>
          </a:p>
        </p:txBody>
      </p:sp>
      <p:sp>
        <p:nvSpPr>
          <p:cNvPr id="13" name="Text Placeholder 12">
            <a:extLst>
              <a:ext uri="{FF2B5EF4-FFF2-40B4-BE49-F238E27FC236}">
                <a16:creationId xmlns:a16="http://schemas.microsoft.com/office/drawing/2014/main" id="{0788141E-4018-4641-B584-2EA25F3A5679}"/>
              </a:ext>
            </a:extLst>
          </p:cNvPr>
          <p:cNvSpPr>
            <a:spLocks noGrp="1"/>
          </p:cNvSpPr>
          <p:nvPr>
            <p:ph type="body" sz="quarter" idx="26"/>
          </p:nvPr>
        </p:nvSpPr>
        <p:spPr>
          <a:xfrm>
            <a:off x="846137" y="2474259"/>
            <a:ext cx="4568541" cy="3300605"/>
          </a:xfrm>
          <a:prstGeom prst="rect">
            <a:avLst/>
          </a:prstGeom>
        </p:spPr>
        <p:txBody>
          <a:bodyPr/>
          <a:lstStyle>
            <a:lvl1pPr>
              <a:defRPr b="0" i="0">
                <a:latin typeface="OS Gill Light" pitchFamily="2" charset="77"/>
              </a:defRPr>
            </a:lvl1pPr>
            <a:lvl2pPr>
              <a:defRPr sz="2000" b="0" i="0">
                <a:latin typeface="OS Gill Light" pitchFamily="2" charset="77"/>
              </a:defRPr>
            </a:lvl2pPr>
            <a:lvl3pPr>
              <a:defRPr sz="1800" b="0" i="0">
                <a:latin typeface="OS Gill Light" pitchFamily="2" charset="77"/>
              </a:defRPr>
            </a:lvl3pPr>
            <a:lvl4pPr>
              <a:defRPr sz="1800" b="0" i="0">
                <a:latin typeface="OS Gill Light" pitchFamily="2" charset="77"/>
              </a:defRPr>
            </a:lvl4pPr>
            <a:lvl5pPr>
              <a:defRPr sz="1800" b="0" i="0">
                <a:latin typeface="OS Gill Light"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4">
            <a:extLst>
              <a:ext uri="{FF2B5EF4-FFF2-40B4-BE49-F238E27FC236}">
                <a16:creationId xmlns:a16="http://schemas.microsoft.com/office/drawing/2014/main" id="{D4417FAB-973E-6B4C-B3AC-8072A291135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420191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71360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7" name="TextBox 6">
            <a:extLst>
              <a:ext uri="{FF2B5EF4-FFF2-40B4-BE49-F238E27FC236}">
                <a16:creationId xmlns:a16="http://schemas.microsoft.com/office/drawing/2014/main" id="{86AF2F73-5E1E-3845-AAEB-083EC816CA7E}"/>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
        <p:nvSpPr>
          <p:cNvPr id="12" name="Text Placeholder 11">
            <a:extLst>
              <a:ext uri="{FF2B5EF4-FFF2-40B4-BE49-F238E27FC236}">
                <a16:creationId xmlns:a16="http://schemas.microsoft.com/office/drawing/2014/main" id="{9ABE2513-A627-EC4F-B86C-A486AB0538FE}"/>
              </a:ext>
            </a:extLst>
          </p:cNvPr>
          <p:cNvSpPr>
            <a:spLocks noGrp="1"/>
          </p:cNvSpPr>
          <p:nvPr>
            <p:ph type="body" sz="quarter" idx="10" hasCustomPrompt="1"/>
          </p:nvPr>
        </p:nvSpPr>
        <p:spPr>
          <a:xfrm>
            <a:off x="743930" y="1846306"/>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14" name="Text Placeholder 13">
            <a:extLst>
              <a:ext uri="{FF2B5EF4-FFF2-40B4-BE49-F238E27FC236}">
                <a16:creationId xmlns:a16="http://schemas.microsoft.com/office/drawing/2014/main" id="{6D68AA63-4B4A-754B-B01B-027429054138}"/>
              </a:ext>
            </a:extLst>
          </p:cNvPr>
          <p:cNvSpPr>
            <a:spLocks noGrp="1"/>
          </p:cNvSpPr>
          <p:nvPr>
            <p:ph type="body" sz="quarter" idx="11"/>
          </p:nvPr>
        </p:nvSpPr>
        <p:spPr>
          <a:xfrm>
            <a:off x="743930" y="2692699"/>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
        <p:nvSpPr>
          <p:cNvPr id="15" name="Text Placeholder 11">
            <a:extLst>
              <a:ext uri="{FF2B5EF4-FFF2-40B4-BE49-F238E27FC236}">
                <a16:creationId xmlns:a16="http://schemas.microsoft.com/office/drawing/2014/main" id="{20B49CD0-EAFB-0243-9CE4-1407B44D5CD1}"/>
              </a:ext>
            </a:extLst>
          </p:cNvPr>
          <p:cNvSpPr>
            <a:spLocks noGrp="1"/>
          </p:cNvSpPr>
          <p:nvPr>
            <p:ph type="body" sz="quarter" idx="12" hasCustomPrompt="1"/>
          </p:nvPr>
        </p:nvSpPr>
        <p:spPr>
          <a:xfrm>
            <a:off x="4293954" y="1846306"/>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16" name="Text Placeholder 13">
            <a:extLst>
              <a:ext uri="{FF2B5EF4-FFF2-40B4-BE49-F238E27FC236}">
                <a16:creationId xmlns:a16="http://schemas.microsoft.com/office/drawing/2014/main" id="{1A0B6853-DD4F-6248-BE9E-FB12C0E7B521}"/>
              </a:ext>
            </a:extLst>
          </p:cNvPr>
          <p:cNvSpPr>
            <a:spLocks noGrp="1"/>
          </p:cNvSpPr>
          <p:nvPr>
            <p:ph type="body" sz="quarter" idx="13"/>
          </p:nvPr>
        </p:nvSpPr>
        <p:spPr>
          <a:xfrm>
            <a:off x="4293954" y="2692699"/>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
        <p:nvSpPr>
          <p:cNvPr id="17" name="Text Placeholder 11">
            <a:extLst>
              <a:ext uri="{FF2B5EF4-FFF2-40B4-BE49-F238E27FC236}">
                <a16:creationId xmlns:a16="http://schemas.microsoft.com/office/drawing/2014/main" id="{4069B234-EAF7-9C4D-95D8-E203C969D8E8}"/>
              </a:ext>
            </a:extLst>
          </p:cNvPr>
          <p:cNvSpPr>
            <a:spLocks noGrp="1"/>
          </p:cNvSpPr>
          <p:nvPr>
            <p:ph type="body" sz="quarter" idx="14" hasCustomPrompt="1"/>
          </p:nvPr>
        </p:nvSpPr>
        <p:spPr>
          <a:xfrm>
            <a:off x="7987413" y="1846306"/>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18" name="Text Placeholder 13">
            <a:extLst>
              <a:ext uri="{FF2B5EF4-FFF2-40B4-BE49-F238E27FC236}">
                <a16:creationId xmlns:a16="http://schemas.microsoft.com/office/drawing/2014/main" id="{81C9F008-4E06-D44D-9557-3EABF72C70B5}"/>
              </a:ext>
            </a:extLst>
          </p:cNvPr>
          <p:cNvSpPr>
            <a:spLocks noGrp="1"/>
          </p:cNvSpPr>
          <p:nvPr>
            <p:ph type="body" sz="quarter" idx="15"/>
          </p:nvPr>
        </p:nvSpPr>
        <p:spPr>
          <a:xfrm>
            <a:off x="7987413" y="2692699"/>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
        <p:nvSpPr>
          <p:cNvPr id="19" name="Text Placeholder 11">
            <a:extLst>
              <a:ext uri="{FF2B5EF4-FFF2-40B4-BE49-F238E27FC236}">
                <a16:creationId xmlns:a16="http://schemas.microsoft.com/office/drawing/2014/main" id="{BEBE50A3-492F-254A-B68C-7A2EBB73E754}"/>
              </a:ext>
            </a:extLst>
          </p:cNvPr>
          <p:cNvSpPr>
            <a:spLocks noGrp="1"/>
          </p:cNvSpPr>
          <p:nvPr>
            <p:ph type="body" sz="quarter" idx="16" hasCustomPrompt="1"/>
          </p:nvPr>
        </p:nvSpPr>
        <p:spPr>
          <a:xfrm>
            <a:off x="743930" y="3899224"/>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20" name="Text Placeholder 13">
            <a:extLst>
              <a:ext uri="{FF2B5EF4-FFF2-40B4-BE49-F238E27FC236}">
                <a16:creationId xmlns:a16="http://schemas.microsoft.com/office/drawing/2014/main" id="{00A4D626-F8E4-8843-9396-ABFBF0C5B99A}"/>
              </a:ext>
            </a:extLst>
          </p:cNvPr>
          <p:cNvSpPr>
            <a:spLocks noGrp="1"/>
          </p:cNvSpPr>
          <p:nvPr>
            <p:ph type="body" sz="quarter" idx="17"/>
          </p:nvPr>
        </p:nvSpPr>
        <p:spPr>
          <a:xfrm>
            <a:off x="743930" y="4745617"/>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
        <p:nvSpPr>
          <p:cNvPr id="21" name="Text Placeholder 11">
            <a:extLst>
              <a:ext uri="{FF2B5EF4-FFF2-40B4-BE49-F238E27FC236}">
                <a16:creationId xmlns:a16="http://schemas.microsoft.com/office/drawing/2014/main" id="{8739D29F-96F4-6C4E-A5E0-8F30AF58EBD0}"/>
              </a:ext>
            </a:extLst>
          </p:cNvPr>
          <p:cNvSpPr>
            <a:spLocks noGrp="1"/>
          </p:cNvSpPr>
          <p:nvPr>
            <p:ph type="body" sz="quarter" idx="18" hasCustomPrompt="1"/>
          </p:nvPr>
        </p:nvSpPr>
        <p:spPr>
          <a:xfrm>
            <a:off x="4293954" y="3899224"/>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22" name="Text Placeholder 13">
            <a:extLst>
              <a:ext uri="{FF2B5EF4-FFF2-40B4-BE49-F238E27FC236}">
                <a16:creationId xmlns:a16="http://schemas.microsoft.com/office/drawing/2014/main" id="{1BE6C13C-A261-0443-BAE1-39245D69AD71}"/>
              </a:ext>
            </a:extLst>
          </p:cNvPr>
          <p:cNvSpPr>
            <a:spLocks noGrp="1"/>
          </p:cNvSpPr>
          <p:nvPr>
            <p:ph type="body" sz="quarter" idx="19"/>
          </p:nvPr>
        </p:nvSpPr>
        <p:spPr>
          <a:xfrm>
            <a:off x="4293954" y="4745617"/>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
        <p:nvSpPr>
          <p:cNvPr id="23" name="Text Placeholder 11">
            <a:extLst>
              <a:ext uri="{FF2B5EF4-FFF2-40B4-BE49-F238E27FC236}">
                <a16:creationId xmlns:a16="http://schemas.microsoft.com/office/drawing/2014/main" id="{A07473ED-16DD-4A4D-B73D-791F161D7039}"/>
              </a:ext>
            </a:extLst>
          </p:cNvPr>
          <p:cNvSpPr>
            <a:spLocks noGrp="1"/>
          </p:cNvSpPr>
          <p:nvPr>
            <p:ph type="body" sz="quarter" idx="20" hasCustomPrompt="1"/>
          </p:nvPr>
        </p:nvSpPr>
        <p:spPr>
          <a:xfrm>
            <a:off x="7987413" y="3899224"/>
            <a:ext cx="2599764" cy="736300"/>
          </a:xfrm>
          <a:prstGeom prst="rect">
            <a:avLst/>
          </a:prstGeom>
        </p:spPr>
        <p:txBody>
          <a:bodyPr anchor="b"/>
          <a:lstStyle>
            <a:lvl1pPr algn="ctr">
              <a:defRPr sz="4000">
                <a:solidFill>
                  <a:schemeClr val="tx2"/>
                </a:solidFill>
                <a:latin typeface="+mj-lt"/>
              </a:defRPr>
            </a:lvl1pPr>
          </a:lstStyle>
          <a:p>
            <a:pPr lvl="0"/>
            <a:r>
              <a:rPr lang="en-GB" dirty="0"/>
              <a:t>edit</a:t>
            </a:r>
          </a:p>
        </p:txBody>
      </p:sp>
      <p:sp>
        <p:nvSpPr>
          <p:cNvPr id="24" name="Text Placeholder 13">
            <a:extLst>
              <a:ext uri="{FF2B5EF4-FFF2-40B4-BE49-F238E27FC236}">
                <a16:creationId xmlns:a16="http://schemas.microsoft.com/office/drawing/2014/main" id="{8358F359-0974-9144-9A17-188B3441C5A0}"/>
              </a:ext>
            </a:extLst>
          </p:cNvPr>
          <p:cNvSpPr>
            <a:spLocks noGrp="1"/>
          </p:cNvSpPr>
          <p:nvPr>
            <p:ph type="body" sz="quarter" idx="21"/>
          </p:nvPr>
        </p:nvSpPr>
        <p:spPr>
          <a:xfrm>
            <a:off x="7987413" y="4745617"/>
            <a:ext cx="2599764" cy="736301"/>
          </a:xfrm>
          <a:prstGeom prst="rect">
            <a:avLst/>
          </a:prstGeom>
        </p:spPr>
        <p:txBody>
          <a:bodyPr/>
          <a:lstStyle>
            <a:lvl1pPr algn="ctr">
              <a:defRPr sz="1600" b="0" i="0">
                <a:latin typeface="OS Gill Light" pitchFamily="2" charset="77"/>
              </a:defRPr>
            </a:lvl1pPr>
          </a:lstStyle>
          <a:p>
            <a:pPr lvl="0"/>
            <a:r>
              <a:rPr lang="en-US"/>
              <a:t>Click to edit Master text styles</a:t>
            </a:r>
          </a:p>
        </p:txBody>
      </p:sp>
    </p:spTree>
    <p:extLst>
      <p:ext uri="{BB962C8B-B14F-4D97-AF65-F5344CB8AC3E}">
        <p14:creationId xmlns:p14="http://schemas.microsoft.com/office/powerpoint/2010/main" val="3695009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AA921-6A63-C74D-898F-6AB1C64EB71D}"/>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Tree>
    <p:extLst>
      <p:ext uri="{BB962C8B-B14F-4D97-AF65-F5344CB8AC3E}">
        <p14:creationId xmlns:p14="http://schemas.microsoft.com/office/powerpoint/2010/main" val="3207896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8492AE-4382-409E-9F13-9B459B06517F}"/>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a:extLst>
              <a:ext uri="{FF2B5EF4-FFF2-40B4-BE49-F238E27FC236}">
                <a16:creationId xmlns:a16="http://schemas.microsoft.com/office/drawing/2014/main" id="{ACB6CBC0-DB17-374D-ACA4-A660D2421B93}"/>
              </a:ext>
            </a:extLst>
          </p:cNvPr>
          <p:cNvSpPr>
            <a:spLocks noGrp="1"/>
          </p:cNvSpPr>
          <p:nvPr>
            <p:ph type="title" hasCustomPrompt="1"/>
          </p:nvPr>
        </p:nvSpPr>
        <p:spPr>
          <a:xfrm>
            <a:off x="822327" y="116378"/>
            <a:ext cx="10529886" cy="1005840"/>
          </a:xfrm>
          <a:prstGeom prst="rect">
            <a:avLst/>
          </a:prstGeom>
        </p:spPr>
        <p:txBody>
          <a:bodyPr anchor="b"/>
          <a:lstStyle>
            <a:lvl1pPr>
              <a:defRPr sz="1400" b="0" i="0" cap="all" spc="160" baseline="0">
                <a:solidFill>
                  <a:schemeClr val="bg1"/>
                </a:solidFill>
                <a:latin typeface="OS Gill" pitchFamily="2" charset="77"/>
              </a:defRPr>
            </a:lvl1pPr>
          </a:lstStyle>
          <a:p>
            <a:r>
              <a:rPr lang="en-GB" dirty="0"/>
              <a:t>CLICK TO ADD TITLE</a:t>
            </a:r>
          </a:p>
        </p:txBody>
      </p:sp>
      <p:pic>
        <p:nvPicPr>
          <p:cNvPr id="8" name="Picture 7">
            <a:extLst>
              <a:ext uri="{FF2B5EF4-FFF2-40B4-BE49-F238E27FC236}">
                <a16:creationId xmlns:a16="http://schemas.microsoft.com/office/drawing/2014/main" id="{182C8497-F53D-F34B-AC16-69F02EC7327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387976" y="5880665"/>
            <a:ext cx="1977890" cy="645560"/>
          </a:xfrm>
          <a:prstGeom prst="rect">
            <a:avLst/>
          </a:prstGeom>
        </p:spPr>
      </p:pic>
      <p:sp>
        <p:nvSpPr>
          <p:cNvPr id="10" name="Rectangle 9">
            <a:extLst>
              <a:ext uri="{FF2B5EF4-FFF2-40B4-BE49-F238E27FC236}">
                <a16:creationId xmlns:a16="http://schemas.microsoft.com/office/drawing/2014/main" id="{6A4EF6D9-0F45-5B42-9725-03AF3D8F735A}"/>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1">
            <a:extLst>
              <a:ext uri="{FF2B5EF4-FFF2-40B4-BE49-F238E27FC236}">
                <a16:creationId xmlns:a16="http://schemas.microsoft.com/office/drawing/2014/main" id="{51B5BAAE-9E92-4547-AB60-E0F05BA34577}"/>
              </a:ext>
            </a:extLst>
          </p:cNvPr>
          <p:cNvSpPr>
            <a:spLocks noGrp="1"/>
          </p:cNvSpPr>
          <p:nvPr>
            <p:ph type="body" sz="quarter" idx="10" hasCustomPrompt="1"/>
          </p:nvPr>
        </p:nvSpPr>
        <p:spPr>
          <a:xfrm>
            <a:off x="822326" y="2111434"/>
            <a:ext cx="8205133" cy="1734426"/>
          </a:xfrm>
          <a:prstGeom prst="rect">
            <a:avLst/>
          </a:prstGeom>
        </p:spPr>
        <p:txBody>
          <a:bodyPr anchor="b"/>
          <a:lstStyle>
            <a:lvl1pPr>
              <a:spcBef>
                <a:spcPts val="0"/>
              </a:spcBef>
              <a:spcAft>
                <a:spcPts val="0"/>
              </a:spcAft>
              <a:defRPr sz="2800" cap="all" spc="400" baseline="0">
                <a:solidFill>
                  <a:schemeClr val="bg1"/>
                </a:solidFill>
                <a:latin typeface="+mj-lt"/>
              </a:defRPr>
            </a:lvl1pPr>
          </a:lstStyle>
          <a:p>
            <a:pPr lvl="0"/>
            <a:r>
              <a:rPr lang="en-GB" dirty="0"/>
              <a:t>CLICK TO ADD TEXT</a:t>
            </a:r>
          </a:p>
        </p:txBody>
      </p:sp>
      <p:sp>
        <p:nvSpPr>
          <p:cNvPr id="13" name="Text Placeholder 11">
            <a:extLst>
              <a:ext uri="{FF2B5EF4-FFF2-40B4-BE49-F238E27FC236}">
                <a16:creationId xmlns:a16="http://schemas.microsoft.com/office/drawing/2014/main" id="{48B3D92D-315D-324E-81F7-A8BE958369DA}"/>
              </a:ext>
            </a:extLst>
          </p:cNvPr>
          <p:cNvSpPr>
            <a:spLocks noGrp="1"/>
          </p:cNvSpPr>
          <p:nvPr>
            <p:ph type="body" sz="quarter" idx="11"/>
          </p:nvPr>
        </p:nvSpPr>
        <p:spPr>
          <a:xfrm>
            <a:off x="822326" y="3985058"/>
            <a:ext cx="8205133" cy="371789"/>
          </a:xfrm>
          <a:prstGeom prst="rect">
            <a:avLst/>
          </a:prstGeom>
        </p:spPr>
        <p:txBody>
          <a:bodyPr anchor="t"/>
          <a:lstStyle>
            <a:lvl1pPr>
              <a:spcBef>
                <a:spcPts val="0"/>
              </a:spcBef>
              <a:spcAft>
                <a:spcPts val="0"/>
              </a:spcAft>
              <a:defRPr sz="1600" spc="0" baseline="0">
                <a:solidFill>
                  <a:schemeClr val="bg1"/>
                </a:solidFill>
                <a:latin typeface="+mj-lt"/>
              </a:defRPr>
            </a:lvl1pPr>
          </a:lstStyle>
          <a:p>
            <a:pPr lvl="0"/>
            <a:r>
              <a:rPr lang="en-US"/>
              <a:t>Click to edit Master text styles</a:t>
            </a:r>
          </a:p>
        </p:txBody>
      </p:sp>
      <p:sp>
        <p:nvSpPr>
          <p:cNvPr id="9" name="Text Placeholder 11">
            <a:extLst>
              <a:ext uri="{FF2B5EF4-FFF2-40B4-BE49-F238E27FC236}">
                <a16:creationId xmlns:a16="http://schemas.microsoft.com/office/drawing/2014/main" id="{70A68F44-D3ED-4142-AF72-C6957A409C60}"/>
              </a:ext>
            </a:extLst>
          </p:cNvPr>
          <p:cNvSpPr>
            <a:spLocks noGrp="1"/>
          </p:cNvSpPr>
          <p:nvPr>
            <p:ph type="body" sz="quarter" idx="12"/>
          </p:nvPr>
        </p:nvSpPr>
        <p:spPr>
          <a:xfrm>
            <a:off x="822326" y="4406399"/>
            <a:ext cx="8205133" cy="371789"/>
          </a:xfrm>
          <a:prstGeom prst="rect">
            <a:avLst/>
          </a:prstGeom>
        </p:spPr>
        <p:txBody>
          <a:bodyPr anchor="t"/>
          <a:lstStyle>
            <a:lvl1pPr>
              <a:spcBef>
                <a:spcPts val="0"/>
              </a:spcBef>
              <a:spcAft>
                <a:spcPts val="0"/>
              </a:spcAft>
              <a:defRPr sz="1600" spc="0" baseline="0">
                <a:solidFill>
                  <a:schemeClr val="bg1"/>
                </a:solidFill>
                <a:latin typeface="+mj-lt"/>
              </a:defRPr>
            </a:lvl1pPr>
          </a:lstStyle>
          <a:p>
            <a:pPr lvl="0"/>
            <a:r>
              <a:rPr lang="en-US"/>
              <a:t>Click to edit Master text styles</a:t>
            </a:r>
          </a:p>
        </p:txBody>
      </p:sp>
      <p:sp>
        <p:nvSpPr>
          <p:cNvPr id="12" name="Text Placeholder 11">
            <a:extLst>
              <a:ext uri="{FF2B5EF4-FFF2-40B4-BE49-F238E27FC236}">
                <a16:creationId xmlns:a16="http://schemas.microsoft.com/office/drawing/2014/main" id="{37FB7B72-4832-9848-8888-38E7DECBF23F}"/>
              </a:ext>
            </a:extLst>
          </p:cNvPr>
          <p:cNvSpPr>
            <a:spLocks noGrp="1"/>
          </p:cNvSpPr>
          <p:nvPr>
            <p:ph type="body" sz="quarter" idx="13"/>
          </p:nvPr>
        </p:nvSpPr>
        <p:spPr>
          <a:xfrm>
            <a:off x="822326" y="4827741"/>
            <a:ext cx="8205133" cy="371789"/>
          </a:xfrm>
          <a:prstGeom prst="rect">
            <a:avLst/>
          </a:prstGeom>
        </p:spPr>
        <p:txBody>
          <a:bodyPr anchor="t"/>
          <a:lstStyle>
            <a:lvl1pPr>
              <a:spcBef>
                <a:spcPts val="0"/>
              </a:spcBef>
              <a:spcAft>
                <a:spcPts val="0"/>
              </a:spcAft>
              <a:defRPr sz="1600" spc="0" baseline="0">
                <a:solidFill>
                  <a:schemeClr val="bg1"/>
                </a:solidFill>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09113D06-1150-B34C-A12F-E74A73F8A923}"/>
              </a:ext>
            </a:extLst>
          </p:cNvPr>
          <p:cNvSpPr>
            <a:spLocks noGrp="1"/>
          </p:cNvSpPr>
          <p:nvPr>
            <p:ph type="body" sz="quarter" idx="14"/>
          </p:nvPr>
        </p:nvSpPr>
        <p:spPr>
          <a:xfrm>
            <a:off x="822326" y="5258048"/>
            <a:ext cx="8205133" cy="371789"/>
          </a:xfrm>
          <a:prstGeom prst="rect">
            <a:avLst/>
          </a:prstGeom>
        </p:spPr>
        <p:txBody>
          <a:bodyPr anchor="t"/>
          <a:lstStyle>
            <a:lvl1pPr>
              <a:spcBef>
                <a:spcPts val="0"/>
              </a:spcBef>
              <a:spcAft>
                <a:spcPts val="0"/>
              </a:spcAft>
              <a:defRPr sz="1600" spc="0" baseline="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24258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ing title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17A6F9-2AD8-BE48-899B-6E344B952041}"/>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a:extLst>
              <a:ext uri="{FF2B5EF4-FFF2-40B4-BE49-F238E27FC236}">
                <a16:creationId xmlns:a16="http://schemas.microsoft.com/office/drawing/2014/main" id="{ACB6CBC0-DB17-374D-ACA4-A660D2421B93}"/>
              </a:ext>
            </a:extLst>
          </p:cNvPr>
          <p:cNvSpPr>
            <a:spLocks noGrp="1"/>
          </p:cNvSpPr>
          <p:nvPr>
            <p:ph type="title" hasCustomPrompt="1"/>
          </p:nvPr>
        </p:nvSpPr>
        <p:spPr>
          <a:xfrm>
            <a:off x="822327" y="116378"/>
            <a:ext cx="10529886" cy="1005840"/>
          </a:xfrm>
          <a:prstGeom prst="rect">
            <a:avLst/>
          </a:prstGeom>
        </p:spPr>
        <p:txBody>
          <a:bodyPr anchor="b"/>
          <a:lstStyle>
            <a:lvl1pPr>
              <a:defRPr sz="1400" b="0" i="0" cap="all" spc="160" baseline="0">
                <a:solidFill>
                  <a:schemeClr val="tx2"/>
                </a:solidFill>
                <a:latin typeface="OS Gill" pitchFamily="2" charset="77"/>
              </a:defRPr>
            </a:lvl1pPr>
          </a:lstStyle>
          <a:p>
            <a:r>
              <a:rPr lang="en-GB" dirty="0"/>
              <a:t>CLICK TO ADD TITLE</a:t>
            </a:r>
          </a:p>
        </p:txBody>
      </p:sp>
      <p:pic>
        <p:nvPicPr>
          <p:cNvPr id="8" name="Picture 7">
            <a:extLst>
              <a:ext uri="{FF2B5EF4-FFF2-40B4-BE49-F238E27FC236}">
                <a16:creationId xmlns:a16="http://schemas.microsoft.com/office/drawing/2014/main" id="{182C8497-F53D-F34B-AC16-69F02EC732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387976" y="5894038"/>
            <a:ext cx="1977890" cy="618813"/>
          </a:xfrm>
          <a:prstGeom prst="rect">
            <a:avLst/>
          </a:prstGeom>
        </p:spPr>
      </p:pic>
      <p:sp>
        <p:nvSpPr>
          <p:cNvPr id="14" name="Rectangle 13">
            <a:extLst>
              <a:ext uri="{FF2B5EF4-FFF2-40B4-BE49-F238E27FC236}">
                <a16:creationId xmlns:a16="http://schemas.microsoft.com/office/drawing/2014/main" id="{03EEE458-100F-6441-B302-FF76BB5D4802}"/>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11">
            <a:extLst>
              <a:ext uri="{FF2B5EF4-FFF2-40B4-BE49-F238E27FC236}">
                <a16:creationId xmlns:a16="http://schemas.microsoft.com/office/drawing/2014/main" id="{611AF27B-38F4-4441-9B37-5B61C7E814C0}"/>
              </a:ext>
            </a:extLst>
          </p:cNvPr>
          <p:cNvSpPr>
            <a:spLocks noGrp="1"/>
          </p:cNvSpPr>
          <p:nvPr>
            <p:ph type="body" sz="quarter" idx="10" hasCustomPrompt="1"/>
          </p:nvPr>
        </p:nvSpPr>
        <p:spPr>
          <a:xfrm>
            <a:off x="822326" y="2111434"/>
            <a:ext cx="7371415" cy="1734426"/>
          </a:xfrm>
          <a:prstGeom prst="rect">
            <a:avLst/>
          </a:prstGeom>
        </p:spPr>
        <p:txBody>
          <a:bodyPr anchor="b"/>
          <a:lstStyle>
            <a:lvl1pPr>
              <a:spcBef>
                <a:spcPts val="0"/>
              </a:spcBef>
              <a:spcAft>
                <a:spcPts val="0"/>
              </a:spcAft>
              <a:defRPr sz="3500" cap="all" spc="400" baseline="0">
                <a:solidFill>
                  <a:schemeClr val="tx2"/>
                </a:solidFill>
                <a:latin typeface="+mj-lt"/>
              </a:defRPr>
            </a:lvl1pPr>
          </a:lstStyle>
          <a:p>
            <a:pPr lvl="0"/>
            <a:r>
              <a:rPr lang="en-GB" dirty="0"/>
              <a:t>CLICK TO ADD TEXT</a:t>
            </a:r>
          </a:p>
        </p:txBody>
      </p:sp>
      <p:sp>
        <p:nvSpPr>
          <p:cNvPr id="10" name="Text Placeholder 11">
            <a:extLst>
              <a:ext uri="{FF2B5EF4-FFF2-40B4-BE49-F238E27FC236}">
                <a16:creationId xmlns:a16="http://schemas.microsoft.com/office/drawing/2014/main" id="{CCBBD9EA-3AFF-0F4C-B30B-9CBDB71BEDF7}"/>
              </a:ext>
            </a:extLst>
          </p:cNvPr>
          <p:cNvSpPr>
            <a:spLocks noGrp="1"/>
          </p:cNvSpPr>
          <p:nvPr>
            <p:ph type="body" sz="quarter" idx="11"/>
          </p:nvPr>
        </p:nvSpPr>
        <p:spPr>
          <a:xfrm>
            <a:off x="822326" y="3994023"/>
            <a:ext cx="7371415" cy="1734426"/>
          </a:xfrm>
          <a:prstGeom prst="rect">
            <a:avLst/>
          </a:prstGeom>
        </p:spPr>
        <p:txBody>
          <a:bodyPr anchor="t"/>
          <a:lstStyle>
            <a:lvl1pPr>
              <a:spcBef>
                <a:spcPts val="0"/>
              </a:spcBef>
              <a:spcAft>
                <a:spcPts val="0"/>
              </a:spcAft>
              <a:defRPr sz="2400" spc="0" baseline="0">
                <a:solidFill>
                  <a:schemeClr val="tx2"/>
                </a:solidFill>
                <a:latin typeface="+mj-lt"/>
              </a:defRPr>
            </a:lvl1pPr>
          </a:lstStyle>
          <a:p>
            <a:pPr lvl="0"/>
            <a:r>
              <a:rPr lang="en-US"/>
              <a:t>Click to edit Master text styles</a:t>
            </a:r>
          </a:p>
        </p:txBody>
      </p:sp>
      <p:sp>
        <p:nvSpPr>
          <p:cNvPr id="13" name="TextBox 12">
            <a:extLst>
              <a:ext uri="{FF2B5EF4-FFF2-40B4-BE49-F238E27FC236}">
                <a16:creationId xmlns:a16="http://schemas.microsoft.com/office/drawing/2014/main" id="{640BF8C1-881F-C74F-BDCA-6F52150B858D}"/>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Tree>
    <p:extLst>
      <p:ext uri="{BB962C8B-B14F-4D97-AF65-F5344CB8AC3E}">
        <p14:creationId xmlns:p14="http://schemas.microsoft.com/office/powerpoint/2010/main" val="26858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slide with logo">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71360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pic>
        <p:nvPicPr>
          <p:cNvPr id="5" name="Picture 4">
            <a:extLst>
              <a:ext uri="{FF2B5EF4-FFF2-40B4-BE49-F238E27FC236}">
                <a16:creationId xmlns:a16="http://schemas.microsoft.com/office/drawing/2014/main" id="{FAF03FDD-69A6-B44D-B03D-C3B764F285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
        <p:nvSpPr>
          <p:cNvPr id="8" name="Text Placeholder 7">
            <a:extLst>
              <a:ext uri="{FF2B5EF4-FFF2-40B4-BE49-F238E27FC236}">
                <a16:creationId xmlns:a16="http://schemas.microsoft.com/office/drawing/2014/main" id="{03218E93-8FAD-0345-88C2-13E30D21FDB9}"/>
              </a:ext>
            </a:extLst>
          </p:cNvPr>
          <p:cNvSpPr>
            <a:spLocks noGrp="1"/>
          </p:cNvSpPr>
          <p:nvPr>
            <p:ph type="body" sz="quarter" idx="10"/>
          </p:nvPr>
        </p:nvSpPr>
        <p:spPr>
          <a:xfrm>
            <a:off x="744537" y="1765300"/>
            <a:ext cx="10712999" cy="4140200"/>
          </a:xfrm>
          <a:prstGeom prst="rect">
            <a:avLst/>
          </a:prstGeom>
        </p:spPr>
        <p:txBody>
          <a:bodyPr/>
          <a:lstStyle>
            <a:lvl1pPr>
              <a:defRPr b="0" i="0">
                <a:latin typeface="OS Gill Light" pitchFamily="2" charset="77"/>
              </a:defRPr>
            </a:lvl1pPr>
            <a:lvl2pPr>
              <a:defRPr sz="2000" b="0" i="0">
                <a:latin typeface="OS Gill Light" pitchFamily="2" charset="77"/>
              </a:defRPr>
            </a:lvl2pPr>
            <a:lvl3pPr>
              <a:defRPr sz="1800" b="0" i="0">
                <a:latin typeface="OS Gill Light" pitchFamily="2" charset="77"/>
              </a:defRPr>
            </a:lvl3pPr>
            <a:lvl4pPr>
              <a:defRPr sz="1800" b="0" i="0">
                <a:latin typeface="OS Gill Light" pitchFamily="2" charset="77"/>
              </a:defRPr>
            </a:lvl4pPr>
            <a:lvl5pPr>
              <a:defRPr sz="1800" b="0" i="0">
                <a:latin typeface="OS Gill Light" pitchFamily="2" charset="77"/>
              </a:defRPr>
            </a:lvl5pPr>
          </a:lstStyle>
          <a:p>
            <a:pPr lvl="0"/>
            <a:r>
              <a:rPr lang="en-US"/>
              <a:t>Click to edit Master text styles</a:t>
            </a:r>
          </a:p>
        </p:txBody>
      </p:sp>
      <p:sp>
        <p:nvSpPr>
          <p:cNvPr id="7" name="TextBox 6">
            <a:extLst>
              <a:ext uri="{FF2B5EF4-FFF2-40B4-BE49-F238E27FC236}">
                <a16:creationId xmlns:a16="http://schemas.microsoft.com/office/drawing/2014/main" id="{86AF2F73-5E1E-3845-AAEB-083EC816CA7E}"/>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Tree>
    <p:extLst>
      <p:ext uri="{BB962C8B-B14F-4D97-AF65-F5344CB8AC3E}">
        <p14:creationId xmlns:p14="http://schemas.microsoft.com/office/powerpoint/2010/main" val="239360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a titl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71360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5" name="TextBox 4">
            <a:extLst>
              <a:ext uri="{FF2B5EF4-FFF2-40B4-BE49-F238E27FC236}">
                <a16:creationId xmlns:a16="http://schemas.microsoft.com/office/drawing/2014/main" id="{D9C0C378-5F35-004C-B8B3-F6B4C2A58375}"/>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4" name="Picture 4">
            <a:extLst>
              <a:ext uri="{FF2B5EF4-FFF2-40B4-BE49-F238E27FC236}">
                <a16:creationId xmlns:a16="http://schemas.microsoft.com/office/drawing/2014/main" id="{675AD7D0-351E-8640-BC81-D55EED56E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318004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image on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6825263"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887801" y="0"/>
            <a:ext cx="4320209" cy="5760000"/>
          </a:xfrm>
          <a:prstGeom prst="rect">
            <a:avLst/>
          </a:prstGeom>
        </p:spPr>
        <p:txBody>
          <a:bodyPr/>
          <a:lstStyle>
            <a:lvl1pPr>
              <a:defRPr b="0" i="0">
                <a:latin typeface="OS Gill" pitchFamily="2" charset="77"/>
              </a:defRPr>
            </a:lvl1pPr>
          </a:lstStyle>
          <a:p>
            <a:r>
              <a:rPr lang="en-US"/>
              <a:t>Click icon to add picture</a:t>
            </a:r>
            <a:endParaRPr lang="en-GB" dirty="0"/>
          </a:p>
        </p:txBody>
      </p:sp>
      <p:sp>
        <p:nvSpPr>
          <p:cNvPr id="6" name="Content Placeholder 2">
            <a:extLst>
              <a:ext uri="{FF2B5EF4-FFF2-40B4-BE49-F238E27FC236}">
                <a16:creationId xmlns:a16="http://schemas.microsoft.com/office/drawing/2014/main" id="{B8B182C6-656D-8F49-B31C-CEFCFE1B79C3}"/>
              </a:ext>
            </a:extLst>
          </p:cNvPr>
          <p:cNvSpPr>
            <a:spLocks noGrp="1"/>
          </p:cNvSpPr>
          <p:nvPr>
            <p:ph idx="16" hasCustomPrompt="1"/>
          </p:nvPr>
        </p:nvSpPr>
        <p:spPr>
          <a:xfrm>
            <a:off x="743930" y="1800000"/>
            <a:ext cx="6825270" cy="3960000"/>
          </a:xfrm>
          <a:prstGeom prst="rect">
            <a:avLst/>
          </a:prstGeom>
        </p:spPr>
        <p:txBody>
          <a:bodyPr lIns="0" tIns="0" rIns="0" bIns="0">
            <a:noAutofit/>
          </a:bodyPr>
          <a:lstStyle>
            <a:lvl1pPr>
              <a:lnSpc>
                <a:spcPts val="1800"/>
              </a:lnSpc>
              <a:spcBef>
                <a:spcPts val="1000"/>
              </a:spcBef>
              <a:spcAft>
                <a:spcPts val="0"/>
              </a:spcAft>
              <a:defRPr sz="2400" b="0" i="0">
                <a:solidFill>
                  <a:schemeClr val="tx1">
                    <a:lumMod val="75000"/>
                  </a:schemeClr>
                </a:solidFill>
                <a:latin typeface="OS Gill Light" pitchFamily="2" charset="77"/>
              </a:defRPr>
            </a:lvl1pPr>
            <a:lvl2pPr>
              <a:spcBef>
                <a:spcPts val="0"/>
              </a:spcBef>
              <a:spcAft>
                <a:spcPts val="600"/>
              </a:spcAft>
              <a:buClr>
                <a:srgbClr val="3C3C3B"/>
              </a:buClr>
              <a:defRPr sz="1600">
                <a:solidFill>
                  <a:srgbClr val="3C3C3B"/>
                </a:solidFill>
                <a:latin typeface="Source Sans Pro Light" panose="020B0403030403020204" pitchFamily="34" charset="0"/>
              </a:defRPr>
            </a:lvl2pPr>
            <a:lvl3pPr>
              <a:spcBef>
                <a:spcPts val="0"/>
              </a:spcBef>
              <a:spcAft>
                <a:spcPts val="600"/>
              </a:spcAft>
              <a:defRPr sz="1600">
                <a:solidFill>
                  <a:srgbClr val="3C3C3B"/>
                </a:solidFill>
                <a:latin typeface="Source Sans Pro Light" panose="020B0403030403020204" pitchFamily="34" charset="0"/>
              </a:defRPr>
            </a:lvl3pPr>
            <a:lvl4pPr>
              <a:spcBef>
                <a:spcPts val="0"/>
              </a:spcBef>
              <a:spcAft>
                <a:spcPts val="600"/>
              </a:spcAft>
              <a:defRPr sz="1600">
                <a:solidFill>
                  <a:srgbClr val="3C3C3B"/>
                </a:solidFill>
                <a:latin typeface="Source Sans Pro Light" panose="020B0403030403020204" pitchFamily="34" charset="0"/>
              </a:defRPr>
            </a:lvl4pPr>
            <a:lvl5pPr>
              <a:spcBef>
                <a:spcPts val="0"/>
              </a:spcBef>
              <a:spcAft>
                <a:spcPts val="600"/>
              </a:spcAft>
              <a:defRPr sz="1600">
                <a:solidFill>
                  <a:srgbClr val="3C3C3B"/>
                </a:solidFill>
                <a:latin typeface="Source Sans Pro Light" panose="020B0403030403020204" pitchFamily="34" charset="0"/>
              </a:defRPr>
            </a:lvl5pPr>
            <a:lvl6pPr>
              <a:spcBef>
                <a:spcPts val="0"/>
              </a:spcBef>
              <a:spcAft>
                <a:spcPts val="600"/>
              </a:spcAft>
              <a:defRPr sz="1600">
                <a:latin typeface="Source Sans Pro Light" panose="020B0403030403020204" pitchFamily="34" charset="0"/>
              </a:defRPr>
            </a:lvl6pPr>
            <a:lvl7pPr>
              <a:spcBef>
                <a:spcPts val="0"/>
              </a:spcBef>
              <a:spcAft>
                <a:spcPts val="600"/>
              </a:spcAft>
              <a:defRPr sz="1600">
                <a:latin typeface="Source Sans Pro Light" panose="020B0403030403020204" pitchFamily="34" charset="0"/>
              </a:defRPr>
            </a:lvl7pPr>
            <a:lvl8pPr>
              <a:spcBef>
                <a:spcPts val="0"/>
              </a:spcBef>
              <a:spcAft>
                <a:spcPts val="600"/>
              </a:spcAft>
              <a:defRPr sz="1600">
                <a:latin typeface="Source Sans Pro Light" panose="020B0403030403020204" pitchFamily="34" charset="0"/>
              </a:defRPr>
            </a:lvl8pPr>
            <a:lvl9pPr>
              <a:spcBef>
                <a:spcPts val="0"/>
              </a:spcBef>
              <a:spcAft>
                <a:spcPts val="600"/>
              </a:spcAft>
              <a:defRPr sz="1600">
                <a:latin typeface="Source Sans Pro Light" panose="020B0403030403020204" pitchFamily="34" charset="0"/>
              </a:defRPr>
            </a:lvl9pPr>
          </a:lstStyle>
          <a:p>
            <a:pPr lvl="0"/>
            <a:r>
              <a:rPr lang="en-GB" dirty="0"/>
              <a:t>Click to add text</a:t>
            </a:r>
          </a:p>
        </p:txBody>
      </p:sp>
      <p:sp>
        <p:nvSpPr>
          <p:cNvPr id="8" name="TextBox 7">
            <a:extLst>
              <a:ext uri="{FF2B5EF4-FFF2-40B4-BE49-F238E27FC236}">
                <a16:creationId xmlns:a16="http://schemas.microsoft.com/office/drawing/2014/main" id="{56C62C59-9179-F64D-B0C3-3638C19BDC28}"/>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7" name="Picture 4">
            <a:extLst>
              <a:ext uri="{FF2B5EF4-FFF2-40B4-BE49-F238E27FC236}">
                <a16:creationId xmlns:a16="http://schemas.microsoft.com/office/drawing/2014/main" id="{ECCE9273-E967-F44C-B3BB-A72009EF496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312090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bum 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0" y="565339"/>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7" y="1604511"/>
            <a:ext cx="4320000" cy="4320000"/>
          </a:xfrm>
          <a:prstGeom prst="rect">
            <a:avLst/>
          </a:prstGeom>
        </p:spPr>
        <p:txBody>
          <a:bodyPr/>
          <a:lstStyle>
            <a:lvl1pPr>
              <a:defRPr sz="2400" b="0" i="0">
                <a:latin typeface="OS Gill Light" pitchFamily="2" charset="77"/>
              </a:defRPr>
            </a:lvl1pPr>
          </a:lstStyle>
          <a:p>
            <a:r>
              <a:rPr lang="en-US"/>
              <a:t>Click icon to add picture</a:t>
            </a:r>
            <a:endParaRPr lang="en-GB" dirty="0"/>
          </a:p>
        </p:txBody>
      </p:sp>
      <p:sp>
        <p:nvSpPr>
          <p:cNvPr id="8" name="TextBox 7">
            <a:extLst>
              <a:ext uri="{FF2B5EF4-FFF2-40B4-BE49-F238E27FC236}">
                <a16:creationId xmlns:a16="http://schemas.microsoft.com/office/drawing/2014/main" id="{A23ADA1E-046E-C64B-ADBA-AA171293E0D4}"/>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sp>
        <p:nvSpPr>
          <p:cNvPr id="7" name="Text Placeholder 6">
            <a:extLst>
              <a:ext uri="{FF2B5EF4-FFF2-40B4-BE49-F238E27FC236}">
                <a16:creationId xmlns:a16="http://schemas.microsoft.com/office/drawing/2014/main" id="{4FA9DBB7-EAD6-6C48-AFE8-73E0DE7587B0}"/>
              </a:ext>
            </a:extLst>
          </p:cNvPr>
          <p:cNvSpPr>
            <a:spLocks noGrp="1"/>
          </p:cNvSpPr>
          <p:nvPr>
            <p:ph type="body" sz="quarter" idx="19"/>
          </p:nvPr>
        </p:nvSpPr>
        <p:spPr>
          <a:xfrm>
            <a:off x="5324569" y="1604511"/>
            <a:ext cx="6410508" cy="4320000"/>
          </a:xfrm>
          <a:prstGeom prst="rect">
            <a:avLst/>
          </a:prstGeom>
        </p:spPr>
        <p:txBody>
          <a:bodyPr/>
          <a:lstStyle>
            <a:lvl1pPr>
              <a:defRPr b="0" i="0">
                <a:latin typeface="OS Gill Light" pitchFamily="2" charset="77"/>
                <a:ea typeface="Source Sans Pro" panose="020B0503030403020204" pitchFamily="34" charset="0"/>
              </a:defRPr>
            </a:lvl1pPr>
            <a:lvl2pPr>
              <a:defRPr b="0" i="0">
                <a:latin typeface="OS Gill Light" pitchFamily="2" charset="77"/>
                <a:ea typeface="Source Sans Pro" panose="020B0503030403020204" pitchFamily="34" charset="0"/>
              </a:defRPr>
            </a:lvl2pPr>
            <a:lvl3pPr>
              <a:defRPr b="0" i="0">
                <a:latin typeface="OS Gill Light" pitchFamily="2" charset="77"/>
                <a:ea typeface="Source Sans Pro" panose="020B0503030403020204" pitchFamily="34" charset="0"/>
              </a:defRPr>
            </a:lvl3pPr>
            <a:lvl4pPr>
              <a:defRPr b="0" i="0">
                <a:latin typeface="OS Gill Light" pitchFamily="2" charset="77"/>
                <a:ea typeface="Source Sans Pro" panose="020B0503030403020204" pitchFamily="34" charset="0"/>
              </a:defRPr>
            </a:lvl4pPr>
            <a:lvl5pPr>
              <a:defRPr b="0" i="0">
                <a:latin typeface="OS Gill Light" pitchFamily="2" charset="77"/>
                <a:ea typeface="Source Sans Pro" panose="020B0503030403020204" pitchFamily="34" charset="0"/>
              </a:defRPr>
            </a:lvl5pPr>
          </a:lstStyle>
          <a:p>
            <a:pPr lvl="0"/>
            <a:r>
              <a:rPr lang="en-US"/>
              <a:t>Click to edit Master text styles</a:t>
            </a:r>
          </a:p>
        </p:txBody>
      </p:sp>
      <p:pic>
        <p:nvPicPr>
          <p:cNvPr id="9" name="Picture 4">
            <a:extLst>
              <a:ext uri="{FF2B5EF4-FFF2-40B4-BE49-F238E27FC236}">
                <a16:creationId xmlns:a16="http://schemas.microsoft.com/office/drawing/2014/main" id="{F3D2BFE4-6DD0-6745-9A06-61CDD3D01F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39791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bum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6" y="1604512"/>
            <a:ext cx="5303740" cy="3607568"/>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0" y="5397212"/>
            <a:ext cx="53028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6431337" y="1604512"/>
            <a:ext cx="5303740" cy="3607568"/>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6447989" y="5397212"/>
            <a:ext cx="5302800" cy="371505"/>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6" name="TextBox 5">
            <a:extLst>
              <a:ext uri="{FF2B5EF4-FFF2-40B4-BE49-F238E27FC236}">
                <a16:creationId xmlns:a16="http://schemas.microsoft.com/office/drawing/2014/main" id="{A70F2D38-17F2-5B46-A282-8F7E74AD60C8}"/>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11" name="Picture 4">
            <a:extLst>
              <a:ext uri="{FF2B5EF4-FFF2-40B4-BE49-F238E27FC236}">
                <a16:creationId xmlns:a16="http://schemas.microsoft.com/office/drawing/2014/main" id="{DA4449A4-0372-4249-B259-153BC3E11B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409937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bum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7" y="1604513"/>
            <a:ext cx="3240000" cy="324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0" y="4971612"/>
            <a:ext cx="3240000" cy="961828"/>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4350566" y="1604513"/>
            <a:ext cx="3240000" cy="324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4350566" y="4971612"/>
            <a:ext cx="3240000" cy="961828"/>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0" name="Picture Placeholder 3">
            <a:extLst>
              <a:ext uri="{FF2B5EF4-FFF2-40B4-BE49-F238E27FC236}">
                <a16:creationId xmlns:a16="http://schemas.microsoft.com/office/drawing/2014/main" id="{3D21B434-466B-DB40-BFD5-907D10EE9109}"/>
              </a:ext>
            </a:extLst>
          </p:cNvPr>
          <p:cNvSpPr>
            <a:spLocks noGrp="1"/>
          </p:cNvSpPr>
          <p:nvPr>
            <p:ph type="pic" sz="quarter" idx="20"/>
          </p:nvPr>
        </p:nvSpPr>
        <p:spPr>
          <a:xfrm>
            <a:off x="7940543" y="1604513"/>
            <a:ext cx="3240000" cy="324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1" name="Text Placeholder 6">
            <a:extLst>
              <a:ext uri="{FF2B5EF4-FFF2-40B4-BE49-F238E27FC236}">
                <a16:creationId xmlns:a16="http://schemas.microsoft.com/office/drawing/2014/main" id="{189B4C24-DDC8-0544-BCD6-51EE2EE7C6C9}"/>
              </a:ext>
            </a:extLst>
          </p:cNvPr>
          <p:cNvSpPr>
            <a:spLocks noGrp="1"/>
          </p:cNvSpPr>
          <p:nvPr>
            <p:ph type="body" sz="quarter" idx="21" hasCustomPrompt="1"/>
          </p:nvPr>
        </p:nvSpPr>
        <p:spPr>
          <a:xfrm>
            <a:off x="7939942" y="4971612"/>
            <a:ext cx="3240000" cy="961828"/>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4" name="TextBox 13">
            <a:extLst>
              <a:ext uri="{FF2B5EF4-FFF2-40B4-BE49-F238E27FC236}">
                <a16:creationId xmlns:a16="http://schemas.microsoft.com/office/drawing/2014/main" id="{B893A57D-79C6-DF4C-BD09-3AB04299540D}"/>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18" name="Picture 4">
            <a:extLst>
              <a:ext uri="{FF2B5EF4-FFF2-40B4-BE49-F238E27FC236}">
                <a16:creationId xmlns:a16="http://schemas.microsoft.com/office/drawing/2014/main" id="{AD63B857-D14D-2B4D-88BD-BFF24EC369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113128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bum 4">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01A211-3B58-7C4C-81FD-F77B3D342423}"/>
              </a:ext>
            </a:extLst>
          </p:cNvPr>
          <p:cNvSpPr>
            <a:spLocks noGrp="1"/>
          </p:cNvSpPr>
          <p:nvPr>
            <p:ph type="title"/>
          </p:nvPr>
        </p:nvSpPr>
        <p:spPr>
          <a:xfrm>
            <a:off x="743937" y="613770"/>
            <a:ext cx="10991140" cy="736300"/>
          </a:xfrm>
          <a:prstGeom prst="rect">
            <a:avLst/>
          </a:prstGeom>
        </p:spPr>
        <p:txBody>
          <a:bodyPr/>
          <a:lstStyle>
            <a:lvl1pPr>
              <a:defRPr sz="3200" b="0" i="0">
                <a:solidFill>
                  <a:schemeClr val="tx2"/>
                </a:solidFill>
                <a:latin typeface="OS Gill" pitchFamily="2" charset="77"/>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37B6ADE8-6FC3-F54D-BE71-488A90A41D7A}"/>
              </a:ext>
            </a:extLst>
          </p:cNvPr>
          <p:cNvSpPr>
            <a:spLocks noGrp="1"/>
          </p:cNvSpPr>
          <p:nvPr>
            <p:ph type="pic" sz="quarter" idx="15"/>
          </p:nvPr>
        </p:nvSpPr>
        <p:spPr>
          <a:xfrm>
            <a:off x="743937" y="1881323"/>
            <a:ext cx="2520000" cy="252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7" name="Text Placeholder 6">
            <a:extLst>
              <a:ext uri="{FF2B5EF4-FFF2-40B4-BE49-F238E27FC236}">
                <a16:creationId xmlns:a16="http://schemas.microsoft.com/office/drawing/2014/main" id="{9CAC0FD0-7975-DC4F-8E2C-A4ED48110FC0}"/>
              </a:ext>
            </a:extLst>
          </p:cNvPr>
          <p:cNvSpPr>
            <a:spLocks noGrp="1"/>
          </p:cNvSpPr>
          <p:nvPr>
            <p:ph type="body" sz="quarter" idx="17" hasCustomPrompt="1"/>
          </p:nvPr>
        </p:nvSpPr>
        <p:spPr>
          <a:xfrm>
            <a:off x="743937" y="4589448"/>
            <a:ext cx="2520000" cy="1062002"/>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8" name="Picture Placeholder 3">
            <a:extLst>
              <a:ext uri="{FF2B5EF4-FFF2-40B4-BE49-F238E27FC236}">
                <a16:creationId xmlns:a16="http://schemas.microsoft.com/office/drawing/2014/main" id="{E4C71AE6-2001-914D-8DE4-BF2D569115A8}"/>
              </a:ext>
            </a:extLst>
          </p:cNvPr>
          <p:cNvSpPr>
            <a:spLocks noGrp="1"/>
          </p:cNvSpPr>
          <p:nvPr>
            <p:ph type="pic" sz="quarter" idx="18"/>
          </p:nvPr>
        </p:nvSpPr>
        <p:spPr>
          <a:xfrm>
            <a:off x="3564775" y="1881323"/>
            <a:ext cx="2520000" cy="252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9" name="Text Placeholder 6">
            <a:extLst>
              <a:ext uri="{FF2B5EF4-FFF2-40B4-BE49-F238E27FC236}">
                <a16:creationId xmlns:a16="http://schemas.microsoft.com/office/drawing/2014/main" id="{E24D1D24-0C09-0C45-9027-685357ECDC1C}"/>
              </a:ext>
            </a:extLst>
          </p:cNvPr>
          <p:cNvSpPr>
            <a:spLocks noGrp="1"/>
          </p:cNvSpPr>
          <p:nvPr>
            <p:ph type="body" sz="quarter" idx="19" hasCustomPrompt="1"/>
          </p:nvPr>
        </p:nvSpPr>
        <p:spPr>
          <a:xfrm>
            <a:off x="3564775" y="4589448"/>
            <a:ext cx="2520000" cy="1062002"/>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0" name="Picture Placeholder 3">
            <a:extLst>
              <a:ext uri="{FF2B5EF4-FFF2-40B4-BE49-F238E27FC236}">
                <a16:creationId xmlns:a16="http://schemas.microsoft.com/office/drawing/2014/main" id="{3D21B434-466B-DB40-BFD5-907D10EE9109}"/>
              </a:ext>
            </a:extLst>
          </p:cNvPr>
          <p:cNvSpPr>
            <a:spLocks noGrp="1"/>
          </p:cNvSpPr>
          <p:nvPr>
            <p:ph type="pic" sz="quarter" idx="20"/>
          </p:nvPr>
        </p:nvSpPr>
        <p:spPr>
          <a:xfrm>
            <a:off x="6394239" y="1881323"/>
            <a:ext cx="2520000" cy="252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1" name="Text Placeholder 6">
            <a:extLst>
              <a:ext uri="{FF2B5EF4-FFF2-40B4-BE49-F238E27FC236}">
                <a16:creationId xmlns:a16="http://schemas.microsoft.com/office/drawing/2014/main" id="{189B4C24-DDC8-0544-BCD6-51EE2EE7C6C9}"/>
              </a:ext>
            </a:extLst>
          </p:cNvPr>
          <p:cNvSpPr>
            <a:spLocks noGrp="1"/>
          </p:cNvSpPr>
          <p:nvPr>
            <p:ph type="body" sz="quarter" idx="21" hasCustomPrompt="1"/>
          </p:nvPr>
        </p:nvSpPr>
        <p:spPr>
          <a:xfrm>
            <a:off x="6394239" y="4589448"/>
            <a:ext cx="2520000" cy="1062002"/>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12" name="Picture Placeholder 3">
            <a:extLst>
              <a:ext uri="{FF2B5EF4-FFF2-40B4-BE49-F238E27FC236}">
                <a16:creationId xmlns:a16="http://schemas.microsoft.com/office/drawing/2014/main" id="{0D5E89EF-4248-D84B-B70A-D862BCEC12ED}"/>
              </a:ext>
            </a:extLst>
          </p:cNvPr>
          <p:cNvSpPr>
            <a:spLocks noGrp="1"/>
          </p:cNvSpPr>
          <p:nvPr>
            <p:ph type="pic" sz="quarter" idx="22"/>
          </p:nvPr>
        </p:nvSpPr>
        <p:spPr>
          <a:xfrm>
            <a:off x="9215077" y="1881323"/>
            <a:ext cx="2520000" cy="2520000"/>
          </a:xfrm>
          <a:prstGeom prst="rect">
            <a:avLst/>
          </a:prstGeom>
        </p:spPr>
        <p:txBody>
          <a:bodyPr/>
          <a:lstStyle>
            <a:lvl1pPr>
              <a:defRPr sz="1800" b="0" i="0">
                <a:latin typeface="OS Gill Light" pitchFamily="2" charset="77"/>
              </a:defRPr>
            </a:lvl1pPr>
          </a:lstStyle>
          <a:p>
            <a:r>
              <a:rPr lang="en-US"/>
              <a:t>Click icon to add picture</a:t>
            </a:r>
            <a:endParaRPr lang="en-GB" dirty="0"/>
          </a:p>
        </p:txBody>
      </p:sp>
      <p:sp>
        <p:nvSpPr>
          <p:cNvPr id="13" name="Text Placeholder 6">
            <a:extLst>
              <a:ext uri="{FF2B5EF4-FFF2-40B4-BE49-F238E27FC236}">
                <a16:creationId xmlns:a16="http://schemas.microsoft.com/office/drawing/2014/main" id="{B568BC41-0456-5B46-B24F-0CCC44F7A363}"/>
              </a:ext>
            </a:extLst>
          </p:cNvPr>
          <p:cNvSpPr>
            <a:spLocks noGrp="1"/>
          </p:cNvSpPr>
          <p:nvPr>
            <p:ph type="body" sz="quarter" idx="23" hasCustomPrompt="1"/>
          </p:nvPr>
        </p:nvSpPr>
        <p:spPr>
          <a:xfrm>
            <a:off x="9215077" y="4589448"/>
            <a:ext cx="2520000" cy="1062002"/>
          </a:xfrm>
          <a:prstGeom prst="rect">
            <a:avLst/>
          </a:prstGeom>
        </p:spPr>
        <p:txBody>
          <a:bodyPr lIns="0" tIns="0" rIns="0" bIns="0"/>
          <a:lstStyle>
            <a:lvl1pPr>
              <a:defRPr sz="1600">
                <a:latin typeface="+mj-lt"/>
              </a:defRPr>
            </a:lvl1pPr>
            <a:lvl2pPr marL="0" indent="0">
              <a:buNone/>
              <a:defRPr sz="1400" b="0" i="0">
                <a:latin typeface="OS Gill Light" pitchFamily="2" charset="77"/>
              </a:defRPr>
            </a:lvl2pPr>
            <a:lvl3pPr>
              <a:defRPr sz="1800">
                <a:latin typeface="+mj-lt"/>
              </a:defRPr>
            </a:lvl3pPr>
            <a:lvl4pPr>
              <a:defRPr sz="1800">
                <a:latin typeface="+mj-lt"/>
              </a:defRPr>
            </a:lvl4pPr>
            <a:lvl5pPr>
              <a:defRPr sz="1800">
                <a:latin typeface="+mj-lt"/>
              </a:defRPr>
            </a:lvl5pPr>
          </a:lstStyle>
          <a:p>
            <a:pPr lvl="0"/>
            <a:r>
              <a:rPr lang="en-GB" dirty="0"/>
              <a:t>Click to edit text</a:t>
            </a:r>
          </a:p>
        </p:txBody>
      </p:sp>
      <p:sp>
        <p:nvSpPr>
          <p:cNvPr id="20" name="TextBox 19">
            <a:extLst>
              <a:ext uri="{FF2B5EF4-FFF2-40B4-BE49-F238E27FC236}">
                <a16:creationId xmlns:a16="http://schemas.microsoft.com/office/drawing/2014/main" id="{2CCBD455-AFFE-0C4C-8CA7-57092FB52C87}"/>
              </a:ext>
            </a:extLst>
          </p:cNvPr>
          <p:cNvSpPr txBox="1"/>
          <p:nvPr userDrawn="1"/>
        </p:nvSpPr>
        <p:spPr>
          <a:xfrm>
            <a:off x="743930" y="6239659"/>
            <a:ext cx="320040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bg1">
                    <a:lumMod val="50000"/>
                  </a:schemeClr>
                </a:solidFill>
                <a:latin typeface="OS Gill Light" pitchFamily="2" charset="77"/>
              </a:rPr>
              <a:t>© Ordnance Survey | </a:t>
            </a:r>
          </a:p>
        </p:txBody>
      </p:sp>
      <p:pic>
        <p:nvPicPr>
          <p:cNvPr id="19" name="Picture 4">
            <a:extLst>
              <a:ext uri="{FF2B5EF4-FFF2-40B4-BE49-F238E27FC236}">
                <a16:creationId xmlns:a16="http://schemas.microsoft.com/office/drawing/2014/main" id="{B04A4296-0EE4-E542-A3EE-78B7A17E51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29520" y="6202257"/>
            <a:ext cx="1194234" cy="322530"/>
          </a:xfrm>
          <a:prstGeom prst="rect">
            <a:avLst/>
          </a:prstGeom>
        </p:spPr>
      </p:pic>
    </p:spTree>
    <p:extLst>
      <p:ext uri="{BB962C8B-B14F-4D97-AF65-F5344CB8AC3E}">
        <p14:creationId xmlns:p14="http://schemas.microsoft.com/office/powerpoint/2010/main" val="7422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3434A-6DD4-7E49-94E7-F2226F94B27D}"/>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10224233" y="6244230"/>
            <a:ext cx="1127980" cy="281995"/>
          </a:xfrm>
          <a:prstGeom prst="rect">
            <a:avLst/>
          </a:prstGeom>
        </p:spPr>
      </p:pic>
      <p:sp>
        <p:nvSpPr>
          <p:cNvPr id="4" name="Rectangle 3">
            <a:extLst>
              <a:ext uri="{FF2B5EF4-FFF2-40B4-BE49-F238E27FC236}">
                <a16:creationId xmlns:a16="http://schemas.microsoft.com/office/drawing/2014/main" id="{13A3486D-DBD6-A14C-9694-6867CA3C268E}"/>
              </a:ext>
            </a:extLst>
          </p:cNvPr>
          <p:cNvSpPr/>
          <p:nvPr userDrawn="1"/>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13600893"/>
      </p:ext>
    </p:extLst>
  </p:cSld>
  <p:clrMap bg1="lt1" tx1="dk1" bg2="lt2" tx2="dk2" accent1="accent1" accent2="accent2" accent3="accent3" accent4="accent4" accent5="accent5" accent6="accent6" hlink="hlink" folHlink="folHlink"/>
  <p:sldLayoutIdLst>
    <p:sldLayoutId id="2147483794" r:id="rId1"/>
    <p:sldLayoutId id="2147483809" r:id="rId2"/>
    <p:sldLayoutId id="2147483678" r:id="rId3"/>
    <p:sldLayoutId id="2147483789" r:id="rId4"/>
    <p:sldLayoutId id="2147483787" r:id="rId5"/>
    <p:sldLayoutId id="2147483802" r:id="rId6"/>
    <p:sldLayoutId id="2147483804" r:id="rId7"/>
    <p:sldLayoutId id="2147483807" r:id="rId8"/>
    <p:sldLayoutId id="2147483806" r:id="rId9"/>
    <p:sldLayoutId id="2147483803" r:id="rId10"/>
    <p:sldLayoutId id="2147483805" r:id="rId11"/>
    <p:sldLayoutId id="2147483808" r:id="rId12"/>
    <p:sldLayoutId id="2147483798" r:id="rId13"/>
    <p:sldLayoutId id="2147483799" r:id="rId14"/>
    <p:sldLayoutId id="2147483792" r:id="rId15"/>
    <p:sldLayoutId id="2147483793" r:id="rId16"/>
    <p:sldLayoutId id="2147483811" r:id="rId17"/>
    <p:sldLayoutId id="2147483683" r:id="rId18"/>
    <p:sldLayoutId id="2147483813" r:id="rId19"/>
  </p:sldLayoutIdLst>
  <p:hf sldNum="0" hdr="0" dt="0"/>
  <p:txStyles>
    <p:titleStyle>
      <a:lvl1pPr algn="l" defTabSz="914400" rtl="0" eaLnBrk="1" latinLnBrk="0" hangingPunct="1">
        <a:lnSpc>
          <a:spcPct val="90000"/>
        </a:lnSpc>
        <a:spcBef>
          <a:spcPct val="0"/>
        </a:spcBef>
        <a:buNone/>
        <a:defRPr sz="3600" kern="1200">
          <a:solidFill>
            <a:schemeClr val="tx2"/>
          </a:solidFill>
          <a:latin typeface="OS Gill" panose="00000500000000000000" pitchFamily="50" charset="0"/>
          <a:ea typeface="+mj-ea"/>
          <a:cs typeface="+mj-cs"/>
        </a:defRPr>
      </a:lvl1pPr>
    </p:titleStyle>
    <p:bodyStyle>
      <a:lvl1pPr marL="0" indent="0" algn="l" defTabSz="914400" rtl="0" eaLnBrk="1" latinLnBrk="0" hangingPunct="1">
        <a:lnSpc>
          <a:spcPct val="100000"/>
        </a:lnSpc>
        <a:spcBef>
          <a:spcPts val="1000"/>
        </a:spcBef>
        <a:spcAft>
          <a:spcPts val="1300"/>
        </a:spcAft>
        <a:buFont typeface="Arial" panose="020B0604020202020204" pitchFamily="34" charset="0"/>
        <a:buNone/>
        <a:defRPr sz="2400" kern="1200">
          <a:solidFill>
            <a:schemeClr val="tx1"/>
          </a:solidFill>
          <a:latin typeface="Source Sans Pro Light" panose="020B0403030403020204" pitchFamily="34" charset="0"/>
          <a:ea typeface="+mn-ea"/>
          <a:cs typeface="+mn-cs"/>
        </a:defRPr>
      </a:lvl1pPr>
      <a:lvl2pPr marL="265113" indent="-265113" algn="l" defTabSz="914400" rtl="0" eaLnBrk="1" latinLnBrk="0" hangingPunct="1">
        <a:lnSpc>
          <a:spcPct val="100000"/>
        </a:lnSpc>
        <a:spcBef>
          <a:spcPts val="500"/>
        </a:spcBef>
        <a:spcAft>
          <a:spcPts val="1300"/>
        </a:spcAft>
        <a:buFont typeface="Arial" panose="020B0604020202020204" pitchFamily="34" charset="0"/>
        <a:buChar char="•"/>
        <a:defRPr sz="2400" kern="1200">
          <a:solidFill>
            <a:schemeClr val="tx1"/>
          </a:solidFill>
          <a:latin typeface="Source Sans Pro Light" panose="020B0403030403020204" pitchFamily="34" charset="0"/>
          <a:ea typeface="+mn-ea"/>
          <a:cs typeface="+mn-cs"/>
        </a:defRPr>
      </a:lvl2pPr>
      <a:lvl3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Source Sans Pro Light" panose="020B0403030403020204" pitchFamily="34" charset="0"/>
          <a:ea typeface="+mn-ea"/>
          <a:cs typeface="+mn-cs"/>
        </a:defRPr>
      </a:lvl3pPr>
      <a:lvl4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Source Sans Pro Light" panose="020B0403030403020204" pitchFamily="34" charset="0"/>
          <a:ea typeface="+mn-ea"/>
          <a:cs typeface="+mn-cs"/>
        </a:defRPr>
      </a:lvl4pPr>
      <a:lvl5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Source Sans Pro Light" panose="020B0403030403020204" pitchFamily="34" charset="0"/>
          <a:ea typeface="+mn-ea"/>
          <a:cs typeface="+mn-cs"/>
        </a:defRPr>
      </a:lvl5pPr>
      <a:lvl6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6pPr>
      <a:lvl7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7pPr>
      <a:lvl8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8pPr>
      <a:lvl9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pos="529">
          <p15:clr>
            <a:srgbClr val="F26B43"/>
          </p15:clr>
        </p15:guide>
        <p15:guide id="3" pos="7151" userDrawn="1">
          <p15:clr>
            <a:srgbClr val="F26B43"/>
          </p15:clr>
        </p15:guide>
        <p15:guide id="4" orient="horz" pos="391">
          <p15:clr>
            <a:srgbClr val="F26B43"/>
          </p15:clr>
        </p15:guide>
        <p15:guide id="5" orient="horz" pos="1139" userDrawn="1">
          <p15:clr>
            <a:srgbClr val="F26B43"/>
          </p15:clr>
        </p15:guide>
        <p15:guide id="6" orient="horz" pos="2523" userDrawn="1">
          <p15:clr>
            <a:srgbClr val="F26B43"/>
          </p15:clr>
        </p15:guide>
        <p15:guide id="7"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i.kanye.r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keapi.co/api/v2/pokemon/snorlax" TargetMode="External"/><Relationship Id="rId2" Type="http://schemas.openxmlformats.org/officeDocument/2006/relationships/hyperlink" Target="https://pokeapi.co/api/v2/pokemon/charizar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sonlint.com/" TargetMode="External"/><Relationship Id="rId2" Type="http://schemas.openxmlformats.org/officeDocument/2006/relationships/hyperlink" Target="https://github.com/tgpinq/APIChallen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i.funtranslations.com/translate/yoda.json" TargetMode="External"/><Relationship Id="rId2" Type="http://schemas.openxmlformats.org/officeDocument/2006/relationships/hyperlink" Target="https://api.agify.io/?name=T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msapichallenge.azurewebsites.net/api/GetPasswor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lock.com/api/getthe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lock.com/api/gettimein24hourformat" TargetMode="External"/><Relationship Id="rId2" Type="http://schemas.openxmlformats.org/officeDocument/2006/relationships/hyperlink" Target="http://clock.com/api/gettime" TargetMode="External"/><Relationship Id="rId1" Type="http://schemas.openxmlformats.org/officeDocument/2006/relationships/slideLayout" Target="../slideLayouts/slideLayout2.xml"/><Relationship Id="rId4" Type="http://schemas.openxmlformats.org/officeDocument/2006/relationships/hyperlink" Target="http://clock.com/api/gettimeinnewyor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pi.chucknorris.io/jokes/random" TargetMode="External"/><Relationship Id="rId2" Type="http://schemas.openxmlformats.org/officeDocument/2006/relationships/hyperlink" Target="https://api.kanye.re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2F437-5C18-8348-BD33-3272719E820D}"/>
              </a:ext>
            </a:extLst>
          </p:cNvPr>
          <p:cNvSpPr>
            <a:spLocks noGrp="1"/>
          </p:cNvSpPr>
          <p:nvPr>
            <p:ph type="title"/>
          </p:nvPr>
        </p:nvSpPr>
        <p:spPr>
          <a:prstGeom prst="rect">
            <a:avLst/>
          </a:prstGeom>
        </p:spPr>
        <p:txBody>
          <a:bodyPr/>
          <a:lstStyle/>
          <a:p>
            <a:r>
              <a:rPr lang="en-US" sz="1400" spc="300" dirty="0">
                <a:solidFill>
                  <a:schemeClr val="bg1"/>
                </a:solidFill>
                <a:latin typeface="OS Gill" pitchFamily="2" charset="77"/>
              </a:rPr>
              <a:t>My project</a:t>
            </a:r>
          </a:p>
        </p:txBody>
      </p:sp>
      <p:sp>
        <p:nvSpPr>
          <p:cNvPr id="16" name="Text Placeholder 15">
            <a:extLst>
              <a:ext uri="{FF2B5EF4-FFF2-40B4-BE49-F238E27FC236}">
                <a16:creationId xmlns:a16="http://schemas.microsoft.com/office/drawing/2014/main" id="{7499B403-62F1-7A47-8898-D3FE28F99A1C}"/>
              </a:ext>
            </a:extLst>
          </p:cNvPr>
          <p:cNvSpPr>
            <a:spLocks noGrp="1"/>
          </p:cNvSpPr>
          <p:nvPr>
            <p:ph type="body" sz="quarter" idx="10"/>
          </p:nvPr>
        </p:nvSpPr>
        <p:spPr>
          <a:xfrm>
            <a:off x="1223554" y="785750"/>
            <a:ext cx="9744892" cy="2396710"/>
          </a:xfrm>
        </p:spPr>
        <p:txBody>
          <a:bodyPr/>
          <a:lstStyle/>
          <a:p>
            <a:pPr algn="ctr"/>
            <a:endParaRPr lang="en-GB" sz="2000" b="1" i="0" dirty="0">
              <a:solidFill>
                <a:srgbClr val="202124"/>
              </a:solidFill>
              <a:effectLst/>
              <a:latin typeface="arial" panose="020B0604020202020204" pitchFamily="34" charset="0"/>
            </a:endParaRPr>
          </a:p>
          <a:p>
            <a:pPr algn="ctr"/>
            <a:r>
              <a:rPr lang="en-GB" sz="6000" cap="none" spc="0" dirty="0">
                <a:latin typeface="Calibri" panose="020F0502020204030204" pitchFamily="34" charset="0"/>
                <a:cs typeface="Calibri" panose="020F0502020204030204" pitchFamily="34" charset="0"/>
              </a:rPr>
              <a:t>Introduction To REST API’s</a:t>
            </a:r>
          </a:p>
        </p:txBody>
      </p:sp>
      <p:sp>
        <p:nvSpPr>
          <p:cNvPr id="7" name="Text Placeholder 4">
            <a:extLst>
              <a:ext uri="{FF2B5EF4-FFF2-40B4-BE49-F238E27FC236}">
                <a16:creationId xmlns:a16="http://schemas.microsoft.com/office/drawing/2014/main" id="{F2F91F5E-CA98-4D68-9A21-47ED92C5EA26}"/>
              </a:ext>
            </a:extLst>
          </p:cNvPr>
          <p:cNvSpPr txBox="1">
            <a:spLocks/>
          </p:cNvSpPr>
          <p:nvPr/>
        </p:nvSpPr>
        <p:spPr>
          <a:xfrm>
            <a:off x="838800" y="2491260"/>
            <a:ext cx="6976800" cy="69120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900" kern="1200" cap="all" spc="150" baseline="0">
                <a:solidFill>
                  <a:srgbClr val="453C90"/>
                </a:solidFill>
                <a:latin typeface="OS Gill" panose="00000500000000000000" pitchFamily="50"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900" kern="1200" cap="all" baseline="0">
                <a:solidFill>
                  <a:srgbClr val="453C90"/>
                </a:solidFill>
                <a:latin typeface="OS Gill" panose="00000500000000000000" pitchFamily="50" charset="0"/>
                <a:ea typeface="+mn-ea"/>
                <a:cs typeface="+mn-cs"/>
              </a:defRPr>
            </a:lvl2pPr>
            <a:lvl3pPr marL="0" indent="0" algn="l" defTabSz="914400" rtl="0" eaLnBrk="1" latinLnBrk="0" hangingPunct="1">
              <a:lnSpc>
                <a:spcPct val="100000"/>
              </a:lnSpc>
              <a:spcBef>
                <a:spcPts val="0"/>
              </a:spcBef>
              <a:spcAft>
                <a:spcPts val="600"/>
              </a:spcAft>
              <a:buFont typeface="Calibri Light" panose="020F0302020204030204" pitchFamily="34" charset="0"/>
              <a:buNone/>
              <a:defRPr sz="900" kern="1200" cap="all" baseline="0">
                <a:solidFill>
                  <a:srgbClr val="453C90"/>
                </a:solidFill>
                <a:latin typeface="OS Gill" panose="00000500000000000000" pitchFamily="50" charset="0"/>
                <a:ea typeface="+mn-ea"/>
                <a:cs typeface="+mn-cs"/>
              </a:defRPr>
            </a:lvl3pPr>
            <a:lvl4pPr marL="0" indent="0" algn="l" defTabSz="914400" rtl="0" eaLnBrk="1" latinLnBrk="0" hangingPunct="1">
              <a:lnSpc>
                <a:spcPct val="100000"/>
              </a:lnSpc>
              <a:spcBef>
                <a:spcPts val="0"/>
              </a:spcBef>
              <a:spcAft>
                <a:spcPts val="600"/>
              </a:spcAft>
              <a:buFont typeface="Calibri Light" panose="020F0302020204030204" pitchFamily="34" charset="0"/>
              <a:buNone/>
              <a:defRPr sz="900" kern="1200" cap="all" baseline="0">
                <a:solidFill>
                  <a:srgbClr val="453C90"/>
                </a:solidFill>
                <a:latin typeface="OS Gill" panose="00000500000000000000" pitchFamily="50" charset="0"/>
                <a:ea typeface="+mn-ea"/>
                <a:cs typeface="+mn-cs"/>
              </a:defRPr>
            </a:lvl4pPr>
            <a:lvl5pPr marL="0" indent="0" algn="l" defTabSz="914400" rtl="0" eaLnBrk="1" latinLnBrk="0" hangingPunct="1">
              <a:lnSpc>
                <a:spcPct val="100000"/>
              </a:lnSpc>
              <a:spcBef>
                <a:spcPts val="0"/>
              </a:spcBef>
              <a:spcAft>
                <a:spcPts val="600"/>
              </a:spcAft>
              <a:buFont typeface="Calibri Light" panose="020F0302020204030204" pitchFamily="34" charset="0"/>
              <a:buNone/>
              <a:defRPr sz="900" kern="1200" cap="all" baseline="0">
                <a:solidFill>
                  <a:srgbClr val="453C90"/>
                </a:solidFill>
                <a:latin typeface="OS Gill" panose="00000500000000000000" pitchFamily="50" charset="0"/>
                <a:ea typeface="+mn-ea"/>
                <a:cs typeface="+mn-cs"/>
              </a:defRPr>
            </a:lvl5pPr>
            <a:lvl6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6pPr>
            <a:lvl7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7pPr>
            <a:lvl8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8pPr>
            <a:lvl9pPr marL="542925" indent="-277813" algn="l" defTabSz="914400" rtl="0" eaLnBrk="1" latinLnBrk="0" hangingPunct="1">
              <a:lnSpc>
                <a:spcPct val="100000"/>
              </a:lnSpc>
              <a:spcBef>
                <a:spcPts val="500"/>
              </a:spcBef>
              <a:spcAft>
                <a:spcPts val="1300"/>
              </a:spcAft>
              <a:buFont typeface="Calibri Light" panose="020F0302020204030204" pitchFamily="34" charset="0"/>
              <a:buChar char="–"/>
              <a:defRPr sz="2400" kern="1200">
                <a:solidFill>
                  <a:schemeClr val="tx1"/>
                </a:solidFill>
                <a:latin typeface="+mn-lt"/>
                <a:ea typeface="+mn-ea"/>
                <a:cs typeface="+mn-cs"/>
              </a:defRPr>
            </a:lvl9pPr>
          </a:lstStyle>
          <a:p>
            <a:endParaRPr lang="en-US" dirty="0"/>
          </a:p>
        </p:txBody>
      </p:sp>
      <p:sp>
        <p:nvSpPr>
          <p:cNvPr id="11" name="Rectangle 10">
            <a:extLst>
              <a:ext uri="{FF2B5EF4-FFF2-40B4-BE49-F238E27FC236}">
                <a16:creationId xmlns:a16="http://schemas.microsoft.com/office/drawing/2014/main" id="{BB0C29A4-D6B4-EE48-806C-913C9AF19795}"/>
              </a:ext>
            </a:extLst>
          </p:cNvPr>
          <p:cNvSpPr/>
          <p:nvPr/>
        </p:nvSpPr>
        <p:spPr>
          <a:xfrm>
            <a:off x="0" y="-1"/>
            <a:ext cx="115200" cy="1008000"/>
          </a:xfrm>
          <a:prstGeom prst="rect">
            <a:avLst/>
          </a:prstGeom>
          <a:solidFill>
            <a:srgbClr val="D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B79BFB88-C350-4DA3-99D7-A20FE0F6727A}"/>
              </a:ext>
            </a:extLst>
          </p:cNvPr>
          <p:cNvSpPr txBox="1"/>
          <p:nvPr/>
        </p:nvSpPr>
        <p:spPr>
          <a:xfrm>
            <a:off x="4759234" y="4551502"/>
            <a:ext cx="2673532" cy="830997"/>
          </a:xfrm>
          <a:prstGeom prst="rect">
            <a:avLst/>
          </a:prstGeom>
          <a:noFill/>
        </p:spPr>
        <p:txBody>
          <a:bodyPr wrap="square" rtlCol="0">
            <a:spAutoFit/>
          </a:bodyPr>
          <a:lstStyle/>
          <a:p>
            <a:pPr algn="ctr"/>
            <a:r>
              <a:rPr lang="en-GB" sz="1600" b="1" dirty="0"/>
              <a:t>Tom Prutz</a:t>
            </a:r>
          </a:p>
          <a:p>
            <a:pPr algn="ctr"/>
            <a:r>
              <a:rPr lang="en-GB" sz="1600" b="1" dirty="0"/>
              <a:t>Common Engineering</a:t>
            </a:r>
          </a:p>
          <a:p>
            <a:pPr algn="ctr"/>
            <a:r>
              <a:rPr lang="en-GB" sz="1600" b="1" dirty="0"/>
              <a:t>Ordnance Survey</a:t>
            </a:r>
          </a:p>
        </p:txBody>
      </p:sp>
    </p:spTree>
    <p:extLst>
      <p:ext uri="{BB962C8B-B14F-4D97-AF65-F5344CB8AC3E}">
        <p14:creationId xmlns:p14="http://schemas.microsoft.com/office/powerpoint/2010/main" val="309959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425E-00F4-47C7-863D-4633D10E1FDA}"/>
              </a:ext>
            </a:extLst>
          </p:cNvPr>
          <p:cNvSpPr>
            <a:spLocks noGrp="1"/>
          </p:cNvSpPr>
          <p:nvPr>
            <p:ph type="title"/>
          </p:nvPr>
        </p:nvSpPr>
        <p:spPr>
          <a:xfrm>
            <a:off x="822327" y="116378"/>
            <a:ext cx="10529886" cy="706582"/>
          </a:xfrm>
        </p:spPr>
        <p:txBody>
          <a:bodyPr/>
          <a:lstStyle/>
          <a:p>
            <a:pPr algn="ctr"/>
            <a:r>
              <a:rPr lang="en-GB" sz="3200" u="sng" dirty="0"/>
              <a:t>Think and Walk</a:t>
            </a:r>
          </a:p>
        </p:txBody>
      </p:sp>
      <p:sp>
        <p:nvSpPr>
          <p:cNvPr id="4" name="Text Placeholder 3">
            <a:extLst>
              <a:ext uri="{FF2B5EF4-FFF2-40B4-BE49-F238E27FC236}">
                <a16:creationId xmlns:a16="http://schemas.microsoft.com/office/drawing/2014/main" id="{17896E84-7ECB-4F6D-A322-AC27FC7ED912}"/>
              </a:ext>
            </a:extLst>
          </p:cNvPr>
          <p:cNvSpPr>
            <a:spLocks noGrp="1"/>
          </p:cNvSpPr>
          <p:nvPr>
            <p:ph type="body" sz="quarter" idx="11"/>
          </p:nvPr>
        </p:nvSpPr>
        <p:spPr>
          <a:xfrm>
            <a:off x="822326" y="924560"/>
            <a:ext cx="10343514" cy="4803889"/>
          </a:xfrm>
        </p:spPr>
        <p:txBody>
          <a:bodyPr/>
          <a:lstStyle/>
          <a:p>
            <a:pPr marL="342900" indent="-342900">
              <a:buFont typeface="Arial" panose="020B0604020202020204" pitchFamily="34" charset="0"/>
              <a:buChar char="•"/>
            </a:pPr>
            <a:r>
              <a:rPr lang="en-GB" sz="2200" dirty="0"/>
              <a:t>Find a partner to work with for a 5 minute exercise.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Go for a short 3 minute walk in your pair (if you can’t leave this room do laps or walk back and forth).</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Whilst you are walking together I want you to come up with you million pound idea for an API.</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Once you are back from your walk you will have two minutes to create and write down the endpoint.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Remember the Endpoint is </a:t>
            </a:r>
            <a:r>
              <a:rPr lang="en-GB" sz="2200" dirty="0">
                <a:solidFill>
                  <a:srgbClr val="00B0F0"/>
                </a:solidFill>
                <a:latin typeface="Calibri" panose="020F0502020204030204" pitchFamily="34" charset="0"/>
                <a:cs typeface="Calibri" panose="020F0502020204030204" pitchFamily="34" charset="0"/>
              </a:rPr>
              <a:t>address</a:t>
            </a:r>
            <a:r>
              <a:rPr lang="en-GB" sz="2200" dirty="0">
                <a:solidFill>
                  <a:srgbClr val="002060"/>
                </a:solidFill>
                <a:latin typeface="Calibri" panose="020F0502020204030204" pitchFamily="34" charset="0"/>
                <a:cs typeface="Calibri" panose="020F0502020204030204" pitchFamily="34" charset="0"/>
              </a:rPr>
              <a:t> + </a:t>
            </a:r>
            <a:r>
              <a:rPr lang="en-GB" sz="2200" dirty="0" err="1">
                <a:solidFill>
                  <a:srgbClr val="FF0000"/>
                </a:solidFill>
                <a:latin typeface="Calibri" panose="020F0502020204030204" pitchFamily="34" charset="0"/>
                <a:cs typeface="Calibri" panose="020F0502020204030204" pitchFamily="34" charset="0"/>
              </a:rPr>
              <a:t>api</a:t>
            </a:r>
            <a:r>
              <a:rPr lang="en-GB" sz="2200" dirty="0">
                <a:solidFill>
                  <a:srgbClr val="FF0000"/>
                </a:solidFill>
                <a:latin typeface="Calibri" panose="020F0502020204030204" pitchFamily="34" charset="0"/>
                <a:cs typeface="Calibri" panose="020F0502020204030204" pitchFamily="34" charset="0"/>
              </a:rPr>
              <a:t> </a:t>
            </a:r>
            <a:r>
              <a:rPr lang="en-GB" sz="2200" dirty="0">
                <a:solidFill>
                  <a:srgbClr val="453C90"/>
                </a:solidFill>
                <a:latin typeface="Calibri" panose="020F0502020204030204" pitchFamily="34" charset="0"/>
                <a:cs typeface="Calibri" panose="020F0502020204030204" pitchFamily="34" charset="0"/>
              </a:rPr>
              <a:t>+</a:t>
            </a:r>
            <a:r>
              <a:rPr lang="en-GB" sz="2200" dirty="0">
                <a:solidFill>
                  <a:srgbClr val="FF0000"/>
                </a:solidFill>
                <a:latin typeface="Calibri" panose="020F0502020204030204" pitchFamily="34" charset="0"/>
                <a:cs typeface="Calibri" panose="020F0502020204030204" pitchFamily="34" charset="0"/>
              </a:rPr>
              <a:t> </a:t>
            </a:r>
            <a:r>
              <a:rPr lang="en-GB" sz="2200" dirty="0">
                <a:solidFill>
                  <a:srgbClr val="00B050"/>
                </a:solidFill>
                <a:latin typeface="Calibri" panose="020F0502020204030204" pitchFamily="34" charset="0"/>
                <a:cs typeface="Calibri" panose="020F0502020204030204" pitchFamily="34" charset="0"/>
              </a:rPr>
              <a:t>Resource </a:t>
            </a:r>
            <a:endParaRPr lang="en-GB" sz="2200"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Each group will then have one minute to explain their idea and share their endpoint to the rest of the group.</a:t>
            </a:r>
          </a:p>
        </p:txBody>
      </p:sp>
    </p:spTree>
    <p:extLst>
      <p:ext uri="{BB962C8B-B14F-4D97-AF65-F5344CB8AC3E}">
        <p14:creationId xmlns:p14="http://schemas.microsoft.com/office/powerpoint/2010/main" val="428585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AC3A-5E6D-4415-8B74-7E53F42F2CC4}"/>
              </a:ext>
            </a:extLst>
          </p:cNvPr>
          <p:cNvSpPr>
            <a:spLocks noGrp="1"/>
          </p:cNvSpPr>
          <p:nvPr>
            <p:ph type="title"/>
          </p:nvPr>
        </p:nvSpPr>
        <p:spPr>
          <a:xfrm>
            <a:off x="822327" y="116378"/>
            <a:ext cx="10529886" cy="647551"/>
          </a:xfrm>
        </p:spPr>
        <p:txBody>
          <a:bodyPr/>
          <a:lstStyle/>
          <a:p>
            <a:pPr algn="ctr"/>
            <a:r>
              <a:rPr lang="en-GB" sz="2800" u="sng" dirty="0"/>
              <a:t>Request</a:t>
            </a:r>
          </a:p>
        </p:txBody>
      </p:sp>
      <p:sp>
        <p:nvSpPr>
          <p:cNvPr id="4" name="Text Placeholder 3">
            <a:extLst>
              <a:ext uri="{FF2B5EF4-FFF2-40B4-BE49-F238E27FC236}">
                <a16:creationId xmlns:a16="http://schemas.microsoft.com/office/drawing/2014/main" id="{88A37B9C-DC57-42E5-918F-D31FB53CEB40}"/>
              </a:ext>
            </a:extLst>
          </p:cNvPr>
          <p:cNvSpPr>
            <a:spLocks noGrp="1"/>
          </p:cNvSpPr>
          <p:nvPr>
            <p:ph type="body" sz="quarter" idx="11"/>
          </p:nvPr>
        </p:nvSpPr>
        <p:spPr>
          <a:xfrm>
            <a:off x="839787" y="763929"/>
            <a:ext cx="9606464" cy="5370653"/>
          </a:xfrm>
        </p:spPr>
        <p:txBody>
          <a:bodyPr/>
          <a:lstStyle/>
          <a:p>
            <a:r>
              <a:rPr lang="en-GB" dirty="0">
                <a:latin typeface="Calibri" panose="020F0502020204030204" pitchFamily="34" charset="0"/>
                <a:cs typeface="Calibri" panose="020F0502020204030204" pitchFamily="34" charset="0"/>
              </a:rPr>
              <a:t>The request is what you send to the API.</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You may have heard of the acronym CRUD when dealing with data. Can anyone tell me what the 4 letter stand for?</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With API’s these are actually HTTP methods/operations:</a:t>
            </a:r>
          </a:p>
          <a:p>
            <a:endParaRPr lang="en-GB" dirty="0">
              <a:latin typeface="Calibri" panose="020F0502020204030204" pitchFamily="34" charset="0"/>
              <a:cs typeface="Calibri" panose="020F0502020204030204" pitchFamily="34" charset="0"/>
            </a:endParaRPr>
          </a:p>
          <a:p>
            <a:pPr marL="457200" indent="-457200">
              <a:buAutoNum type="arabicPeriod"/>
            </a:pPr>
            <a:r>
              <a:rPr lang="en-GB" sz="3200" dirty="0">
                <a:latin typeface="Calibri" panose="020F0502020204030204" pitchFamily="34" charset="0"/>
                <a:cs typeface="Calibri" panose="020F0502020204030204" pitchFamily="34" charset="0"/>
              </a:rPr>
              <a:t>Create = Post</a:t>
            </a:r>
          </a:p>
          <a:p>
            <a:pPr marL="457200" indent="-457200">
              <a:buAutoNum type="arabicPeriod"/>
            </a:pPr>
            <a:r>
              <a:rPr lang="en-GB" sz="3200" dirty="0">
                <a:latin typeface="Calibri" panose="020F0502020204030204" pitchFamily="34" charset="0"/>
                <a:cs typeface="Calibri" panose="020F0502020204030204" pitchFamily="34" charset="0"/>
              </a:rPr>
              <a:t>Read = Get</a:t>
            </a:r>
          </a:p>
          <a:p>
            <a:pPr marL="457200" indent="-457200">
              <a:buAutoNum type="arabicPeriod"/>
            </a:pPr>
            <a:r>
              <a:rPr lang="en-GB" sz="3200" dirty="0">
                <a:latin typeface="Calibri" panose="020F0502020204030204" pitchFamily="34" charset="0"/>
                <a:cs typeface="Calibri" panose="020F0502020204030204" pitchFamily="34" charset="0"/>
              </a:rPr>
              <a:t>Update = Put</a:t>
            </a:r>
          </a:p>
          <a:p>
            <a:pPr marL="457200" indent="-457200">
              <a:buAutoNum type="arabicPeriod"/>
            </a:pPr>
            <a:r>
              <a:rPr lang="en-GB" sz="3200" dirty="0">
                <a:latin typeface="Calibri" panose="020F0502020204030204" pitchFamily="34" charset="0"/>
                <a:cs typeface="Calibri" panose="020F0502020204030204" pitchFamily="34" charset="0"/>
              </a:rPr>
              <a:t>Delete = Delete</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 </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21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A3F83F-3D5D-4897-902B-F5033C8643B9}"/>
              </a:ext>
            </a:extLst>
          </p:cNvPr>
          <p:cNvSpPr>
            <a:spLocks noGrp="1"/>
          </p:cNvSpPr>
          <p:nvPr>
            <p:ph type="body" sz="quarter" idx="11"/>
          </p:nvPr>
        </p:nvSpPr>
        <p:spPr>
          <a:xfrm>
            <a:off x="822326" y="821803"/>
            <a:ext cx="10729208" cy="4906646"/>
          </a:xfrm>
        </p:spPr>
        <p:txBody>
          <a:bodyPr/>
          <a:lstStyle/>
          <a:p>
            <a:r>
              <a:rPr lang="en-GB" dirty="0">
                <a:latin typeface="Calibri" panose="020F0502020204030204" pitchFamily="34" charset="0"/>
                <a:cs typeface="Calibri" panose="020F0502020204030204" pitchFamily="34" charset="0"/>
              </a:rPr>
              <a:t>An HTTP API Request has 4 parts:</a:t>
            </a:r>
          </a:p>
          <a:p>
            <a:endParaRPr lang="en-GB" dirty="0">
              <a:latin typeface="Calibri" panose="020F0502020204030204" pitchFamily="34" charset="0"/>
              <a:cs typeface="Calibri" panose="020F0502020204030204" pitchFamily="34" charset="0"/>
            </a:endParaRPr>
          </a:p>
          <a:p>
            <a:pPr marL="457200" indent="-457200">
              <a:buAutoNum type="arabicPeriod"/>
            </a:pPr>
            <a:r>
              <a:rPr lang="en-GB" dirty="0">
                <a:latin typeface="Calibri" panose="020F0502020204030204" pitchFamily="34" charset="0"/>
                <a:cs typeface="Calibri" panose="020F0502020204030204" pitchFamily="34" charset="0"/>
              </a:rPr>
              <a:t>The operation i.e. Get, Post etc…</a:t>
            </a:r>
          </a:p>
          <a:p>
            <a:pPr marL="457200" indent="-457200">
              <a:buAutoNum type="arabicPeriod"/>
            </a:pPr>
            <a:r>
              <a:rPr lang="en-GB" dirty="0">
                <a:latin typeface="Calibri" panose="020F0502020204030204" pitchFamily="34" charset="0"/>
                <a:cs typeface="Calibri" panose="020F0502020204030204" pitchFamily="34" charset="0"/>
              </a:rPr>
              <a:t>The endpoint e.g.  </a:t>
            </a:r>
            <a:r>
              <a:rPr lang="en-GB" sz="2400" b="0" i="0" u="sng" dirty="0">
                <a:effectLst/>
                <a:latin typeface="Calibri" panose="020F0502020204030204" pitchFamily="34" charset="0"/>
                <a:cs typeface="Calibri" panose="020F0502020204030204" pitchFamily="34" charset="0"/>
                <a:hlinkClick r:id="rId2"/>
              </a:rPr>
              <a:t>https://api.kanye.rest/</a:t>
            </a:r>
            <a:endParaRPr lang="en-GB" sz="2400" b="0" i="0" u="sng" dirty="0">
              <a:effectLst/>
              <a:latin typeface="Calibri" panose="020F0502020204030204" pitchFamily="34" charset="0"/>
              <a:cs typeface="Calibri" panose="020F0502020204030204" pitchFamily="34" charset="0"/>
            </a:endParaRPr>
          </a:p>
          <a:p>
            <a:pPr marL="457200" indent="-457200">
              <a:buAutoNum type="arabicPeriod"/>
            </a:pPr>
            <a:r>
              <a:rPr lang="en-GB" sz="2400" b="0" i="0" dirty="0">
                <a:effectLst/>
                <a:latin typeface="Calibri" panose="020F0502020204030204" pitchFamily="34" charset="0"/>
                <a:cs typeface="Calibri" panose="020F0502020204030204" pitchFamily="34" charset="0"/>
              </a:rPr>
              <a:t>Parameters or a body. Information you are sending with your request.</a:t>
            </a:r>
          </a:p>
          <a:p>
            <a:pPr marL="457200" indent="-457200">
              <a:buAutoNum type="arabicPeriod"/>
            </a:pPr>
            <a:r>
              <a:rPr lang="en-GB" dirty="0">
                <a:latin typeface="Calibri" panose="020F0502020204030204" pitchFamily="34" charset="0"/>
                <a:cs typeface="Calibri" panose="020F0502020204030204" pitchFamily="34" charset="0"/>
              </a:rPr>
              <a:t>Headers. Contains things like authorisation and authentication data (the equivalent of usernames and passwords) along with other meta data.</a:t>
            </a:r>
          </a:p>
          <a:p>
            <a:pPr marL="457200" indent="-457200">
              <a:buAutoNum type="arabicPeriod"/>
            </a:pPr>
            <a:endParaRPr lang="en-GB" sz="2400" b="0" i="0" dirty="0">
              <a:effectLst/>
              <a:latin typeface="Calibri" panose="020F0502020204030204" pitchFamily="34" charset="0"/>
              <a:cs typeface="Calibri" panose="020F0502020204030204" pitchFamily="34" charset="0"/>
            </a:endParaRPr>
          </a:p>
          <a:p>
            <a:r>
              <a:rPr lang="en-GB" sz="2400" b="0" i="0" dirty="0">
                <a:effectLst/>
                <a:latin typeface="Calibri" panose="020F0502020204030204" pitchFamily="34" charset="0"/>
                <a:cs typeface="Calibri" panose="020F0502020204030204" pitchFamily="34" charset="0"/>
              </a:rPr>
              <a:t>Your browser requests </a:t>
            </a:r>
            <a:r>
              <a:rPr lang="en-GB" dirty="0">
                <a:latin typeface="Calibri" panose="020F0502020204030204" pitchFamily="34" charset="0"/>
                <a:cs typeface="Calibri" panose="020F0502020204030204" pitchFamily="34" charset="0"/>
              </a:rPr>
              <a:t>are Get requests.</a:t>
            </a:r>
          </a:p>
          <a:p>
            <a:endParaRPr lang="en-GB" dirty="0">
              <a:latin typeface="Calibri" panose="020F0502020204030204" pitchFamily="34" charset="0"/>
              <a:cs typeface="Calibri" panose="020F0502020204030204" pitchFamily="34" charset="0"/>
            </a:endParaRPr>
          </a:p>
          <a:p>
            <a:r>
              <a:rPr lang="en-GB" sz="2400" b="0" i="0" dirty="0">
                <a:effectLst/>
                <a:latin typeface="Calibri" panose="020F0502020204030204" pitchFamily="34" charset="0"/>
                <a:cs typeface="Calibri" panose="020F0502020204030204" pitchFamily="34" charset="0"/>
              </a:rPr>
              <a:t>Today we won’t worry about headers.</a:t>
            </a:r>
            <a:endParaRPr lang="en-GB" sz="2400" b="0" i="0" dirty="0">
              <a:effectLst/>
              <a:latin typeface="Arial" panose="020B0604020202020204" pitchFamily="34" charset="0"/>
              <a:cs typeface="Arial" panose="020B0604020202020204" pitchFamily="34" charset="0"/>
            </a:endParaRPr>
          </a:p>
          <a:p>
            <a:pPr marL="457200" indent="-457200">
              <a:buAutoNum type="arabicPeriod"/>
            </a:pPr>
            <a:endParaRPr lang="en-GB" dirty="0"/>
          </a:p>
        </p:txBody>
      </p:sp>
    </p:spTree>
    <p:extLst>
      <p:ext uri="{BB962C8B-B14F-4D97-AF65-F5344CB8AC3E}">
        <p14:creationId xmlns:p14="http://schemas.microsoft.com/office/powerpoint/2010/main" val="37289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E94-314F-40C1-9E12-34E53B00B0D0}"/>
              </a:ext>
            </a:extLst>
          </p:cNvPr>
          <p:cNvSpPr>
            <a:spLocks noGrp="1"/>
          </p:cNvSpPr>
          <p:nvPr>
            <p:ph type="title"/>
          </p:nvPr>
        </p:nvSpPr>
        <p:spPr/>
        <p:txBody>
          <a:bodyPr/>
          <a:lstStyle/>
          <a:p>
            <a:pPr algn="ctr"/>
            <a:r>
              <a:rPr lang="en-GB" sz="2800" u="sng" dirty="0"/>
              <a:t>Parameters</a:t>
            </a:r>
          </a:p>
        </p:txBody>
      </p:sp>
      <p:sp>
        <p:nvSpPr>
          <p:cNvPr id="4" name="Text Placeholder 3">
            <a:extLst>
              <a:ext uri="{FF2B5EF4-FFF2-40B4-BE49-F238E27FC236}">
                <a16:creationId xmlns:a16="http://schemas.microsoft.com/office/drawing/2014/main" id="{5C01451C-E579-4EC8-ADFC-2ED54FDEC6F4}"/>
              </a:ext>
            </a:extLst>
          </p:cNvPr>
          <p:cNvSpPr>
            <a:spLocks noGrp="1"/>
          </p:cNvSpPr>
          <p:nvPr>
            <p:ph type="body" sz="quarter" idx="11"/>
          </p:nvPr>
        </p:nvSpPr>
        <p:spPr>
          <a:xfrm>
            <a:off x="822326" y="1493134"/>
            <a:ext cx="10529886" cy="4235315"/>
          </a:xfrm>
        </p:spPr>
        <p:txBody>
          <a:bodyPr/>
          <a:lstStyle/>
          <a:p>
            <a:r>
              <a:rPr lang="en-GB" dirty="0" err="1">
                <a:latin typeface="Arial" panose="020B0604020202020204" pitchFamily="34" charset="0"/>
                <a:cs typeface="Arial" panose="020B0604020202020204" pitchFamily="34" charset="0"/>
              </a:rPr>
              <a:t>Pokeapi</a:t>
            </a:r>
            <a:r>
              <a:rPr lang="en-GB" dirty="0">
                <a:latin typeface="Arial" panose="020B0604020202020204" pitchFamily="34" charset="0"/>
                <a:cs typeface="Arial" panose="020B0604020202020204" pitchFamily="34" charset="0"/>
              </a:rPr>
              <a:t> is an </a:t>
            </a:r>
            <a:r>
              <a:rPr lang="en-GB" dirty="0" err="1">
                <a:latin typeface="Arial" panose="020B0604020202020204" pitchFamily="34" charset="0"/>
                <a:cs typeface="Arial" panose="020B0604020202020204" pitchFamily="34" charset="0"/>
              </a:rPr>
              <a:t>api</a:t>
            </a:r>
            <a:r>
              <a:rPr lang="en-GB" dirty="0">
                <a:latin typeface="Arial" panose="020B0604020202020204" pitchFamily="34" charset="0"/>
                <a:cs typeface="Arial" panose="020B0604020202020204" pitchFamily="34" charset="0"/>
              </a:rPr>
              <a:t> that will tell you about </a:t>
            </a:r>
            <a:r>
              <a:rPr lang="en-GB" dirty="0" err="1">
                <a:latin typeface="Arial" panose="020B0604020202020204" pitchFamily="34" charset="0"/>
                <a:cs typeface="Arial" panose="020B0604020202020204" pitchFamily="34" charset="0"/>
              </a:rPr>
              <a:t>Pokemon</a:t>
            </a:r>
            <a:r>
              <a:rPr lang="en-GB" dirty="0">
                <a:latin typeface="Arial" panose="020B0604020202020204" pitchFamily="34" charset="0"/>
                <a:cs typeface="Arial" panose="020B0604020202020204" pitchFamily="34" charset="0"/>
              </a:rPr>
              <a:t>.</a:t>
            </a:r>
          </a:p>
          <a:p>
            <a:endParaRPr lang="en-GB" sz="24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For example: </a:t>
            </a:r>
            <a:r>
              <a:rPr lang="en-GB" sz="2400" b="0" i="0" u="sng" dirty="0">
                <a:effectLst/>
                <a:latin typeface="Arial" panose="020B0604020202020204" pitchFamily="34" charset="0"/>
                <a:cs typeface="Arial" panose="020B0604020202020204" pitchFamily="34" charset="0"/>
                <a:hlinkClick r:id="rId2"/>
              </a:rPr>
              <a:t>https://pokeapi.co/api/v2/pokemon/</a:t>
            </a:r>
            <a:r>
              <a:rPr lang="en-GB" sz="2400" b="0" i="0" dirty="0">
                <a:effectLst/>
                <a:latin typeface="Arial" panose="020B0604020202020204" pitchFamily="34" charset="0"/>
                <a:cs typeface="Arial" panose="020B0604020202020204" pitchFamily="34" charset="0"/>
                <a:hlinkClick r:id="rId2"/>
              </a:rPr>
              <a:t>charizard</a:t>
            </a:r>
            <a:r>
              <a:rPr lang="en-GB" sz="2400" b="0" i="0" dirty="0">
                <a:effectLst/>
                <a:latin typeface="Arial" panose="020B0604020202020204" pitchFamily="34" charset="0"/>
                <a:cs typeface="Arial" panose="020B0604020202020204" pitchFamily="34" charset="0"/>
              </a:rPr>
              <a:t> will return you information about Charizard.</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you wanted to know about </a:t>
            </a:r>
            <a:r>
              <a:rPr lang="en-GB" dirty="0" err="1">
                <a:latin typeface="Arial" panose="020B0604020202020204" pitchFamily="34" charset="0"/>
                <a:cs typeface="Arial" panose="020B0604020202020204" pitchFamily="34" charset="0"/>
              </a:rPr>
              <a:t>Snorlax</a:t>
            </a:r>
            <a:r>
              <a:rPr lang="en-GB" dirty="0">
                <a:latin typeface="Arial" panose="020B0604020202020204" pitchFamily="34" charset="0"/>
                <a:cs typeface="Arial" panose="020B0604020202020204" pitchFamily="34" charset="0"/>
              </a:rPr>
              <a:t> you would replace the value of the parameter Charizard with </a:t>
            </a:r>
            <a:r>
              <a:rPr lang="en-GB" dirty="0" err="1">
                <a:latin typeface="Arial" panose="020B0604020202020204" pitchFamily="34" charset="0"/>
                <a:cs typeface="Arial" panose="020B0604020202020204" pitchFamily="34" charset="0"/>
              </a:rPr>
              <a:t>Snorlax</a:t>
            </a:r>
            <a:r>
              <a:rPr lang="en-GB" dirty="0">
                <a:latin typeface="Arial" panose="020B0604020202020204" pitchFamily="34" charset="0"/>
                <a:cs typeface="Arial" panose="020B0604020202020204" pitchFamily="34" charset="0"/>
              </a:rPr>
              <a:t>. Your request becomes: </a:t>
            </a:r>
            <a:r>
              <a:rPr lang="en-GB" dirty="0">
                <a:solidFill>
                  <a:srgbClr val="0563C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https://pokeapi.co/api/</a:t>
            </a:r>
            <a:r>
              <a:rPr lang="en-GB"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v2</a:t>
            </a:r>
            <a:r>
              <a:rPr lang="en-GB" dirty="0">
                <a:solidFill>
                  <a:srgbClr val="0563C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/pokemon/snorlax</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p>
          <a:p>
            <a:r>
              <a:rPr lang="en-GB" dirty="0">
                <a:latin typeface="Arial" panose="020B0604020202020204" pitchFamily="34" charset="0"/>
                <a:cs typeface="Arial" panose="020B0604020202020204" pitchFamily="34" charset="0"/>
              </a:rPr>
              <a:t>This is an example of a parameter in an API call.</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v2 refers to the version of the API being called.</a:t>
            </a:r>
          </a:p>
          <a:p>
            <a:endParaRPr lang="en-GB" dirty="0"/>
          </a:p>
        </p:txBody>
      </p:sp>
    </p:spTree>
    <p:extLst>
      <p:ext uri="{BB962C8B-B14F-4D97-AF65-F5344CB8AC3E}">
        <p14:creationId xmlns:p14="http://schemas.microsoft.com/office/powerpoint/2010/main" val="304232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8B23-5E09-40C2-AFC1-C4E6F70E0A43}"/>
              </a:ext>
            </a:extLst>
          </p:cNvPr>
          <p:cNvSpPr>
            <a:spLocks noGrp="1"/>
          </p:cNvSpPr>
          <p:nvPr>
            <p:ph type="title"/>
          </p:nvPr>
        </p:nvSpPr>
        <p:spPr>
          <a:xfrm>
            <a:off x="822327" y="116378"/>
            <a:ext cx="10529886" cy="682275"/>
          </a:xfrm>
        </p:spPr>
        <p:txBody>
          <a:bodyPr/>
          <a:lstStyle/>
          <a:p>
            <a:pPr algn="ctr"/>
            <a:r>
              <a:rPr lang="en-GB" sz="2800" dirty="0"/>
              <a:t>Response</a:t>
            </a:r>
          </a:p>
        </p:txBody>
      </p:sp>
      <p:sp>
        <p:nvSpPr>
          <p:cNvPr id="4" name="Text Placeholder 3">
            <a:extLst>
              <a:ext uri="{FF2B5EF4-FFF2-40B4-BE49-F238E27FC236}">
                <a16:creationId xmlns:a16="http://schemas.microsoft.com/office/drawing/2014/main" id="{0A8C6387-085A-4FBF-BF48-CDCBDE989F3B}"/>
              </a:ext>
            </a:extLst>
          </p:cNvPr>
          <p:cNvSpPr>
            <a:spLocks noGrp="1"/>
          </p:cNvSpPr>
          <p:nvPr>
            <p:ph type="body" sz="quarter" idx="11"/>
          </p:nvPr>
        </p:nvSpPr>
        <p:spPr>
          <a:xfrm>
            <a:off x="822326" y="1377387"/>
            <a:ext cx="10529886" cy="4351062"/>
          </a:xfrm>
        </p:spPr>
        <p:txBody>
          <a:bodyPr/>
          <a:lstStyle/>
          <a:p>
            <a:r>
              <a:rPr lang="en-GB" dirty="0"/>
              <a:t>The standard response from a REST API is a JSON string. </a:t>
            </a:r>
          </a:p>
          <a:p>
            <a:endParaRPr lang="en-GB" dirty="0"/>
          </a:p>
          <a:p>
            <a:r>
              <a:rPr lang="en-GB" dirty="0"/>
              <a:t>JSON stands for “JavaScript Object Notation”. An example response from the Chuck Norris API can be seen below:</a:t>
            </a:r>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2BED2A51-C719-4323-BE8E-08853CA1E011}"/>
              </a:ext>
            </a:extLst>
          </p:cNvPr>
          <p:cNvPicPr>
            <a:picLocks noChangeAspect="1"/>
          </p:cNvPicPr>
          <p:nvPr/>
        </p:nvPicPr>
        <p:blipFill>
          <a:blip r:embed="rId2"/>
          <a:stretch>
            <a:fillRect/>
          </a:stretch>
        </p:blipFill>
        <p:spPr>
          <a:xfrm>
            <a:off x="1018572" y="3156690"/>
            <a:ext cx="10154856" cy="2240894"/>
          </a:xfrm>
          <a:prstGeom prst="rect">
            <a:avLst/>
          </a:prstGeom>
        </p:spPr>
      </p:pic>
    </p:spTree>
    <p:extLst>
      <p:ext uri="{BB962C8B-B14F-4D97-AF65-F5344CB8AC3E}">
        <p14:creationId xmlns:p14="http://schemas.microsoft.com/office/powerpoint/2010/main" val="376401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C998-E69E-4271-A5E0-87A6BFA1A77F}"/>
              </a:ext>
            </a:extLst>
          </p:cNvPr>
          <p:cNvSpPr>
            <a:spLocks noGrp="1"/>
          </p:cNvSpPr>
          <p:nvPr>
            <p:ph type="title"/>
          </p:nvPr>
        </p:nvSpPr>
        <p:spPr>
          <a:xfrm>
            <a:off x="822327" y="116378"/>
            <a:ext cx="10529886" cy="647551"/>
          </a:xfrm>
        </p:spPr>
        <p:txBody>
          <a:bodyPr/>
          <a:lstStyle/>
          <a:p>
            <a:pPr algn="ctr"/>
            <a:r>
              <a:rPr lang="en-GB" sz="2800" u="sng" dirty="0"/>
              <a:t>JSON</a:t>
            </a:r>
          </a:p>
        </p:txBody>
      </p:sp>
      <p:sp>
        <p:nvSpPr>
          <p:cNvPr id="4" name="Text Placeholder 3">
            <a:extLst>
              <a:ext uri="{FF2B5EF4-FFF2-40B4-BE49-F238E27FC236}">
                <a16:creationId xmlns:a16="http://schemas.microsoft.com/office/drawing/2014/main" id="{8EE07C6B-1EE2-4836-98A3-6495FB3860A4}"/>
              </a:ext>
            </a:extLst>
          </p:cNvPr>
          <p:cNvSpPr>
            <a:spLocks noGrp="1"/>
          </p:cNvSpPr>
          <p:nvPr>
            <p:ph type="body" sz="quarter" idx="11"/>
          </p:nvPr>
        </p:nvSpPr>
        <p:spPr>
          <a:xfrm>
            <a:off x="822326" y="1064871"/>
            <a:ext cx="10150474" cy="4663578"/>
          </a:xfrm>
        </p:spPr>
        <p:txBody>
          <a:bodyPr/>
          <a:lstStyle/>
          <a:p>
            <a:r>
              <a:rPr lang="en-GB" dirty="0"/>
              <a:t>JSON is a very common web language. </a:t>
            </a:r>
          </a:p>
          <a:p>
            <a:endParaRPr lang="en-GB" dirty="0"/>
          </a:p>
          <a:p>
            <a:r>
              <a:rPr lang="en-GB" dirty="0"/>
              <a:t>It works with key value pairs </a:t>
            </a:r>
            <a:r>
              <a:rPr lang="en-GB" dirty="0" err="1"/>
              <a:t>e.g</a:t>
            </a:r>
            <a:r>
              <a:rPr lang="en-GB" dirty="0"/>
              <a:t>: “name” (key) : “tom” (value).</a:t>
            </a:r>
          </a:p>
          <a:p>
            <a:endParaRPr lang="en-GB" dirty="0"/>
          </a:p>
          <a:p>
            <a:r>
              <a:rPr lang="en-GB" dirty="0"/>
              <a:t>Example value types include: string, collections and integers.</a:t>
            </a:r>
          </a:p>
          <a:p>
            <a:endParaRPr lang="en-GB" dirty="0"/>
          </a:p>
          <a:p>
            <a:r>
              <a:rPr lang="en-GB" dirty="0"/>
              <a:t>String: “name”: “tom”</a:t>
            </a:r>
          </a:p>
          <a:p>
            <a:r>
              <a:rPr lang="en-GB" dirty="0"/>
              <a:t>Collection: “</a:t>
            </a:r>
            <a:r>
              <a:rPr lang="en-GB" dirty="0" err="1"/>
              <a:t>collectionOfNames</a:t>
            </a:r>
            <a:r>
              <a:rPr lang="en-GB" dirty="0"/>
              <a:t>”: [“tom”, “</a:t>
            </a:r>
            <a:r>
              <a:rPr lang="en-GB" dirty="0" err="1"/>
              <a:t>steve</a:t>
            </a:r>
            <a:r>
              <a:rPr lang="en-GB" dirty="0"/>
              <a:t>”]</a:t>
            </a:r>
          </a:p>
          <a:p>
            <a:r>
              <a:rPr lang="en-GB" dirty="0"/>
              <a:t>Integer: “number”: 5</a:t>
            </a:r>
          </a:p>
          <a:p>
            <a:endParaRPr lang="en-GB" dirty="0"/>
          </a:p>
          <a:p>
            <a:r>
              <a:rPr lang="en-GB" dirty="0"/>
              <a:t>Everything will be enclosed by: {}. e.g. {key/value pairs}.</a:t>
            </a:r>
          </a:p>
          <a:p>
            <a:endParaRPr lang="en-GB" dirty="0"/>
          </a:p>
        </p:txBody>
      </p:sp>
    </p:spTree>
    <p:extLst>
      <p:ext uri="{BB962C8B-B14F-4D97-AF65-F5344CB8AC3E}">
        <p14:creationId xmlns:p14="http://schemas.microsoft.com/office/powerpoint/2010/main" val="218689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3538-C5BE-4BD3-B840-D3576F547141}"/>
              </a:ext>
            </a:extLst>
          </p:cNvPr>
          <p:cNvSpPr>
            <a:spLocks noGrp="1"/>
          </p:cNvSpPr>
          <p:nvPr>
            <p:ph type="title"/>
          </p:nvPr>
        </p:nvSpPr>
        <p:spPr>
          <a:xfrm>
            <a:off x="822327" y="116378"/>
            <a:ext cx="10529886" cy="767542"/>
          </a:xfrm>
        </p:spPr>
        <p:txBody>
          <a:bodyPr/>
          <a:lstStyle/>
          <a:p>
            <a:pPr algn="ctr"/>
            <a:r>
              <a:rPr lang="en-GB" sz="4000" dirty="0"/>
              <a:t>Quiz</a:t>
            </a:r>
          </a:p>
        </p:txBody>
      </p:sp>
      <p:sp>
        <p:nvSpPr>
          <p:cNvPr id="4" name="Text Placeholder 3">
            <a:extLst>
              <a:ext uri="{FF2B5EF4-FFF2-40B4-BE49-F238E27FC236}">
                <a16:creationId xmlns:a16="http://schemas.microsoft.com/office/drawing/2014/main" id="{06281515-DAB1-4A79-885F-B31EECDBAAC6}"/>
              </a:ext>
            </a:extLst>
          </p:cNvPr>
          <p:cNvSpPr>
            <a:spLocks noGrp="1"/>
          </p:cNvSpPr>
          <p:nvPr>
            <p:ph type="body" sz="quarter" idx="11"/>
          </p:nvPr>
        </p:nvSpPr>
        <p:spPr>
          <a:xfrm>
            <a:off x="822326" y="1239520"/>
            <a:ext cx="10529886" cy="4488929"/>
          </a:xfrm>
        </p:spPr>
        <p:txBody>
          <a:bodyPr/>
          <a:lstStyle/>
          <a:p>
            <a:r>
              <a:rPr lang="en-GB" dirty="0"/>
              <a:t>You are now going to complete a short quiz. You can work together but each person should fill in the answers on their own quiz sheet.</a:t>
            </a:r>
          </a:p>
          <a:p>
            <a:endParaRPr lang="en-GB" dirty="0"/>
          </a:p>
          <a:p>
            <a:r>
              <a:rPr lang="en-GB" dirty="0"/>
              <a:t>You can find it in this repo: </a:t>
            </a:r>
            <a:r>
              <a:rPr lang="en-GB" dirty="0">
                <a:hlinkClick r:id="rId2"/>
              </a:rPr>
              <a:t>https://github.com/tgpinq/APIChallenge</a:t>
            </a:r>
            <a:endParaRPr lang="en-GB" dirty="0"/>
          </a:p>
          <a:p>
            <a:endParaRPr lang="en-GB" dirty="0"/>
          </a:p>
          <a:p>
            <a:r>
              <a:rPr lang="en-GB" dirty="0"/>
              <a:t>You will also find a copy of this PowerPoint and any other resources in there as well.</a:t>
            </a:r>
          </a:p>
          <a:p>
            <a:endParaRPr lang="en-GB" dirty="0"/>
          </a:p>
          <a:p>
            <a:r>
              <a:rPr lang="en-GB" dirty="0"/>
              <a:t>Once you have completed the quiz visit the website: </a:t>
            </a:r>
            <a:r>
              <a:rPr lang="en-GB" dirty="0">
                <a:hlinkClick r:id="rId3"/>
              </a:rPr>
              <a:t>https://jsonlint.com/</a:t>
            </a:r>
            <a:r>
              <a:rPr lang="en-GB" dirty="0"/>
              <a:t>.</a:t>
            </a:r>
          </a:p>
          <a:p>
            <a:endParaRPr lang="en-GB" dirty="0"/>
          </a:p>
          <a:p>
            <a:r>
              <a:rPr lang="en-GB" dirty="0"/>
              <a:t>Put the quiz in there and hit the validate Json button. See if your quiz is valid Json. If it isn’t try and work out why and fix it. If it is try breaking it and fixing it again.</a:t>
            </a:r>
          </a:p>
        </p:txBody>
      </p:sp>
    </p:spTree>
    <p:extLst>
      <p:ext uri="{BB962C8B-B14F-4D97-AF65-F5344CB8AC3E}">
        <p14:creationId xmlns:p14="http://schemas.microsoft.com/office/powerpoint/2010/main" val="171924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A3B-28A1-4C67-B4FF-E43DC58C1237}"/>
              </a:ext>
            </a:extLst>
          </p:cNvPr>
          <p:cNvSpPr>
            <a:spLocks noGrp="1"/>
          </p:cNvSpPr>
          <p:nvPr>
            <p:ph type="title"/>
          </p:nvPr>
        </p:nvSpPr>
        <p:spPr>
          <a:xfrm>
            <a:off x="822327" y="116378"/>
            <a:ext cx="10529886" cy="751723"/>
          </a:xfrm>
        </p:spPr>
        <p:txBody>
          <a:bodyPr/>
          <a:lstStyle/>
          <a:p>
            <a:pPr algn="ctr"/>
            <a:r>
              <a:rPr lang="en-GB" sz="3200" u="sng" dirty="0" err="1"/>
              <a:t>PostMan</a:t>
            </a:r>
            <a:endParaRPr lang="en-GB" sz="3200" u="sng" dirty="0"/>
          </a:p>
        </p:txBody>
      </p:sp>
      <p:sp>
        <p:nvSpPr>
          <p:cNvPr id="5" name="TextBox 4">
            <a:extLst>
              <a:ext uri="{FF2B5EF4-FFF2-40B4-BE49-F238E27FC236}">
                <a16:creationId xmlns:a16="http://schemas.microsoft.com/office/drawing/2014/main" id="{B86255A3-E65C-4714-B248-D56FEFDC4230}"/>
              </a:ext>
            </a:extLst>
          </p:cNvPr>
          <p:cNvSpPr txBox="1"/>
          <p:nvPr/>
        </p:nvSpPr>
        <p:spPr>
          <a:xfrm>
            <a:off x="995423" y="1088019"/>
            <a:ext cx="10356790" cy="4431983"/>
          </a:xfrm>
          <a:prstGeom prst="rect">
            <a:avLst/>
          </a:prstGeom>
          <a:noFill/>
        </p:spPr>
        <p:txBody>
          <a:bodyPr wrap="square" rtlCol="0">
            <a:spAutoFit/>
          </a:bodyPr>
          <a:lstStyle/>
          <a:p>
            <a:r>
              <a:rPr lang="en-GB" sz="2400" dirty="0">
                <a:solidFill>
                  <a:schemeClr val="accent1"/>
                </a:solidFill>
                <a:latin typeface="Calibri" panose="020F0502020204030204" pitchFamily="34" charset="0"/>
                <a:cs typeface="Calibri" panose="020F0502020204030204" pitchFamily="34" charset="0"/>
              </a:rPr>
              <a:t>As you can see, many simple API’s can be called from a browser. </a:t>
            </a:r>
          </a:p>
          <a:p>
            <a:endParaRPr lang="en-GB" sz="2400" dirty="0">
              <a:solidFill>
                <a:schemeClr val="accent1"/>
              </a:solidFill>
              <a:latin typeface="Calibri" panose="020F0502020204030204" pitchFamily="34" charset="0"/>
              <a:cs typeface="Calibri" panose="020F0502020204030204" pitchFamily="34" charset="0"/>
            </a:endParaRPr>
          </a:p>
          <a:p>
            <a:r>
              <a:rPr lang="en-GB" sz="2400" dirty="0">
                <a:solidFill>
                  <a:schemeClr val="accent1"/>
                </a:solidFill>
                <a:latin typeface="Calibri" panose="020F0502020204030204" pitchFamily="34" charset="0"/>
                <a:cs typeface="Calibri" panose="020F0502020204030204" pitchFamily="34" charset="0"/>
              </a:rPr>
              <a:t>For more complex calls we need a better tool. An example of a tool you can use to work with more complex API’s is postman.</a:t>
            </a:r>
            <a:r>
              <a:rPr lang="en-GB" sz="2400" dirty="0">
                <a:latin typeface="Calibri" panose="020F0502020204030204" pitchFamily="34" charset="0"/>
                <a:cs typeface="Calibri" panose="020F0502020204030204" pitchFamily="34" charset="0"/>
              </a:rPr>
              <a:t> </a:t>
            </a:r>
          </a:p>
          <a:p>
            <a:endParaRPr lang="en-GB" sz="2400" dirty="0">
              <a:latin typeface="Calibri" panose="020F0502020204030204" pitchFamily="34" charset="0"/>
              <a:cs typeface="Calibri" panose="020F0502020204030204" pitchFamily="34" charset="0"/>
            </a:endParaRPr>
          </a:p>
          <a:p>
            <a:r>
              <a:rPr lang="en-GB" sz="2400" dirty="0">
                <a:solidFill>
                  <a:schemeClr val="accent1"/>
                </a:solidFill>
                <a:latin typeface="Calibri" panose="020F0502020204030204" pitchFamily="34" charset="0"/>
                <a:cs typeface="Calibri" panose="020F0502020204030204" pitchFamily="34" charset="0"/>
              </a:rPr>
              <a:t>Postman Demo using:</a:t>
            </a:r>
          </a:p>
          <a:p>
            <a:endParaRPr lang="en-GB" sz="2400" dirty="0">
              <a:solidFill>
                <a:schemeClr val="accent1"/>
              </a:solidFill>
              <a:latin typeface="Calibri" panose="020F0502020204030204" pitchFamily="34" charset="0"/>
              <a:cs typeface="Calibri" panose="020F0502020204030204" pitchFamily="34" charset="0"/>
            </a:endParaRPr>
          </a:p>
          <a:p>
            <a:pPr marL="457200" indent="-457200">
              <a:buFont typeface="+mj-lt"/>
              <a:buAutoNum type="arabicPeriod"/>
            </a:pPr>
            <a:r>
              <a:rPr lang="en-GB" sz="2400" dirty="0">
                <a:latin typeface="Calibri" panose="020F0502020204030204" pitchFamily="34" charset="0"/>
                <a:cs typeface="Calibri" panose="020F0502020204030204" pitchFamily="34" charset="0"/>
                <a:hlinkClick r:id="rId2"/>
              </a:rPr>
              <a:t>https://api.agify.io/?name=Tom</a:t>
            </a:r>
            <a:r>
              <a:rPr lang="en-GB" sz="2400" dirty="0">
                <a:latin typeface="Calibri" panose="020F0502020204030204" pitchFamily="34" charset="0"/>
                <a:cs typeface="Calibri" panose="020F0502020204030204" pitchFamily="34" charset="0"/>
              </a:rPr>
              <a:t> </a:t>
            </a:r>
            <a:r>
              <a:rPr lang="en-GB" sz="2400" dirty="0">
                <a:solidFill>
                  <a:schemeClr val="accent1"/>
                </a:solidFill>
                <a:latin typeface="Calibri" panose="020F0502020204030204" pitchFamily="34" charset="0"/>
                <a:cs typeface="Calibri" panose="020F0502020204030204" pitchFamily="34" charset="0"/>
              </a:rPr>
              <a:t>– Guesses age based on name.</a:t>
            </a:r>
          </a:p>
          <a:p>
            <a:pPr marL="457200" indent="-457200">
              <a:buFont typeface="+mj-lt"/>
              <a:buAutoNum type="arabicPeriod"/>
            </a:pPr>
            <a:endParaRPr lang="en-GB" sz="2400" dirty="0">
              <a:latin typeface="Calibri" panose="020F0502020204030204" pitchFamily="34" charset="0"/>
              <a:cs typeface="Calibri" panose="020F0502020204030204" pitchFamily="34" charset="0"/>
            </a:endParaRPr>
          </a:p>
          <a:p>
            <a:pPr marL="457200" indent="-457200">
              <a:buFont typeface="+mj-lt"/>
              <a:buAutoNum type="arabicPeriod"/>
            </a:pPr>
            <a:r>
              <a:rPr lang="en-GB" sz="2400" dirty="0">
                <a:latin typeface="Calibri" panose="020F0502020204030204" pitchFamily="34" charset="0"/>
                <a:cs typeface="Calibri" panose="020F0502020204030204" pitchFamily="34" charset="0"/>
                <a:hlinkClick r:id="rId3"/>
              </a:rPr>
              <a:t>https://api.funtranslations.com/translate/yoda.json</a:t>
            </a:r>
            <a:r>
              <a:rPr lang="en-GB" sz="2400" dirty="0">
                <a:latin typeface="Calibri" panose="020F0502020204030204" pitchFamily="34" charset="0"/>
                <a:cs typeface="Calibri" panose="020F0502020204030204" pitchFamily="34" charset="0"/>
              </a:rPr>
              <a:t> </a:t>
            </a:r>
            <a:r>
              <a:rPr lang="en-GB" sz="2400" dirty="0">
                <a:solidFill>
                  <a:schemeClr val="accent1"/>
                </a:solidFill>
                <a:latin typeface="Calibri" panose="020F0502020204030204" pitchFamily="34" charset="0"/>
                <a:cs typeface="Calibri" panose="020F0502020204030204" pitchFamily="34" charset="0"/>
              </a:rPr>
              <a:t>– Translates English to Yoda speak.</a:t>
            </a:r>
          </a:p>
          <a:p>
            <a:endParaRPr lang="en-GB" dirty="0"/>
          </a:p>
        </p:txBody>
      </p:sp>
    </p:spTree>
    <p:extLst>
      <p:ext uri="{BB962C8B-B14F-4D97-AF65-F5344CB8AC3E}">
        <p14:creationId xmlns:p14="http://schemas.microsoft.com/office/powerpoint/2010/main" val="369011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8BA6-3A49-4836-BF11-186BDE27E661}"/>
              </a:ext>
            </a:extLst>
          </p:cNvPr>
          <p:cNvSpPr>
            <a:spLocks noGrp="1"/>
          </p:cNvSpPr>
          <p:nvPr>
            <p:ph type="title"/>
          </p:nvPr>
        </p:nvSpPr>
        <p:spPr>
          <a:xfrm>
            <a:off x="822327" y="116378"/>
            <a:ext cx="10529886" cy="473931"/>
          </a:xfrm>
        </p:spPr>
        <p:txBody>
          <a:bodyPr/>
          <a:lstStyle/>
          <a:p>
            <a:pPr algn="ctr"/>
            <a:r>
              <a:rPr lang="en-GB" sz="2400" u="sng" dirty="0"/>
              <a:t>API Challenge</a:t>
            </a:r>
          </a:p>
        </p:txBody>
      </p:sp>
      <p:sp>
        <p:nvSpPr>
          <p:cNvPr id="4" name="Text Placeholder 3">
            <a:extLst>
              <a:ext uri="{FF2B5EF4-FFF2-40B4-BE49-F238E27FC236}">
                <a16:creationId xmlns:a16="http://schemas.microsoft.com/office/drawing/2014/main" id="{88CAA96F-37A9-4EFE-8B3C-E6DC3CE9DC1A}"/>
              </a:ext>
            </a:extLst>
          </p:cNvPr>
          <p:cNvSpPr>
            <a:spLocks noGrp="1"/>
          </p:cNvSpPr>
          <p:nvPr>
            <p:ph type="body" sz="quarter" idx="11"/>
          </p:nvPr>
        </p:nvSpPr>
        <p:spPr>
          <a:xfrm>
            <a:off x="822327" y="938305"/>
            <a:ext cx="10925977" cy="4362899"/>
          </a:xfrm>
        </p:spPr>
        <p:txBody>
          <a:bodyPr/>
          <a:lstStyle/>
          <a:p>
            <a:r>
              <a:rPr lang="en-GB" sz="2400" dirty="0">
                <a:solidFill>
                  <a:schemeClr val="accent1"/>
                </a:solidFill>
              </a:rPr>
              <a:t>Time to pu</a:t>
            </a:r>
            <a:r>
              <a:rPr lang="en-GB" dirty="0">
                <a:solidFill>
                  <a:schemeClr val="accent1"/>
                </a:solidFill>
              </a:rPr>
              <a:t>t the theory into practice.</a:t>
            </a:r>
          </a:p>
          <a:p>
            <a:endParaRPr lang="en-GB" sz="2400" dirty="0">
              <a:solidFill>
                <a:schemeClr val="accent1"/>
              </a:solidFill>
            </a:endParaRPr>
          </a:p>
          <a:p>
            <a:r>
              <a:rPr lang="en-GB" dirty="0">
                <a:solidFill>
                  <a:schemeClr val="accent1"/>
                </a:solidFill>
              </a:rPr>
              <a:t>I have spun up an API </a:t>
            </a:r>
            <a:r>
              <a:rPr lang="en-GB" sz="2400" b="0" i="0" dirty="0">
                <a:solidFill>
                  <a:srgbClr val="0563C1"/>
                </a:solidFill>
                <a:effectLst/>
                <a:latin typeface="az_ea_font"/>
                <a:hlinkClick r:id="rId2">
                  <a:extLst>
                    <a:ext uri="{A12FA001-AC4F-418D-AE19-62706E023703}">
                      <ahyp:hlinkClr xmlns:ahyp="http://schemas.microsoft.com/office/drawing/2018/hyperlinkcolor" val="tx"/>
                    </a:ext>
                  </a:extLst>
                </a:hlinkClick>
              </a:rPr>
              <a:t>https://tomsapichallenge.azurewebsites.net </a:t>
            </a:r>
            <a:r>
              <a:rPr lang="en-GB" dirty="0">
                <a:solidFill>
                  <a:schemeClr val="accent1"/>
                </a:solidFill>
              </a:rPr>
              <a:t>with a few resources. The first one is the </a:t>
            </a:r>
            <a:r>
              <a:rPr lang="en-GB" dirty="0" err="1">
                <a:solidFill>
                  <a:schemeClr val="accent1"/>
                </a:solidFill>
              </a:rPr>
              <a:t>GetPassword</a:t>
            </a:r>
            <a:r>
              <a:rPr lang="en-GB" dirty="0">
                <a:solidFill>
                  <a:schemeClr val="accent1"/>
                </a:solidFill>
              </a:rPr>
              <a:t> resource:</a:t>
            </a:r>
          </a:p>
          <a:p>
            <a:endParaRPr lang="en-GB" dirty="0">
              <a:solidFill>
                <a:schemeClr val="accent1"/>
              </a:solidFill>
              <a:latin typeface="az_ea_font"/>
              <a:hlinkClick r:id="rId2">
                <a:extLst>
                  <a:ext uri="{A12FA001-AC4F-418D-AE19-62706E023703}">
                    <ahyp:hlinkClr xmlns:ahyp="http://schemas.microsoft.com/office/drawing/2018/hyperlinkcolor" val="tx"/>
                  </a:ext>
                </a:extLst>
              </a:hlinkClick>
            </a:endParaRPr>
          </a:p>
          <a:p>
            <a:r>
              <a:rPr lang="en-GB" sz="2400" b="0" i="0" dirty="0">
                <a:solidFill>
                  <a:srgbClr val="0563C1"/>
                </a:solidFill>
                <a:effectLst/>
                <a:latin typeface="az_ea_font"/>
                <a:hlinkClick r:id="rId2">
                  <a:extLst>
                    <a:ext uri="{A12FA001-AC4F-418D-AE19-62706E023703}">
                      <ahyp:hlinkClr xmlns:ahyp="http://schemas.microsoft.com/office/drawing/2018/hyperlinkcolor" val="tx"/>
                    </a:ext>
                  </a:extLst>
                </a:hlinkClick>
              </a:rPr>
              <a:t>https://tomsapichallenge.azurewebsites.net/api/GetPassword</a:t>
            </a:r>
            <a:endParaRPr lang="en-GB" sz="2400" b="0" i="0" dirty="0">
              <a:solidFill>
                <a:srgbClr val="0563C1"/>
              </a:solidFill>
              <a:effectLst/>
              <a:latin typeface="az_ea_font"/>
            </a:endParaRPr>
          </a:p>
          <a:p>
            <a:endParaRPr lang="en-GB" dirty="0">
              <a:solidFill>
                <a:srgbClr val="0563C1"/>
              </a:solidFill>
              <a:latin typeface="az_ea_font"/>
            </a:endParaRPr>
          </a:p>
          <a:p>
            <a:r>
              <a:rPr lang="en-GB" dirty="0">
                <a:solidFill>
                  <a:schemeClr val="accent1"/>
                </a:solidFill>
              </a:rPr>
              <a:t>Your challenge is to get the password from the end point and then follow the instructions. </a:t>
            </a:r>
          </a:p>
          <a:p>
            <a:endParaRPr lang="en-GB" dirty="0">
              <a:solidFill>
                <a:schemeClr val="accent1"/>
              </a:solidFill>
            </a:endParaRPr>
          </a:p>
          <a:p>
            <a:r>
              <a:rPr lang="en-GB" dirty="0">
                <a:solidFill>
                  <a:schemeClr val="accent1"/>
                </a:solidFill>
              </a:rPr>
              <a:t>This can be individually or in pairs. If you get stuck or need help ask.</a:t>
            </a:r>
            <a:endParaRPr lang="en-GB" dirty="0"/>
          </a:p>
        </p:txBody>
      </p:sp>
    </p:spTree>
    <p:extLst>
      <p:ext uri="{BB962C8B-B14F-4D97-AF65-F5344CB8AC3E}">
        <p14:creationId xmlns:p14="http://schemas.microsoft.com/office/powerpoint/2010/main" val="34268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59D5-A7E5-402D-9255-C859B2EFA6B0}"/>
              </a:ext>
            </a:extLst>
          </p:cNvPr>
          <p:cNvSpPr>
            <a:spLocks noGrp="1"/>
          </p:cNvSpPr>
          <p:nvPr>
            <p:ph type="title"/>
          </p:nvPr>
        </p:nvSpPr>
        <p:spPr>
          <a:xfrm>
            <a:off x="822327" y="116378"/>
            <a:ext cx="10529886" cy="485506"/>
          </a:xfrm>
        </p:spPr>
        <p:txBody>
          <a:bodyPr/>
          <a:lstStyle/>
          <a:p>
            <a:pPr algn="ctr"/>
            <a:r>
              <a:rPr lang="en-GB" sz="2800" dirty="0"/>
              <a:t>Second Challenge</a:t>
            </a:r>
          </a:p>
        </p:txBody>
      </p:sp>
      <p:sp>
        <p:nvSpPr>
          <p:cNvPr id="4" name="Text Placeholder 3">
            <a:extLst>
              <a:ext uri="{FF2B5EF4-FFF2-40B4-BE49-F238E27FC236}">
                <a16:creationId xmlns:a16="http://schemas.microsoft.com/office/drawing/2014/main" id="{FD6CE583-C057-4696-A527-2F43E2C868D2}"/>
              </a:ext>
            </a:extLst>
          </p:cNvPr>
          <p:cNvSpPr>
            <a:spLocks noGrp="1"/>
          </p:cNvSpPr>
          <p:nvPr>
            <p:ph type="body" sz="quarter" idx="11"/>
          </p:nvPr>
        </p:nvSpPr>
        <p:spPr>
          <a:xfrm>
            <a:off x="822327" y="752354"/>
            <a:ext cx="10983851" cy="5010819"/>
          </a:xfrm>
        </p:spPr>
        <p:txBody>
          <a:bodyPr/>
          <a:lstStyle/>
          <a:p>
            <a:r>
              <a:rPr lang="en-GB" dirty="0"/>
              <a:t>When you are done you will have 3 http calls, one gets a password, the second gives the password and gets a pass code back and the third confirms the passcode is valid.</a:t>
            </a:r>
          </a:p>
          <a:p>
            <a:endParaRPr lang="en-GB" dirty="0"/>
          </a:p>
          <a:p>
            <a:r>
              <a:rPr lang="en-GB" dirty="0"/>
              <a:t>Now using a language of your choice please write an application that will when started: get the password, provide it in exchange for the pass code and check the pass code. i.e. automate what you are doing manually in Postman.</a:t>
            </a:r>
          </a:p>
          <a:p>
            <a:endParaRPr lang="en-GB" dirty="0"/>
          </a:p>
          <a:p>
            <a:r>
              <a:rPr lang="en-GB" dirty="0"/>
              <a:t>Break it down into small steps. </a:t>
            </a:r>
          </a:p>
          <a:p>
            <a:r>
              <a:rPr lang="en-GB" dirty="0"/>
              <a:t>1. Start by making sure you can send a blank request to the get password endpoint. 2. Then do the same with the location parameter. </a:t>
            </a:r>
          </a:p>
          <a:p>
            <a:r>
              <a:rPr lang="en-GB" dirty="0"/>
              <a:t>3. Then add the body. </a:t>
            </a:r>
          </a:p>
          <a:p>
            <a:r>
              <a:rPr lang="en-GB" dirty="0"/>
              <a:t>4. Once you can do that check you can read the response. </a:t>
            </a:r>
          </a:p>
          <a:p>
            <a:r>
              <a:rPr lang="en-GB" dirty="0"/>
              <a:t>5. Then pull the password out of it etc.</a:t>
            </a:r>
          </a:p>
        </p:txBody>
      </p:sp>
    </p:spTree>
    <p:extLst>
      <p:ext uri="{BB962C8B-B14F-4D97-AF65-F5344CB8AC3E}">
        <p14:creationId xmlns:p14="http://schemas.microsoft.com/office/powerpoint/2010/main" val="39035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1B4F-B603-4834-B65E-5F3B0B92B230}"/>
              </a:ext>
            </a:extLst>
          </p:cNvPr>
          <p:cNvSpPr>
            <a:spLocks noGrp="1"/>
          </p:cNvSpPr>
          <p:nvPr>
            <p:ph type="title"/>
          </p:nvPr>
        </p:nvSpPr>
        <p:spPr>
          <a:xfrm>
            <a:off x="822327" y="116378"/>
            <a:ext cx="10529886" cy="566528"/>
          </a:xfrm>
        </p:spPr>
        <p:txBody>
          <a:bodyPr/>
          <a:lstStyle/>
          <a:p>
            <a:pPr algn="ctr"/>
            <a:r>
              <a:rPr lang="en-GB" sz="2800" u="sng" dirty="0"/>
              <a:t>What we are Going To Cover</a:t>
            </a:r>
          </a:p>
        </p:txBody>
      </p:sp>
      <p:sp>
        <p:nvSpPr>
          <p:cNvPr id="4" name="Text Placeholder 3">
            <a:extLst>
              <a:ext uri="{FF2B5EF4-FFF2-40B4-BE49-F238E27FC236}">
                <a16:creationId xmlns:a16="http://schemas.microsoft.com/office/drawing/2014/main" id="{B9ADC13A-5D30-4034-84E8-7FF778A8B7A5}"/>
              </a:ext>
            </a:extLst>
          </p:cNvPr>
          <p:cNvSpPr>
            <a:spLocks noGrp="1"/>
          </p:cNvSpPr>
          <p:nvPr>
            <p:ph type="body" sz="quarter" idx="11"/>
          </p:nvPr>
        </p:nvSpPr>
        <p:spPr>
          <a:xfrm>
            <a:off x="822326" y="868102"/>
            <a:ext cx="10529886" cy="5187258"/>
          </a:xfrm>
        </p:spPr>
        <p:txBody>
          <a:bodyPr/>
          <a:lstStyle/>
          <a:p>
            <a:r>
              <a:rPr lang="en-GB" dirty="0"/>
              <a:t>We are going to:</a:t>
            </a:r>
          </a:p>
          <a:p>
            <a:endParaRPr lang="en-GB" dirty="0"/>
          </a:p>
          <a:p>
            <a:pPr marL="457200" indent="-457200">
              <a:buAutoNum type="arabicPeriod"/>
            </a:pPr>
            <a:r>
              <a:rPr lang="en-GB" dirty="0"/>
              <a:t>Tell you who we are and what we do.</a:t>
            </a:r>
          </a:p>
          <a:p>
            <a:pPr marL="457200" indent="-457200">
              <a:buAutoNum type="arabicPeriod"/>
            </a:pPr>
            <a:r>
              <a:rPr lang="en-GB" dirty="0"/>
              <a:t>Introduce the concept of APIs, particularly REST APIs.</a:t>
            </a:r>
          </a:p>
          <a:p>
            <a:pPr marL="457200" indent="-457200">
              <a:buAutoNum type="arabicPeriod"/>
            </a:pPr>
            <a:r>
              <a:rPr lang="en-GB" dirty="0"/>
              <a:t>Learn how to use APIs.</a:t>
            </a:r>
          </a:p>
          <a:p>
            <a:pPr marL="457200" indent="-457200">
              <a:buAutoNum type="arabicPeriod"/>
            </a:pPr>
            <a:r>
              <a:rPr lang="en-GB" dirty="0"/>
              <a:t>Introduce a commonly used text format JSON.</a:t>
            </a:r>
          </a:p>
          <a:p>
            <a:pPr marL="457200" indent="-457200">
              <a:buAutoNum type="arabicPeriod"/>
            </a:pPr>
            <a:r>
              <a:rPr lang="en-GB" dirty="0"/>
              <a:t>Play with </a:t>
            </a:r>
            <a:r>
              <a:rPr lang="en-GB"/>
              <a:t>some APIs</a:t>
            </a:r>
            <a:r>
              <a:rPr lang="en-GB" dirty="0"/>
              <a:t>.</a:t>
            </a:r>
          </a:p>
          <a:p>
            <a:pPr marL="457200" indent="-457200">
              <a:buAutoNum type="arabicPeriod"/>
            </a:pPr>
            <a:r>
              <a:rPr lang="en-GB" dirty="0"/>
              <a:t>Learn a bit about a useful tool called Postman.</a:t>
            </a:r>
          </a:p>
          <a:p>
            <a:pPr marL="457200" indent="-457200">
              <a:buAutoNum type="arabicPeriod"/>
            </a:pPr>
            <a:r>
              <a:rPr lang="en-GB" dirty="0"/>
              <a:t>Complete an API challenge.</a:t>
            </a:r>
          </a:p>
          <a:p>
            <a:pPr marL="457200" indent="-457200">
              <a:buAutoNum type="arabicPeriod"/>
            </a:pPr>
            <a:r>
              <a:rPr lang="en-GB" dirty="0"/>
              <a:t>If we have time write a short program to automate the completion of that challenge.</a:t>
            </a:r>
          </a:p>
          <a:p>
            <a:pPr marL="457200" indent="-457200">
              <a:buAutoNum type="arabicPeriod"/>
            </a:pPr>
            <a:endParaRPr lang="en-GB" dirty="0"/>
          </a:p>
          <a:p>
            <a:r>
              <a:rPr lang="en-GB" dirty="0"/>
              <a:t>By the end of today you should be comfortable using and have a good understanding of Restful APIs.</a:t>
            </a:r>
          </a:p>
        </p:txBody>
      </p:sp>
    </p:spTree>
    <p:extLst>
      <p:ext uri="{BB962C8B-B14F-4D97-AF65-F5344CB8AC3E}">
        <p14:creationId xmlns:p14="http://schemas.microsoft.com/office/powerpoint/2010/main" val="116000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6702-DEE4-49C9-B57D-C7FDD3B63CBC}"/>
              </a:ext>
            </a:extLst>
          </p:cNvPr>
          <p:cNvSpPr>
            <a:spLocks noGrp="1"/>
          </p:cNvSpPr>
          <p:nvPr>
            <p:ph type="title"/>
          </p:nvPr>
        </p:nvSpPr>
        <p:spPr>
          <a:xfrm>
            <a:off x="822327" y="116378"/>
            <a:ext cx="10529886" cy="696422"/>
          </a:xfrm>
        </p:spPr>
        <p:txBody>
          <a:bodyPr/>
          <a:lstStyle/>
          <a:p>
            <a:pPr algn="ctr"/>
            <a:r>
              <a:rPr lang="en-GB" sz="2800" dirty="0"/>
              <a:t>Conclusions</a:t>
            </a:r>
          </a:p>
        </p:txBody>
      </p:sp>
      <p:sp>
        <p:nvSpPr>
          <p:cNvPr id="4" name="Text Placeholder 3">
            <a:extLst>
              <a:ext uri="{FF2B5EF4-FFF2-40B4-BE49-F238E27FC236}">
                <a16:creationId xmlns:a16="http://schemas.microsoft.com/office/drawing/2014/main" id="{3952F48C-278F-4312-927F-C88FD84D700E}"/>
              </a:ext>
            </a:extLst>
          </p:cNvPr>
          <p:cNvSpPr>
            <a:spLocks noGrp="1"/>
          </p:cNvSpPr>
          <p:nvPr>
            <p:ph type="body" sz="quarter" idx="11"/>
          </p:nvPr>
        </p:nvSpPr>
        <p:spPr>
          <a:xfrm>
            <a:off x="822326" y="1209040"/>
            <a:ext cx="10529886" cy="4519409"/>
          </a:xfrm>
        </p:spPr>
        <p:txBody>
          <a:bodyPr/>
          <a:lstStyle/>
          <a:p>
            <a:r>
              <a:rPr lang="en-GB" dirty="0"/>
              <a:t>Hopefully you now know a little bit more than you did before we started.</a:t>
            </a:r>
          </a:p>
          <a:p>
            <a:endParaRPr lang="en-GB" dirty="0"/>
          </a:p>
          <a:p>
            <a:r>
              <a:rPr lang="en-GB" dirty="0"/>
              <a:t>To prove this we are going to do an exercise together to finish off.</a:t>
            </a:r>
          </a:p>
          <a:p>
            <a:endParaRPr lang="en-GB" dirty="0"/>
          </a:p>
          <a:p>
            <a:r>
              <a:rPr lang="en-GB" dirty="0"/>
              <a:t>Note for Tom either Virtual/Non Virtual ball toss or Stand Up/Sit down sharing something that was learned.</a:t>
            </a:r>
          </a:p>
        </p:txBody>
      </p:sp>
    </p:spTree>
    <p:extLst>
      <p:ext uri="{BB962C8B-B14F-4D97-AF65-F5344CB8AC3E}">
        <p14:creationId xmlns:p14="http://schemas.microsoft.com/office/powerpoint/2010/main" val="80012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19EE3E-EBCD-440C-98B5-465DB8B75881}"/>
              </a:ext>
            </a:extLst>
          </p:cNvPr>
          <p:cNvSpPr>
            <a:spLocks noGrp="1"/>
          </p:cNvSpPr>
          <p:nvPr>
            <p:ph type="body" sz="quarter" idx="11"/>
          </p:nvPr>
        </p:nvSpPr>
        <p:spPr>
          <a:xfrm>
            <a:off x="2410292" y="2561787"/>
            <a:ext cx="7371415" cy="1734426"/>
          </a:xfrm>
        </p:spPr>
        <p:txBody>
          <a:bodyPr/>
          <a:lstStyle/>
          <a:p>
            <a:pPr algn="ctr"/>
            <a:r>
              <a:rPr lang="en-GB" u="sng" dirty="0"/>
              <a:t>Introductions if not already completed</a:t>
            </a:r>
          </a:p>
        </p:txBody>
      </p:sp>
    </p:spTree>
    <p:extLst>
      <p:ext uri="{BB962C8B-B14F-4D97-AF65-F5344CB8AC3E}">
        <p14:creationId xmlns:p14="http://schemas.microsoft.com/office/powerpoint/2010/main" val="329730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2C24-5878-4FF5-B49E-59BA26993049}"/>
              </a:ext>
            </a:extLst>
          </p:cNvPr>
          <p:cNvSpPr>
            <a:spLocks noGrp="1"/>
          </p:cNvSpPr>
          <p:nvPr>
            <p:ph type="title"/>
          </p:nvPr>
        </p:nvSpPr>
        <p:spPr>
          <a:xfrm>
            <a:off x="822327" y="116378"/>
            <a:ext cx="10529886" cy="705555"/>
          </a:xfrm>
        </p:spPr>
        <p:txBody>
          <a:bodyPr/>
          <a:lstStyle/>
          <a:p>
            <a:pPr algn="ctr"/>
            <a:r>
              <a:rPr lang="en-GB" sz="3600" u="sng" dirty="0">
                <a:latin typeface="Calibri" panose="020F0502020204030204" pitchFamily="34" charset="0"/>
                <a:cs typeface="Calibri" panose="020F0502020204030204" pitchFamily="34" charset="0"/>
              </a:rPr>
              <a:t>What is a Rest API?</a:t>
            </a:r>
          </a:p>
        </p:txBody>
      </p:sp>
      <p:sp>
        <p:nvSpPr>
          <p:cNvPr id="4" name="Text Placeholder 3">
            <a:extLst>
              <a:ext uri="{FF2B5EF4-FFF2-40B4-BE49-F238E27FC236}">
                <a16:creationId xmlns:a16="http://schemas.microsoft.com/office/drawing/2014/main" id="{F2CD090C-A9A6-4A8B-876A-A08506859450}"/>
              </a:ext>
            </a:extLst>
          </p:cNvPr>
          <p:cNvSpPr>
            <a:spLocks noGrp="1"/>
          </p:cNvSpPr>
          <p:nvPr>
            <p:ph type="body" sz="quarter" idx="11"/>
          </p:nvPr>
        </p:nvSpPr>
        <p:spPr>
          <a:xfrm>
            <a:off x="822327" y="1058238"/>
            <a:ext cx="3112676" cy="4479533"/>
          </a:xfrm>
        </p:spPr>
        <p:txBody>
          <a:bodyPr/>
          <a:lstStyle/>
          <a:p>
            <a:r>
              <a:rPr lang="en-GB" sz="4800" dirty="0">
                <a:latin typeface="Calibri" panose="020F0502020204030204" pitchFamily="34" charset="0"/>
                <a:cs typeface="Calibri" panose="020F0502020204030204" pitchFamily="34" charset="0"/>
              </a:rPr>
              <a:t>Re</a:t>
            </a:r>
            <a:r>
              <a:rPr lang="en-GB" sz="2800" dirty="0">
                <a:latin typeface="Calibri" panose="020F0502020204030204" pitchFamily="34" charset="0"/>
                <a:cs typeface="Calibri" panose="020F0502020204030204" pitchFamily="34" charset="0"/>
              </a:rPr>
              <a:t>presentational </a:t>
            </a:r>
          </a:p>
          <a:p>
            <a:r>
              <a:rPr lang="en-GB" sz="4800" dirty="0">
                <a:latin typeface="Calibri" panose="020F0502020204030204" pitchFamily="34" charset="0"/>
                <a:cs typeface="Calibri" panose="020F0502020204030204" pitchFamily="34" charset="0"/>
              </a:rPr>
              <a:t>S</a:t>
            </a:r>
            <a:r>
              <a:rPr lang="en-GB" sz="2800" dirty="0">
                <a:latin typeface="Calibri" panose="020F0502020204030204" pitchFamily="34" charset="0"/>
                <a:cs typeface="Calibri" panose="020F0502020204030204" pitchFamily="34" charset="0"/>
              </a:rPr>
              <a:t>tate </a:t>
            </a:r>
          </a:p>
          <a:p>
            <a:r>
              <a:rPr lang="en-GB" sz="4800" dirty="0">
                <a:latin typeface="Calibri" panose="020F0502020204030204" pitchFamily="34" charset="0"/>
                <a:cs typeface="Calibri" panose="020F0502020204030204" pitchFamily="34" charset="0"/>
              </a:rPr>
              <a:t>T</a:t>
            </a:r>
            <a:r>
              <a:rPr lang="en-GB" sz="2800" dirty="0">
                <a:latin typeface="Calibri" panose="020F0502020204030204" pitchFamily="34" charset="0"/>
                <a:cs typeface="Calibri" panose="020F0502020204030204" pitchFamily="34" charset="0"/>
              </a:rPr>
              <a:t>ransfer </a:t>
            </a:r>
          </a:p>
          <a:p>
            <a:endParaRPr lang="en-GB" sz="2800" dirty="0">
              <a:latin typeface="Calibri" panose="020F0502020204030204" pitchFamily="34" charset="0"/>
              <a:cs typeface="Calibri" panose="020F0502020204030204" pitchFamily="34" charset="0"/>
            </a:endParaRPr>
          </a:p>
          <a:p>
            <a:r>
              <a:rPr lang="en-GB" sz="4800" dirty="0">
                <a:latin typeface="Calibri" panose="020F0502020204030204" pitchFamily="34" charset="0"/>
                <a:cs typeface="Calibri" panose="020F0502020204030204" pitchFamily="34" charset="0"/>
              </a:rPr>
              <a:t>A</a:t>
            </a:r>
            <a:r>
              <a:rPr lang="en-GB" sz="2800" dirty="0">
                <a:latin typeface="Calibri" panose="020F0502020204030204" pitchFamily="34" charset="0"/>
                <a:cs typeface="Calibri" panose="020F0502020204030204" pitchFamily="34" charset="0"/>
              </a:rPr>
              <a:t>pplication </a:t>
            </a:r>
          </a:p>
          <a:p>
            <a:r>
              <a:rPr lang="en-GB" sz="4800" dirty="0">
                <a:latin typeface="Calibri" panose="020F0502020204030204" pitchFamily="34" charset="0"/>
                <a:cs typeface="Calibri" panose="020F0502020204030204" pitchFamily="34" charset="0"/>
              </a:rPr>
              <a:t>P</a:t>
            </a:r>
            <a:r>
              <a:rPr lang="en-GB" sz="2800" dirty="0">
                <a:latin typeface="Calibri" panose="020F0502020204030204" pitchFamily="34" charset="0"/>
                <a:cs typeface="Calibri" panose="020F0502020204030204" pitchFamily="34" charset="0"/>
              </a:rPr>
              <a:t>rogramming </a:t>
            </a:r>
          </a:p>
          <a:p>
            <a:r>
              <a:rPr lang="en-GB" sz="4800" dirty="0">
                <a:latin typeface="Calibri" panose="020F0502020204030204" pitchFamily="34" charset="0"/>
                <a:cs typeface="Calibri" panose="020F0502020204030204" pitchFamily="34" charset="0"/>
              </a:rPr>
              <a:t>I</a:t>
            </a:r>
            <a:r>
              <a:rPr lang="en-GB" sz="2800" dirty="0">
                <a:latin typeface="Calibri" panose="020F0502020204030204" pitchFamily="34" charset="0"/>
                <a:cs typeface="Calibri" panose="020F0502020204030204" pitchFamily="34" charset="0"/>
              </a:rPr>
              <a:t>nterface’s</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EE2E4CF-9F07-4563-A919-EBA5403F41F3}"/>
              </a:ext>
            </a:extLst>
          </p:cNvPr>
          <p:cNvSpPr txBox="1"/>
          <p:nvPr/>
        </p:nvSpPr>
        <p:spPr>
          <a:xfrm>
            <a:off x="4758648" y="1339382"/>
            <a:ext cx="6996701" cy="4154984"/>
          </a:xfrm>
          <a:prstGeom prst="rect">
            <a:avLst/>
          </a:prstGeom>
          <a:noFill/>
        </p:spPr>
        <p:txBody>
          <a:bodyPr wrap="square" rtlCol="0">
            <a:spAutoFit/>
          </a:bodyPr>
          <a:lstStyle/>
          <a:p>
            <a:r>
              <a:rPr lang="en-GB" sz="2400" b="0" i="0" dirty="0">
                <a:solidFill>
                  <a:srgbClr val="525252"/>
                </a:solidFill>
                <a:effectLst/>
                <a:latin typeface="Calibri" panose="020F0502020204030204" pitchFamily="34" charset="0"/>
                <a:cs typeface="Calibri" panose="020F0502020204030204" pitchFamily="34" charset="0"/>
              </a:rPr>
              <a:t>An API, is a set of rules that define how applications or devices can connect to and communicate with each other.</a:t>
            </a:r>
          </a:p>
          <a:p>
            <a:endParaRPr lang="en-GB" sz="2400" dirty="0">
              <a:solidFill>
                <a:srgbClr val="525252"/>
              </a:solidFill>
              <a:latin typeface="Calibri" panose="020F0502020204030204" pitchFamily="34" charset="0"/>
              <a:cs typeface="Calibri" panose="020F0502020204030204" pitchFamily="34" charset="0"/>
            </a:endParaRPr>
          </a:p>
          <a:p>
            <a:r>
              <a:rPr lang="en-GB" sz="2400" b="0" i="0" dirty="0">
                <a:solidFill>
                  <a:srgbClr val="525252"/>
                </a:solidFill>
                <a:effectLst/>
                <a:latin typeface="Calibri" panose="020F0502020204030204" pitchFamily="34" charset="0"/>
                <a:cs typeface="Calibri" panose="020F0502020204030204" pitchFamily="34" charset="0"/>
              </a:rPr>
              <a:t>REST APIs are a type of API. They can be developed using virtually any programming language and support a variety of data formats.</a:t>
            </a:r>
          </a:p>
          <a:p>
            <a:endParaRPr lang="en-GB" sz="2400" dirty="0">
              <a:solidFill>
                <a:srgbClr val="525252"/>
              </a:solidFill>
              <a:latin typeface="Calibri" panose="020F0502020204030204" pitchFamily="34" charset="0"/>
              <a:cs typeface="Calibri" panose="020F0502020204030204" pitchFamily="34" charset="0"/>
            </a:endParaRPr>
          </a:p>
          <a:p>
            <a:r>
              <a:rPr lang="en-GB" sz="2400" b="0" i="0" dirty="0">
                <a:solidFill>
                  <a:srgbClr val="525252"/>
                </a:solidFill>
                <a:effectLst/>
                <a:latin typeface="Calibri" panose="020F0502020204030204" pitchFamily="34" charset="0"/>
                <a:cs typeface="Calibri" panose="020F0502020204030204" pitchFamily="34" charset="0"/>
              </a:rPr>
              <a:t>The only requirement is that they align to the six REST design principles - also known as architectural constraints: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4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771C-D84B-4E33-951B-306BFA4FD174}"/>
              </a:ext>
            </a:extLst>
          </p:cNvPr>
          <p:cNvSpPr>
            <a:spLocks noGrp="1"/>
          </p:cNvSpPr>
          <p:nvPr>
            <p:ph type="title"/>
          </p:nvPr>
        </p:nvSpPr>
        <p:spPr>
          <a:xfrm>
            <a:off x="822327" y="116378"/>
            <a:ext cx="10529886" cy="543379"/>
          </a:xfrm>
        </p:spPr>
        <p:txBody>
          <a:bodyPr/>
          <a:lstStyle/>
          <a:p>
            <a:pPr algn="ctr"/>
            <a:r>
              <a:rPr lang="en-GB" sz="2800" u="sng" dirty="0"/>
              <a:t>Why do I Care?</a:t>
            </a:r>
          </a:p>
        </p:txBody>
      </p:sp>
      <p:sp>
        <p:nvSpPr>
          <p:cNvPr id="4" name="Text Placeholder 3">
            <a:extLst>
              <a:ext uri="{FF2B5EF4-FFF2-40B4-BE49-F238E27FC236}">
                <a16:creationId xmlns:a16="http://schemas.microsoft.com/office/drawing/2014/main" id="{3EA0BE22-7C23-48A2-8AFF-DC586F3F23B3}"/>
              </a:ext>
            </a:extLst>
          </p:cNvPr>
          <p:cNvSpPr>
            <a:spLocks noGrp="1"/>
          </p:cNvSpPr>
          <p:nvPr>
            <p:ph type="body" sz="quarter" idx="11"/>
          </p:nvPr>
        </p:nvSpPr>
        <p:spPr>
          <a:xfrm>
            <a:off x="822326" y="659758"/>
            <a:ext cx="10914403" cy="5068692"/>
          </a:xfrm>
        </p:spPr>
        <p:txBody>
          <a:bodyPr/>
          <a:lstStyle/>
          <a:p>
            <a:r>
              <a:rPr lang="en-GB" dirty="0"/>
              <a:t>Why should you care about API’s:</a:t>
            </a:r>
          </a:p>
          <a:p>
            <a:endParaRPr lang="en-GB" dirty="0"/>
          </a:p>
          <a:p>
            <a:pPr marL="457200" indent="-457200">
              <a:buAutoNum type="arabicPeriod"/>
            </a:pPr>
            <a:r>
              <a:rPr lang="en-GB" dirty="0"/>
              <a:t>They are the industry standard for communication between systems.</a:t>
            </a:r>
          </a:p>
          <a:p>
            <a:pPr marL="457200" indent="-457200">
              <a:buAutoNum type="arabicPeriod"/>
            </a:pPr>
            <a:r>
              <a:rPr lang="en-GB" dirty="0"/>
              <a:t>REST API’s are by far the most common type.</a:t>
            </a:r>
          </a:p>
          <a:p>
            <a:pPr marL="457200" indent="-457200">
              <a:buAutoNum type="arabicPeriod"/>
            </a:pPr>
            <a:r>
              <a:rPr lang="en-GB" dirty="0"/>
              <a:t>Virtually every major system or website you use online will use API’s to send and receive data.</a:t>
            </a:r>
          </a:p>
          <a:p>
            <a:pPr marL="457200" indent="-457200">
              <a:buAutoNum type="arabicPeriod"/>
            </a:pPr>
            <a:r>
              <a:rPr lang="en-GB" dirty="0"/>
              <a:t>Most tech jobs will require you to be able to use and potentially build API’s.</a:t>
            </a:r>
          </a:p>
          <a:p>
            <a:pPr marL="457200" indent="-457200">
              <a:buAutoNum type="arabicPeriod"/>
            </a:pPr>
            <a:r>
              <a:rPr lang="en-GB" dirty="0"/>
              <a:t>They will make you life much easier because you will be able to use other peoples solutions to common problems.</a:t>
            </a:r>
          </a:p>
          <a:p>
            <a:pPr marL="457200" indent="-457200">
              <a:buAutoNum type="arabicPeriod"/>
            </a:pPr>
            <a:r>
              <a:rPr lang="en-GB" dirty="0"/>
              <a:t>They will allow you to turn manual processes into automatic ones, e.g. write an app which will email you when product x is back in stock.</a:t>
            </a:r>
          </a:p>
          <a:p>
            <a:pPr marL="457200" indent="-457200">
              <a:buAutoNum type="arabicPeriod"/>
            </a:pPr>
            <a:r>
              <a:rPr lang="en-GB" dirty="0"/>
              <a:t>They are generally easy to use and standardised across the world.</a:t>
            </a:r>
          </a:p>
          <a:p>
            <a:endParaRPr lang="en-GB" dirty="0"/>
          </a:p>
          <a:p>
            <a:r>
              <a:rPr lang="en-GB" dirty="0"/>
              <a:t>Learning to use and build API’s is one of the most valuable ways you can extend your technical skill set.</a:t>
            </a:r>
          </a:p>
        </p:txBody>
      </p:sp>
    </p:spTree>
    <p:extLst>
      <p:ext uri="{BB962C8B-B14F-4D97-AF65-F5344CB8AC3E}">
        <p14:creationId xmlns:p14="http://schemas.microsoft.com/office/powerpoint/2010/main" val="394967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BC81-FC21-4B68-92A4-AE44CD5E4A82}"/>
              </a:ext>
            </a:extLst>
          </p:cNvPr>
          <p:cNvSpPr>
            <a:spLocks noGrp="1"/>
          </p:cNvSpPr>
          <p:nvPr>
            <p:ph type="title"/>
          </p:nvPr>
        </p:nvSpPr>
        <p:spPr>
          <a:xfrm>
            <a:off x="822327" y="116378"/>
            <a:ext cx="10529886" cy="798022"/>
          </a:xfrm>
        </p:spPr>
        <p:txBody>
          <a:bodyPr/>
          <a:lstStyle/>
          <a:p>
            <a:pPr algn="ctr"/>
            <a:r>
              <a:rPr lang="en-GB" sz="4400" u="sng" dirty="0"/>
              <a:t>True Or False</a:t>
            </a:r>
          </a:p>
        </p:txBody>
      </p:sp>
      <p:sp>
        <p:nvSpPr>
          <p:cNvPr id="5" name="TextBox 4">
            <a:extLst>
              <a:ext uri="{FF2B5EF4-FFF2-40B4-BE49-F238E27FC236}">
                <a16:creationId xmlns:a16="http://schemas.microsoft.com/office/drawing/2014/main" id="{7CBB38D9-4A7B-484B-9391-1BA2663E573A}"/>
              </a:ext>
            </a:extLst>
          </p:cNvPr>
          <p:cNvSpPr txBox="1"/>
          <p:nvPr/>
        </p:nvSpPr>
        <p:spPr>
          <a:xfrm>
            <a:off x="839787" y="1122218"/>
            <a:ext cx="10922633" cy="5078313"/>
          </a:xfrm>
          <a:prstGeom prst="rect">
            <a:avLst/>
          </a:prstGeom>
          <a:noFill/>
        </p:spPr>
        <p:txBody>
          <a:bodyPr wrap="square" rtlCol="0">
            <a:spAutoFit/>
          </a:bodyPr>
          <a:lstStyle/>
          <a:p>
            <a:r>
              <a:rPr lang="en-GB" dirty="0"/>
              <a:t>The wall to my left is true, the wall to my right is false. For each statement go and stand touching the correct wall:</a:t>
            </a:r>
          </a:p>
          <a:p>
            <a:endParaRPr lang="en-GB" dirty="0"/>
          </a:p>
          <a:p>
            <a:r>
              <a:rPr lang="en-GB" dirty="0"/>
              <a:t>My name is Tom.</a:t>
            </a:r>
          </a:p>
          <a:p>
            <a:pPr lvl="1"/>
            <a:r>
              <a:rPr lang="en-GB" dirty="0"/>
              <a:t>	</a:t>
            </a:r>
            <a:r>
              <a:rPr lang="en-GB" dirty="0">
                <a:solidFill>
                  <a:srgbClr val="FF0000"/>
                </a:solidFill>
              </a:rPr>
              <a:t>True</a:t>
            </a:r>
          </a:p>
          <a:p>
            <a:r>
              <a:rPr lang="en-GB" dirty="0"/>
              <a:t>The R in R.E.S.T. stands for Restful</a:t>
            </a:r>
          </a:p>
          <a:p>
            <a:r>
              <a:rPr lang="en-GB" dirty="0"/>
              <a:t>	</a:t>
            </a:r>
            <a:r>
              <a:rPr lang="en-GB" dirty="0">
                <a:solidFill>
                  <a:srgbClr val="FF0000"/>
                </a:solidFill>
              </a:rPr>
              <a:t>False</a:t>
            </a:r>
            <a:r>
              <a:rPr lang="en-GB" dirty="0"/>
              <a:t> – Representational.</a:t>
            </a:r>
          </a:p>
          <a:p>
            <a:r>
              <a:rPr lang="en-GB" dirty="0"/>
              <a:t>According to Stack Overflow the most in demand coding language in 2021 is Python.</a:t>
            </a:r>
          </a:p>
          <a:p>
            <a:r>
              <a:rPr lang="en-GB" dirty="0"/>
              <a:t>	</a:t>
            </a:r>
            <a:r>
              <a:rPr lang="en-GB" dirty="0">
                <a:solidFill>
                  <a:srgbClr val="FF0000"/>
                </a:solidFill>
              </a:rPr>
              <a:t>False</a:t>
            </a:r>
            <a:r>
              <a:rPr lang="en-GB" dirty="0"/>
              <a:t> – It is JavaScript (Python is number 2).</a:t>
            </a:r>
          </a:p>
          <a:p>
            <a:r>
              <a:rPr lang="en-GB" dirty="0"/>
              <a:t>You need a Computer Science Degree to become a Software Engineer?</a:t>
            </a:r>
          </a:p>
          <a:p>
            <a:r>
              <a:rPr lang="en-GB" dirty="0"/>
              <a:t>	</a:t>
            </a:r>
            <a:r>
              <a:rPr lang="en-GB" dirty="0">
                <a:solidFill>
                  <a:srgbClr val="FF0000"/>
                </a:solidFill>
              </a:rPr>
              <a:t>False</a:t>
            </a:r>
            <a:r>
              <a:rPr lang="en-GB" dirty="0"/>
              <a:t> </a:t>
            </a:r>
          </a:p>
          <a:p>
            <a:r>
              <a:rPr lang="en-GB" dirty="0"/>
              <a:t>You know what an API is?</a:t>
            </a:r>
          </a:p>
          <a:p>
            <a:r>
              <a:rPr lang="en-GB" dirty="0"/>
              <a:t>	</a:t>
            </a:r>
            <a:r>
              <a:rPr lang="en-GB" dirty="0">
                <a:solidFill>
                  <a:srgbClr val="FF0000"/>
                </a:solidFill>
              </a:rPr>
              <a:t>Only you </a:t>
            </a:r>
            <a:r>
              <a:rPr lang="en-GB" dirty="0"/>
              <a:t>know the answer to that one.</a:t>
            </a:r>
          </a:p>
          <a:p>
            <a:r>
              <a:rPr lang="en-GB" dirty="0"/>
              <a:t>Regular movement is proven to increase understanding and knowledge retention when learning?</a:t>
            </a:r>
          </a:p>
          <a:p>
            <a:r>
              <a:rPr lang="en-GB" dirty="0"/>
              <a:t>	</a:t>
            </a:r>
            <a:r>
              <a:rPr lang="en-GB" dirty="0">
                <a:solidFill>
                  <a:srgbClr val="FF0000"/>
                </a:solidFill>
              </a:rPr>
              <a:t>True</a:t>
            </a:r>
          </a:p>
          <a:p>
            <a:r>
              <a:rPr lang="en-GB" dirty="0"/>
              <a:t>API Stands for Application Programming Interface?</a:t>
            </a:r>
          </a:p>
          <a:p>
            <a:r>
              <a:rPr lang="en-GB" dirty="0"/>
              <a:t>	</a:t>
            </a:r>
            <a:r>
              <a:rPr lang="en-GB" dirty="0">
                <a:solidFill>
                  <a:srgbClr val="FF0000"/>
                </a:solidFill>
              </a:rPr>
              <a:t>True</a:t>
            </a:r>
            <a:r>
              <a:rPr lang="en-GB" dirty="0"/>
              <a:t>.</a:t>
            </a:r>
          </a:p>
          <a:p>
            <a:r>
              <a:rPr lang="en-GB" dirty="0"/>
              <a:t>The Ordnance Survey HQ is in Portsmouth?</a:t>
            </a:r>
          </a:p>
          <a:p>
            <a:r>
              <a:rPr lang="en-GB" dirty="0"/>
              <a:t>	</a:t>
            </a:r>
            <a:r>
              <a:rPr lang="en-GB" dirty="0">
                <a:solidFill>
                  <a:srgbClr val="FF0000"/>
                </a:solidFill>
              </a:rPr>
              <a:t>False</a:t>
            </a:r>
            <a:r>
              <a:rPr lang="en-GB" dirty="0"/>
              <a:t> – We are in Southampton.</a:t>
            </a:r>
          </a:p>
        </p:txBody>
      </p:sp>
    </p:spTree>
    <p:extLst>
      <p:ext uri="{BB962C8B-B14F-4D97-AF65-F5344CB8AC3E}">
        <p14:creationId xmlns:p14="http://schemas.microsoft.com/office/powerpoint/2010/main" val="361709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fade">
                                      <p:cBhvr>
                                        <p:cTn id="57" dur="5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fade">
                                      <p:cBhvr>
                                        <p:cTn id="62" dur="500"/>
                                        <p:tgtEl>
                                          <p:spTgt spid="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5" end="15"/>
                                            </p:txEl>
                                          </p:spTgt>
                                        </p:tgtEl>
                                        <p:attrNameLst>
                                          <p:attrName>style.visibility</p:attrName>
                                        </p:attrNameLst>
                                      </p:cBhvr>
                                      <p:to>
                                        <p:strVal val="visible"/>
                                      </p:to>
                                    </p:set>
                                    <p:animEffect transition="in" filter="fade">
                                      <p:cBhvr>
                                        <p:cTn id="72" dur="500"/>
                                        <p:tgtEl>
                                          <p:spTgt spid="5">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fade">
                                      <p:cBhvr>
                                        <p:cTn id="77" dur="500"/>
                                        <p:tgtEl>
                                          <p:spTgt spid="5">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17" end="17"/>
                                            </p:txEl>
                                          </p:spTgt>
                                        </p:tgtEl>
                                        <p:attrNameLst>
                                          <p:attrName>style.visibility</p:attrName>
                                        </p:attrNameLst>
                                      </p:cBhvr>
                                      <p:to>
                                        <p:strVal val="visible"/>
                                      </p:to>
                                    </p:set>
                                    <p:animEffect transition="in" filter="fade">
                                      <p:cBhvr>
                                        <p:cTn id="8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A43-ECB3-4C3B-A599-2AFA46A8E983}"/>
              </a:ext>
            </a:extLst>
          </p:cNvPr>
          <p:cNvSpPr>
            <a:spLocks noGrp="1"/>
          </p:cNvSpPr>
          <p:nvPr>
            <p:ph type="title"/>
          </p:nvPr>
        </p:nvSpPr>
        <p:spPr>
          <a:xfrm>
            <a:off x="822327" y="116379"/>
            <a:ext cx="10529886" cy="624402"/>
          </a:xfrm>
        </p:spPr>
        <p:txBody>
          <a:bodyPr/>
          <a:lstStyle/>
          <a:p>
            <a:pPr algn="ctr"/>
            <a:r>
              <a:rPr lang="en-GB" sz="2800" u="sng" dirty="0"/>
              <a:t>Rest API Requests</a:t>
            </a:r>
          </a:p>
        </p:txBody>
      </p:sp>
      <p:sp>
        <p:nvSpPr>
          <p:cNvPr id="4" name="Text Placeholder 3">
            <a:extLst>
              <a:ext uri="{FF2B5EF4-FFF2-40B4-BE49-F238E27FC236}">
                <a16:creationId xmlns:a16="http://schemas.microsoft.com/office/drawing/2014/main" id="{2B373AB4-B8BB-4DD2-8EEE-C4FD40760968}"/>
              </a:ext>
            </a:extLst>
          </p:cNvPr>
          <p:cNvSpPr>
            <a:spLocks noGrp="1"/>
          </p:cNvSpPr>
          <p:nvPr>
            <p:ph type="body" sz="quarter" idx="11"/>
          </p:nvPr>
        </p:nvSpPr>
        <p:spPr>
          <a:xfrm>
            <a:off x="822327" y="856527"/>
            <a:ext cx="10358817" cy="4871922"/>
          </a:xfrm>
        </p:spPr>
        <p:txBody>
          <a:bodyPr/>
          <a:lstStyle/>
          <a:p>
            <a:r>
              <a:rPr lang="en-GB" sz="2800" dirty="0">
                <a:latin typeface="Calibri" panose="020F0502020204030204" pitchFamily="34" charset="0"/>
                <a:cs typeface="Calibri" panose="020F0502020204030204" pitchFamily="34" charset="0"/>
              </a:rPr>
              <a:t>REST API’s communicate via http requests. An example of a conventionally styled HTTP Request to an API would be:</a:t>
            </a:r>
          </a:p>
          <a:p>
            <a:endParaRPr lang="en-GB" dirty="0">
              <a:latin typeface="Calibri" panose="020F0502020204030204" pitchFamily="34" charset="0"/>
              <a:cs typeface="Calibri" panose="020F0502020204030204" pitchFamily="34" charset="0"/>
            </a:endParaRPr>
          </a:p>
          <a:p>
            <a:pPr algn="ctr"/>
            <a:r>
              <a:rPr lang="en-GB" sz="6000" dirty="0">
                <a:solidFill>
                  <a:srgbClr val="00B0F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http://clock.com</a:t>
            </a:r>
            <a:r>
              <a:rPr lang="en-GB" sz="6000" dirty="0">
                <a:solidFill>
                  <a:srgbClr val="0563C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t>
            </a:r>
            <a:r>
              <a:rPr lang="en-GB" sz="6000" dirty="0">
                <a:solidFill>
                  <a:srgbClr val="FF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api</a:t>
            </a:r>
            <a:r>
              <a:rPr lang="en-GB" sz="6000" dirty="0">
                <a:solidFill>
                  <a:srgbClr val="0563C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t>
            </a:r>
            <a:r>
              <a:rPr lang="en-GB" sz="6000" dirty="0">
                <a:solidFill>
                  <a:srgbClr val="00B05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getthetime</a:t>
            </a:r>
            <a:endParaRPr lang="en-GB" sz="6000" dirty="0">
              <a:solidFill>
                <a:srgbClr val="00B050"/>
              </a:solidFill>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r>
              <a:rPr lang="en-GB" sz="3200" dirty="0">
                <a:solidFill>
                  <a:schemeClr val="accent1"/>
                </a:solidFill>
                <a:latin typeface="Calibri" panose="020F0502020204030204" pitchFamily="34" charset="0"/>
                <a:cs typeface="Calibri" panose="020F0502020204030204" pitchFamily="34" charset="0"/>
              </a:rPr>
              <a:t>Combined</a:t>
            </a:r>
            <a:r>
              <a:rPr lang="en-GB" sz="3200" dirty="0">
                <a:solidFill>
                  <a:srgbClr val="002060"/>
                </a:solidFill>
                <a:latin typeface="Calibri" panose="020F0502020204030204" pitchFamily="34" charset="0"/>
                <a:cs typeface="Calibri" panose="020F0502020204030204" pitchFamily="34" charset="0"/>
              </a:rPr>
              <a:t>: </a:t>
            </a:r>
            <a:r>
              <a:rPr lang="en-GB" sz="3200" dirty="0">
                <a:solidFill>
                  <a:srgbClr val="00B0F0"/>
                </a:solidFill>
                <a:latin typeface="Calibri" panose="020F0502020204030204" pitchFamily="34" charset="0"/>
                <a:cs typeface="Calibri" panose="020F0502020204030204" pitchFamily="34" charset="0"/>
              </a:rPr>
              <a:t>address</a:t>
            </a:r>
            <a:r>
              <a:rPr lang="en-GB" sz="3200" dirty="0">
                <a:solidFill>
                  <a:srgbClr val="002060"/>
                </a:solidFill>
                <a:latin typeface="Calibri" panose="020F0502020204030204" pitchFamily="34" charset="0"/>
                <a:cs typeface="Calibri" panose="020F0502020204030204" pitchFamily="34" charset="0"/>
              </a:rPr>
              <a:t> + </a:t>
            </a:r>
            <a:r>
              <a:rPr lang="en-GB" sz="3200" dirty="0" err="1">
                <a:solidFill>
                  <a:srgbClr val="FF0000"/>
                </a:solidFill>
                <a:latin typeface="Calibri" panose="020F0502020204030204" pitchFamily="34" charset="0"/>
                <a:cs typeface="Calibri" panose="020F0502020204030204" pitchFamily="34" charset="0"/>
              </a:rPr>
              <a:t>api</a:t>
            </a:r>
            <a:r>
              <a:rPr lang="en-GB" sz="3200" dirty="0">
                <a:solidFill>
                  <a:srgbClr val="FF0000"/>
                </a:solidFill>
                <a:latin typeface="Calibri" panose="020F0502020204030204" pitchFamily="34" charset="0"/>
                <a:cs typeface="Calibri" panose="020F0502020204030204" pitchFamily="34" charset="0"/>
              </a:rPr>
              <a:t> </a:t>
            </a:r>
            <a:r>
              <a:rPr lang="en-GB" sz="3200" dirty="0">
                <a:solidFill>
                  <a:srgbClr val="453C90"/>
                </a:solidFill>
                <a:latin typeface="Calibri" panose="020F0502020204030204" pitchFamily="34" charset="0"/>
                <a:cs typeface="Calibri" panose="020F0502020204030204" pitchFamily="34" charset="0"/>
              </a:rPr>
              <a:t>+</a:t>
            </a:r>
            <a:r>
              <a:rPr lang="en-GB" sz="3200" dirty="0">
                <a:solidFill>
                  <a:srgbClr val="FF0000"/>
                </a:solidFill>
                <a:latin typeface="Calibri" panose="020F0502020204030204" pitchFamily="34" charset="0"/>
                <a:cs typeface="Calibri" panose="020F0502020204030204" pitchFamily="34" charset="0"/>
              </a:rPr>
              <a:t> </a:t>
            </a:r>
            <a:r>
              <a:rPr lang="en-GB" sz="3200" dirty="0">
                <a:solidFill>
                  <a:srgbClr val="00B050"/>
                </a:solidFill>
                <a:latin typeface="Calibri" panose="020F0502020204030204" pitchFamily="34" charset="0"/>
                <a:cs typeface="Calibri" panose="020F0502020204030204" pitchFamily="34" charset="0"/>
              </a:rPr>
              <a:t>Resource </a:t>
            </a:r>
            <a:r>
              <a:rPr lang="en-GB" sz="3200" dirty="0">
                <a:latin typeface="Calibri" panose="020F0502020204030204" pitchFamily="34" charset="0"/>
                <a:cs typeface="Calibri" panose="020F0502020204030204" pitchFamily="34" charset="0"/>
              </a:rPr>
              <a:t>= Endpoint</a:t>
            </a:r>
          </a:p>
          <a:p>
            <a:endParaRPr lang="en-GB" sz="3200" dirty="0">
              <a:latin typeface="Calibri" panose="020F0502020204030204" pitchFamily="34" charset="0"/>
              <a:cs typeface="Calibri" panose="020F0502020204030204" pitchFamily="34" charset="0"/>
            </a:endParaRPr>
          </a:p>
          <a:p>
            <a:r>
              <a:rPr lang="en-GB" sz="2800" dirty="0">
                <a:latin typeface="Calibri" panose="020F0502020204030204" pitchFamily="34" charset="0"/>
                <a:cs typeface="Calibri" panose="020F0502020204030204" pitchFamily="34" charset="0"/>
              </a:rPr>
              <a:t>You will often see the words resource and endpoint used interchangeably.</a:t>
            </a:r>
          </a:p>
        </p:txBody>
      </p:sp>
      <p:sp>
        <p:nvSpPr>
          <p:cNvPr id="5" name="TextBox 4">
            <a:extLst>
              <a:ext uri="{FF2B5EF4-FFF2-40B4-BE49-F238E27FC236}">
                <a16:creationId xmlns:a16="http://schemas.microsoft.com/office/drawing/2014/main" id="{BE3F11E9-FFC1-4B6B-83B9-E236E3A9754F}"/>
              </a:ext>
            </a:extLst>
          </p:cNvPr>
          <p:cNvSpPr txBox="1"/>
          <p:nvPr/>
        </p:nvSpPr>
        <p:spPr>
          <a:xfrm>
            <a:off x="8741777" y="3167390"/>
            <a:ext cx="3229337" cy="523220"/>
          </a:xfrm>
          <a:prstGeom prst="rect">
            <a:avLst/>
          </a:prstGeom>
          <a:noFill/>
        </p:spPr>
        <p:txBody>
          <a:bodyPr wrap="square" rtlCol="0">
            <a:spAutoFit/>
          </a:bodyPr>
          <a:lstStyle/>
          <a:p>
            <a:r>
              <a:rPr lang="en-GB" sz="2800" dirty="0">
                <a:solidFill>
                  <a:srgbClr val="00B050"/>
                </a:solidFill>
              </a:rPr>
              <a:t>Resource</a:t>
            </a:r>
          </a:p>
        </p:txBody>
      </p:sp>
      <p:sp>
        <p:nvSpPr>
          <p:cNvPr id="8" name="TextBox 7">
            <a:extLst>
              <a:ext uri="{FF2B5EF4-FFF2-40B4-BE49-F238E27FC236}">
                <a16:creationId xmlns:a16="http://schemas.microsoft.com/office/drawing/2014/main" id="{3D2A642C-E282-4184-889F-6543FD7C2384}"/>
              </a:ext>
            </a:extLst>
          </p:cNvPr>
          <p:cNvSpPr txBox="1"/>
          <p:nvPr/>
        </p:nvSpPr>
        <p:spPr>
          <a:xfrm>
            <a:off x="6454332" y="3167390"/>
            <a:ext cx="914400" cy="523220"/>
          </a:xfrm>
          <a:prstGeom prst="rect">
            <a:avLst/>
          </a:prstGeom>
          <a:noFill/>
        </p:spPr>
        <p:txBody>
          <a:bodyPr wrap="square" rtlCol="0">
            <a:spAutoFit/>
          </a:bodyPr>
          <a:lstStyle/>
          <a:p>
            <a:r>
              <a:rPr lang="en-GB" sz="2800" dirty="0" err="1">
                <a:solidFill>
                  <a:srgbClr val="FF0000"/>
                </a:solidFill>
              </a:rPr>
              <a:t>api</a:t>
            </a:r>
            <a:endParaRPr lang="en-GB" dirty="0">
              <a:solidFill>
                <a:srgbClr val="FF0000"/>
              </a:solidFill>
            </a:endParaRPr>
          </a:p>
        </p:txBody>
      </p:sp>
      <p:sp>
        <p:nvSpPr>
          <p:cNvPr id="9" name="TextBox 8">
            <a:extLst>
              <a:ext uri="{FF2B5EF4-FFF2-40B4-BE49-F238E27FC236}">
                <a16:creationId xmlns:a16="http://schemas.microsoft.com/office/drawing/2014/main" id="{34020F8F-1DC2-4AD1-831A-0CAAB931648C}"/>
              </a:ext>
            </a:extLst>
          </p:cNvPr>
          <p:cNvSpPr txBox="1"/>
          <p:nvPr/>
        </p:nvSpPr>
        <p:spPr>
          <a:xfrm>
            <a:off x="2162225" y="3167390"/>
            <a:ext cx="1680962" cy="523220"/>
          </a:xfrm>
          <a:prstGeom prst="rect">
            <a:avLst/>
          </a:prstGeom>
          <a:noFill/>
        </p:spPr>
        <p:txBody>
          <a:bodyPr wrap="square" rtlCol="0">
            <a:spAutoFit/>
          </a:bodyPr>
          <a:lstStyle/>
          <a:p>
            <a:r>
              <a:rPr lang="en-GB" sz="2800" dirty="0">
                <a:solidFill>
                  <a:srgbClr val="00B0F0"/>
                </a:solidFill>
              </a:rPr>
              <a:t>address</a:t>
            </a:r>
          </a:p>
        </p:txBody>
      </p:sp>
    </p:spTree>
    <p:extLst>
      <p:ext uri="{BB962C8B-B14F-4D97-AF65-F5344CB8AC3E}">
        <p14:creationId xmlns:p14="http://schemas.microsoft.com/office/powerpoint/2010/main" val="112225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B1AC-39FA-4167-B0CF-DA0FD415AD83}"/>
              </a:ext>
            </a:extLst>
          </p:cNvPr>
          <p:cNvSpPr>
            <a:spLocks noGrp="1"/>
          </p:cNvSpPr>
          <p:nvPr>
            <p:ph type="title"/>
          </p:nvPr>
        </p:nvSpPr>
        <p:spPr/>
        <p:txBody>
          <a:bodyPr/>
          <a:lstStyle/>
          <a:p>
            <a:pPr algn="ctr"/>
            <a:r>
              <a:rPr lang="en-GB" sz="2800" u="sng" dirty="0"/>
              <a:t>Resources</a:t>
            </a:r>
          </a:p>
        </p:txBody>
      </p:sp>
      <p:sp>
        <p:nvSpPr>
          <p:cNvPr id="4" name="Text Placeholder 3">
            <a:extLst>
              <a:ext uri="{FF2B5EF4-FFF2-40B4-BE49-F238E27FC236}">
                <a16:creationId xmlns:a16="http://schemas.microsoft.com/office/drawing/2014/main" id="{19ABC7D0-F136-414D-BFDD-ADE4F731927E}"/>
              </a:ext>
            </a:extLst>
          </p:cNvPr>
          <p:cNvSpPr>
            <a:spLocks noGrp="1"/>
          </p:cNvSpPr>
          <p:nvPr>
            <p:ph type="body" sz="quarter" idx="11"/>
          </p:nvPr>
        </p:nvSpPr>
        <p:spPr>
          <a:xfrm>
            <a:off x="822327" y="1363428"/>
            <a:ext cx="10775507" cy="4131143"/>
          </a:xfrm>
        </p:spPr>
        <p:txBody>
          <a:bodyPr/>
          <a:lstStyle/>
          <a:p>
            <a:r>
              <a:rPr lang="en-GB" sz="3200" dirty="0">
                <a:latin typeface="Calibri" panose="020F0502020204030204" pitchFamily="34" charset="0"/>
                <a:cs typeface="Calibri" panose="020F0502020204030204" pitchFamily="34" charset="0"/>
              </a:rPr>
              <a:t>An API can have many Resources e.g.</a:t>
            </a:r>
          </a:p>
          <a:p>
            <a:endParaRPr lang="en-GB" sz="3200" dirty="0">
              <a:latin typeface="Calibri" panose="020F0502020204030204" pitchFamily="34" charset="0"/>
              <a:cs typeface="Calibri" panose="020F0502020204030204" pitchFamily="34" charset="0"/>
            </a:endParaRPr>
          </a:p>
          <a:p>
            <a:r>
              <a:rPr lang="en-GB" sz="3200" dirty="0">
                <a:latin typeface="Calibri" panose="020F0502020204030204" pitchFamily="34" charset="0"/>
                <a:cs typeface="Calibri" panose="020F0502020204030204" pitchFamily="34" charset="0"/>
                <a:hlinkClick r:id="rId2"/>
              </a:rPr>
              <a:t>http://clock.com/api/gettime</a:t>
            </a:r>
            <a:endParaRPr lang="en-GB" sz="32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r>
              <a:rPr lang="en-GB" sz="3200" dirty="0">
                <a:latin typeface="Calibri" panose="020F0502020204030204" pitchFamily="34" charset="0"/>
                <a:cs typeface="Calibri" panose="020F0502020204030204" pitchFamily="34" charset="0"/>
                <a:hlinkClick r:id="rId3"/>
              </a:rPr>
              <a:t>http://clock.com/api/gettimein24hourformat</a:t>
            </a:r>
            <a:endParaRPr lang="en-GB" sz="32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r>
              <a:rPr lang="en-GB" sz="3200" dirty="0">
                <a:latin typeface="Calibri" panose="020F0502020204030204" pitchFamily="34" charset="0"/>
                <a:cs typeface="Calibri" panose="020F0502020204030204" pitchFamily="34" charset="0"/>
                <a:hlinkClick r:id="rId4"/>
              </a:rPr>
              <a:t>http://clock.com/api/gettimeinnewyork</a:t>
            </a:r>
            <a:endParaRPr lang="en-GB" sz="32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r>
              <a:rPr lang="en-GB" sz="3200" dirty="0">
                <a:latin typeface="Calibri" panose="020F0502020204030204" pitchFamily="34" charset="0"/>
                <a:cs typeface="Calibri" panose="020F0502020204030204" pitchFamily="34" charset="0"/>
              </a:rPr>
              <a:t>You select the resource/endpoint based on the information you need</a:t>
            </a:r>
            <a:r>
              <a:rPr lang="en-GB"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865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4026-72B0-48E7-B032-BC2AD27E9473}"/>
              </a:ext>
            </a:extLst>
          </p:cNvPr>
          <p:cNvSpPr>
            <a:spLocks noGrp="1"/>
          </p:cNvSpPr>
          <p:nvPr>
            <p:ph type="title"/>
          </p:nvPr>
        </p:nvSpPr>
        <p:spPr>
          <a:xfrm>
            <a:off x="822327" y="116378"/>
            <a:ext cx="10529886" cy="624402"/>
          </a:xfrm>
        </p:spPr>
        <p:txBody>
          <a:bodyPr/>
          <a:lstStyle/>
          <a:p>
            <a:pPr algn="ctr"/>
            <a:r>
              <a:rPr lang="en-GB" sz="2800" u="sng" dirty="0"/>
              <a:t>Example API’s</a:t>
            </a:r>
          </a:p>
        </p:txBody>
      </p:sp>
      <p:sp>
        <p:nvSpPr>
          <p:cNvPr id="4" name="Text Placeholder 3">
            <a:extLst>
              <a:ext uri="{FF2B5EF4-FFF2-40B4-BE49-F238E27FC236}">
                <a16:creationId xmlns:a16="http://schemas.microsoft.com/office/drawing/2014/main" id="{71DA81E5-5A54-4E85-9930-7C3A7B54E1B6}"/>
              </a:ext>
            </a:extLst>
          </p:cNvPr>
          <p:cNvSpPr>
            <a:spLocks noGrp="1"/>
          </p:cNvSpPr>
          <p:nvPr>
            <p:ph type="body" sz="quarter" idx="11"/>
          </p:nvPr>
        </p:nvSpPr>
        <p:spPr>
          <a:xfrm>
            <a:off x="831057" y="914400"/>
            <a:ext cx="10529886" cy="5278056"/>
          </a:xfrm>
        </p:spPr>
        <p:txBody>
          <a:bodyPr/>
          <a:lstStyle/>
          <a:p>
            <a:r>
              <a:rPr lang="en-GB" dirty="0">
                <a:latin typeface="Calibri" panose="020F0502020204030204" pitchFamily="34" charset="0"/>
                <a:cs typeface="Calibri" panose="020F0502020204030204" pitchFamily="34" charset="0"/>
              </a:rPr>
              <a:t>Open a browser:</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In the address bar if you put: </a:t>
            </a:r>
            <a:r>
              <a:rPr lang="en-GB" sz="2400" b="0" i="0" u="sng" dirty="0">
                <a:effectLst/>
                <a:latin typeface="Calibri" panose="020F0502020204030204" pitchFamily="34" charset="0"/>
                <a:cs typeface="Calibri" panose="020F0502020204030204" pitchFamily="34" charset="0"/>
                <a:hlinkClick r:id="rId2"/>
              </a:rPr>
              <a:t>https://api.kanye.rest/</a:t>
            </a:r>
            <a:endParaRPr lang="en-GB" sz="2400" b="0" i="0" u="sng" dirty="0">
              <a:effectLst/>
              <a:latin typeface="Calibri" panose="020F0502020204030204" pitchFamily="34" charset="0"/>
              <a:cs typeface="Calibri" panose="020F0502020204030204" pitchFamily="34" charset="0"/>
            </a:endParaRPr>
          </a:p>
          <a:p>
            <a:endParaRPr lang="en-GB" u="sng"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You will get a random Kanye West quote.</a:t>
            </a:r>
            <a:endParaRPr lang="en-GB" sz="2400" b="0" i="0" dirty="0">
              <a:effectLst/>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In the address bar enter: </a:t>
            </a:r>
            <a:r>
              <a:rPr lang="en-GB" sz="2400" u="sng" dirty="0">
                <a:latin typeface="Calibri" panose="020F0502020204030204" pitchFamily="34" charset="0"/>
                <a:cs typeface="Calibri" panose="020F0502020204030204" pitchFamily="34" charset="0"/>
                <a:hlinkClick r:id="rId3"/>
              </a:rPr>
              <a:t>https://api.chucknorris.io/jokes/random</a:t>
            </a:r>
            <a:endParaRPr lang="en-GB" sz="2400" u="sng" dirty="0">
              <a:latin typeface="Calibri" panose="020F0502020204030204" pitchFamily="34" charset="0"/>
              <a:cs typeface="Calibri" panose="020F0502020204030204" pitchFamily="34" charset="0"/>
            </a:endParaRPr>
          </a:p>
          <a:p>
            <a:endParaRPr lang="en-GB" u="sng"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You will get back a random Chuck Norris Joke.</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06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with title">
  <a:themeElements>
    <a:clrScheme name="Ordnance Survey v1.3 b">
      <a:dk1>
        <a:srgbClr val="3C3C3B"/>
      </a:dk1>
      <a:lt1>
        <a:sysClr val="window" lastClr="FFFFFF"/>
      </a:lt1>
      <a:dk2>
        <a:srgbClr val="453C90"/>
      </a:dk2>
      <a:lt2>
        <a:srgbClr val="D40058"/>
      </a:lt2>
      <a:accent1>
        <a:srgbClr val="453C90"/>
      </a:accent1>
      <a:accent2>
        <a:srgbClr val="A19ED9"/>
      </a:accent2>
      <a:accent3>
        <a:srgbClr val="443EC1"/>
      </a:accent3>
      <a:accent4>
        <a:srgbClr val="D1CDED"/>
      </a:accent4>
      <a:accent5>
        <a:srgbClr val="29286D"/>
      </a:accent5>
      <a:accent6>
        <a:srgbClr val="E9EBF6"/>
      </a:accent6>
      <a:hlink>
        <a:srgbClr val="0563C1"/>
      </a:hlink>
      <a:folHlink>
        <a:srgbClr val="954F72"/>
      </a:folHlink>
    </a:clrScheme>
    <a:fontScheme name="Ordnance Survey">
      <a:majorFont>
        <a:latin typeface="OS Gill"/>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presentation - edit3c" id="{1C0DA3D6-F480-C24C-B606-3A26AB3D71BB}" vid="{CE9433F5-FE06-FF42-B69B-78257CD787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FD77DC06B5464B9767499D8571F6AD" ma:contentTypeVersion="161" ma:contentTypeDescription="Create a new document." ma:contentTypeScope="" ma:versionID="67e1d5fd2f57bb8599d95bb328edb059">
  <xsd:schema xmlns:xsd="http://www.w3.org/2001/XMLSchema" xmlns:xs="http://www.w3.org/2001/XMLSchema" xmlns:p="http://schemas.microsoft.com/office/2006/metadata/properties" xmlns:ns2="6e8c83ad-3fad-4e23-a1fa-2c31244bfe55" xmlns:ns3="248bb8b8-7abd-4279-9bec-8ee8bda97707" targetNamespace="http://schemas.microsoft.com/office/2006/metadata/properties" ma:root="true" ma:fieldsID="c0c12e188ef09958086cf0a58076f555" ns2:_="" ns3:_="">
    <xsd:import namespace="6e8c83ad-3fad-4e23-a1fa-2c31244bfe55"/>
    <xsd:import namespace="248bb8b8-7abd-4279-9bec-8ee8bda97707"/>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8c83ad-3fad-4e23-a1fa-2c31244bfe5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8bb8b8-7abd-4279-9bec-8ee8bda9770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7AED3E6-9A9A-4367-AECD-3176B58B4471}">
  <ds:schemaRefs>
    <ds:schemaRef ds:uri="http://schemas.microsoft.com/sharepoint/v3/contenttype/forms"/>
  </ds:schemaRefs>
</ds:datastoreItem>
</file>

<file path=customXml/itemProps2.xml><?xml version="1.0" encoding="utf-8"?>
<ds:datastoreItem xmlns:ds="http://schemas.openxmlformats.org/officeDocument/2006/customXml" ds:itemID="{014A2C86-13BB-488C-B64E-8D4F7C04C112}">
  <ds:schemaRefs>
    <ds:schemaRef ds:uri="http://www.w3.org/XML/1998/namespace"/>
    <ds:schemaRef ds:uri="http://schemas.microsoft.com/office/infopath/2007/PartnerControl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248bb8b8-7abd-4279-9bec-8ee8bda97707"/>
    <ds:schemaRef ds:uri="6e8c83ad-3fad-4e23-a1fa-2c31244bfe55"/>
    <ds:schemaRef ds:uri="http://schemas.microsoft.com/office/2006/metadata/properties"/>
  </ds:schemaRefs>
</ds:datastoreItem>
</file>

<file path=customXml/itemProps3.xml><?xml version="1.0" encoding="utf-8"?>
<ds:datastoreItem xmlns:ds="http://schemas.openxmlformats.org/officeDocument/2006/customXml" ds:itemID="{9F23BE05-DD01-48FA-AB42-B4FE75FF84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8c83ad-3fad-4e23-a1fa-2c31244bfe55"/>
    <ds:schemaRef ds:uri="248bb8b8-7abd-4279-9bec-8ee8bda977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10B99A3-A269-47E8-B4C1-C0C220C3DA6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Ordnance Survey generic deck (2)</Template>
  <TotalTime>1636</TotalTime>
  <Words>1632</Words>
  <Application>Microsoft Office PowerPoint</Application>
  <PresentationFormat>Widescreen</PresentationFormat>
  <Paragraphs>209</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az_ea_font</vt:lpstr>
      <vt:lpstr>Calibri</vt:lpstr>
      <vt:lpstr>Calibri Light</vt:lpstr>
      <vt:lpstr>OS Gill</vt:lpstr>
      <vt:lpstr>OS Gill Light</vt:lpstr>
      <vt:lpstr>Source Sans Pro Light</vt:lpstr>
      <vt:lpstr>White with title</vt:lpstr>
      <vt:lpstr>My project</vt:lpstr>
      <vt:lpstr>What we are Going To Cover</vt:lpstr>
      <vt:lpstr>PowerPoint Presentation</vt:lpstr>
      <vt:lpstr>What is a Rest API?</vt:lpstr>
      <vt:lpstr>Why do I Care?</vt:lpstr>
      <vt:lpstr>True Or False</vt:lpstr>
      <vt:lpstr>Rest API Requests</vt:lpstr>
      <vt:lpstr>Resources</vt:lpstr>
      <vt:lpstr>Example API’s</vt:lpstr>
      <vt:lpstr>Think and Walk</vt:lpstr>
      <vt:lpstr>Request</vt:lpstr>
      <vt:lpstr>PowerPoint Presentation</vt:lpstr>
      <vt:lpstr>Parameters</vt:lpstr>
      <vt:lpstr>Response</vt:lpstr>
      <vt:lpstr>JSON</vt:lpstr>
      <vt:lpstr>Quiz</vt:lpstr>
      <vt:lpstr>PostMan</vt:lpstr>
      <vt:lpstr>API Challenge</vt:lpstr>
      <vt:lpstr>Second Challenge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dc:title>
  <dc:creator>Tom Prutz</dc:creator>
  <cp:lastModifiedBy>Tom Prutz</cp:lastModifiedBy>
  <cp:revision>21</cp:revision>
  <cp:lastPrinted>2020-07-15T20:08:23Z</cp:lastPrinted>
  <dcterms:created xsi:type="dcterms:W3CDTF">2021-10-06T07:46:31Z</dcterms:created>
  <dcterms:modified xsi:type="dcterms:W3CDTF">2021-12-10T15:24:53Z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0x010100CEFD77DC06B5464B9767499D8571F6AD</vt:lpwstr>
  </property>
  <property fmtid="{D5CDD505-2E9C-101B-9397-08002B2CF9AE}" pid="3" name="_dlc_DocIdItemGuid">
    <vt:lpwstr>66c98174-6757-41b5-9dc8-f24978a3b347</vt:lpwstr>
  </property>
</Properties>
</file>