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Prutz" userId="fdee93a96a4f0829" providerId="LiveId" clId="{42564FF2-C4E5-4E59-978D-5C04DA208CFF}"/>
    <pc:docChg chg="undo custSel addSld modSld">
      <pc:chgData name="tom Prutz" userId="fdee93a96a4f0829" providerId="LiveId" clId="{42564FF2-C4E5-4E59-978D-5C04DA208CFF}" dt="2022-03-10T19:22:27.013" v="4448" actId="20577"/>
      <pc:docMkLst>
        <pc:docMk/>
      </pc:docMkLst>
      <pc:sldChg chg="modSp mod">
        <pc:chgData name="tom Prutz" userId="fdee93a96a4f0829" providerId="LiveId" clId="{42564FF2-C4E5-4E59-978D-5C04DA208CFF}" dt="2022-03-10T18:49:38.205" v="93" actId="20577"/>
        <pc:sldMkLst>
          <pc:docMk/>
          <pc:sldMk cId="1976307034" sldId="256"/>
        </pc:sldMkLst>
        <pc:spChg chg="mod">
          <ac:chgData name="tom Prutz" userId="fdee93a96a4f0829" providerId="LiveId" clId="{42564FF2-C4E5-4E59-978D-5C04DA208CFF}" dt="2022-03-10T18:49:38.205" v="93" actId="20577"/>
          <ac:spMkLst>
            <pc:docMk/>
            <pc:sldMk cId="1976307034" sldId="256"/>
            <ac:spMk id="2" creationId="{2A164EA3-3E77-4315-BCD2-9962E2888831}"/>
          </ac:spMkLst>
        </pc:spChg>
        <pc:spChg chg="mod">
          <ac:chgData name="tom Prutz" userId="fdee93a96a4f0829" providerId="LiveId" clId="{42564FF2-C4E5-4E59-978D-5C04DA208CFF}" dt="2022-03-10T18:48:44.667" v="0"/>
          <ac:spMkLst>
            <pc:docMk/>
            <pc:sldMk cId="1976307034" sldId="256"/>
            <ac:spMk id="3" creationId="{8B573539-BE3A-49FB-A72A-11F96929815F}"/>
          </ac:spMkLst>
        </pc:spChg>
      </pc:sldChg>
      <pc:sldChg chg="modSp new mod modAnim">
        <pc:chgData name="tom Prutz" userId="fdee93a96a4f0829" providerId="LiveId" clId="{42564FF2-C4E5-4E59-978D-5C04DA208CFF}" dt="2022-03-10T19:22:18.633" v="4430" actId="20577"/>
        <pc:sldMkLst>
          <pc:docMk/>
          <pc:sldMk cId="2801856887" sldId="257"/>
        </pc:sldMkLst>
        <pc:spChg chg="mod">
          <ac:chgData name="tom Prutz" userId="fdee93a96a4f0829" providerId="LiveId" clId="{42564FF2-C4E5-4E59-978D-5C04DA208CFF}" dt="2022-03-10T18:50:00.028" v="129" actId="122"/>
          <ac:spMkLst>
            <pc:docMk/>
            <pc:sldMk cId="2801856887" sldId="257"/>
            <ac:spMk id="2" creationId="{BEFD02D9-DD3F-4CB5-AA17-F914B2DE7848}"/>
          </ac:spMkLst>
        </pc:spChg>
        <pc:spChg chg="mod">
          <ac:chgData name="tom Prutz" userId="fdee93a96a4f0829" providerId="LiveId" clId="{42564FF2-C4E5-4E59-978D-5C04DA208CFF}" dt="2022-03-10T19:22:18.633" v="4430" actId="20577"/>
          <ac:spMkLst>
            <pc:docMk/>
            <pc:sldMk cId="2801856887" sldId="257"/>
            <ac:spMk id="3" creationId="{E36B5E15-D5BF-403B-B093-BF239CBC4C4E}"/>
          </ac:spMkLst>
        </pc:spChg>
      </pc:sldChg>
      <pc:sldChg chg="modSp new mod modAnim">
        <pc:chgData name="tom Prutz" userId="fdee93a96a4f0829" providerId="LiveId" clId="{42564FF2-C4E5-4E59-978D-5C04DA208CFF}" dt="2022-03-10T19:19:38.967" v="4348"/>
        <pc:sldMkLst>
          <pc:docMk/>
          <pc:sldMk cId="3533941738" sldId="258"/>
        </pc:sldMkLst>
        <pc:spChg chg="mod">
          <ac:chgData name="tom Prutz" userId="fdee93a96a4f0829" providerId="LiveId" clId="{42564FF2-C4E5-4E59-978D-5C04DA208CFF}" dt="2022-03-10T18:51:42.250" v="343" actId="20577"/>
          <ac:spMkLst>
            <pc:docMk/>
            <pc:sldMk cId="3533941738" sldId="258"/>
            <ac:spMk id="2" creationId="{E506A58F-6FF3-4785-A932-9C6022C12EDA}"/>
          </ac:spMkLst>
        </pc:spChg>
        <pc:spChg chg="mod">
          <ac:chgData name="tom Prutz" userId="fdee93a96a4f0829" providerId="LiveId" clId="{42564FF2-C4E5-4E59-978D-5C04DA208CFF}" dt="2022-03-10T18:53:59.687" v="893" actId="20577"/>
          <ac:spMkLst>
            <pc:docMk/>
            <pc:sldMk cId="3533941738" sldId="258"/>
            <ac:spMk id="3" creationId="{440E3D69-D54D-4B74-85B3-FE620226532A}"/>
          </ac:spMkLst>
        </pc:spChg>
      </pc:sldChg>
      <pc:sldChg chg="addSp delSp modSp new mod modAnim">
        <pc:chgData name="tom Prutz" userId="fdee93a96a4f0829" providerId="LiveId" clId="{42564FF2-C4E5-4E59-978D-5C04DA208CFF}" dt="2022-03-10T19:20:19.382" v="4360"/>
        <pc:sldMkLst>
          <pc:docMk/>
          <pc:sldMk cId="1438936949" sldId="259"/>
        </pc:sldMkLst>
        <pc:spChg chg="mod">
          <ac:chgData name="tom Prutz" userId="fdee93a96a4f0829" providerId="LiveId" clId="{42564FF2-C4E5-4E59-978D-5C04DA208CFF}" dt="2022-03-10T18:54:16.738" v="903" actId="122"/>
          <ac:spMkLst>
            <pc:docMk/>
            <pc:sldMk cId="1438936949" sldId="259"/>
            <ac:spMk id="2" creationId="{87EDCFEA-18FB-4394-A479-CC6ED3056D7C}"/>
          </ac:spMkLst>
        </pc:spChg>
        <pc:spChg chg="mod">
          <ac:chgData name="tom Prutz" userId="fdee93a96a4f0829" providerId="LiveId" clId="{42564FF2-C4E5-4E59-978D-5C04DA208CFF}" dt="2022-03-10T19:20:16.914" v="4359" actId="20577"/>
          <ac:spMkLst>
            <pc:docMk/>
            <pc:sldMk cId="1438936949" sldId="259"/>
            <ac:spMk id="3" creationId="{D9C54145-746F-4D8C-B1B5-D252B9F721F4}"/>
          </ac:spMkLst>
        </pc:spChg>
        <pc:spChg chg="add del">
          <ac:chgData name="tom Prutz" userId="fdee93a96a4f0829" providerId="LiveId" clId="{42564FF2-C4E5-4E59-978D-5C04DA208CFF}" dt="2022-03-10T18:56:12.586" v="1400" actId="22"/>
          <ac:spMkLst>
            <pc:docMk/>
            <pc:sldMk cId="1438936949" sldId="259"/>
            <ac:spMk id="5" creationId="{76F19174-FFD3-4890-ADFF-C5EAB405BCE7}"/>
          </ac:spMkLst>
        </pc:spChg>
      </pc:sldChg>
      <pc:sldChg chg="modSp new mod modAnim">
        <pc:chgData name="tom Prutz" userId="fdee93a96a4f0829" providerId="LiveId" clId="{42564FF2-C4E5-4E59-978D-5C04DA208CFF}" dt="2022-03-10T19:20:50.633" v="4388"/>
        <pc:sldMkLst>
          <pc:docMk/>
          <pc:sldMk cId="3761320087" sldId="260"/>
        </pc:sldMkLst>
        <pc:spChg chg="mod">
          <ac:chgData name="tom Prutz" userId="fdee93a96a4f0829" providerId="LiveId" clId="{42564FF2-C4E5-4E59-978D-5C04DA208CFF}" dt="2022-03-10T18:56:21.409" v="1411" actId="122"/>
          <ac:spMkLst>
            <pc:docMk/>
            <pc:sldMk cId="3761320087" sldId="260"/>
            <ac:spMk id="2" creationId="{70CF1389-218C-470E-BF92-B3681C14B342}"/>
          </ac:spMkLst>
        </pc:spChg>
        <pc:spChg chg="mod">
          <ac:chgData name="tom Prutz" userId="fdee93a96a4f0829" providerId="LiveId" clId="{42564FF2-C4E5-4E59-978D-5C04DA208CFF}" dt="2022-03-10T19:20:32.565" v="4381" actId="20577"/>
          <ac:spMkLst>
            <pc:docMk/>
            <pc:sldMk cId="3761320087" sldId="260"/>
            <ac:spMk id="3" creationId="{50D28DEA-3FAC-44DB-A351-1E5B87E211EF}"/>
          </ac:spMkLst>
        </pc:spChg>
      </pc:sldChg>
      <pc:sldChg chg="addSp delSp modSp new mod">
        <pc:chgData name="tom Prutz" userId="fdee93a96a4f0829" providerId="LiveId" clId="{42564FF2-C4E5-4E59-978D-5C04DA208CFF}" dt="2022-03-10T19:02:49.309" v="1984" actId="1076"/>
        <pc:sldMkLst>
          <pc:docMk/>
          <pc:sldMk cId="1483467846" sldId="261"/>
        </pc:sldMkLst>
        <pc:spChg chg="mod">
          <ac:chgData name="tom Prutz" userId="fdee93a96a4f0829" providerId="LiveId" clId="{42564FF2-C4E5-4E59-978D-5C04DA208CFF}" dt="2022-03-10T19:02:44.588" v="1983" actId="122"/>
          <ac:spMkLst>
            <pc:docMk/>
            <pc:sldMk cId="1483467846" sldId="261"/>
            <ac:spMk id="2" creationId="{0FAEBADA-D55D-463B-A023-DDB7FF9F487D}"/>
          </ac:spMkLst>
        </pc:spChg>
        <pc:spChg chg="del">
          <ac:chgData name="tom Prutz" userId="fdee93a96a4f0829" providerId="LiveId" clId="{42564FF2-C4E5-4E59-978D-5C04DA208CFF}" dt="2022-03-10T19:01:08.490" v="1941" actId="22"/>
          <ac:spMkLst>
            <pc:docMk/>
            <pc:sldMk cId="1483467846" sldId="261"/>
            <ac:spMk id="3" creationId="{BABC7601-2356-4B08-8102-D81FE04D01C0}"/>
          </ac:spMkLst>
        </pc:spChg>
        <pc:picChg chg="add mod ord modCrop">
          <ac:chgData name="tom Prutz" userId="fdee93a96a4f0829" providerId="LiveId" clId="{42564FF2-C4E5-4E59-978D-5C04DA208CFF}" dt="2022-03-10T19:02:49.309" v="1984" actId="1076"/>
          <ac:picMkLst>
            <pc:docMk/>
            <pc:sldMk cId="1483467846" sldId="261"/>
            <ac:picMk id="5" creationId="{0520C2EE-6C24-49E9-B01E-7451BE3197F2}"/>
          </ac:picMkLst>
        </pc:picChg>
      </pc:sldChg>
      <pc:sldChg chg="modSp new mod modAnim">
        <pc:chgData name="tom Prutz" userId="fdee93a96a4f0829" providerId="LiveId" clId="{42564FF2-C4E5-4E59-978D-5C04DA208CFF}" dt="2022-03-10T19:21:13.257" v="4394"/>
        <pc:sldMkLst>
          <pc:docMk/>
          <pc:sldMk cId="169191346" sldId="262"/>
        </pc:sldMkLst>
        <pc:spChg chg="mod">
          <ac:chgData name="tom Prutz" userId="fdee93a96a4f0829" providerId="LiveId" clId="{42564FF2-C4E5-4E59-978D-5C04DA208CFF}" dt="2022-03-10T19:03:07.218" v="2002" actId="14100"/>
          <ac:spMkLst>
            <pc:docMk/>
            <pc:sldMk cId="169191346" sldId="262"/>
            <ac:spMk id="2" creationId="{BEF3FEEA-5AF9-4D64-90F7-AE92FA628F98}"/>
          </ac:spMkLst>
        </pc:spChg>
        <pc:spChg chg="mod">
          <ac:chgData name="tom Prutz" userId="fdee93a96a4f0829" providerId="LiveId" clId="{42564FF2-C4E5-4E59-978D-5C04DA208CFF}" dt="2022-03-10T19:06:00.580" v="2533" actId="20577"/>
          <ac:spMkLst>
            <pc:docMk/>
            <pc:sldMk cId="169191346" sldId="262"/>
            <ac:spMk id="3" creationId="{BE3D6E6D-84D0-4181-BC33-BA56EBB1B9AA}"/>
          </ac:spMkLst>
        </pc:spChg>
      </pc:sldChg>
      <pc:sldChg chg="modSp new mod modAnim">
        <pc:chgData name="tom Prutz" userId="fdee93a96a4f0829" providerId="LiveId" clId="{42564FF2-C4E5-4E59-978D-5C04DA208CFF}" dt="2022-03-10T19:21:23.479" v="4396"/>
        <pc:sldMkLst>
          <pc:docMk/>
          <pc:sldMk cId="948189531" sldId="263"/>
        </pc:sldMkLst>
        <pc:spChg chg="mod">
          <ac:chgData name="tom Prutz" userId="fdee93a96a4f0829" providerId="LiveId" clId="{42564FF2-C4E5-4E59-978D-5C04DA208CFF}" dt="2022-03-10T19:06:57.709" v="2568" actId="122"/>
          <ac:spMkLst>
            <pc:docMk/>
            <pc:sldMk cId="948189531" sldId="263"/>
            <ac:spMk id="2" creationId="{D4837799-B5F4-441F-BAB5-E3856216E645}"/>
          </ac:spMkLst>
        </pc:spChg>
        <pc:spChg chg="mod">
          <ac:chgData name="tom Prutz" userId="fdee93a96a4f0829" providerId="LiveId" clId="{42564FF2-C4E5-4E59-978D-5C04DA208CFF}" dt="2022-03-10T19:08:52.144" v="3057" actId="20577"/>
          <ac:spMkLst>
            <pc:docMk/>
            <pc:sldMk cId="948189531" sldId="263"/>
            <ac:spMk id="3" creationId="{0FBA97DD-3747-4217-AA65-F2A7F91AA75D}"/>
          </ac:spMkLst>
        </pc:spChg>
      </pc:sldChg>
      <pc:sldChg chg="modSp new mod modAnim">
        <pc:chgData name="tom Prutz" userId="fdee93a96a4f0829" providerId="LiveId" clId="{42564FF2-C4E5-4E59-978D-5C04DA208CFF}" dt="2022-03-10T19:21:41.511" v="4402"/>
        <pc:sldMkLst>
          <pc:docMk/>
          <pc:sldMk cId="3888192526" sldId="264"/>
        </pc:sldMkLst>
        <pc:spChg chg="mod">
          <ac:chgData name="tom Prutz" userId="fdee93a96a4f0829" providerId="LiveId" clId="{42564FF2-C4E5-4E59-978D-5C04DA208CFF}" dt="2022-03-10T19:09:44.453" v="3088" actId="20577"/>
          <ac:spMkLst>
            <pc:docMk/>
            <pc:sldMk cId="3888192526" sldId="264"/>
            <ac:spMk id="2" creationId="{39C13A34-36A4-42CB-B089-69A86CF0C456}"/>
          </ac:spMkLst>
        </pc:spChg>
        <pc:spChg chg="mod">
          <ac:chgData name="tom Prutz" userId="fdee93a96a4f0829" providerId="LiveId" clId="{42564FF2-C4E5-4E59-978D-5C04DA208CFF}" dt="2022-03-10T19:11:45.828" v="3665" actId="20577"/>
          <ac:spMkLst>
            <pc:docMk/>
            <pc:sldMk cId="3888192526" sldId="264"/>
            <ac:spMk id="3" creationId="{5299C566-E3B6-4777-852F-E7391BE2332A}"/>
          </ac:spMkLst>
        </pc:spChg>
      </pc:sldChg>
      <pc:sldChg chg="modSp new mod">
        <pc:chgData name="tom Prutz" userId="fdee93a96a4f0829" providerId="LiveId" clId="{42564FF2-C4E5-4E59-978D-5C04DA208CFF}" dt="2022-03-10T19:15:50.071" v="3690"/>
        <pc:sldMkLst>
          <pc:docMk/>
          <pc:sldMk cId="1872413789" sldId="265"/>
        </pc:sldMkLst>
        <pc:spChg chg="mod">
          <ac:chgData name="tom Prutz" userId="fdee93a96a4f0829" providerId="LiveId" clId="{42564FF2-C4E5-4E59-978D-5C04DA208CFF}" dt="2022-03-10T19:15:45.980" v="3682" actId="20577"/>
          <ac:spMkLst>
            <pc:docMk/>
            <pc:sldMk cId="1872413789" sldId="265"/>
            <ac:spMk id="2" creationId="{EB0134AE-8241-440E-B99D-607C5735F5D9}"/>
          </ac:spMkLst>
        </pc:spChg>
        <pc:spChg chg="mod">
          <ac:chgData name="tom Prutz" userId="fdee93a96a4f0829" providerId="LiveId" clId="{42564FF2-C4E5-4E59-978D-5C04DA208CFF}" dt="2022-03-10T19:15:50.071" v="3690"/>
          <ac:spMkLst>
            <pc:docMk/>
            <pc:sldMk cId="1872413789" sldId="265"/>
            <ac:spMk id="3" creationId="{B58FA661-EC26-4A19-A639-543F5141386E}"/>
          </ac:spMkLst>
        </pc:spChg>
      </pc:sldChg>
      <pc:sldChg chg="modSp new mod modAnim">
        <pc:chgData name="tom Prutz" userId="fdee93a96a4f0829" providerId="LiveId" clId="{42564FF2-C4E5-4E59-978D-5C04DA208CFF}" dt="2022-03-10T19:22:27.013" v="4448" actId="20577"/>
        <pc:sldMkLst>
          <pc:docMk/>
          <pc:sldMk cId="2013601901" sldId="266"/>
        </pc:sldMkLst>
        <pc:spChg chg="mod">
          <ac:chgData name="tom Prutz" userId="fdee93a96a4f0829" providerId="LiveId" clId="{42564FF2-C4E5-4E59-978D-5C04DA208CFF}" dt="2022-03-10T19:16:06.079" v="3729" actId="20577"/>
          <ac:spMkLst>
            <pc:docMk/>
            <pc:sldMk cId="2013601901" sldId="266"/>
            <ac:spMk id="2" creationId="{8285FBF3-33D7-41B4-A344-2B9BA18CB1CF}"/>
          </ac:spMkLst>
        </pc:spChg>
        <pc:spChg chg="mod">
          <ac:chgData name="tom Prutz" userId="fdee93a96a4f0829" providerId="LiveId" clId="{42564FF2-C4E5-4E59-978D-5C04DA208CFF}" dt="2022-03-10T19:22:27.013" v="4448" actId="20577"/>
          <ac:spMkLst>
            <pc:docMk/>
            <pc:sldMk cId="2013601901" sldId="266"/>
            <ac:spMk id="3" creationId="{75E54F58-3767-417C-9D51-0FB408D62D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F6EA-F589-4183-B219-BB711EC7613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7EC5-3043-4CB2-A5B9-E0CC621EADC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62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F6EA-F589-4183-B219-BB711EC7613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7EC5-3043-4CB2-A5B9-E0CC621EA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20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F6EA-F589-4183-B219-BB711EC7613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7EC5-3043-4CB2-A5B9-E0CC621EA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26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F6EA-F589-4183-B219-BB711EC7613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7EC5-3043-4CB2-A5B9-E0CC621EA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59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F6EA-F589-4183-B219-BB711EC7613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7EC5-3043-4CB2-A5B9-E0CC621EADC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41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F6EA-F589-4183-B219-BB711EC7613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7EC5-3043-4CB2-A5B9-E0CC621EA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09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F6EA-F589-4183-B219-BB711EC7613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7EC5-3043-4CB2-A5B9-E0CC621EA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2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F6EA-F589-4183-B219-BB711EC7613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7EC5-3043-4CB2-A5B9-E0CC621EA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6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F6EA-F589-4183-B219-BB711EC7613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7EC5-3043-4CB2-A5B9-E0CC621EA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46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19F6EA-F589-4183-B219-BB711EC7613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37EC5-3043-4CB2-A5B9-E0CC621EA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0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F6EA-F589-4183-B219-BB711EC7613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7EC5-3043-4CB2-A5B9-E0CC621EA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74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19F6EA-F589-4183-B219-BB711EC7613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A37EC5-3043-4CB2-A5B9-E0CC621EADC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77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4EA3-3E77-4315-BCD2-9962E2888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70142"/>
          </a:xfrm>
        </p:spPr>
        <p:txBody>
          <a:bodyPr>
            <a:normAutofit/>
          </a:bodyPr>
          <a:lstStyle/>
          <a:p>
            <a:pPr algn="ctr"/>
            <a:r>
              <a:rPr lang="en-GB" sz="6600" dirty="0"/>
              <a:t>Explorers DofE Expedition Planning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73539-BE3A-49FB-A72A-11F969298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30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34AE-8241-440E-B99D-607C5735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E-DofE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FA661-EC26-4A19-A639-543F5141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4"/>
            <a:r>
              <a:rPr lang="en-GB" dirty="0"/>
              <a:t>https://www.youtube.com/watch?v=eeqYYf05VEE&amp;ab_channel=PaulTurner</a:t>
            </a:r>
          </a:p>
        </p:txBody>
      </p:sp>
    </p:spTree>
    <p:extLst>
      <p:ext uri="{BB962C8B-B14F-4D97-AF65-F5344CB8AC3E}">
        <p14:creationId xmlns:p14="http://schemas.microsoft.com/office/powerpoint/2010/main" val="187241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FBF3-33D7-41B4-A344-2B9BA18C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54F58-3767-417C-9D51-0FB408D62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Go and choose a room for your group. (Silver consider splitting in half and doing one expedition each).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Bronze if you want to split in half and do a day each we can make that 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Make use of the time, it doesn’t take 6 people to plot a route, get working on the kit list and meal planner.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 time is your own, stop for Lunch/Breaks as and when you want.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Anything you don’t finish today you will have to finish in your own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We will be floating between rooms, grab us if you need help or have questions.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01360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02D9-DD3F-4CB5-AA17-F914B2DE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0827"/>
            <a:ext cx="10058400" cy="1164691"/>
          </a:xfrm>
        </p:spPr>
        <p:txBody>
          <a:bodyPr/>
          <a:lstStyle/>
          <a:p>
            <a:pPr algn="ctr"/>
            <a:r>
              <a:rPr lang="en-GB" dirty="0"/>
              <a:t>Welcome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B5E15-D5BF-403B-B093-BF239CBC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Things about the building: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Toilets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Water/Refreshments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Fire escapes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Areas we can 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Room Layouts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Entering and Exiting the building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Any questions so far?</a:t>
            </a:r>
          </a:p>
        </p:txBody>
      </p:sp>
    </p:spTree>
    <p:extLst>
      <p:ext uri="{BB962C8B-B14F-4D97-AF65-F5344CB8AC3E}">
        <p14:creationId xmlns:p14="http://schemas.microsoft.com/office/powerpoint/2010/main" val="280185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A58F-6FF3-4785-A932-9C6022C1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we need to do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E3D69-D54D-4B74-85B3-FE6202265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Plan your expedition Routes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Assessed for Bronze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Practice and Assessed for Silver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Create your meal plan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Assessed for Bronze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Practice and assessed provisional for Silver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Kit 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Group kit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Sleeping arrangements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Items needed for aim</a:t>
            </a:r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r>
              <a:rPr lang="en-GB" dirty="0"/>
              <a:t>What happens if we don’t finish today?</a:t>
            </a:r>
          </a:p>
        </p:txBody>
      </p:sp>
    </p:spTree>
    <p:extLst>
      <p:ext uri="{BB962C8B-B14F-4D97-AF65-F5344CB8AC3E}">
        <p14:creationId xmlns:p14="http://schemas.microsoft.com/office/powerpoint/2010/main" val="353394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CFEA-18FB-4394-A479-CC6ED305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Kit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4145-746F-4D8C-B1B5-D252B9F72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No requirement for formal kit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DofE website has suggested kit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Each person needs to know what they are responsible for bringing.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We need to know what we need to give you.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Unless you ask otherwise we will give you: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2 x Trangia's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Fuel for Trangia's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Maps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Compasses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2 Tents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If you need anything else you need to tell us.</a:t>
            </a:r>
          </a:p>
        </p:txBody>
      </p:sp>
    </p:spTree>
    <p:extLst>
      <p:ext uri="{BB962C8B-B14F-4D97-AF65-F5344CB8AC3E}">
        <p14:creationId xmlns:p14="http://schemas.microsoft.com/office/powerpoint/2010/main" val="143893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1389-218C-470E-BF92-B3681C14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Meal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28DEA-3FAC-44DB-A351-1E5B87E21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need to specify what food you are going to take. Considerations: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How many calories are is your food?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How are you going to cook it (one cooked meal on each day other than the last)?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Is the food suitable for being carried and not being refrigerated?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Who is going to buy which things?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Allergies, intolerances and other dietary requirements?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How are going to eat it (no point bringing soup but no mugs or bowls)?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Emergency Rations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32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BADA-D55D-463B-A023-DDB7FF9F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02047"/>
            <a:ext cx="10058400" cy="996912"/>
          </a:xfrm>
        </p:spPr>
        <p:txBody>
          <a:bodyPr/>
          <a:lstStyle/>
          <a:p>
            <a:pPr algn="ctr"/>
            <a:r>
              <a:rPr lang="en-GB" dirty="0"/>
              <a:t>Meal Plan 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20C2EE-6C24-49E9-B01E-7451BE319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299" t="15832" r="13656" b="10345"/>
          <a:stretch/>
        </p:blipFill>
        <p:spPr>
          <a:xfrm>
            <a:off x="2401906" y="1098959"/>
            <a:ext cx="7388185" cy="5179045"/>
          </a:xfrm>
        </p:spPr>
      </p:pic>
    </p:spTree>
    <p:extLst>
      <p:ext uri="{BB962C8B-B14F-4D97-AF65-F5344CB8AC3E}">
        <p14:creationId xmlns:p14="http://schemas.microsoft.com/office/powerpoint/2010/main" val="148346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FEEA-5AF9-4D64-90F7-AE92FA62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82138"/>
          </a:xfrm>
        </p:spPr>
        <p:txBody>
          <a:bodyPr/>
          <a:lstStyle/>
          <a:p>
            <a:pPr algn="ctr"/>
            <a:r>
              <a:rPr lang="en-GB" dirty="0"/>
              <a:t>Route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6E6D-84D0-4181-BC33-BA56EBB1B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route is planned when:</a:t>
            </a:r>
          </a:p>
          <a:p>
            <a:r>
              <a:rPr lang="en-GB" dirty="0"/>
              <a:t>1. We have a complete route for each day of your expedition as a separate route on DofE mapping</a:t>
            </a:r>
          </a:p>
          <a:p>
            <a:r>
              <a:rPr lang="en-GB" dirty="0"/>
              <a:t>2. We have a fully completed route card for each day of the route</a:t>
            </a:r>
          </a:p>
          <a:p>
            <a:r>
              <a:rPr lang="en-GB" dirty="0"/>
              <a:t>3. We have agreed that your aim is suitable.</a:t>
            </a:r>
          </a:p>
          <a:p>
            <a:r>
              <a:rPr lang="en-GB" dirty="0"/>
              <a:t>4. We have checked your route and confirmed that it is safe and suitable.</a:t>
            </a:r>
          </a:p>
          <a:p>
            <a:r>
              <a:rPr lang="en-GB" dirty="0"/>
              <a:t>5. Where appropriate your route is also marked on your map</a:t>
            </a:r>
          </a:p>
          <a:p>
            <a:endParaRPr lang="en-GB" dirty="0"/>
          </a:p>
          <a:p>
            <a:r>
              <a:rPr lang="en-GB" dirty="0"/>
              <a:t>Routes must be finished no later than 2 weeks before your expedition</a:t>
            </a:r>
          </a:p>
        </p:txBody>
      </p:sp>
    </p:spTree>
    <p:extLst>
      <p:ext uri="{BB962C8B-B14F-4D97-AF65-F5344CB8AC3E}">
        <p14:creationId xmlns:p14="http://schemas.microsoft.com/office/powerpoint/2010/main" val="16919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7799-B5F4-441F-BAB5-E3856216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72414"/>
          </a:xfrm>
        </p:spPr>
        <p:txBody>
          <a:bodyPr/>
          <a:lstStyle/>
          <a:p>
            <a:pPr algn="ctr"/>
            <a:r>
              <a:rPr lang="en-GB" dirty="0"/>
              <a:t>Expedition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97DD-3747-4217-AA65-F2A7F91AA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Bronze: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One, two day assessed expedition in the New Forest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Minimum of 6 hours between starting and ending, of which at least 3 must be travelling.</a:t>
            </a:r>
          </a:p>
          <a:p>
            <a:pPr marL="0" indent="0">
              <a:buNone/>
            </a:pPr>
            <a:r>
              <a:rPr lang="en-GB" dirty="0"/>
              <a:t> Silver: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One three day practice expedition in the South Downs national park.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One three day assessed expedition in Purbeck.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Minimum of 7 hours between starting and ending, of which at least 3.5 must be travelling.</a:t>
            </a:r>
          </a:p>
        </p:txBody>
      </p:sp>
    </p:spTree>
    <p:extLst>
      <p:ext uri="{BB962C8B-B14F-4D97-AF65-F5344CB8AC3E}">
        <p14:creationId xmlns:p14="http://schemas.microsoft.com/office/powerpoint/2010/main" val="9481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3A34-36A4-42CB-B089-69A86CF0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9C566-E3B6-4777-852F-E7391BE2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Identify a start point, end point and where you are going to camp.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Bronze you don’t have to start, camp and finish in the same place as the other group (but it would be helpful).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Start and End points should have carparking and you may wish to consider toilets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Camp sites must accept DofE groups (and if they are expensive you might need to part fund).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Assume you will walk at about 3kph.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Consider your aim when planning your routes</a:t>
            </a:r>
          </a:p>
        </p:txBody>
      </p:sp>
    </p:spTree>
    <p:extLst>
      <p:ext uri="{BB962C8B-B14F-4D97-AF65-F5344CB8AC3E}">
        <p14:creationId xmlns:p14="http://schemas.microsoft.com/office/powerpoint/2010/main" val="388819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687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Explorers DofE Expedition Planning 2022</vt:lpstr>
      <vt:lpstr>Welcome </vt:lpstr>
      <vt:lpstr>Things we need to do today</vt:lpstr>
      <vt:lpstr>Kit List</vt:lpstr>
      <vt:lpstr>Meal Plan</vt:lpstr>
      <vt:lpstr>Meal Plan Template</vt:lpstr>
      <vt:lpstr>Route Planning</vt:lpstr>
      <vt:lpstr>Expedition areas</vt:lpstr>
      <vt:lpstr>Route Planning</vt:lpstr>
      <vt:lpstr>E-DofE Mapping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Prutz</dc:creator>
  <cp:lastModifiedBy>tom Prutz</cp:lastModifiedBy>
  <cp:revision>4</cp:revision>
  <dcterms:created xsi:type="dcterms:W3CDTF">2022-03-10T18:47:22Z</dcterms:created>
  <dcterms:modified xsi:type="dcterms:W3CDTF">2022-03-10T19:22:31Z</dcterms:modified>
</cp:coreProperties>
</file>