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1846eac7bb2a4a7c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F9000"/>
    <a:srgbClr val="D60093"/>
    <a:srgbClr val="2E75B6"/>
    <a:srgbClr val="990000"/>
    <a:srgbClr val="990033"/>
    <a:srgbClr val="FF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3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4795-04D2-4D38-873B-EC2648357973}" type="datetimeFigureOut">
              <a:rPr lang="zh-CN" altLang="en-US" smtClean="0"/>
              <a:t>2020/07/30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3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680754" y="348342"/>
            <a:ext cx="8438606" cy="6183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0061" y="5764905"/>
            <a:ext cx="8274915" cy="417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应用服务器、数据库服务器、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weblogic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0061" y="4738644"/>
            <a:ext cx="1065320" cy="779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Couchbase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6341" y="5031610"/>
            <a:ext cx="2025293" cy="486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Oracle</a:t>
            </a:r>
          </a:p>
        </p:txBody>
      </p:sp>
      <p:sp>
        <p:nvSpPr>
          <p:cNvPr id="12" name="矩形 11"/>
          <p:cNvSpPr/>
          <p:nvPr/>
        </p:nvSpPr>
        <p:spPr>
          <a:xfrm>
            <a:off x="2886342" y="4738647"/>
            <a:ext cx="684172" cy="253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1474" y="4738646"/>
            <a:ext cx="1280160" cy="253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ShardingSphere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6534" y="4738646"/>
            <a:ext cx="1142174" cy="7794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Lucence</a:t>
            </a: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2594" y="4738645"/>
            <a:ext cx="696010" cy="77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9564" y="4738645"/>
            <a:ext cx="696010" cy="77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otter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Canal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Debezium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9668" y="4738644"/>
            <a:ext cx="1142174" cy="779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</a:p>
        </p:txBody>
      </p:sp>
      <p:sp>
        <p:nvSpPr>
          <p:cNvPr id="20" name="矩形 19"/>
          <p:cNvSpPr/>
          <p:nvPr/>
        </p:nvSpPr>
        <p:spPr>
          <a:xfrm>
            <a:off x="8892802" y="4738644"/>
            <a:ext cx="1142174" cy="7794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adoop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60061" y="5518097"/>
            <a:ext cx="1065320" cy="21544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6341" y="5518097"/>
            <a:ext cx="3539232" cy="215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分布式数据库、分库分表、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同步数据到文件系统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86532" y="5518097"/>
            <a:ext cx="1142175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9667" y="5518097"/>
            <a:ext cx="1142176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92801" y="5518097"/>
            <a:ext cx="1142175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60061" y="4005942"/>
            <a:ext cx="8274915" cy="685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915886" y="4119155"/>
            <a:ext cx="1654628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</a:p>
          <a:p>
            <a:pPr algn="ctr"/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26339" y="4119155"/>
            <a:ext cx="1750423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</a:p>
          <a:p>
            <a:pPr algn="ctr"/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32587" y="4119155"/>
            <a:ext cx="1750423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-job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538835" y="4117801"/>
            <a:ext cx="2336685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Zookeeper/Eureka/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061" y="2903701"/>
            <a:ext cx="856866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6318" y="2903701"/>
            <a:ext cx="1231331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07040" y="2903701"/>
            <a:ext cx="1056078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0776" y="2903701"/>
            <a:ext cx="1202774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60061" y="3665547"/>
            <a:ext cx="973145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08473" y="2903701"/>
            <a:ext cx="726503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Jfinal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34287" y="3665547"/>
            <a:ext cx="973145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42509" y="2903701"/>
            <a:ext cx="1078876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72416" y="2903701"/>
            <a:ext cx="856669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0620" y="3665547"/>
            <a:ext cx="741833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93534" y="3665547"/>
            <a:ext cx="945796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Javassist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40411" y="3665547"/>
            <a:ext cx="1348899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Byte-buddy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90394" y="3665547"/>
            <a:ext cx="944579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Finlk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60061" y="2245727"/>
            <a:ext cx="1705950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18240" y="2245727"/>
            <a:ext cx="1705950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RateLimiter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76423" y="2254046"/>
            <a:ext cx="4558552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netflix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/conductor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60060" y="2637205"/>
            <a:ext cx="1705950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服务，降级、熔断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18240" y="2637205"/>
            <a:ext cx="1705950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服务限流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76421" y="2637205"/>
            <a:ext cx="4558553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8513" y="3665547"/>
            <a:ext cx="719127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Antlr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0060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39506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四层架构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18953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5070" y="1235912"/>
            <a:ext cx="8279903" cy="3970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481943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123014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764084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55766" y="868569"/>
            <a:ext cx="2721135" cy="3273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39506" y="868569"/>
            <a:ext cx="2721135" cy="3273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23246" y="868005"/>
            <a:ext cx="2721135" cy="32795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755765" y="424760"/>
            <a:ext cx="8279208" cy="39706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LVS/F5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755071" y="6182156"/>
            <a:ext cx="8279902" cy="278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Kubernetes(K8S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、云平台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8753" y="348342"/>
            <a:ext cx="1060530" cy="6183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61851" y="424759"/>
            <a:ext cx="870857" cy="771201"/>
          </a:xfrm>
          <a:prstGeom prst="roundRect">
            <a:avLst>
              <a:gd name="adj" fmla="val 8762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58389" y="1235913"/>
            <a:ext cx="874319" cy="397066"/>
          </a:xfrm>
          <a:prstGeom prst="roundRect">
            <a:avLst>
              <a:gd name="adj" fmla="val 876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58388" y="1689461"/>
            <a:ext cx="874319" cy="494194"/>
          </a:xfrm>
          <a:prstGeom prst="roundRect">
            <a:avLst>
              <a:gd name="adj" fmla="val 8762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669103" y="2240137"/>
            <a:ext cx="874319" cy="612512"/>
          </a:xfrm>
          <a:prstGeom prst="roundRect">
            <a:avLst>
              <a:gd name="adj" fmla="val 8762"/>
            </a:avLst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69102" y="2903701"/>
            <a:ext cx="874319" cy="1051106"/>
          </a:xfrm>
          <a:prstGeom prst="roundRect">
            <a:avLst>
              <a:gd name="adj" fmla="val 87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669102" y="4005859"/>
            <a:ext cx="874319" cy="685356"/>
          </a:xfrm>
          <a:prstGeom prst="roundRect">
            <a:avLst>
              <a:gd name="adj" fmla="val 8762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69102" y="4738643"/>
            <a:ext cx="874319" cy="994897"/>
          </a:xfrm>
          <a:prstGeom prst="roundRect">
            <a:avLst>
              <a:gd name="adj" fmla="val 87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69101" y="5764906"/>
            <a:ext cx="863605" cy="696230"/>
          </a:xfrm>
          <a:prstGeom prst="roundRect">
            <a:avLst>
              <a:gd name="adj" fmla="val 876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193675" y="348342"/>
            <a:ext cx="1571717" cy="61830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5" name="文本框 84"/>
          <p:cNvSpPr txBox="1"/>
          <p:nvPr/>
        </p:nvSpPr>
        <p:spPr>
          <a:xfrm>
            <a:off x="10190831" y="424759"/>
            <a:ext cx="1574561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支撑服务</a:t>
            </a:r>
            <a:endParaRPr lang="zh-CN" altLang="en-US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0342386" y="868005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0342386" y="1567562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jemter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0342386" y="2267119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</a:p>
          <a:p>
            <a:pPr algn="ctr"/>
            <a:r>
              <a:rPr lang="en-US" altLang="zh-CN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0352370" y="2966676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0352370" y="3666233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0352370" y="4365790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0352370" y="5065347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0363780" y="5764905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8721" y="3665547"/>
            <a:ext cx="920818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snowflake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664153" y="5835046"/>
            <a:ext cx="290603" cy="2906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傅</a:t>
            </a:r>
          </a:p>
        </p:txBody>
      </p:sp>
      <p:sp>
        <p:nvSpPr>
          <p:cNvPr id="84" name="矩形 83"/>
          <p:cNvSpPr/>
          <p:nvPr/>
        </p:nvSpPr>
        <p:spPr>
          <a:xfrm>
            <a:off x="7582941" y="2903701"/>
            <a:ext cx="710084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ert.x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142</Words>
  <Application>Microsoft Office PowerPoint</Application>
  <PresentationFormat>宽屏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隶书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付政委</cp:lastModifiedBy>
  <cp:revision>287</cp:revision>
  <dcterms:created xsi:type="dcterms:W3CDTF">2020-07-30T02:05:06Z</dcterms:created>
  <dcterms:modified xsi:type="dcterms:W3CDTF">2020-07-30T10:30:45Z</dcterms:modified>
</cp:coreProperties>
</file>