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69"/>
  </p:notesMasterIdLst>
  <p:sldIdLst>
    <p:sldId id="645" r:id="rId2"/>
    <p:sldId id="646" r:id="rId3"/>
    <p:sldId id="647" r:id="rId4"/>
    <p:sldId id="648" r:id="rId5"/>
    <p:sldId id="880" r:id="rId6"/>
    <p:sldId id="881" r:id="rId7"/>
    <p:sldId id="649" r:id="rId8"/>
    <p:sldId id="650" r:id="rId9"/>
    <p:sldId id="651" r:id="rId10"/>
    <p:sldId id="652" r:id="rId11"/>
    <p:sldId id="653" r:id="rId12"/>
    <p:sldId id="654" r:id="rId13"/>
    <p:sldId id="655" r:id="rId14"/>
    <p:sldId id="882" r:id="rId15"/>
    <p:sldId id="883" r:id="rId16"/>
    <p:sldId id="884" r:id="rId17"/>
    <p:sldId id="656" r:id="rId18"/>
    <p:sldId id="657" r:id="rId19"/>
    <p:sldId id="658" r:id="rId20"/>
    <p:sldId id="659" r:id="rId21"/>
    <p:sldId id="660" r:id="rId22"/>
    <p:sldId id="661" r:id="rId23"/>
    <p:sldId id="662" r:id="rId24"/>
    <p:sldId id="663" r:id="rId25"/>
    <p:sldId id="664" r:id="rId26"/>
    <p:sldId id="665" r:id="rId27"/>
    <p:sldId id="666" r:id="rId28"/>
    <p:sldId id="667" r:id="rId29"/>
    <p:sldId id="671" r:id="rId30"/>
    <p:sldId id="885" r:id="rId31"/>
    <p:sldId id="672" r:id="rId32"/>
    <p:sldId id="673" r:id="rId33"/>
    <p:sldId id="676" r:id="rId34"/>
    <p:sldId id="677" r:id="rId35"/>
    <p:sldId id="678" r:id="rId36"/>
    <p:sldId id="679" r:id="rId37"/>
    <p:sldId id="680" r:id="rId38"/>
    <p:sldId id="681" r:id="rId39"/>
    <p:sldId id="886" r:id="rId40"/>
    <p:sldId id="887" r:id="rId41"/>
    <p:sldId id="888" r:id="rId42"/>
    <p:sldId id="889" r:id="rId43"/>
    <p:sldId id="890" r:id="rId44"/>
    <p:sldId id="687" r:id="rId45"/>
    <p:sldId id="688" r:id="rId46"/>
    <p:sldId id="891" r:id="rId47"/>
    <p:sldId id="892" r:id="rId48"/>
    <p:sldId id="893" r:id="rId49"/>
    <p:sldId id="894" r:id="rId50"/>
    <p:sldId id="895" r:id="rId51"/>
    <p:sldId id="896" r:id="rId52"/>
    <p:sldId id="897" r:id="rId53"/>
    <p:sldId id="898" r:id="rId54"/>
    <p:sldId id="691" r:id="rId55"/>
    <p:sldId id="692" r:id="rId56"/>
    <p:sldId id="693" r:id="rId57"/>
    <p:sldId id="694" r:id="rId58"/>
    <p:sldId id="695" r:id="rId59"/>
    <p:sldId id="696" r:id="rId60"/>
    <p:sldId id="697" r:id="rId61"/>
    <p:sldId id="698" r:id="rId62"/>
    <p:sldId id="699" r:id="rId63"/>
    <p:sldId id="700" r:id="rId64"/>
    <p:sldId id="701" r:id="rId65"/>
    <p:sldId id="702" r:id="rId66"/>
    <p:sldId id="703" r:id="rId67"/>
    <p:sldId id="704" r:id="rId68"/>
    <p:sldId id="705" r:id="rId69"/>
    <p:sldId id="706" r:id="rId70"/>
    <p:sldId id="707" r:id="rId71"/>
    <p:sldId id="708" r:id="rId72"/>
    <p:sldId id="709" r:id="rId73"/>
    <p:sldId id="710" r:id="rId74"/>
    <p:sldId id="711" r:id="rId75"/>
    <p:sldId id="712" r:id="rId76"/>
    <p:sldId id="713" r:id="rId77"/>
    <p:sldId id="714" r:id="rId78"/>
    <p:sldId id="715" r:id="rId79"/>
    <p:sldId id="716" r:id="rId80"/>
    <p:sldId id="717" r:id="rId81"/>
    <p:sldId id="718" r:id="rId82"/>
    <p:sldId id="719" r:id="rId83"/>
    <p:sldId id="720" r:id="rId84"/>
    <p:sldId id="721" r:id="rId85"/>
    <p:sldId id="722" r:id="rId86"/>
    <p:sldId id="723" r:id="rId87"/>
    <p:sldId id="724" r:id="rId88"/>
    <p:sldId id="733" r:id="rId89"/>
    <p:sldId id="734" r:id="rId90"/>
    <p:sldId id="735" r:id="rId91"/>
    <p:sldId id="736" r:id="rId92"/>
    <p:sldId id="737" r:id="rId93"/>
    <p:sldId id="738" r:id="rId94"/>
    <p:sldId id="739" r:id="rId95"/>
    <p:sldId id="740" r:id="rId96"/>
    <p:sldId id="741" r:id="rId97"/>
    <p:sldId id="742" r:id="rId98"/>
    <p:sldId id="743" r:id="rId99"/>
    <p:sldId id="744" r:id="rId100"/>
    <p:sldId id="745" r:id="rId101"/>
    <p:sldId id="746" r:id="rId102"/>
    <p:sldId id="747" r:id="rId103"/>
    <p:sldId id="748" r:id="rId104"/>
    <p:sldId id="749" r:id="rId105"/>
    <p:sldId id="750" r:id="rId106"/>
    <p:sldId id="899" r:id="rId107"/>
    <p:sldId id="751" r:id="rId108"/>
    <p:sldId id="752" r:id="rId109"/>
    <p:sldId id="753" r:id="rId110"/>
    <p:sldId id="754" r:id="rId111"/>
    <p:sldId id="755" r:id="rId112"/>
    <p:sldId id="756" r:id="rId113"/>
    <p:sldId id="757" r:id="rId114"/>
    <p:sldId id="758" r:id="rId115"/>
    <p:sldId id="759" r:id="rId116"/>
    <p:sldId id="760" r:id="rId117"/>
    <p:sldId id="761" r:id="rId118"/>
    <p:sldId id="762" r:id="rId119"/>
    <p:sldId id="900" r:id="rId120"/>
    <p:sldId id="763" r:id="rId121"/>
    <p:sldId id="901" r:id="rId122"/>
    <p:sldId id="764" r:id="rId123"/>
    <p:sldId id="765" r:id="rId124"/>
    <p:sldId id="766" r:id="rId125"/>
    <p:sldId id="767" r:id="rId126"/>
    <p:sldId id="768" r:id="rId127"/>
    <p:sldId id="769" r:id="rId128"/>
    <p:sldId id="770" r:id="rId129"/>
    <p:sldId id="771" r:id="rId130"/>
    <p:sldId id="772" r:id="rId131"/>
    <p:sldId id="773" r:id="rId132"/>
    <p:sldId id="774" r:id="rId133"/>
    <p:sldId id="775" r:id="rId134"/>
    <p:sldId id="776" r:id="rId135"/>
    <p:sldId id="777" r:id="rId136"/>
    <p:sldId id="903" r:id="rId137"/>
    <p:sldId id="778" r:id="rId138"/>
    <p:sldId id="779" r:id="rId139"/>
    <p:sldId id="780" r:id="rId140"/>
    <p:sldId id="781" r:id="rId141"/>
    <p:sldId id="782" r:id="rId142"/>
    <p:sldId id="783" r:id="rId143"/>
    <p:sldId id="784" r:id="rId144"/>
    <p:sldId id="785" r:id="rId145"/>
    <p:sldId id="786" r:id="rId146"/>
    <p:sldId id="787" r:id="rId147"/>
    <p:sldId id="788" r:id="rId148"/>
    <p:sldId id="789" r:id="rId149"/>
    <p:sldId id="790" r:id="rId150"/>
    <p:sldId id="791" r:id="rId151"/>
    <p:sldId id="792" r:id="rId152"/>
    <p:sldId id="793" r:id="rId153"/>
    <p:sldId id="794" r:id="rId154"/>
    <p:sldId id="800" r:id="rId155"/>
    <p:sldId id="801" r:id="rId156"/>
    <p:sldId id="802" r:id="rId157"/>
    <p:sldId id="803" r:id="rId158"/>
    <p:sldId id="804" r:id="rId159"/>
    <p:sldId id="865" r:id="rId160"/>
    <p:sldId id="866" r:id="rId161"/>
    <p:sldId id="867" r:id="rId162"/>
    <p:sldId id="868" r:id="rId163"/>
    <p:sldId id="869" r:id="rId164"/>
    <p:sldId id="870" r:id="rId165"/>
    <p:sldId id="871" r:id="rId166"/>
    <p:sldId id="902" r:id="rId167"/>
    <p:sldId id="904" r:id="rId168"/>
  </p:sldIdLst>
  <p:sldSz cx="9906000" cy="6858000" type="A4"/>
  <p:notesSz cx="6858000" cy="9144000"/>
  <p:defaultTextStyle>
    <a:defPPr>
      <a:defRPr lang="zh-CN"/>
    </a:defPPr>
    <a:lvl1pPr algn="l" rtl="0" fontAlgn="base">
      <a:spcBef>
        <a:spcPct val="0"/>
      </a:spcBef>
      <a:spcAft>
        <a:spcPct val="0"/>
      </a:spcAft>
      <a:defRPr sz="2400" kern="1200">
        <a:solidFill>
          <a:schemeClr val="tx1"/>
        </a:solidFill>
        <a:latin typeface="Tahoma" pitchFamily="34" charset="0"/>
        <a:ea typeface="宋体" charset="-122"/>
        <a:cs typeface="+mn-cs"/>
      </a:defRPr>
    </a:lvl1pPr>
    <a:lvl2pPr marL="457200" algn="l" rtl="0" fontAlgn="base">
      <a:spcBef>
        <a:spcPct val="0"/>
      </a:spcBef>
      <a:spcAft>
        <a:spcPct val="0"/>
      </a:spcAft>
      <a:defRPr sz="2400" kern="1200">
        <a:solidFill>
          <a:schemeClr val="tx1"/>
        </a:solidFill>
        <a:latin typeface="Tahoma" pitchFamily="34" charset="0"/>
        <a:ea typeface="宋体" charset="-122"/>
        <a:cs typeface="+mn-cs"/>
      </a:defRPr>
    </a:lvl2pPr>
    <a:lvl3pPr marL="914400" algn="l" rtl="0" fontAlgn="base">
      <a:spcBef>
        <a:spcPct val="0"/>
      </a:spcBef>
      <a:spcAft>
        <a:spcPct val="0"/>
      </a:spcAft>
      <a:defRPr sz="2400" kern="1200">
        <a:solidFill>
          <a:schemeClr val="tx1"/>
        </a:solidFill>
        <a:latin typeface="Tahoma" pitchFamily="34" charset="0"/>
        <a:ea typeface="宋体" charset="-122"/>
        <a:cs typeface="+mn-cs"/>
      </a:defRPr>
    </a:lvl3pPr>
    <a:lvl4pPr marL="1371600" algn="l" rtl="0" fontAlgn="base">
      <a:spcBef>
        <a:spcPct val="0"/>
      </a:spcBef>
      <a:spcAft>
        <a:spcPct val="0"/>
      </a:spcAft>
      <a:defRPr sz="2400" kern="1200">
        <a:solidFill>
          <a:schemeClr val="tx1"/>
        </a:solidFill>
        <a:latin typeface="Tahoma" pitchFamily="34" charset="0"/>
        <a:ea typeface="宋体" charset="-122"/>
        <a:cs typeface="+mn-cs"/>
      </a:defRPr>
    </a:lvl4pPr>
    <a:lvl5pPr marL="1828800" algn="l" rtl="0" fontAlgn="base">
      <a:spcBef>
        <a:spcPct val="0"/>
      </a:spcBef>
      <a:spcAft>
        <a:spcPct val="0"/>
      </a:spcAft>
      <a:defRPr sz="2400" kern="1200">
        <a:solidFill>
          <a:schemeClr val="tx1"/>
        </a:solidFill>
        <a:latin typeface="Tahoma" pitchFamily="34" charset="0"/>
        <a:ea typeface="宋体" charset="-122"/>
        <a:cs typeface="+mn-cs"/>
      </a:defRPr>
    </a:lvl5pPr>
    <a:lvl6pPr marL="2286000" algn="l" defTabSz="914400" rtl="0" eaLnBrk="1" latinLnBrk="0" hangingPunct="1">
      <a:defRPr sz="2400" kern="1200">
        <a:solidFill>
          <a:schemeClr val="tx1"/>
        </a:solidFill>
        <a:latin typeface="Tahoma" pitchFamily="34" charset="0"/>
        <a:ea typeface="宋体" charset="-122"/>
        <a:cs typeface="+mn-cs"/>
      </a:defRPr>
    </a:lvl6pPr>
    <a:lvl7pPr marL="2743200" algn="l" defTabSz="914400" rtl="0" eaLnBrk="1" latinLnBrk="0" hangingPunct="1">
      <a:defRPr sz="2400" kern="1200">
        <a:solidFill>
          <a:schemeClr val="tx1"/>
        </a:solidFill>
        <a:latin typeface="Tahoma" pitchFamily="34" charset="0"/>
        <a:ea typeface="宋体" charset="-122"/>
        <a:cs typeface="+mn-cs"/>
      </a:defRPr>
    </a:lvl7pPr>
    <a:lvl8pPr marL="3200400" algn="l" defTabSz="914400" rtl="0" eaLnBrk="1" latinLnBrk="0" hangingPunct="1">
      <a:defRPr sz="2400" kern="1200">
        <a:solidFill>
          <a:schemeClr val="tx1"/>
        </a:solidFill>
        <a:latin typeface="Tahoma" pitchFamily="34" charset="0"/>
        <a:ea typeface="宋体" charset="-122"/>
        <a:cs typeface="+mn-cs"/>
      </a:defRPr>
    </a:lvl8pPr>
    <a:lvl9pPr marL="3657600" algn="l" defTabSz="914400" rtl="0" eaLnBrk="1" latinLnBrk="0" hangingPunct="1">
      <a:defRPr sz="2400" kern="1200">
        <a:solidFill>
          <a:schemeClr val="tx1"/>
        </a:solidFill>
        <a:latin typeface="Tahoma" pitchFamily="34" charset="0"/>
        <a:ea typeface="宋体"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FF"/>
    <a:srgbClr val="FFCC00"/>
    <a:srgbClr val="000066"/>
    <a:srgbClr val="FFFF66"/>
    <a:srgbClr val="FF99FF"/>
    <a:srgbClr val="66FFFF"/>
    <a:srgbClr val="FF9900"/>
    <a:srgbClr val="000000"/>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11" autoAdjust="0"/>
  </p:normalViewPr>
  <p:slideViewPr>
    <p:cSldViewPr>
      <p:cViewPr varScale="1">
        <p:scale>
          <a:sx n="67" d="100"/>
          <a:sy n="67" d="100"/>
        </p:scale>
        <p:origin x="-450" y="-102"/>
      </p:cViewPr>
      <p:guideLst>
        <p:guide orient="horz" pos="2160"/>
        <p:guide pos="3120"/>
      </p:guideLst>
    </p:cSldViewPr>
  </p:slideViewPr>
  <p:notesTextViewPr>
    <p:cViewPr>
      <p:scale>
        <a:sx n="100" d="100"/>
        <a:sy n="100" d="100"/>
      </p:scale>
      <p:origin x="0" y="0"/>
    </p:cViewPr>
  </p:notesTextViewPr>
  <p:sorterViewPr>
    <p:cViewPr>
      <p:scale>
        <a:sx n="66" d="100"/>
        <a:sy n="66" d="100"/>
      </p:scale>
      <p:origin x="0" y="2292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1705B7-8C8A-42C4-AB17-1CFFB083E057}" type="datetimeFigureOut">
              <a:rPr lang="zh-CN" altLang="en-US" smtClean="0"/>
              <a:pPr/>
              <a:t>2018/6/19</a:t>
            </a:fld>
            <a:endParaRPr lang="zh-CN" altLang="en-US"/>
          </a:p>
        </p:txBody>
      </p:sp>
      <p:sp>
        <p:nvSpPr>
          <p:cNvPr id="4" name="幻灯片图像占位符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3D7E5C-22A0-4D6E-B6E0-612BC81E1703}" type="slidenum">
              <a:rPr lang="zh-CN" altLang="en-US" smtClean="0"/>
              <a:pPr/>
              <a:t>‹#›</a:t>
            </a:fld>
            <a:endParaRPr lang="zh-CN" altLang="en-US"/>
          </a:p>
        </p:txBody>
      </p:sp>
    </p:spTree>
    <p:extLst>
      <p:ext uri="{BB962C8B-B14F-4D97-AF65-F5344CB8AC3E}">
        <p14:creationId xmlns:p14="http://schemas.microsoft.com/office/powerpoint/2010/main" val="2534338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1A10E362-DE88-4268-9FFD-6CE729E4A76A}" type="slidenum">
              <a:rPr lang="en-US" altLang="zh-CN" sz="1200">
                <a:latin typeface="Arial" charset="0"/>
              </a:rPr>
              <a:pPr/>
              <a:t>3</a:t>
            </a:fld>
            <a:endParaRPr lang="en-US" altLang="zh-CN" sz="1200">
              <a:latin typeface="Arial"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B3A18536-26F4-43ED-B59F-3172FDDA804F}" type="slidenum">
              <a:rPr lang="en-US" altLang="zh-CN" sz="1200">
                <a:latin typeface="Arial" charset="0"/>
              </a:rPr>
              <a:pPr/>
              <a:t>17</a:t>
            </a:fld>
            <a:endParaRPr lang="en-US" altLang="zh-CN" sz="1200">
              <a:latin typeface="Arial"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893004CF-C4E9-4FE5-9D99-759CC71DBC68}" type="slidenum">
              <a:rPr lang="en-US" altLang="zh-CN" sz="1200">
                <a:latin typeface="Arial" charset="0"/>
              </a:rPr>
              <a:pPr/>
              <a:t>29</a:t>
            </a:fld>
            <a:endParaRPr lang="en-US" altLang="zh-CN" sz="1200">
              <a:latin typeface="Arial"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620938E8-3B98-474C-B0C7-62543C12BFBA}" type="slidenum">
              <a:rPr lang="en-US" altLang="zh-CN" sz="1200">
                <a:latin typeface="Arial" charset="0"/>
              </a:rPr>
              <a:pPr/>
              <a:t>33</a:t>
            </a:fld>
            <a:endParaRPr lang="en-US" altLang="zh-CN" sz="1200">
              <a:latin typeface="Arial"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D32816AA-DD7C-43F0-B6A4-543DAB586352}" type="slidenum">
              <a:rPr lang="en-US" altLang="zh-CN" sz="1200">
                <a:latin typeface="Arial" charset="0"/>
              </a:rPr>
              <a:pPr/>
              <a:t>34</a:t>
            </a:fld>
            <a:endParaRPr lang="en-US" altLang="zh-CN" sz="1200">
              <a:latin typeface="Arial"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EEB81C12-D2E4-4BCF-9FF7-5054A45A182D}" type="slidenum">
              <a:rPr lang="en-US" altLang="zh-CN" sz="1200">
                <a:latin typeface="Arial" charset="0"/>
              </a:rPr>
              <a:pPr/>
              <a:t>35</a:t>
            </a:fld>
            <a:endParaRPr lang="en-US" altLang="zh-CN" sz="1200">
              <a:latin typeface="Arial"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A86A94FF-2F9E-4AFA-9F90-633DA29DAACA}" type="slidenum">
              <a:rPr lang="en-US" altLang="zh-CN" sz="1200">
                <a:latin typeface="Arial" charset="0"/>
              </a:rPr>
              <a:pPr/>
              <a:t>36</a:t>
            </a:fld>
            <a:endParaRPr lang="en-US" altLang="zh-CN" sz="1200">
              <a:latin typeface="Arial"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0A580F8E-BCEC-426D-BA29-A6FB7AF83238}" type="slidenum">
              <a:rPr lang="en-US" altLang="zh-CN" sz="1200">
                <a:latin typeface="Arial" charset="0"/>
              </a:rPr>
              <a:pPr/>
              <a:t>37</a:t>
            </a:fld>
            <a:endParaRPr lang="en-US" altLang="zh-CN" sz="1200">
              <a:latin typeface="Arial"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1FD4080E-F21B-4454-BB02-FA212BBC2067}" type="slidenum">
              <a:rPr lang="en-US" altLang="zh-CN" sz="1200">
                <a:latin typeface="Arial" charset="0"/>
              </a:rPr>
              <a:pPr/>
              <a:t>38</a:t>
            </a:fld>
            <a:endParaRPr lang="en-US" altLang="zh-CN" sz="1200">
              <a:latin typeface="Arial"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8978A247-E2BC-4D1F-9EE4-F63700ECD764}" type="slidenum">
              <a:rPr lang="en-US" altLang="zh-CN" sz="1200">
                <a:latin typeface="Arial" charset="0"/>
              </a:rPr>
              <a:pPr/>
              <a:t>44</a:t>
            </a:fld>
            <a:endParaRPr lang="en-US" altLang="zh-CN" sz="1200">
              <a:latin typeface="Arial"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B1EE2260-B556-44DE-A21F-B5A8DDD13C41}" type="slidenum">
              <a:rPr lang="en-US" altLang="zh-CN" sz="1200">
                <a:latin typeface="Arial" charset="0"/>
              </a:rPr>
              <a:pPr/>
              <a:t>45</a:t>
            </a:fld>
            <a:endParaRPr lang="en-US" altLang="zh-CN" sz="1200">
              <a:latin typeface="Arial"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fld id="{0F9BB1AD-EEE6-429D-BEFB-187A245CC568}" type="slidenum">
              <a:rPr lang="en-US" altLang="zh-CN" sz="1200">
                <a:latin typeface="Arial" panose="020B0604020202020204" pitchFamily="34" charset="0"/>
              </a:rPr>
              <a:pPr eaLnBrk="1" hangingPunct="1"/>
              <a:t>5</a:t>
            </a:fld>
            <a:endParaRPr lang="en-US" altLang="zh-CN" sz="1200">
              <a:latin typeface="Arial" panose="020B0604020202020204" pitchFamily="34" charset="0"/>
            </a:endParaRPr>
          </a:p>
        </p:txBody>
      </p:sp>
      <p:sp>
        <p:nvSpPr>
          <p:cNvPr id="3277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r" eaLnBrk="1" hangingPunct="1"/>
            <a:fld id="{70D50A55-5D7D-4621-89EB-23D3EF4B3A66}" type="slidenum">
              <a:rPr lang="en-US" altLang="zh-CN" sz="1200">
                <a:latin typeface="Arial" panose="020B0604020202020204" pitchFamily="34" charset="0"/>
              </a:rPr>
              <a:pPr algn="r" eaLnBrk="1" hangingPunct="1"/>
              <a:t>5</a:t>
            </a:fld>
            <a:endParaRPr lang="en-US" altLang="zh-CN" sz="1200">
              <a:latin typeface="Arial" panose="020B0604020202020204" pitchFamily="34" charset="0"/>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737153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96758432-00AD-4FB1-9218-07AA9E0F8719}" type="slidenum">
              <a:rPr lang="en-US" altLang="zh-CN" sz="1200">
                <a:latin typeface="Arial" charset="0"/>
              </a:rPr>
              <a:pPr/>
              <a:t>55</a:t>
            </a:fld>
            <a:endParaRPr lang="en-US" altLang="zh-CN" sz="1200">
              <a:latin typeface="Arial"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DE54D266-0709-4BAC-880C-A85B5865C5AA}" type="slidenum">
              <a:rPr lang="en-US" altLang="zh-CN" sz="1200">
                <a:latin typeface="Arial" charset="0"/>
              </a:rPr>
              <a:pPr/>
              <a:t>56</a:t>
            </a:fld>
            <a:endParaRPr lang="en-US" altLang="zh-CN" sz="1200">
              <a:latin typeface="Arial"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736AD0BF-44DA-4D8C-8C53-122691BA6C1E}" type="slidenum">
              <a:rPr lang="en-US" altLang="zh-CN" sz="1200">
                <a:latin typeface="Arial" charset="0"/>
              </a:rPr>
              <a:pPr/>
              <a:t>57</a:t>
            </a:fld>
            <a:endParaRPr lang="en-US" altLang="zh-CN" sz="1200">
              <a:latin typeface="Arial"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66316D19-0D7B-45C1-9482-0DD810A93779}" type="slidenum">
              <a:rPr lang="en-US" altLang="zh-CN" sz="1200">
                <a:latin typeface="Arial" charset="0"/>
              </a:rPr>
              <a:pPr/>
              <a:t>58</a:t>
            </a:fld>
            <a:endParaRPr lang="en-US" altLang="zh-CN" sz="1200">
              <a:latin typeface="Arial"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F5070B8C-B215-4763-A115-EA3510FAA8EF}" type="slidenum">
              <a:rPr lang="en-US" altLang="zh-CN" sz="1200">
                <a:latin typeface="Arial" charset="0"/>
              </a:rPr>
              <a:pPr/>
              <a:t>59</a:t>
            </a:fld>
            <a:endParaRPr lang="en-US" altLang="zh-CN" sz="1200">
              <a:latin typeface="Arial"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F02859AC-47E4-47A9-AD74-48598880F73E}" type="slidenum">
              <a:rPr lang="en-US" altLang="zh-CN" sz="1200">
                <a:latin typeface="Arial" charset="0"/>
              </a:rPr>
              <a:pPr/>
              <a:t>60</a:t>
            </a:fld>
            <a:endParaRPr lang="en-US" altLang="zh-CN" sz="1200">
              <a:latin typeface="Arial"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F220E10F-2636-4871-8AA4-8EF5997652C5}" type="slidenum">
              <a:rPr lang="en-US" altLang="zh-CN" sz="1200">
                <a:latin typeface="Arial" charset="0"/>
              </a:rPr>
              <a:pPr/>
              <a:t>61</a:t>
            </a:fld>
            <a:endParaRPr lang="en-US" altLang="zh-CN" sz="1200">
              <a:latin typeface="Arial"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8C006C03-CA6E-465C-8CF4-E99C9A8610CB}" type="slidenum">
              <a:rPr lang="en-US" altLang="zh-CN" sz="1200">
                <a:latin typeface="Arial" charset="0"/>
              </a:rPr>
              <a:pPr/>
              <a:t>62</a:t>
            </a:fld>
            <a:endParaRPr lang="en-US" altLang="zh-CN" sz="1200">
              <a:latin typeface="Arial"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1BE057E2-C06C-449E-9055-D0CD63F2EBA2}" type="slidenum">
              <a:rPr lang="en-US" altLang="zh-CN" sz="1200">
                <a:latin typeface="Arial" charset="0"/>
              </a:rPr>
              <a:pPr/>
              <a:t>63</a:t>
            </a:fld>
            <a:endParaRPr lang="en-US" altLang="zh-CN" sz="1200">
              <a:latin typeface="Arial"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43F534B7-FD04-48C5-AEA8-FCACB77411C0}" type="slidenum">
              <a:rPr lang="en-US" altLang="zh-CN" sz="1200">
                <a:latin typeface="Arial" charset="0"/>
              </a:rPr>
              <a:pPr/>
              <a:t>64</a:t>
            </a:fld>
            <a:endParaRPr lang="en-US" altLang="zh-CN" sz="1200">
              <a:latin typeface="Arial"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fld id="{E2E2BDAF-2C94-4321-A46B-4C24A69965C3}" type="slidenum">
              <a:rPr lang="en-US" altLang="zh-CN" sz="1200">
                <a:latin typeface="Arial" panose="020B0604020202020204" pitchFamily="34" charset="0"/>
              </a:rPr>
              <a:pPr eaLnBrk="1" hangingPunct="1"/>
              <a:t>6</a:t>
            </a:fld>
            <a:endParaRPr lang="en-US" altLang="zh-CN" sz="1200">
              <a:latin typeface="Arial" panose="020B0604020202020204" pitchFamily="34" charset="0"/>
            </a:endParaRPr>
          </a:p>
        </p:txBody>
      </p:sp>
      <p:sp>
        <p:nvSpPr>
          <p:cNvPr id="3379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r" eaLnBrk="1" hangingPunct="1"/>
            <a:fld id="{ACC538D6-B679-4137-B263-A4E7BCBA9D9B}" type="slidenum">
              <a:rPr lang="en-US" altLang="zh-CN" sz="1200">
                <a:latin typeface="Arial" panose="020B0604020202020204" pitchFamily="34" charset="0"/>
              </a:rPr>
              <a:pPr algn="r" eaLnBrk="1" hangingPunct="1"/>
              <a:t>6</a:t>
            </a:fld>
            <a:endParaRPr lang="en-US" altLang="zh-CN" sz="1200">
              <a:latin typeface="Arial" panose="020B0604020202020204" pitchFamily="34" charset="0"/>
            </a:endParaRP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9425659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43F534B7-FD04-48C5-AEA8-FCACB77411C0}" type="slidenum">
              <a:rPr lang="en-US" altLang="zh-CN" sz="1200">
                <a:latin typeface="Arial" charset="0"/>
              </a:rPr>
              <a:pPr/>
              <a:t>65</a:t>
            </a:fld>
            <a:endParaRPr lang="en-US" altLang="zh-CN" sz="1200">
              <a:latin typeface="Arial"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AA5EF30D-B635-45D2-938A-298864C3FD41}" type="slidenum">
              <a:rPr lang="en-US" altLang="zh-CN" sz="1200">
                <a:latin typeface="Arial" charset="0"/>
              </a:rPr>
              <a:pPr/>
              <a:t>66</a:t>
            </a:fld>
            <a:endParaRPr lang="en-US" altLang="zh-CN" sz="1200">
              <a:latin typeface="Arial"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75D1D9B8-B121-4CBE-B906-E7E93A7FCA81}" type="slidenum">
              <a:rPr lang="en-US" altLang="zh-CN" sz="1200">
                <a:latin typeface="Arial" charset="0"/>
              </a:rPr>
              <a:pPr/>
              <a:t>67</a:t>
            </a:fld>
            <a:endParaRPr lang="en-US" altLang="zh-CN" sz="1200">
              <a:latin typeface="Arial"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050F311B-F405-428A-BB36-60689CFFC530}" type="slidenum">
              <a:rPr lang="en-US" altLang="zh-CN" sz="1200">
                <a:latin typeface="Arial" charset="0"/>
              </a:rPr>
              <a:pPr/>
              <a:t>69</a:t>
            </a:fld>
            <a:endParaRPr lang="en-US" altLang="zh-CN" sz="1200">
              <a:latin typeface="Arial"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97D76355-5643-4E4B-8F99-ED36B351C6B0}" type="slidenum">
              <a:rPr lang="en-US" altLang="zh-CN" sz="1200">
                <a:latin typeface="Arial" charset="0"/>
              </a:rPr>
              <a:pPr/>
              <a:t>70</a:t>
            </a:fld>
            <a:endParaRPr lang="en-US" altLang="zh-CN" sz="1200">
              <a:latin typeface="Arial"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90827A7C-DD2C-453C-B37D-58FE1ECDDA90}" type="slidenum">
              <a:rPr lang="en-US" altLang="zh-CN" sz="1200">
                <a:latin typeface="Arial" charset="0"/>
              </a:rPr>
              <a:pPr/>
              <a:t>71</a:t>
            </a:fld>
            <a:endParaRPr lang="en-US" altLang="zh-CN" sz="1200">
              <a:latin typeface="Arial"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F7AAE894-2A4B-41E6-953A-528D7B92F8BF}" type="slidenum">
              <a:rPr lang="en-US" altLang="zh-CN" sz="1200">
                <a:latin typeface="Arial" charset="0"/>
              </a:rPr>
              <a:pPr/>
              <a:t>72</a:t>
            </a:fld>
            <a:endParaRPr lang="en-US" altLang="zh-CN" sz="1200">
              <a:latin typeface="Arial"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FCB25D2C-3153-47EB-A892-1A31BCA69827}" type="slidenum">
              <a:rPr lang="en-US" altLang="zh-CN" sz="1200">
                <a:latin typeface="Arial" charset="0"/>
              </a:rPr>
              <a:pPr/>
              <a:t>73</a:t>
            </a:fld>
            <a:endParaRPr lang="en-US" altLang="zh-CN" sz="1200">
              <a:latin typeface="Arial"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A6651D48-E918-474F-8323-3FA9C3FB6EBE}" type="slidenum">
              <a:rPr lang="en-US" altLang="zh-CN" sz="1200">
                <a:latin typeface="Arial" charset="0"/>
              </a:rPr>
              <a:pPr/>
              <a:t>74</a:t>
            </a:fld>
            <a:endParaRPr lang="en-US" altLang="zh-CN" sz="1200">
              <a:latin typeface="Arial"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4B79CD6A-4CB8-44D6-A207-E8CE0005241D}" type="slidenum">
              <a:rPr lang="en-US" altLang="zh-CN" sz="1200">
                <a:latin typeface="Arial" charset="0"/>
              </a:rPr>
              <a:pPr/>
              <a:t>75</a:t>
            </a:fld>
            <a:endParaRPr lang="en-US" altLang="zh-CN" sz="1200">
              <a:latin typeface="Arial"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362318B5-3A8E-4CC1-951F-506CEE882461}" type="slidenum">
              <a:rPr lang="en-US" altLang="zh-CN" sz="1200">
                <a:latin typeface="Arial" charset="0"/>
              </a:rPr>
              <a:pPr/>
              <a:t>7</a:t>
            </a:fld>
            <a:endParaRPr lang="en-US" altLang="zh-CN" sz="1200">
              <a:latin typeface="Arial"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7E6DF5D3-2C5D-4B22-823D-F8CE689E7F90}" type="slidenum">
              <a:rPr lang="en-US" altLang="zh-CN" sz="1200">
                <a:latin typeface="Arial" charset="0"/>
              </a:rPr>
              <a:pPr/>
              <a:t>76</a:t>
            </a:fld>
            <a:endParaRPr lang="en-US" altLang="zh-CN" sz="1200">
              <a:latin typeface="Arial"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AAB8C31B-8E74-43E5-8930-F38B968B50DF}" type="slidenum">
              <a:rPr lang="en-US" altLang="zh-CN" sz="1200">
                <a:latin typeface="Arial" charset="0"/>
              </a:rPr>
              <a:pPr/>
              <a:t>77</a:t>
            </a:fld>
            <a:endParaRPr lang="en-US" altLang="zh-CN" sz="1200">
              <a:latin typeface="Arial"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84F2407E-E322-446A-90F6-5882B5370F7B}" type="slidenum">
              <a:rPr lang="en-US" altLang="zh-CN" sz="1200">
                <a:latin typeface="Arial" charset="0"/>
              </a:rPr>
              <a:pPr/>
              <a:t>81</a:t>
            </a:fld>
            <a:endParaRPr lang="en-US" altLang="zh-CN" sz="1200">
              <a:latin typeface="Arial"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58428C97-0D62-47A1-83E2-7506F1162D26}" type="slidenum">
              <a:rPr lang="en-US" altLang="zh-CN" sz="1200">
                <a:latin typeface="Arial" charset="0"/>
              </a:rPr>
              <a:pPr/>
              <a:t>82</a:t>
            </a:fld>
            <a:endParaRPr lang="en-US" altLang="zh-CN" sz="1200">
              <a:latin typeface="Arial"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C45AFDEE-584E-4671-A049-5102E978FCDF}" type="slidenum">
              <a:rPr lang="en-US" altLang="zh-CN" sz="1200">
                <a:latin typeface="Arial" charset="0"/>
              </a:rPr>
              <a:pPr/>
              <a:t>83</a:t>
            </a:fld>
            <a:endParaRPr lang="en-US" altLang="zh-CN" sz="1200">
              <a:latin typeface="Arial"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F6DA90B0-E310-4C59-BE33-7FB9DFE184B0}" type="slidenum">
              <a:rPr lang="en-US" altLang="zh-CN" sz="1200">
                <a:latin typeface="Arial" charset="0"/>
              </a:rPr>
              <a:pPr/>
              <a:t>84</a:t>
            </a:fld>
            <a:endParaRPr lang="en-US" altLang="zh-CN" sz="1200">
              <a:latin typeface="Arial" charset="0"/>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D622A74F-6536-4563-8691-7AAD5DE25117}" type="slidenum">
              <a:rPr lang="en-US" altLang="zh-CN" sz="1200">
                <a:latin typeface="Arial" charset="0"/>
              </a:rPr>
              <a:pPr/>
              <a:t>85</a:t>
            </a:fld>
            <a:endParaRPr lang="en-US" altLang="zh-CN" sz="1200">
              <a:latin typeface="Arial"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F9F4657A-2B9B-496F-B68E-E4B2151C2DC4}" type="slidenum">
              <a:rPr lang="en-US" altLang="zh-CN" sz="1200">
                <a:latin typeface="Arial" charset="0"/>
              </a:rPr>
              <a:pPr/>
              <a:t>86</a:t>
            </a:fld>
            <a:endParaRPr lang="en-US" altLang="zh-CN" sz="1200">
              <a:latin typeface="Arial"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619BF4E5-DE2E-4BC9-9F2D-032EE0E3927A}" type="slidenum">
              <a:rPr lang="en-US" altLang="zh-CN" sz="1200">
                <a:latin typeface="Arial" charset="0"/>
              </a:rPr>
              <a:pPr/>
              <a:t>87</a:t>
            </a:fld>
            <a:endParaRPr lang="en-US" altLang="zh-CN" sz="1200">
              <a:latin typeface="Arial" charset="0"/>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9093B38E-BBE4-4D5E-AA52-E3B8E13DAED6}" type="slidenum">
              <a:rPr lang="en-US" altLang="zh-CN" sz="1200">
                <a:latin typeface="Arial" charset="0"/>
              </a:rPr>
              <a:pPr/>
              <a:t>89</a:t>
            </a:fld>
            <a:endParaRPr lang="en-US" altLang="zh-CN" sz="1200">
              <a:latin typeface="Arial" charset="0"/>
            </a:endParaRPr>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3948000D-7B90-4030-8BBA-A050511F1FCD}" type="slidenum">
              <a:rPr lang="en-US" altLang="zh-CN" sz="1200">
                <a:latin typeface="Arial" charset="0"/>
              </a:rPr>
              <a:pPr/>
              <a:t>8</a:t>
            </a:fld>
            <a:endParaRPr lang="en-US" altLang="zh-CN" sz="1200">
              <a:latin typeface="Arial"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041258A4-76FA-49B1-85BE-B7677688812A}" type="slidenum">
              <a:rPr lang="en-US" altLang="zh-CN" sz="1200">
                <a:latin typeface="Arial" charset="0"/>
              </a:rPr>
              <a:pPr/>
              <a:t>90</a:t>
            </a:fld>
            <a:endParaRPr lang="en-US" altLang="zh-CN" sz="1200">
              <a:latin typeface="Arial" charset="0"/>
            </a:endParaRPr>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2CADAD7B-99F2-4EFA-98AD-B08FAA428576}" type="slidenum">
              <a:rPr lang="en-US" altLang="zh-CN" sz="1200">
                <a:latin typeface="Arial" charset="0"/>
              </a:rPr>
              <a:pPr/>
              <a:t>91</a:t>
            </a:fld>
            <a:endParaRPr lang="en-US" altLang="zh-CN" sz="1200">
              <a:latin typeface="Arial" charset="0"/>
            </a:endParaRPr>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4009B2F1-FDBF-4A3C-A059-D540E2BECE67}" type="slidenum">
              <a:rPr lang="en-US" altLang="zh-CN" sz="1200">
                <a:latin typeface="Arial" charset="0"/>
              </a:rPr>
              <a:pPr/>
              <a:t>92</a:t>
            </a:fld>
            <a:endParaRPr lang="en-US" altLang="zh-CN" sz="1200">
              <a:latin typeface="Arial" charset="0"/>
            </a:endParaRPr>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23497394-BEBA-4360-9FF1-1A6E0470C0B4}" type="slidenum">
              <a:rPr lang="en-US" altLang="zh-CN" sz="1200">
                <a:latin typeface="Arial" charset="0"/>
              </a:rPr>
              <a:pPr/>
              <a:t>93</a:t>
            </a:fld>
            <a:endParaRPr lang="en-US" altLang="zh-CN" sz="1200">
              <a:latin typeface="Arial" charset="0"/>
            </a:endParaRPr>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60D6B18B-A2D8-4FC9-BA97-6573D6B10D0C}" type="slidenum">
              <a:rPr lang="en-US" altLang="zh-CN" sz="1200">
                <a:latin typeface="Arial" charset="0"/>
              </a:rPr>
              <a:pPr/>
              <a:t>94</a:t>
            </a:fld>
            <a:endParaRPr lang="en-US" altLang="zh-CN" sz="1200">
              <a:latin typeface="Arial" charset="0"/>
            </a:endParaRPr>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734647F4-BFC1-4732-81C6-81B8879F0CB8}" type="slidenum">
              <a:rPr lang="en-US" altLang="zh-CN" sz="1200">
                <a:latin typeface="Arial" charset="0"/>
              </a:rPr>
              <a:pPr/>
              <a:t>95</a:t>
            </a:fld>
            <a:endParaRPr lang="en-US" altLang="zh-CN" sz="1200">
              <a:latin typeface="Arial" charset="0"/>
            </a:endParaRPr>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C4E45FE8-44A3-4399-8ABC-1D554C3F16B5}" type="slidenum">
              <a:rPr lang="en-US" altLang="zh-CN" sz="1200">
                <a:latin typeface="Arial" charset="0"/>
              </a:rPr>
              <a:pPr/>
              <a:t>96</a:t>
            </a:fld>
            <a:endParaRPr lang="en-US" altLang="zh-CN" sz="1200">
              <a:latin typeface="Arial" charset="0"/>
            </a:endParaRP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D7968B0B-CA71-4BD2-A79A-E525EBE2AEA5}" type="slidenum">
              <a:rPr lang="en-US" altLang="zh-CN" sz="1200">
                <a:latin typeface="Arial" charset="0"/>
              </a:rPr>
              <a:pPr/>
              <a:t>97</a:t>
            </a:fld>
            <a:endParaRPr lang="en-US" altLang="zh-CN" sz="1200">
              <a:latin typeface="Arial" charset="0"/>
            </a:endParaRP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8E6A68DB-0CEA-4046-9A9C-04EC7A9E9715}" type="slidenum">
              <a:rPr lang="en-US" altLang="zh-CN" sz="1200">
                <a:latin typeface="Arial" charset="0"/>
              </a:rPr>
              <a:pPr/>
              <a:t>98</a:t>
            </a:fld>
            <a:endParaRPr lang="en-US" altLang="zh-CN" sz="1200">
              <a:latin typeface="Arial"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182D5FC1-C478-4801-B58B-65DA8ECFDA42}" type="slidenum">
              <a:rPr lang="en-US" altLang="zh-CN" sz="1200">
                <a:latin typeface="Arial" charset="0"/>
              </a:rPr>
              <a:pPr/>
              <a:t>99</a:t>
            </a:fld>
            <a:endParaRPr lang="en-US" altLang="zh-CN" sz="1200">
              <a:latin typeface="Arial" charset="0"/>
            </a:endParaRPr>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F258536F-3E42-4A32-A403-80B99AAFE183}" type="slidenum">
              <a:rPr lang="en-US" altLang="zh-CN" sz="1200">
                <a:latin typeface="Arial" charset="0"/>
              </a:rPr>
              <a:pPr/>
              <a:t>10</a:t>
            </a:fld>
            <a:endParaRPr lang="en-US" altLang="zh-CN" sz="1200">
              <a:latin typeface="Arial"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17B86BFD-3A57-40C5-BFEA-C02EC40CDC28}" type="slidenum">
              <a:rPr lang="en-US" altLang="zh-CN" sz="1200">
                <a:latin typeface="Arial" charset="0"/>
              </a:rPr>
              <a:pPr/>
              <a:t>100</a:t>
            </a:fld>
            <a:endParaRPr lang="en-US" altLang="zh-CN" sz="1200">
              <a:latin typeface="Arial" charset="0"/>
            </a:endParaRPr>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55A53176-2942-4D5F-8849-8B8703F6E32D}" type="slidenum">
              <a:rPr lang="en-US" altLang="zh-CN" sz="1200">
                <a:latin typeface="Arial" charset="0"/>
              </a:rPr>
              <a:pPr/>
              <a:t>101</a:t>
            </a:fld>
            <a:endParaRPr lang="en-US" altLang="zh-CN" sz="1200">
              <a:latin typeface="Arial" charset="0"/>
            </a:endParaRPr>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0C72F2B7-F9DA-4522-AAFE-DC638F04D872}" type="slidenum">
              <a:rPr lang="en-US" altLang="zh-CN" sz="1200">
                <a:latin typeface="Arial" charset="0"/>
              </a:rPr>
              <a:pPr/>
              <a:t>105</a:t>
            </a:fld>
            <a:endParaRPr lang="en-US" altLang="zh-CN" sz="1200">
              <a:latin typeface="Arial" charset="0"/>
            </a:endParaRPr>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619DF268-A6F8-4ACB-88B5-4C4739519C82}" type="slidenum">
              <a:rPr lang="en-US" altLang="zh-CN" sz="1200">
                <a:latin typeface="Arial" charset="0"/>
              </a:rPr>
              <a:pPr/>
              <a:t>107</a:t>
            </a:fld>
            <a:endParaRPr lang="en-US" altLang="zh-CN" sz="1200">
              <a:latin typeface="Arial" charset="0"/>
            </a:endParaRPr>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34DEF794-6E07-4051-9913-5046CF82ABA7}" type="slidenum">
              <a:rPr lang="en-US" altLang="zh-CN" sz="1200">
                <a:latin typeface="Arial" charset="0"/>
              </a:rPr>
              <a:pPr/>
              <a:t>108</a:t>
            </a:fld>
            <a:endParaRPr lang="en-US" altLang="zh-CN" sz="1200">
              <a:latin typeface="Arial" charset="0"/>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506BE70E-EDAC-4B4D-B8D8-AE2F1AC692C9}" type="slidenum">
              <a:rPr lang="en-US" altLang="zh-CN" sz="1200">
                <a:latin typeface="Arial" charset="0"/>
              </a:rPr>
              <a:pPr/>
              <a:t>109</a:t>
            </a:fld>
            <a:endParaRPr lang="en-US" altLang="zh-CN" sz="1200">
              <a:latin typeface="Arial" charset="0"/>
            </a:endParaRPr>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35115393-7085-48AF-8310-A8DD7F723C00}" type="slidenum">
              <a:rPr lang="en-US" altLang="zh-CN" sz="1200">
                <a:latin typeface="Arial" charset="0"/>
              </a:rPr>
              <a:pPr/>
              <a:t>110</a:t>
            </a:fld>
            <a:endParaRPr lang="en-US" altLang="zh-CN" sz="1200">
              <a:latin typeface="Arial" charset="0"/>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510CBE93-4CE3-417F-8970-AE53F3553225}" type="slidenum">
              <a:rPr lang="en-US" altLang="zh-CN" sz="1200">
                <a:latin typeface="Arial" charset="0"/>
              </a:rPr>
              <a:pPr/>
              <a:t>111</a:t>
            </a:fld>
            <a:endParaRPr lang="en-US" altLang="zh-CN" sz="1200">
              <a:latin typeface="Arial" charset="0"/>
            </a:endParaRPr>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3F8DABAD-55DF-43C6-A474-302746FB9FDB}" type="slidenum">
              <a:rPr lang="en-US" altLang="zh-CN" sz="1200">
                <a:latin typeface="Arial" charset="0"/>
              </a:rPr>
              <a:pPr/>
              <a:t>112</a:t>
            </a:fld>
            <a:endParaRPr lang="en-US" altLang="zh-CN" sz="1200">
              <a:latin typeface="Arial" charset="0"/>
            </a:endParaRPr>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5FABCB9E-5A8E-4EF0-B91C-AAB5B4EBBFCA}" type="slidenum">
              <a:rPr lang="en-US" altLang="zh-CN" sz="1200">
                <a:latin typeface="Arial" charset="0"/>
              </a:rPr>
              <a:pPr/>
              <a:t>113</a:t>
            </a:fld>
            <a:endParaRPr lang="en-US" altLang="zh-CN" sz="1200">
              <a:latin typeface="Arial" charset="0"/>
            </a:endParaRPr>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F258536F-3E42-4A32-A403-80B99AAFE183}" type="slidenum">
              <a:rPr lang="en-US" altLang="zh-CN" sz="1200">
                <a:latin typeface="Arial" charset="0"/>
              </a:rPr>
              <a:pPr/>
              <a:t>11</a:t>
            </a:fld>
            <a:endParaRPr lang="en-US" altLang="zh-CN" sz="1200">
              <a:latin typeface="Arial"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15910910-F882-4EA0-BDB4-DDAA493426FA}" type="slidenum">
              <a:rPr lang="en-US" altLang="zh-CN" sz="1200">
                <a:latin typeface="Arial" charset="0"/>
              </a:rPr>
              <a:pPr/>
              <a:t>114</a:t>
            </a:fld>
            <a:endParaRPr lang="en-US" altLang="zh-CN" sz="1200">
              <a:latin typeface="Arial" charset="0"/>
            </a:endParaRPr>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62B6FBC0-12FD-497D-86E3-BD5D33DD38A7}" type="slidenum">
              <a:rPr lang="en-US" altLang="zh-CN" sz="1200">
                <a:latin typeface="Arial" charset="0"/>
              </a:rPr>
              <a:pPr/>
              <a:t>115</a:t>
            </a:fld>
            <a:endParaRPr lang="en-US" altLang="zh-CN" sz="1200">
              <a:latin typeface="Arial" charset="0"/>
            </a:endParaRPr>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A252C8AF-2087-421A-A9E7-F3460D3D27F8}" type="slidenum">
              <a:rPr lang="en-US" altLang="zh-CN" sz="1200">
                <a:latin typeface="Arial" charset="0"/>
              </a:rPr>
              <a:pPr/>
              <a:t>116</a:t>
            </a:fld>
            <a:endParaRPr lang="en-US" altLang="zh-CN" sz="1200">
              <a:latin typeface="Arial" charset="0"/>
            </a:endParaRPr>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D5517230-753B-4A3F-98BB-72096B5B0B02}" type="slidenum">
              <a:rPr lang="en-US" altLang="zh-CN" sz="1200">
                <a:latin typeface="Arial" charset="0"/>
              </a:rPr>
              <a:pPr/>
              <a:t>117</a:t>
            </a:fld>
            <a:endParaRPr lang="en-US" altLang="zh-CN" sz="1200">
              <a:latin typeface="Arial" charset="0"/>
            </a:endParaRPr>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441C277D-E93C-4D71-8F21-B329B2353488}" type="slidenum">
              <a:rPr lang="en-US" altLang="zh-CN" sz="1200">
                <a:latin typeface="Arial" charset="0"/>
              </a:rPr>
              <a:pPr/>
              <a:t>118</a:t>
            </a:fld>
            <a:endParaRPr lang="en-US" altLang="zh-CN" sz="1200">
              <a:latin typeface="Arial" charset="0"/>
            </a:endParaRPr>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DAB1EA23-F01A-4D09-BDA1-3E14EE4ADC26}" type="slidenum">
              <a:rPr lang="en-US" altLang="zh-CN" sz="1200">
                <a:latin typeface="Arial" charset="0"/>
              </a:rPr>
              <a:pPr/>
              <a:t>122</a:t>
            </a:fld>
            <a:endParaRPr lang="en-US" altLang="zh-CN" sz="1200">
              <a:latin typeface="Arial" charset="0"/>
            </a:endParaRPr>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A53C188A-D847-4340-A186-E4360F9EAD56}" type="slidenum">
              <a:rPr lang="en-US" altLang="zh-CN" sz="1200">
                <a:latin typeface="Arial" charset="0"/>
              </a:rPr>
              <a:pPr/>
              <a:t>132</a:t>
            </a:fld>
            <a:endParaRPr lang="en-US" altLang="zh-CN" sz="1200">
              <a:latin typeface="Arial" charset="0"/>
            </a:endParaRPr>
          </a:p>
        </p:txBody>
      </p:sp>
      <p:sp>
        <p:nvSpPr>
          <p:cNvPr id="241667" name="Rectangle 2"/>
          <p:cNvSpPr>
            <a:spLocks noGrp="1" noRot="1" noChangeAspect="1" noChangeArrowheads="1" noTextEdit="1"/>
          </p:cNvSpPr>
          <p:nvPr>
            <p:ph type="sldImg"/>
          </p:nvPr>
        </p:nvSpPr>
        <p:spPr>
          <a:ln/>
        </p:spPr>
      </p:sp>
      <p:sp>
        <p:nvSpPr>
          <p:cNvPr id="241668"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150FFFAA-8722-462E-8F76-05C862564025}" type="slidenum">
              <a:rPr lang="en-US" altLang="zh-CN" sz="1200">
                <a:latin typeface="Arial" charset="0"/>
              </a:rPr>
              <a:pPr/>
              <a:t>133</a:t>
            </a:fld>
            <a:endParaRPr lang="en-US" altLang="zh-CN" sz="1200">
              <a:latin typeface="Arial" charset="0"/>
            </a:endParaRPr>
          </a:p>
        </p:txBody>
      </p:sp>
      <p:sp>
        <p:nvSpPr>
          <p:cNvPr id="243715" name="Rectangle 2"/>
          <p:cNvSpPr>
            <a:spLocks noGrp="1" noRot="1" noChangeAspect="1" noChangeArrowheads="1" noTextEdit="1"/>
          </p:cNvSpPr>
          <p:nvPr>
            <p:ph type="sldImg"/>
          </p:nvPr>
        </p:nvSpPr>
        <p:spPr>
          <a:ln/>
        </p:spPr>
      </p:sp>
      <p:sp>
        <p:nvSpPr>
          <p:cNvPr id="243716"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BE0E71AA-33F2-4748-A2FE-2EF8894B4E7F}" type="slidenum">
              <a:rPr lang="en-US" altLang="zh-CN" sz="1200">
                <a:latin typeface="Arial" charset="0"/>
              </a:rPr>
              <a:pPr/>
              <a:t>134</a:t>
            </a:fld>
            <a:endParaRPr lang="en-US" altLang="zh-CN" sz="1200">
              <a:latin typeface="Arial" charset="0"/>
            </a:endParaRPr>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704F7B6C-3FF6-46FC-B418-13AFCD4CAED6}" type="slidenum">
              <a:rPr lang="en-US" altLang="zh-CN" sz="1200">
                <a:latin typeface="Arial" charset="0"/>
              </a:rPr>
              <a:pPr/>
              <a:t>135</a:t>
            </a:fld>
            <a:endParaRPr lang="en-US" altLang="zh-CN" sz="1200">
              <a:latin typeface="Arial" charset="0"/>
            </a:endParaRPr>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66FFD0F2-9519-4030-92F0-ED93B4D89C25}" type="slidenum">
              <a:rPr lang="en-US" altLang="zh-CN" sz="1200">
                <a:latin typeface="Arial" charset="0"/>
              </a:rPr>
              <a:pPr/>
              <a:t>12</a:t>
            </a:fld>
            <a:endParaRPr lang="en-US" altLang="zh-CN" sz="1200">
              <a:latin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2A31A6F5-B0E4-4CBF-8D23-36E57787A5C2}" type="slidenum">
              <a:rPr lang="en-US" altLang="zh-CN" sz="1200">
                <a:latin typeface="Arial" charset="0"/>
              </a:rPr>
              <a:pPr/>
              <a:t>137</a:t>
            </a:fld>
            <a:endParaRPr lang="en-US" altLang="zh-CN" sz="1200">
              <a:latin typeface="Arial" charset="0"/>
            </a:endParaRPr>
          </a:p>
        </p:txBody>
      </p:sp>
      <p:sp>
        <p:nvSpPr>
          <p:cNvPr id="249859" name="Rectangle 2"/>
          <p:cNvSpPr>
            <a:spLocks noGrp="1" noRot="1" noChangeAspect="1" noChangeArrowheads="1" noTextEdit="1"/>
          </p:cNvSpPr>
          <p:nvPr>
            <p:ph type="sldImg"/>
          </p:nvPr>
        </p:nvSpPr>
        <p:spPr>
          <a:ln/>
        </p:spPr>
      </p:sp>
      <p:sp>
        <p:nvSpPr>
          <p:cNvPr id="249860"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03188689-98FF-4461-AC02-69E66E268044}" type="slidenum">
              <a:rPr lang="en-US" altLang="zh-CN" sz="1200">
                <a:latin typeface="Arial" charset="0"/>
              </a:rPr>
              <a:pPr/>
              <a:t>140</a:t>
            </a:fld>
            <a:endParaRPr lang="en-US" altLang="zh-CN" sz="1200">
              <a:latin typeface="Arial" charset="0"/>
            </a:endParaRPr>
          </a:p>
        </p:txBody>
      </p:sp>
      <p:sp>
        <p:nvSpPr>
          <p:cNvPr id="253955" name="Rectangle 2"/>
          <p:cNvSpPr>
            <a:spLocks noGrp="1" noRot="1" noChangeAspect="1" noChangeArrowheads="1" noTextEdit="1"/>
          </p:cNvSpPr>
          <p:nvPr>
            <p:ph type="sldImg"/>
          </p:nvPr>
        </p:nvSpPr>
        <p:spPr>
          <a:ln/>
        </p:spPr>
      </p:sp>
      <p:sp>
        <p:nvSpPr>
          <p:cNvPr id="253956"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3578DEF0-EE48-48ED-824B-9C07BB837FDA}" type="slidenum">
              <a:rPr lang="en-US" altLang="zh-CN" sz="1200">
                <a:latin typeface="Arial" charset="0"/>
              </a:rPr>
              <a:pPr/>
              <a:t>141</a:t>
            </a:fld>
            <a:endParaRPr lang="en-US" altLang="zh-CN" sz="1200">
              <a:latin typeface="Arial" charset="0"/>
            </a:endParaRPr>
          </a:p>
        </p:txBody>
      </p:sp>
      <p:sp>
        <p:nvSpPr>
          <p:cNvPr id="256003" name="Rectangle 2"/>
          <p:cNvSpPr>
            <a:spLocks noGrp="1" noRot="1" noChangeAspect="1" noChangeArrowheads="1" noTextEdit="1"/>
          </p:cNvSpPr>
          <p:nvPr>
            <p:ph type="sldImg"/>
          </p:nvPr>
        </p:nvSpPr>
        <p:spPr>
          <a:ln/>
        </p:spPr>
      </p:sp>
      <p:sp>
        <p:nvSpPr>
          <p:cNvPr id="256004"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B5E768BE-045A-4CB9-AA66-832D5213DF59}" type="slidenum">
              <a:rPr lang="en-US" altLang="zh-CN" sz="1200">
                <a:latin typeface="Arial" charset="0"/>
              </a:rPr>
              <a:pPr/>
              <a:t>142</a:t>
            </a:fld>
            <a:endParaRPr lang="en-US" altLang="zh-CN" sz="1200">
              <a:latin typeface="Arial" charset="0"/>
            </a:endParaRPr>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548A09F0-33E5-4FCF-93E7-C1E8DC7315C2}" type="slidenum">
              <a:rPr lang="en-US" altLang="zh-CN" sz="1200">
                <a:latin typeface="Arial" charset="0"/>
              </a:rPr>
              <a:pPr/>
              <a:t>143</a:t>
            </a:fld>
            <a:endParaRPr lang="en-US" altLang="zh-CN" sz="1200">
              <a:latin typeface="Arial" charset="0"/>
            </a:endParaRPr>
          </a:p>
        </p:txBody>
      </p:sp>
      <p:sp>
        <p:nvSpPr>
          <p:cNvPr id="260099" name="Rectangle 2"/>
          <p:cNvSpPr>
            <a:spLocks noGrp="1" noRot="1" noChangeAspect="1" noChangeArrowheads="1" noTextEdit="1"/>
          </p:cNvSpPr>
          <p:nvPr>
            <p:ph type="sldImg"/>
          </p:nvPr>
        </p:nvSpPr>
        <p:spPr>
          <a:ln/>
        </p:spPr>
      </p:sp>
      <p:sp>
        <p:nvSpPr>
          <p:cNvPr id="260100"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76FC4CB0-EF66-4EAB-B1C1-FFF379729148}" type="slidenum">
              <a:rPr lang="en-US" altLang="zh-CN" sz="1200">
                <a:latin typeface="Arial" charset="0"/>
              </a:rPr>
              <a:pPr/>
              <a:t>144</a:t>
            </a:fld>
            <a:endParaRPr lang="en-US" altLang="zh-CN" sz="1200">
              <a:latin typeface="Arial" charset="0"/>
            </a:endParaRPr>
          </a:p>
        </p:txBody>
      </p:sp>
      <p:sp>
        <p:nvSpPr>
          <p:cNvPr id="262147" name="Rectangle 2"/>
          <p:cNvSpPr>
            <a:spLocks noGrp="1" noRot="1" noChangeAspect="1" noChangeArrowheads="1" noTextEdit="1"/>
          </p:cNvSpPr>
          <p:nvPr>
            <p:ph type="sldImg"/>
          </p:nvPr>
        </p:nvSpPr>
        <p:spPr>
          <a:ln/>
        </p:spPr>
      </p:sp>
      <p:sp>
        <p:nvSpPr>
          <p:cNvPr id="262148"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63CE72CF-0CC1-4FF6-A91E-E638A9EAC889}" type="slidenum">
              <a:rPr lang="en-US" altLang="zh-CN" sz="1200">
                <a:latin typeface="Arial" charset="0"/>
              </a:rPr>
              <a:pPr/>
              <a:t>145</a:t>
            </a:fld>
            <a:endParaRPr lang="en-US" altLang="zh-CN" sz="1200">
              <a:latin typeface="Arial" charset="0"/>
            </a:endParaRPr>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9AD057EE-5C3A-428A-A200-21E19ED34053}" type="slidenum">
              <a:rPr lang="en-US" altLang="zh-CN" sz="1200">
                <a:latin typeface="Arial" charset="0"/>
              </a:rPr>
              <a:pPr/>
              <a:t>146</a:t>
            </a:fld>
            <a:endParaRPr lang="en-US" altLang="zh-CN" sz="1200">
              <a:latin typeface="Arial" charset="0"/>
            </a:endParaRPr>
          </a:p>
        </p:txBody>
      </p:sp>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651ADA2A-E34E-4B4B-9BA0-6AC6FC1FF4C8}" type="slidenum">
              <a:rPr lang="en-US" altLang="zh-CN" sz="1200">
                <a:latin typeface="Arial" charset="0"/>
              </a:rPr>
              <a:pPr/>
              <a:t>147</a:t>
            </a:fld>
            <a:endParaRPr lang="en-US" altLang="zh-CN" sz="1200">
              <a:latin typeface="Arial" charset="0"/>
            </a:endParaRPr>
          </a:p>
        </p:txBody>
      </p:sp>
      <p:sp>
        <p:nvSpPr>
          <p:cNvPr id="268291" name="Rectangle 2"/>
          <p:cNvSpPr>
            <a:spLocks noGrp="1" noRot="1" noChangeAspect="1" noChangeArrowheads="1" noTextEdit="1"/>
          </p:cNvSpPr>
          <p:nvPr>
            <p:ph type="sldImg"/>
          </p:nvPr>
        </p:nvSpPr>
        <p:spPr>
          <a:ln/>
        </p:spPr>
      </p:sp>
      <p:sp>
        <p:nvSpPr>
          <p:cNvPr id="268292"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679ACA04-3DAC-4BEC-B6E9-67756EE2474E}" type="slidenum">
              <a:rPr lang="en-US" altLang="zh-CN" sz="1200">
                <a:latin typeface="Arial" charset="0"/>
              </a:rPr>
              <a:pPr/>
              <a:t>148</a:t>
            </a:fld>
            <a:endParaRPr lang="en-US" altLang="zh-CN" sz="1200">
              <a:latin typeface="Arial" charset="0"/>
            </a:endParaRPr>
          </a:p>
        </p:txBody>
      </p:sp>
      <p:sp>
        <p:nvSpPr>
          <p:cNvPr id="270339" name="Rectangle 2"/>
          <p:cNvSpPr>
            <a:spLocks noGrp="1" noRot="1" noChangeAspect="1" noChangeArrowheads="1" noTextEdit="1"/>
          </p:cNvSpPr>
          <p:nvPr>
            <p:ph type="sldImg"/>
          </p:nvPr>
        </p:nvSpPr>
        <p:spPr>
          <a:ln/>
        </p:spPr>
      </p:sp>
      <p:sp>
        <p:nvSpPr>
          <p:cNvPr id="270340"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4ACBF8C6-E7F9-4CF9-A77A-31F71F14A7AD}" type="slidenum">
              <a:rPr lang="en-US" altLang="zh-CN" sz="1200">
                <a:latin typeface="Arial" charset="0"/>
              </a:rPr>
              <a:pPr/>
              <a:t>13</a:t>
            </a:fld>
            <a:endParaRPr lang="en-US" altLang="zh-CN" sz="1200">
              <a:latin typeface="Arial"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81EE98E2-6E06-498C-BB41-2943D05B75D9}" type="slidenum">
              <a:rPr lang="en-US" altLang="zh-CN" sz="1200">
                <a:latin typeface="Arial" charset="0"/>
              </a:rPr>
              <a:pPr/>
              <a:t>149</a:t>
            </a:fld>
            <a:endParaRPr lang="en-US" altLang="zh-CN" sz="1200">
              <a:latin typeface="Arial" charset="0"/>
            </a:endParaRPr>
          </a:p>
        </p:txBody>
      </p:sp>
      <p:sp>
        <p:nvSpPr>
          <p:cNvPr id="272387" name="Rectangle 2"/>
          <p:cNvSpPr>
            <a:spLocks noGrp="1" noRot="1" noChangeAspect="1" noChangeArrowheads="1" noTextEdit="1"/>
          </p:cNvSpPr>
          <p:nvPr>
            <p:ph type="sldImg"/>
          </p:nvPr>
        </p:nvSpPr>
        <p:spPr>
          <a:ln/>
        </p:spPr>
      </p:sp>
      <p:sp>
        <p:nvSpPr>
          <p:cNvPr id="272388"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8EE2513B-AB90-4E27-AC7A-FFFE94A48A0B}" type="slidenum">
              <a:rPr lang="en-US" altLang="zh-CN" sz="1200">
                <a:latin typeface="Arial" charset="0"/>
              </a:rPr>
              <a:pPr/>
              <a:t>151</a:t>
            </a:fld>
            <a:endParaRPr lang="en-US" altLang="zh-CN" sz="1200">
              <a:latin typeface="Arial" charset="0"/>
            </a:endParaRPr>
          </a:p>
        </p:txBody>
      </p:sp>
      <p:sp>
        <p:nvSpPr>
          <p:cNvPr id="275459" name="Rectangle 2"/>
          <p:cNvSpPr>
            <a:spLocks noGrp="1" noRot="1" noChangeAspect="1" noChangeArrowheads="1" noTextEdit="1"/>
          </p:cNvSpPr>
          <p:nvPr>
            <p:ph type="sldImg"/>
          </p:nvPr>
        </p:nvSpPr>
        <p:spPr>
          <a:ln/>
        </p:spPr>
      </p:sp>
      <p:sp>
        <p:nvSpPr>
          <p:cNvPr id="275460"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8D9360C5-330A-425B-9C2C-D5F74892BE77}" type="slidenum">
              <a:rPr lang="en-US" altLang="zh-CN" sz="1200">
                <a:latin typeface="Arial" charset="0"/>
              </a:rPr>
              <a:pPr/>
              <a:t>152</a:t>
            </a:fld>
            <a:endParaRPr lang="en-US" altLang="zh-CN" sz="1200">
              <a:latin typeface="Arial" charset="0"/>
            </a:endParaRPr>
          </a:p>
        </p:txBody>
      </p:sp>
      <p:sp>
        <p:nvSpPr>
          <p:cNvPr id="277507" name="Rectangle 2"/>
          <p:cNvSpPr>
            <a:spLocks noGrp="1" noRot="1" noChangeAspect="1" noChangeArrowheads="1" noTextEdit="1"/>
          </p:cNvSpPr>
          <p:nvPr>
            <p:ph type="sldImg"/>
          </p:nvPr>
        </p:nvSpPr>
        <p:spPr>
          <a:ln/>
        </p:spPr>
      </p:sp>
      <p:sp>
        <p:nvSpPr>
          <p:cNvPr id="277508"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97F5BF5E-8BBC-49D6-86EA-5A64FAF70514}" type="slidenum">
              <a:rPr lang="en-US" altLang="zh-CN" sz="1200">
                <a:latin typeface="Arial" charset="0"/>
              </a:rPr>
              <a:pPr/>
              <a:t>153</a:t>
            </a:fld>
            <a:endParaRPr lang="en-US" altLang="zh-CN" sz="1200">
              <a:latin typeface="Arial" charset="0"/>
            </a:endParaRPr>
          </a:p>
        </p:txBody>
      </p:sp>
      <p:sp>
        <p:nvSpPr>
          <p:cNvPr id="279555" name="Rectangle 2"/>
          <p:cNvSpPr>
            <a:spLocks noGrp="1" noRot="1" noChangeAspect="1" noChangeArrowheads="1" noTextEdit="1"/>
          </p:cNvSpPr>
          <p:nvPr>
            <p:ph type="sldImg"/>
          </p:nvPr>
        </p:nvSpPr>
        <p:spPr>
          <a:ln/>
        </p:spPr>
      </p:sp>
      <p:sp>
        <p:nvSpPr>
          <p:cNvPr id="279556"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5E00C91B-D874-46A0-AB61-1FD0703D3CC0}" type="slidenum">
              <a:rPr lang="en-US" altLang="zh-CN" sz="1200">
                <a:latin typeface="Arial" charset="0"/>
              </a:rPr>
              <a:pPr/>
              <a:t>154</a:t>
            </a:fld>
            <a:endParaRPr lang="en-US" altLang="zh-CN" sz="1200">
              <a:latin typeface="Arial" charset="0"/>
            </a:endParaRPr>
          </a:p>
        </p:txBody>
      </p:sp>
      <p:sp>
        <p:nvSpPr>
          <p:cNvPr id="289795" name="Rectangle 2"/>
          <p:cNvSpPr>
            <a:spLocks noGrp="1" noRot="1" noChangeAspect="1" noChangeArrowheads="1" noTextEdit="1"/>
          </p:cNvSpPr>
          <p:nvPr>
            <p:ph type="sldImg"/>
          </p:nvPr>
        </p:nvSpPr>
        <p:spPr>
          <a:ln/>
        </p:spPr>
      </p:sp>
      <p:sp>
        <p:nvSpPr>
          <p:cNvPr id="289796"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AEF53DDF-16D4-4E9F-B2ED-0F10C96FEC03}" type="slidenum">
              <a:rPr lang="en-US" altLang="zh-CN" sz="1200">
                <a:latin typeface="Arial" charset="0"/>
              </a:rPr>
              <a:pPr/>
              <a:t>155</a:t>
            </a:fld>
            <a:endParaRPr lang="en-US" altLang="zh-CN" sz="1200">
              <a:latin typeface="Arial" charset="0"/>
            </a:endParaRPr>
          </a:p>
        </p:txBody>
      </p:sp>
      <p:sp>
        <p:nvSpPr>
          <p:cNvPr id="291843" name="Rectangle 2"/>
          <p:cNvSpPr>
            <a:spLocks noGrp="1" noRot="1" noChangeAspect="1" noChangeArrowheads="1" noTextEdit="1"/>
          </p:cNvSpPr>
          <p:nvPr>
            <p:ph type="sldImg"/>
          </p:nvPr>
        </p:nvSpPr>
        <p:spPr>
          <a:ln/>
        </p:spPr>
      </p:sp>
      <p:sp>
        <p:nvSpPr>
          <p:cNvPr id="291844"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BD2CFAA8-9136-46BA-B8CF-6DE586EFC7B8}" type="slidenum">
              <a:rPr lang="en-US" altLang="zh-CN" sz="1200">
                <a:latin typeface="Arial" charset="0"/>
              </a:rPr>
              <a:pPr/>
              <a:t>156</a:t>
            </a:fld>
            <a:endParaRPr lang="en-US" altLang="zh-CN" sz="1200">
              <a:latin typeface="Arial" charset="0"/>
            </a:endParaRPr>
          </a:p>
        </p:txBody>
      </p:sp>
      <p:sp>
        <p:nvSpPr>
          <p:cNvPr id="293891" name="Rectangle 2"/>
          <p:cNvSpPr>
            <a:spLocks noGrp="1" noRot="1" noChangeAspect="1" noChangeArrowheads="1" noTextEdit="1"/>
          </p:cNvSpPr>
          <p:nvPr>
            <p:ph type="sldImg"/>
          </p:nvPr>
        </p:nvSpPr>
        <p:spPr>
          <a:ln/>
        </p:spPr>
      </p:sp>
      <p:sp>
        <p:nvSpPr>
          <p:cNvPr id="293892"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623C525B-354C-4852-BCF7-4727C57ACF36}" type="slidenum">
              <a:rPr lang="en-US" altLang="zh-CN" sz="1200">
                <a:latin typeface="Arial" charset="0"/>
              </a:rPr>
              <a:pPr/>
              <a:t>157</a:t>
            </a:fld>
            <a:endParaRPr lang="en-US" altLang="zh-CN" sz="1200">
              <a:latin typeface="Arial" charset="0"/>
            </a:endParaRPr>
          </a:p>
        </p:txBody>
      </p:sp>
      <p:sp>
        <p:nvSpPr>
          <p:cNvPr id="295939" name="Rectangle 2"/>
          <p:cNvSpPr>
            <a:spLocks noGrp="1" noRot="1" noChangeAspect="1" noChangeArrowheads="1" noTextEdit="1"/>
          </p:cNvSpPr>
          <p:nvPr>
            <p:ph type="sldImg"/>
          </p:nvPr>
        </p:nvSpPr>
        <p:spPr>
          <a:ln/>
        </p:spPr>
      </p:sp>
      <p:sp>
        <p:nvSpPr>
          <p:cNvPr id="295940"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269AAE18-608F-4584-A5BD-3611F9469C20}" type="slidenum">
              <a:rPr lang="en-US" altLang="zh-CN" sz="1200">
                <a:latin typeface="Arial" charset="0"/>
              </a:rPr>
              <a:pPr/>
              <a:t>158</a:t>
            </a:fld>
            <a:endParaRPr lang="en-US" altLang="zh-CN" sz="1200">
              <a:latin typeface="Arial" charset="0"/>
            </a:endParaRPr>
          </a:p>
        </p:txBody>
      </p:sp>
      <p:sp>
        <p:nvSpPr>
          <p:cNvPr id="297987" name="Rectangle 2"/>
          <p:cNvSpPr>
            <a:spLocks noGrp="1" noRot="1" noChangeAspect="1" noChangeArrowheads="1" noTextEdit="1"/>
          </p:cNvSpPr>
          <p:nvPr>
            <p:ph type="sldImg"/>
          </p:nvPr>
        </p:nvSpPr>
        <p:spPr>
          <a:ln/>
        </p:spPr>
      </p:sp>
      <p:sp>
        <p:nvSpPr>
          <p:cNvPr id="297988"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5612" name="Rectangle 12"/>
          <p:cNvSpPr>
            <a:spLocks noGrp="1" noChangeArrowheads="1"/>
          </p:cNvSpPr>
          <p:nvPr>
            <p:ph type="ctrTitle"/>
          </p:nvPr>
        </p:nvSpPr>
        <p:spPr>
          <a:xfrm>
            <a:off x="741600" y="620689"/>
            <a:ext cx="8424936" cy="2160240"/>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lang="zh-CN" altLang="en-US" sz="5400" noProof="0" smtClean="0">
                <a:latin typeface="+mj-lt"/>
                <a:ea typeface="黑体" pitchFamily="2" charset="-122"/>
              </a:defRPr>
            </a:lvl1pPr>
          </a:lstStyle>
          <a:p>
            <a:pPr lvl="0" algn="ctr" eaLnBrk="1" hangingPunct="1"/>
            <a:r>
              <a:rPr lang="zh-CN" altLang="en-US" noProof="0" smtClean="0"/>
              <a:t>单击此处编辑母版标题样式</a:t>
            </a:r>
            <a:endParaRPr lang="zh-CN" altLang="en-US" noProof="0" dirty="0" smtClean="0"/>
          </a:p>
        </p:txBody>
      </p:sp>
      <p:sp>
        <p:nvSpPr>
          <p:cNvPr id="25613" name="Rectangle 13"/>
          <p:cNvSpPr>
            <a:spLocks noGrp="1" noChangeArrowheads="1"/>
          </p:cNvSpPr>
          <p:nvPr>
            <p:ph type="subTitle" idx="1"/>
          </p:nvPr>
        </p:nvSpPr>
        <p:spPr>
          <a:xfrm>
            <a:off x="1486800" y="3268800"/>
            <a:ext cx="6922800" cy="2210400"/>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lang="zh-CN" altLang="en-US" sz="3600" noProof="0" smtClean="0">
                <a:solidFill>
                  <a:schemeClr val="tx1"/>
                </a:solidFill>
                <a:latin typeface="+mj-lt"/>
                <a:ea typeface="黑体" pitchFamily="2" charset="-122"/>
              </a:defRPr>
            </a:lvl1pPr>
          </a:lstStyle>
          <a:p>
            <a:pPr marL="0" lvl="0" indent="0" algn="ctr" eaLnBrk="1" hangingPunct="1">
              <a:lnSpc>
                <a:spcPct val="110000"/>
              </a:lnSpc>
              <a:spcBef>
                <a:spcPts val="600"/>
              </a:spcBef>
              <a:buNone/>
            </a:pPr>
            <a:r>
              <a:rPr lang="zh-CN" altLang="en-US" noProof="0" smtClean="0"/>
              <a:t>单击此处编辑母版副标题样式</a:t>
            </a:r>
            <a:endParaRPr lang="zh-CN" altLang="en-US" noProof="0" dirty="0" smtClean="0"/>
          </a:p>
        </p:txBody>
      </p:sp>
      <p:sp>
        <p:nvSpPr>
          <p:cNvPr id="20" name="Rectangle 8" descr="Gold bar"/>
          <p:cNvSpPr>
            <a:spLocks noChangeArrowheads="1"/>
          </p:cNvSpPr>
          <p:nvPr userDrawn="1"/>
        </p:nvSpPr>
        <p:spPr bwMode="auto">
          <a:xfrm>
            <a:off x="247650" y="2889250"/>
            <a:ext cx="3109913" cy="201613"/>
          </a:xfrm>
          <a:prstGeom prst="rect">
            <a:avLst/>
          </a:prstGeom>
          <a:solidFill>
            <a:srgbClr val="FFCC00"/>
          </a:solidFill>
          <a:ln>
            <a:noFill/>
          </a:ln>
          <a:effectLst/>
          <a:extLst/>
        </p:spPr>
        <p:txBody>
          <a:bodyPr wrap="none" anchor="ctr"/>
          <a:lstStyle/>
          <a:p>
            <a:endParaRPr lang="zh-CN" altLang="en-US"/>
          </a:p>
        </p:txBody>
      </p:sp>
      <p:sp>
        <p:nvSpPr>
          <p:cNvPr id="21" name="Rectangle 9" descr="Orange bar"/>
          <p:cNvSpPr>
            <a:spLocks noChangeArrowheads="1"/>
          </p:cNvSpPr>
          <p:nvPr userDrawn="1"/>
        </p:nvSpPr>
        <p:spPr bwMode="auto">
          <a:xfrm>
            <a:off x="3357563" y="2889250"/>
            <a:ext cx="3108325" cy="201613"/>
          </a:xfrm>
          <a:prstGeom prst="rect">
            <a:avLst/>
          </a:prstGeom>
          <a:solidFill>
            <a:srgbClr val="FF9900"/>
          </a:solidFill>
          <a:ln>
            <a:noFill/>
          </a:ln>
          <a:effectLst/>
          <a:extLst/>
        </p:spPr>
        <p:txBody>
          <a:bodyPr wrap="none" anchor="ctr"/>
          <a:lstStyle/>
          <a:p>
            <a:endParaRPr lang="zh-CN" altLang="en-US"/>
          </a:p>
        </p:txBody>
      </p:sp>
      <p:sp>
        <p:nvSpPr>
          <p:cNvPr id="22" name="Rectangle 10" descr="Slate bar"/>
          <p:cNvSpPr>
            <a:spLocks noChangeArrowheads="1"/>
          </p:cNvSpPr>
          <p:nvPr userDrawn="1"/>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
        <p:nvSpPr>
          <p:cNvPr id="23" name="Rectangle 4"/>
          <p:cNvSpPr>
            <a:spLocks noGrp="1" noChangeArrowheads="1"/>
          </p:cNvSpPr>
          <p:nvPr>
            <p:ph type="dt" sz="half" idx="2"/>
          </p:nvPr>
        </p:nvSpPr>
        <p:spPr>
          <a:xfrm>
            <a:off x="495300" y="6356176"/>
            <a:ext cx="2311400" cy="457200"/>
          </a:xfrm>
          <a:prstGeom prst="rect">
            <a:avLst/>
          </a:prstGeom>
        </p:spPr>
        <p:txBody>
          <a:bodyPr/>
          <a:lstStyle>
            <a:lvl1pPr>
              <a:defRPr/>
            </a:lvl1pPr>
          </a:lstStyle>
          <a:p>
            <a:endParaRPr lang="en-US" altLang="zh-CN"/>
          </a:p>
        </p:txBody>
      </p:sp>
      <p:sp>
        <p:nvSpPr>
          <p:cNvPr id="24" name="Rectangle 5"/>
          <p:cNvSpPr>
            <a:spLocks noGrp="1" noChangeArrowheads="1"/>
          </p:cNvSpPr>
          <p:nvPr>
            <p:ph type="ftr" sz="quarter" idx="3"/>
          </p:nvPr>
        </p:nvSpPr>
        <p:spPr>
          <a:xfrm>
            <a:off x="3384550" y="6356176"/>
            <a:ext cx="3136900" cy="457200"/>
          </a:xfrm>
          <a:prstGeom prst="rect">
            <a:avLst/>
          </a:prstGeom>
        </p:spPr>
        <p:txBody>
          <a:bodyPr/>
          <a:lstStyle>
            <a:lvl1pPr>
              <a:defRPr/>
            </a:lvl1pPr>
          </a:lstStyle>
          <a:p>
            <a:endParaRPr lang="en-US" altLang="zh-CN"/>
          </a:p>
        </p:txBody>
      </p:sp>
      <p:sp>
        <p:nvSpPr>
          <p:cNvPr id="25" name="Rectangle 6"/>
          <p:cNvSpPr>
            <a:spLocks noGrp="1" noChangeArrowheads="1"/>
          </p:cNvSpPr>
          <p:nvPr>
            <p:ph type="sldNum" sz="quarter" idx="4"/>
          </p:nvPr>
        </p:nvSpPr>
        <p:spPr>
          <a:xfrm>
            <a:off x="7099300" y="6356176"/>
            <a:ext cx="2311400" cy="457200"/>
          </a:xfrm>
          <a:prstGeom prst="rect">
            <a:avLst/>
          </a:prstGeom>
        </p:spPr>
        <p:txBody>
          <a:bodyPr/>
          <a:lstStyle>
            <a:lvl1pPr>
              <a:defRPr/>
            </a:lvl1pPr>
          </a:lstStyle>
          <a:p>
            <a:fld id="{AC80574E-8B94-4515-ADE1-BF6C35829DF0}" type="slidenum">
              <a:rPr lang="zh-CN" altLang="en-US"/>
              <a:pPr/>
              <a:t>‹#›</a:t>
            </a:fld>
            <a:endParaRPr lang="en-US"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6" name="灯片编号占位符 5"/>
          <p:cNvSpPr>
            <a:spLocks noGrp="1"/>
          </p:cNvSpPr>
          <p:nvPr>
            <p:ph type="sldNum" sz="quarter" idx="12"/>
          </p:nvPr>
        </p:nvSpPr>
        <p:spPr>
          <a:xfrm>
            <a:off x="7628996" y="6243638"/>
            <a:ext cx="2063750" cy="457200"/>
          </a:xfrm>
          <a:prstGeom prst="rect">
            <a:avLst/>
          </a:prstGeom>
        </p:spPr>
        <p:txBody>
          <a:bodyPr/>
          <a:lstStyle>
            <a:lvl1pPr>
              <a:defRPr/>
            </a:lvl1pPr>
          </a:lstStyle>
          <a:p>
            <a:fld id="{81941DFB-0DC7-4247-A055-DA5B724D952B}" type="slidenum">
              <a:rPr lang="en-US" altLang="zh-CN"/>
              <a:pPr/>
              <a:t>‹#›</a:t>
            </a:fld>
            <a:endParaRPr lang="en-US" altLang="zh-CN"/>
          </a:p>
        </p:txBody>
      </p:sp>
    </p:spTree>
    <p:extLst>
      <p:ext uri="{BB962C8B-B14F-4D97-AF65-F5344CB8AC3E}">
        <p14:creationId xmlns:p14="http://schemas.microsoft.com/office/powerpoint/2010/main" val="329211682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549885" y="214314"/>
            <a:ext cx="2139421" cy="5673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29904" y="214314"/>
            <a:ext cx="6254882" cy="5673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6" name="灯片编号占位符 5"/>
          <p:cNvSpPr>
            <a:spLocks noGrp="1"/>
          </p:cNvSpPr>
          <p:nvPr>
            <p:ph type="sldNum" sz="quarter" idx="12"/>
          </p:nvPr>
        </p:nvSpPr>
        <p:spPr>
          <a:xfrm>
            <a:off x="7628996" y="6243638"/>
            <a:ext cx="2063750" cy="457200"/>
          </a:xfrm>
          <a:prstGeom prst="rect">
            <a:avLst/>
          </a:prstGeom>
        </p:spPr>
        <p:txBody>
          <a:bodyPr/>
          <a:lstStyle>
            <a:lvl1pPr>
              <a:defRPr/>
            </a:lvl1pPr>
          </a:lstStyle>
          <a:p>
            <a:fld id="{0EC116B4-4516-4E04-856D-1B650B77BF68}" type="slidenum">
              <a:rPr lang="en-US" altLang="zh-CN"/>
              <a:pPr/>
              <a:t>‹#›</a:t>
            </a:fld>
            <a:endParaRPr lang="en-US" altLang="zh-CN"/>
          </a:p>
        </p:txBody>
      </p:sp>
    </p:spTree>
    <p:extLst>
      <p:ext uri="{BB962C8B-B14F-4D97-AF65-F5344CB8AC3E}">
        <p14:creationId xmlns:p14="http://schemas.microsoft.com/office/powerpoint/2010/main" val="360331922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6800" y="188640"/>
            <a:ext cx="9064800" cy="792000"/>
          </a:xfrm>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6800" y="1195200"/>
            <a:ext cx="9064800" cy="4935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Line 8"/>
          <p:cNvSpPr>
            <a:spLocks noChangeShapeType="1"/>
          </p:cNvSpPr>
          <p:nvPr userDrawn="1"/>
        </p:nvSpPr>
        <p:spPr bwMode="auto">
          <a:xfrm>
            <a:off x="495300" y="1051200"/>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日期占位符 3"/>
          <p:cNvSpPr>
            <a:spLocks noGrp="1"/>
          </p:cNvSpPr>
          <p:nvPr>
            <p:ph type="dt" sz="half" idx="10"/>
          </p:nvPr>
        </p:nvSpPr>
        <p:spPr>
          <a:xfrm>
            <a:off x="495300" y="6356176"/>
            <a:ext cx="2311400" cy="457200"/>
          </a:xfrm>
          <a:prstGeom prst="rect">
            <a:avLst/>
          </a:prstGeom>
        </p:spPr>
        <p:txBody>
          <a:bodyPr/>
          <a:lstStyle>
            <a:lvl1pPr>
              <a:defRPr/>
            </a:lvl1pPr>
          </a:lstStyle>
          <a:p>
            <a:endParaRPr lang="en-US" altLang="zh-CN" dirty="0"/>
          </a:p>
        </p:txBody>
      </p:sp>
      <p:sp>
        <p:nvSpPr>
          <p:cNvPr id="9" name="页脚占位符 4"/>
          <p:cNvSpPr>
            <a:spLocks noGrp="1"/>
          </p:cNvSpPr>
          <p:nvPr>
            <p:ph type="ftr" sz="quarter" idx="11"/>
          </p:nvPr>
        </p:nvSpPr>
        <p:spPr>
          <a:xfrm>
            <a:off x="3384550" y="6356176"/>
            <a:ext cx="3136900" cy="457200"/>
          </a:xfrm>
          <a:prstGeom prst="rect">
            <a:avLst/>
          </a:prstGeom>
        </p:spPr>
        <p:txBody>
          <a:bodyPr/>
          <a:lstStyle>
            <a:lvl1pPr>
              <a:defRPr/>
            </a:lvl1pPr>
          </a:lstStyle>
          <a:p>
            <a:endParaRPr lang="en-US" altLang="zh-CN"/>
          </a:p>
        </p:txBody>
      </p:sp>
      <p:sp>
        <p:nvSpPr>
          <p:cNvPr id="10" name="灯片编号占位符 5"/>
          <p:cNvSpPr>
            <a:spLocks noGrp="1"/>
          </p:cNvSpPr>
          <p:nvPr>
            <p:ph type="sldNum" sz="quarter" idx="12"/>
          </p:nvPr>
        </p:nvSpPr>
        <p:spPr>
          <a:xfrm>
            <a:off x="7099300" y="6356176"/>
            <a:ext cx="2311400" cy="457200"/>
          </a:xfrm>
          <a:prstGeom prst="rect">
            <a:avLst/>
          </a:prstGeom>
        </p:spPr>
        <p:txBody>
          <a:bodyPr/>
          <a:lstStyle>
            <a:lvl1pPr>
              <a:defRPr/>
            </a:lvl1pPr>
          </a:lstStyle>
          <a:p>
            <a:fld id="{7AC79822-BC0D-4DE8-A7E5-90A3732A2B82}" type="slidenum">
              <a:rPr lang="zh-CN" altLang="en-US"/>
              <a:pPr/>
              <a:t>‹#›</a:t>
            </a:fld>
            <a:endParaRPr lang="en-US" altLang="zh-CN"/>
          </a:p>
        </p:txBody>
      </p:sp>
    </p:spTree>
    <p:extLst>
      <p:ext uri="{BB962C8B-B14F-4D97-AF65-F5344CB8AC3E}">
        <p14:creationId xmlns:p14="http://schemas.microsoft.com/office/powerpoint/2010/main" val="7612922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4406901"/>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6" name="灯片编号占位符 5"/>
          <p:cNvSpPr>
            <a:spLocks noGrp="1"/>
          </p:cNvSpPr>
          <p:nvPr>
            <p:ph type="sldNum" sz="quarter" idx="12"/>
          </p:nvPr>
        </p:nvSpPr>
        <p:spPr>
          <a:xfrm>
            <a:off x="7628996" y="6243638"/>
            <a:ext cx="2063750" cy="457200"/>
          </a:xfrm>
          <a:prstGeom prst="rect">
            <a:avLst/>
          </a:prstGeom>
        </p:spPr>
        <p:txBody>
          <a:bodyPr/>
          <a:lstStyle>
            <a:lvl1pPr>
              <a:defRPr/>
            </a:lvl1pPr>
          </a:lstStyle>
          <a:p>
            <a:fld id="{DB64909C-A723-4592-96C4-A002F19CFC87}" type="slidenum">
              <a:rPr lang="en-US" altLang="zh-CN"/>
              <a:pPr/>
              <a:t>‹#›</a:t>
            </a:fld>
            <a:endParaRPr lang="en-US" altLang="zh-CN"/>
          </a:p>
        </p:txBody>
      </p:sp>
    </p:spTree>
    <p:extLst>
      <p:ext uri="{BB962C8B-B14F-4D97-AF65-F5344CB8AC3E}">
        <p14:creationId xmlns:p14="http://schemas.microsoft.com/office/powerpoint/2010/main" val="36199911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6800" y="188640"/>
            <a:ext cx="9064800" cy="792000"/>
          </a:xfrm>
        </p:spPr>
        <p:txBody>
          <a:body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495300" y="1196752"/>
            <a:ext cx="4460400" cy="4935600"/>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5101200" y="1196752"/>
            <a:ext cx="4460400" cy="4935600"/>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8" name="日期占位符 4"/>
          <p:cNvSpPr>
            <a:spLocks noGrp="1"/>
          </p:cNvSpPr>
          <p:nvPr>
            <p:ph type="dt" sz="half" idx="10"/>
          </p:nvPr>
        </p:nvSpPr>
        <p:spPr>
          <a:xfrm>
            <a:off x="495300" y="6356176"/>
            <a:ext cx="2311400" cy="457200"/>
          </a:xfrm>
        </p:spPr>
        <p:txBody>
          <a:bodyPr/>
          <a:lstStyle>
            <a:lvl1pPr>
              <a:defRPr/>
            </a:lvl1pPr>
          </a:lstStyle>
          <a:p>
            <a:endParaRPr lang="en-US" altLang="zh-CN"/>
          </a:p>
        </p:txBody>
      </p:sp>
      <p:sp>
        <p:nvSpPr>
          <p:cNvPr id="9" name="页脚占位符 5"/>
          <p:cNvSpPr>
            <a:spLocks noGrp="1"/>
          </p:cNvSpPr>
          <p:nvPr>
            <p:ph type="ftr" sz="quarter" idx="11"/>
          </p:nvPr>
        </p:nvSpPr>
        <p:spPr>
          <a:xfrm>
            <a:off x="3384550" y="6356176"/>
            <a:ext cx="3136900" cy="457200"/>
          </a:xfrm>
        </p:spPr>
        <p:txBody>
          <a:bodyPr/>
          <a:lstStyle>
            <a:lvl1pPr>
              <a:defRPr/>
            </a:lvl1pPr>
          </a:lstStyle>
          <a:p>
            <a:endParaRPr lang="en-US" altLang="zh-CN"/>
          </a:p>
        </p:txBody>
      </p:sp>
      <p:sp>
        <p:nvSpPr>
          <p:cNvPr id="10" name="灯片编号占位符 6"/>
          <p:cNvSpPr>
            <a:spLocks noGrp="1"/>
          </p:cNvSpPr>
          <p:nvPr>
            <p:ph type="sldNum" sz="quarter" idx="12"/>
          </p:nvPr>
        </p:nvSpPr>
        <p:spPr>
          <a:xfrm>
            <a:off x="7099300" y="6356176"/>
            <a:ext cx="2311400" cy="457200"/>
          </a:xfrm>
        </p:spPr>
        <p:txBody>
          <a:bodyPr/>
          <a:lstStyle>
            <a:lvl1pPr>
              <a:defRPr/>
            </a:lvl1pPr>
          </a:lstStyle>
          <a:p>
            <a:fld id="{40B52295-AD8D-47A8-A4D5-D2F6B9F48E3F}" type="slidenum">
              <a:rPr lang="zh-CN" altLang="en-US"/>
              <a:pPr/>
              <a:t>‹#›</a:t>
            </a:fld>
            <a:endParaRPr lang="en-US" altLang="zh-CN"/>
          </a:p>
        </p:txBody>
      </p:sp>
      <p:sp>
        <p:nvSpPr>
          <p:cNvPr id="11"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5435345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8" name="页脚占位符 7"/>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9" name="灯片编号占位符 8"/>
          <p:cNvSpPr>
            <a:spLocks noGrp="1"/>
          </p:cNvSpPr>
          <p:nvPr>
            <p:ph type="sldNum" sz="quarter" idx="12"/>
          </p:nvPr>
        </p:nvSpPr>
        <p:spPr>
          <a:xfrm>
            <a:off x="7628996" y="6243638"/>
            <a:ext cx="2063750" cy="457200"/>
          </a:xfrm>
          <a:prstGeom prst="rect">
            <a:avLst/>
          </a:prstGeom>
        </p:spPr>
        <p:txBody>
          <a:bodyPr/>
          <a:lstStyle>
            <a:lvl1pPr>
              <a:defRPr/>
            </a:lvl1pPr>
          </a:lstStyle>
          <a:p>
            <a:fld id="{03C3AFE9-B973-41B6-92DA-FDC8626D61B1}" type="slidenum">
              <a:rPr lang="en-US" altLang="zh-CN"/>
              <a:pPr/>
              <a:t>‹#›</a:t>
            </a:fld>
            <a:endParaRPr lang="en-US" altLang="zh-CN"/>
          </a:p>
        </p:txBody>
      </p:sp>
    </p:spTree>
    <p:extLst>
      <p:ext uri="{BB962C8B-B14F-4D97-AF65-F5344CB8AC3E}">
        <p14:creationId xmlns:p14="http://schemas.microsoft.com/office/powerpoint/2010/main" val="213189358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8"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9"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Tree>
    <p:extLst>
      <p:ext uri="{BB962C8B-B14F-4D97-AF65-F5344CB8AC3E}">
        <p14:creationId xmlns:p14="http://schemas.microsoft.com/office/powerpoint/2010/main" val="50330463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6"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7"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Tree>
    <p:extLst>
      <p:ext uri="{BB962C8B-B14F-4D97-AF65-F5344CB8AC3E}">
        <p14:creationId xmlns:p14="http://schemas.microsoft.com/office/powerpoint/2010/main" val="26700249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006"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7" name="灯片编号占位符 6"/>
          <p:cNvSpPr>
            <a:spLocks noGrp="1"/>
          </p:cNvSpPr>
          <p:nvPr>
            <p:ph type="sldNum" sz="quarter" idx="12"/>
          </p:nvPr>
        </p:nvSpPr>
        <p:spPr>
          <a:xfrm>
            <a:off x="7628996" y="6243638"/>
            <a:ext cx="2063750" cy="457200"/>
          </a:xfrm>
          <a:prstGeom prst="rect">
            <a:avLst/>
          </a:prstGeom>
        </p:spPr>
        <p:txBody>
          <a:bodyPr/>
          <a:lstStyle>
            <a:lvl1pPr>
              <a:defRPr/>
            </a:lvl1pPr>
          </a:lstStyle>
          <a:p>
            <a:fld id="{A14D14F2-2223-435E-8478-3AA8EA550D60}" type="slidenum">
              <a:rPr lang="en-US" altLang="zh-CN"/>
              <a:pPr/>
              <a:t>‹#›</a:t>
            </a:fld>
            <a:endParaRPr lang="en-US" altLang="zh-CN"/>
          </a:p>
        </p:txBody>
      </p:sp>
    </p:spTree>
    <p:extLst>
      <p:ext uri="{BB962C8B-B14F-4D97-AF65-F5344CB8AC3E}">
        <p14:creationId xmlns:p14="http://schemas.microsoft.com/office/powerpoint/2010/main" val="330954502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7" name="灯片编号占位符 6"/>
          <p:cNvSpPr>
            <a:spLocks noGrp="1"/>
          </p:cNvSpPr>
          <p:nvPr>
            <p:ph type="sldNum" sz="quarter" idx="12"/>
          </p:nvPr>
        </p:nvSpPr>
        <p:spPr>
          <a:xfrm>
            <a:off x="7628996" y="6243638"/>
            <a:ext cx="2063750" cy="457200"/>
          </a:xfrm>
          <a:prstGeom prst="rect">
            <a:avLst/>
          </a:prstGeom>
        </p:spPr>
        <p:txBody>
          <a:bodyPr/>
          <a:lstStyle>
            <a:lvl1pPr>
              <a:defRPr/>
            </a:lvl1pPr>
          </a:lstStyle>
          <a:p>
            <a:fld id="{BF4D1B2F-1A08-44D8-8AC4-BBE6BFB00621}" type="slidenum">
              <a:rPr lang="en-US" altLang="zh-CN"/>
              <a:pPr/>
              <a:t>‹#›</a:t>
            </a:fld>
            <a:endParaRPr lang="en-US" altLang="zh-CN"/>
          </a:p>
        </p:txBody>
      </p:sp>
    </p:spTree>
    <p:extLst>
      <p:ext uri="{BB962C8B-B14F-4D97-AF65-F5344CB8AC3E}">
        <p14:creationId xmlns:p14="http://schemas.microsoft.com/office/powerpoint/2010/main" val="33472104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85" name="Rectangle 9"/>
          <p:cNvSpPr>
            <a:spLocks noGrp="1" noChangeArrowheads="1"/>
          </p:cNvSpPr>
          <p:nvPr>
            <p:ph type="title"/>
          </p:nvPr>
        </p:nvSpPr>
        <p:spPr bwMode="auto">
          <a:xfrm>
            <a:off x="506507" y="188640"/>
            <a:ext cx="9049005" cy="81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eaLnBrk="1" hangingPunct="1"/>
            <a:r>
              <a:rPr lang="zh-CN" altLang="en-US" dirty="0" smtClean="0"/>
              <a:t>单击此处编辑母版标题样式</a:t>
            </a:r>
          </a:p>
        </p:txBody>
      </p:sp>
      <p:sp>
        <p:nvSpPr>
          <p:cNvPr id="24586" name="Rectangle 10"/>
          <p:cNvSpPr>
            <a:spLocks noGrp="1" noChangeArrowheads="1"/>
          </p:cNvSpPr>
          <p:nvPr>
            <p:ph type="body" idx="1"/>
          </p:nvPr>
        </p:nvSpPr>
        <p:spPr bwMode="auto">
          <a:xfrm>
            <a:off x="496800" y="1195200"/>
            <a:ext cx="9049005" cy="493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4" name="Rectangle 7" descr="Gold bar"/>
          <p:cNvSpPr>
            <a:spLocks noChangeArrowheads="1"/>
          </p:cNvSpPr>
          <p:nvPr/>
        </p:nvSpPr>
        <p:spPr bwMode="auto">
          <a:xfrm>
            <a:off x="0" y="0"/>
            <a:ext cx="248400" cy="2286000"/>
          </a:xfrm>
          <a:prstGeom prst="rect">
            <a:avLst/>
          </a:prstGeom>
          <a:solidFill>
            <a:srgbClr val="FFCC00"/>
          </a:solidFill>
          <a:ln>
            <a:noFill/>
          </a:ln>
          <a:effectLst/>
          <a:extLst/>
        </p:spPr>
        <p:txBody>
          <a:bodyPr wrap="none" anchor="ctr"/>
          <a:lstStyle/>
          <a:p>
            <a:pPr lvl="0" algn="ctr" eaLnBrk="1" hangingPunct="1"/>
            <a:endParaRPr lang="zh-CN" altLang="en-US">
              <a:latin typeface="Times New Roman" pitchFamily="18" charset="0"/>
              <a:ea typeface="宋体" pitchFamily="2" charset="-122"/>
            </a:endParaRPr>
          </a:p>
        </p:txBody>
      </p:sp>
      <p:sp>
        <p:nvSpPr>
          <p:cNvPr id="15" name="Rectangle 9" descr="Orange bar"/>
          <p:cNvSpPr>
            <a:spLocks noChangeArrowheads="1"/>
          </p:cNvSpPr>
          <p:nvPr/>
        </p:nvSpPr>
        <p:spPr bwMode="auto">
          <a:xfrm>
            <a:off x="0" y="2286000"/>
            <a:ext cx="248400" cy="2286000"/>
          </a:xfrm>
          <a:prstGeom prst="rect">
            <a:avLst/>
          </a:prstGeom>
          <a:solidFill>
            <a:srgbClr val="FF9900"/>
          </a:solidFill>
          <a:ln>
            <a:noFill/>
          </a:ln>
          <a:effectLs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6" name="Rectangle 10" descr="Slate bar"/>
          <p:cNvSpPr>
            <a:spLocks noChangeArrowheads="1"/>
          </p:cNvSpPr>
          <p:nvPr/>
        </p:nvSpPr>
        <p:spPr bwMode="auto">
          <a:xfrm>
            <a:off x="0" y="4572000"/>
            <a:ext cx="24840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21" name="Picture 2" descr="computer networking 的图像结果"/>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23"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24"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sldNum="0" hdr="0" dt="0"/>
  <p:txStyles>
    <p:titleStyle>
      <a:lvl1pPr algn="l" rtl="0" eaLnBrk="1" fontAlgn="base" hangingPunct="1">
        <a:spcBef>
          <a:spcPct val="0"/>
        </a:spcBef>
        <a:spcAft>
          <a:spcPct val="0"/>
        </a:spcAft>
        <a:defRPr lang="zh-CN" altLang="en-US" sz="4400" b="1" smtClean="0">
          <a:solidFill>
            <a:srgbClr val="333399"/>
          </a:solidFill>
          <a:latin typeface="+mj-lt"/>
          <a:ea typeface="+mj-ea"/>
          <a:cs typeface="+mj-cs"/>
        </a:defRPr>
      </a:lvl1pPr>
      <a:lvl2pPr algn="l" rtl="0" eaLnBrk="1" fontAlgn="base" hangingPunct="1">
        <a:spcBef>
          <a:spcPct val="0"/>
        </a:spcBef>
        <a:spcAft>
          <a:spcPct val="0"/>
        </a:spcAft>
        <a:defRPr sz="4400">
          <a:solidFill>
            <a:srgbClr val="333399"/>
          </a:solidFill>
          <a:latin typeface="Arial" charset="0"/>
          <a:ea typeface="黑体" pitchFamily="2" charset="-122"/>
        </a:defRPr>
      </a:lvl2pPr>
      <a:lvl3pPr algn="l" rtl="0" eaLnBrk="1" fontAlgn="base" hangingPunct="1">
        <a:spcBef>
          <a:spcPct val="0"/>
        </a:spcBef>
        <a:spcAft>
          <a:spcPct val="0"/>
        </a:spcAft>
        <a:defRPr sz="4400">
          <a:solidFill>
            <a:srgbClr val="333399"/>
          </a:solidFill>
          <a:latin typeface="Arial" charset="0"/>
          <a:ea typeface="黑体" pitchFamily="2" charset="-122"/>
        </a:defRPr>
      </a:lvl3pPr>
      <a:lvl4pPr algn="l" rtl="0" eaLnBrk="1" fontAlgn="base" hangingPunct="1">
        <a:spcBef>
          <a:spcPct val="0"/>
        </a:spcBef>
        <a:spcAft>
          <a:spcPct val="0"/>
        </a:spcAft>
        <a:defRPr sz="4400">
          <a:solidFill>
            <a:srgbClr val="333399"/>
          </a:solidFill>
          <a:latin typeface="Arial" charset="0"/>
          <a:ea typeface="黑体" pitchFamily="2" charset="-122"/>
        </a:defRPr>
      </a:lvl4pPr>
      <a:lvl5pPr algn="l" rtl="0" eaLnBrk="1" fontAlgn="base" hangingPunct="1">
        <a:spcBef>
          <a:spcPct val="0"/>
        </a:spcBef>
        <a:spcAft>
          <a:spcPct val="0"/>
        </a:spcAft>
        <a:defRPr sz="4400">
          <a:solidFill>
            <a:srgbClr val="333399"/>
          </a:solidFill>
          <a:latin typeface="Arial" charset="0"/>
          <a:ea typeface="黑体" pitchFamily="2" charset="-122"/>
        </a:defRPr>
      </a:lvl5pPr>
      <a:lvl6pPr marL="457200" algn="l" rtl="0" eaLnBrk="1" fontAlgn="base" hangingPunct="1">
        <a:spcBef>
          <a:spcPct val="0"/>
        </a:spcBef>
        <a:spcAft>
          <a:spcPct val="0"/>
        </a:spcAft>
        <a:defRPr sz="4400">
          <a:solidFill>
            <a:srgbClr val="333399"/>
          </a:solidFill>
          <a:latin typeface="Arial" charset="0"/>
          <a:ea typeface="黑体" pitchFamily="2" charset="-122"/>
        </a:defRPr>
      </a:lvl6pPr>
      <a:lvl7pPr marL="914400" algn="l" rtl="0" eaLnBrk="1" fontAlgn="base" hangingPunct="1">
        <a:spcBef>
          <a:spcPct val="0"/>
        </a:spcBef>
        <a:spcAft>
          <a:spcPct val="0"/>
        </a:spcAft>
        <a:defRPr sz="4400">
          <a:solidFill>
            <a:srgbClr val="333399"/>
          </a:solidFill>
          <a:latin typeface="Arial" charset="0"/>
          <a:ea typeface="黑体" pitchFamily="2" charset="-122"/>
        </a:defRPr>
      </a:lvl7pPr>
      <a:lvl8pPr marL="1371600" algn="l" rtl="0" eaLnBrk="1" fontAlgn="base" hangingPunct="1">
        <a:spcBef>
          <a:spcPct val="0"/>
        </a:spcBef>
        <a:spcAft>
          <a:spcPct val="0"/>
        </a:spcAft>
        <a:defRPr sz="4400">
          <a:solidFill>
            <a:srgbClr val="333399"/>
          </a:solidFill>
          <a:latin typeface="Arial" charset="0"/>
          <a:ea typeface="黑体" pitchFamily="2" charset="-122"/>
        </a:defRPr>
      </a:lvl8pPr>
      <a:lvl9pPr marL="1828800" algn="l" rtl="0" eaLnBrk="1" fontAlgn="base" hangingPunct="1">
        <a:spcBef>
          <a:spcPct val="0"/>
        </a:spcBef>
        <a:spcAft>
          <a:spcPct val="0"/>
        </a:spcAft>
        <a:defRPr sz="4400">
          <a:solidFill>
            <a:srgbClr val="333399"/>
          </a:solidFill>
          <a:latin typeface="Arial" charset="0"/>
          <a:ea typeface="黑体" pitchFamily="2" charset="-122"/>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rgbClr val="000000"/>
          </a:solidFill>
          <a:latin typeface="+mn-lt"/>
          <a:ea typeface="+mn-ea"/>
          <a:cs typeface="+mn-cs"/>
        </a:defRPr>
      </a:lvl1pPr>
      <a:lvl2pPr marL="742950" indent="-285750" algn="l" rtl="0" eaLnBrk="1" fontAlgn="base" hangingPunct="1">
        <a:lnSpc>
          <a:spcPct val="110000"/>
        </a:lnSpc>
        <a:spcBef>
          <a:spcPts val="600"/>
        </a:spcBef>
        <a:spcAft>
          <a:spcPct val="0"/>
        </a:spcAft>
        <a:buClr>
          <a:srgbClr val="FF9933"/>
        </a:buClr>
        <a:buSzPct val="70000"/>
        <a:buFont typeface="Wingdings" pitchFamily="2" charset="2"/>
        <a:buChar char="n"/>
        <a:defRPr sz="2800" b="1">
          <a:solidFill>
            <a:srgbClr val="000000"/>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rgbClr val="000000"/>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accent2"/>
        </a:buClr>
        <a:buSzPct val="65000"/>
        <a:buFont typeface="Wingdings" pitchFamily="2" charset="2"/>
        <a:buChar char="n"/>
        <a:defRPr sz="2000" b="1">
          <a:solidFill>
            <a:srgbClr val="000000"/>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rgbClr val="000000"/>
          </a:solidFill>
          <a:latin typeface="+mn-lt"/>
          <a:ea typeface="黑体" pitchFamily="2" charset="-122"/>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64.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68.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12.bin"/><Relationship Id="rId5" Type="http://schemas.openxmlformats.org/officeDocument/2006/relationships/image" Target="../media/image5.wmf"/><Relationship Id="rId4" Type="http://schemas.openxmlformats.org/officeDocument/2006/relationships/oleObject" Target="../embeddings/oleObject11.bin"/></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baike.baidu.com/item/%E5%BC%A0%E5%B0%8F%E9%BE%99" TargetMode="External"/><Relationship Id="rId7" Type="http://schemas.openxmlformats.org/officeDocument/2006/relationships/hyperlink" Target="https://baike.baidu.com/item/%E5%A4%AA%E5%B9%B3%E6%B4%8B%E7%94%B5%E8%84%91%E7%BD%91" TargetMode="External"/><Relationship Id="rId2" Type="http://schemas.openxmlformats.org/officeDocument/2006/relationships/hyperlink" Target="https://baike.baidu.com/item/%E5%8D%8E%E4%B8%AD%E7%A7%91%E6%8A%80%E5%A4%A7%E5%AD%A6" TargetMode="External"/><Relationship Id="rId1" Type="http://schemas.openxmlformats.org/officeDocument/2006/relationships/slideLayout" Target="../slideLayouts/slideLayout2.xml"/><Relationship Id="rId6" Type="http://schemas.openxmlformats.org/officeDocument/2006/relationships/hyperlink" Target="https://baike.baidu.com/item/%E8%BD%AF%E4%BB%B6/12053" TargetMode="External"/><Relationship Id="rId5" Type="http://schemas.openxmlformats.org/officeDocument/2006/relationships/hyperlink" Target="https://baike.baidu.com/item/%E5%9E%83%E5%9C%BE%E9%82%AE%E4%BB%B6" TargetMode="External"/><Relationship Id="rId4" Type="http://schemas.openxmlformats.org/officeDocument/2006/relationships/hyperlink" Target="https://baike.baidu.com/item/%E7%94%B5%E5%AD%90%E9%82%AE%E4%BB%B6" TargetMode="Externa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8.wmf"/></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1.bin"/><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image" Target="../media/image3.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image" Target="../media/image5.wmf"/><Relationship Id="rId4" Type="http://schemas.openxmlformats.org/officeDocument/2006/relationships/oleObject" Target="../embeddings/oleObject4.bin"/></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5.wmf"/><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5.wmf"/><Relationship Id="rId4" Type="http://schemas.openxmlformats.org/officeDocument/2006/relationships/oleObject" Target="../embeddings/oleObject5.bin"/></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6.xml"/><Relationship Id="rId1" Type="http://schemas.openxmlformats.org/officeDocument/2006/relationships/vmlDrawing" Target="../drawings/vmlDrawing6.vml"/><Relationship Id="rId5" Type="http://schemas.openxmlformats.org/officeDocument/2006/relationships/image" Target="../media/image5.wmf"/><Relationship Id="rId4" Type="http://schemas.openxmlformats.org/officeDocument/2006/relationships/oleObject" Target="../embeddings/oleObject6.bin"/></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6.xml"/><Relationship Id="rId1" Type="http://schemas.openxmlformats.org/officeDocument/2006/relationships/vmlDrawing" Target="../drawings/vmlDrawing7.vml"/><Relationship Id="rId5" Type="http://schemas.openxmlformats.org/officeDocument/2006/relationships/image" Target="../media/image5.wmf"/><Relationship Id="rId4" Type="http://schemas.openxmlformats.org/officeDocument/2006/relationships/oleObject" Target="../embeddings/oleObject7.bin"/></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6.xml"/><Relationship Id="rId1" Type="http://schemas.openxmlformats.org/officeDocument/2006/relationships/vmlDrawing" Target="../drawings/vmlDrawing8.vml"/><Relationship Id="rId5" Type="http://schemas.openxmlformats.org/officeDocument/2006/relationships/image" Target="../media/image5.wmf"/><Relationship Id="rId4" Type="http://schemas.openxmlformats.org/officeDocument/2006/relationships/oleObject" Target="../embeddings/oleObject8.bin"/></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image" Target="../media/image5.wmf"/><Relationship Id="rId4" Type="http://schemas.openxmlformats.org/officeDocument/2006/relationships/oleObject" Target="../embeddings/oleObject9.bin"/></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6.xml"/><Relationship Id="rId1" Type="http://schemas.openxmlformats.org/officeDocument/2006/relationships/vmlDrawing" Target="../drawings/vmlDrawing10.vml"/><Relationship Id="rId5" Type="http://schemas.openxmlformats.org/officeDocument/2006/relationships/image" Target="../media/image5.wmf"/><Relationship Id="rId4" Type="http://schemas.openxmlformats.org/officeDocument/2006/relationships/oleObject" Target="../embeddings/oleObject10.bin"/></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第 </a:t>
            </a:r>
            <a:r>
              <a:rPr lang="en-US" altLang="zh-CN" dirty="0"/>
              <a:t>6</a:t>
            </a:r>
            <a:r>
              <a:rPr lang="en-US" altLang="zh-CN" dirty="0" smtClean="0"/>
              <a:t> </a:t>
            </a:r>
            <a:r>
              <a:rPr lang="zh-CN" altLang="en-US" dirty="0" smtClean="0"/>
              <a:t>章  </a:t>
            </a:r>
            <a:r>
              <a:rPr lang="zh-CN" altLang="en-US" dirty="0"/>
              <a:t>应用层</a:t>
            </a:r>
          </a:p>
        </p:txBody>
      </p:sp>
      <p:sp>
        <p:nvSpPr>
          <p:cNvPr id="6" name="副标题 5"/>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0303219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496800" y="188640"/>
            <a:ext cx="8704672" cy="792000"/>
          </a:xfrm>
        </p:spPr>
        <p:txBody>
          <a:bodyPr/>
          <a:lstStyle/>
          <a:p>
            <a:pPr algn="ctr" eaLnBrk="1" hangingPunct="1">
              <a:defRPr/>
            </a:pPr>
            <a:r>
              <a:rPr lang="zh-CN" altLang="en-US" sz="4000" dirty="0"/>
              <a:t>顶级域名 </a:t>
            </a:r>
            <a:r>
              <a:rPr lang="en-US" altLang="zh-CN" sz="4000" dirty="0" smtClean="0"/>
              <a:t>TLD(Top </a:t>
            </a:r>
            <a:r>
              <a:rPr lang="en-US" altLang="zh-CN" sz="4000" dirty="0"/>
              <a:t>Level Domain)</a:t>
            </a:r>
          </a:p>
        </p:txBody>
      </p:sp>
      <p:sp>
        <p:nvSpPr>
          <p:cNvPr id="131136" name="Rectangle 64"/>
          <p:cNvSpPr>
            <a:spLocks noGrp="1" noChangeArrowheads="1"/>
          </p:cNvSpPr>
          <p:nvPr>
            <p:ph idx="1"/>
          </p:nvPr>
        </p:nvSpPr>
        <p:spPr/>
        <p:txBody>
          <a:bodyPr/>
          <a:lstStyle/>
          <a:p>
            <a:pPr>
              <a:defRPr/>
            </a:pPr>
            <a:r>
              <a:rPr lang="en-US" altLang="zh-CN" dirty="0">
                <a:solidFill>
                  <a:srgbClr val="FF0000"/>
                </a:solidFill>
              </a:rPr>
              <a:t>(1) </a:t>
            </a:r>
            <a:r>
              <a:rPr lang="zh-CN" altLang="en-US" dirty="0">
                <a:solidFill>
                  <a:srgbClr val="FF0000"/>
                </a:solidFill>
              </a:rPr>
              <a:t>国家顶级域名 </a:t>
            </a:r>
            <a:r>
              <a:rPr lang="en-US" altLang="zh-CN" dirty="0" err="1" smtClean="0">
                <a:solidFill>
                  <a:srgbClr val="FF0000"/>
                </a:solidFill>
              </a:rPr>
              <a:t>nTLD</a:t>
            </a:r>
            <a:endParaRPr lang="en-US" altLang="zh-CN" dirty="0">
              <a:solidFill>
                <a:srgbClr val="FF0000"/>
              </a:solidFill>
            </a:endParaRPr>
          </a:p>
          <a:p>
            <a:pPr marL="0" indent="0">
              <a:buNone/>
              <a:defRPr/>
            </a:pPr>
            <a:r>
              <a:rPr lang="en-US" altLang="zh-CN" dirty="0" smtClean="0"/>
              <a:t>	.</a:t>
            </a:r>
            <a:r>
              <a:rPr lang="en-US" altLang="zh-CN" dirty="0" err="1"/>
              <a:t>cn</a:t>
            </a:r>
            <a:r>
              <a:rPr lang="en-US" altLang="zh-CN" dirty="0"/>
              <a:t> </a:t>
            </a:r>
            <a:r>
              <a:rPr lang="zh-CN" altLang="en-US" dirty="0"/>
              <a:t>表示中国</a:t>
            </a:r>
            <a:r>
              <a:rPr lang="zh-CN" altLang="en-US" dirty="0" smtClean="0"/>
              <a:t>，</a:t>
            </a:r>
            <a:endParaRPr lang="en-US" altLang="zh-CN" dirty="0" smtClean="0"/>
          </a:p>
          <a:p>
            <a:pPr marL="0" indent="0">
              <a:buNone/>
              <a:defRPr/>
            </a:pPr>
            <a:r>
              <a:rPr lang="en-US" altLang="zh-CN" dirty="0"/>
              <a:t>	</a:t>
            </a:r>
            <a:r>
              <a:rPr lang="en-US" altLang="zh-CN" dirty="0" smtClean="0"/>
              <a:t>.</a:t>
            </a:r>
            <a:r>
              <a:rPr lang="en-US" altLang="zh-CN" dirty="0"/>
              <a:t>us </a:t>
            </a:r>
            <a:r>
              <a:rPr lang="zh-CN" altLang="en-US" dirty="0"/>
              <a:t>表示美国</a:t>
            </a:r>
            <a:r>
              <a:rPr lang="zh-CN" altLang="en-US" dirty="0" smtClean="0"/>
              <a:t>，</a:t>
            </a:r>
            <a:endParaRPr lang="en-US" altLang="zh-CN" dirty="0" smtClean="0"/>
          </a:p>
          <a:p>
            <a:pPr marL="0" indent="0">
              <a:buNone/>
              <a:defRPr/>
            </a:pPr>
            <a:r>
              <a:rPr lang="en-US" altLang="zh-CN" dirty="0"/>
              <a:t>	</a:t>
            </a:r>
            <a:r>
              <a:rPr lang="en-US" altLang="zh-CN" dirty="0" smtClean="0"/>
              <a:t>.</a:t>
            </a:r>
            <a:r>
              <a:rPr lang="en-US" altLang="zh-CN" dirty="0" err="1"/>
              <a:t>uk</a:t>
            </a:r>
            <a:r>
              <a:rPr lang="en-US" altLang="zh-CN" dirty="0"/>
              <a:t> </a:t>
            </a:r>
            <a:r>
              <a:rPr lang="zh-CN" altLang="en-US" dirty="0"/>
              <a:t>表示英国，等等</a:t>
            </a:r>
            <a:r>
              <a:rPr lang="zh-CN" altLang="en-US" dirty="0" smtClean="0"/>
              <a:t>。</a:t>
            </a:r>
            <a:endParaRPr lang="zh-CN" altLang="en-US" dirty="0"/>
          </a:p>
        </p:txBody>
      </p:sp>
    </p:spTree>
    <p:extLst>
      <p:ext uri="{BB962C8B-B14F-4D97-AF65-F5344CB8AC3E}">
        <p14:creationId xmlns:p14="http://schemas.microsoft.com/office/powerpoint/2010/main" val="298636239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algn="ctr" eaLnBrk="1" hangingPunct="1">
              <a:defRPr/>
            </a:pPr>
            <a:r>
              <a:rPr lang="en-US" altLang="zh-CN" dirty="0"/>
              <a:t>HTML </a:t>
            </a:r>
            <a:r>
              <a:rPr dirty="0"/>
              <a:t>文档中标签的用法 </a:t>
            </a:r>
          </a:p>
        </p:txBody>
      </p:sp>
      <p:sp>
        <p:nvSpPr>
          <p:cNvPr id="198659" name="Text Box 3"/>
          <p:cNvSpPr txBox="1">
            <a:spLocks noChangeArrowheads="1"/>
          </p:cNvSpPr>
          <p:nvPr/>
        </p:nvSpPr>
        <p:spPr bwMode="auto">
          <a:xfrm>
            <a:off x="328481" y="1020764"/>
            <a:ext cx="9149292" cy="526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ct val="110000"/>
              </a:lnSpc>
            </a:pPr>
            <a:r>
              <a:rPr lang="en-US" altLang="zh-CN" sz="2800" b="1">
                <a:solidFill>
                  <a:srgbClr val="333399"/>
                </a:solidFill>
                <a:latin typeface="Arial" charset="0"/>
                <a:ea typeface="黑体" pitchFamily="49" charset="-122"/>
              </a:rPr>
              <a:t>&lt;HTML&gt;                                          </a:t>
            </a:r>
          </a:p>
          <a:p>
            <a:pPr eaLnBrk="1" hangingPunct="1">
              <a:lnSpc>
                <a:spcPct val="110000"/>
              </a:lnSpc>
            </a:pPr>
            <a:r>
              <a:rPr lang="en-US" altLang="zh-CN" sz="2800" b="1">
                <a:solidFill>
                  <a:srgbClr val="333399"/>
                </a:solidFill>
                <a:latin typeface="Arial" charset="0"/>
                <a:ea typeface="黑体" pitchFamily="49" charset="-122"/>
              </a:rPr>
              <a:t>&lt;HEAD&gt;                                         </a:t>
            </a:r>
            <a:br>
              <a:rPr lang="en-US" altLang="zh-CN" sz="2800" b="1">
                <a:solidFill>
                  <a:srgbClr val="333399"/>
                </a:solidFill>
                <a:latin typeface="Arial" charset="0"/>
                <a:ea typeface="黑体" pitchFamily="49" charset="-122"/>
              </a:rPr>
            </a:br>
            <a:r>
              <a:rPr lang="en-US" altLang="zh-CN" sz="2800" b="1">
                <a:solidFill>
                  <a:srgbClr val="333399"/>
                </a:solidFill>
                <a:latin typeface="Arial" charset="0"/>
                <a:ea typeface="黑体" pitchFamily="49" charset="-122"/>
              </a:rPr>
              <a:t>      &lt;TITLE&gt;</a:t>
            </a:r>
            <a:r>
              <a:rPr lang="zh-CN" altLang="en-US" sz="2800" b="1">
                <a:solidFill>
                  <a:srgbClr val="333399"/>
                </a:solidFill>
                <a:latin typeface="Arial" charset="0"/>
                <a:ea typeface="黑体" pitchFamily="49" charset="-122"/>
              </a:rPr>
              <a:t>一个 </a:t>
            </a:r>
            <a:r>
              <a:rPr lang="en-US" altLang="zh-CN" sz="2800" b="1">
                <a:solidFill>
                  <a:srgbClr val="333399"/>
                </a:solidFill>
                <a:latin typeface="Arial" charset="0"/>
                <a:ea typeface="黑体" pitchFamily="49" charset="-122"/>
              </a:rPr>
              <a:t>HTML </a:t>
            </a:r>
            <a:r>
              <a:rPr lang="zh-CN" altLang="en-US" sz="2800" b="1">
                <a:solidFill>
                  <a:srgbClr val="333399"/>
                </a:solidFill>
                <a:latin typeface="Arial" charset="0"/>
                <a:ea typeface="黑体" pitchFamily="49" charset="-122"/>
              </a:rPr>
              <a:t>的例子</a:t>
            </a:r>
            <a:r>
              <a:rPr lang="en-US" altLang="zh-CN" sz="2800" b="1">
                <a:solidFill>
                  <a:srgbClr val="333399"/>
                </a:solidFill>
                <a:latin typeface="Arial" charset="0"/>
                <a:ea typeface="黑体" pitchFamily="49" charset="-122"/>
              </a:rPr>
              <a:t>&lt;/TITLE&gt;</a:t>
            </a:r>
          </a:p>
          <a:p>
            <a:pPr eaLnBrk="1" hangingPunct="1">
              <a:lnSpc>
                <a:spcPct val="110000"/>
              </a:lnSpc>
            </a:pPr>
            <a:r>
              <a:rPr lang="en-US" altLang="zh-CN" sz="2800" b="1">
                <a:solidFill>
                  <a:srgbClr val="333399"/>
                </a:solidFill>
                <a:latin typeface="Arial" charset="0"/>
                <a:ea typeface="黑体" pitchFamily="49" charset="-122"/>
              </a:rPr>
              <a:t>&lt;/HEAD&gt;</a:t>
            </a:r>
          </a:p>
          <a:p>
            <a:pPr eaLnBrk="1" hangingPunct="1">
              <a:lnSpc>
                <a:spcPct val="110000"/>
              </a:lnSpc>
            </a:pPr>
            <a:r>
              <a:rPr lang="en-US" altLang="zh-CN" sz="2800" b="1">
                <a:solidFill>
                  <a:srgbClr val="333399"/>
                </a:solidFill>
                <a:latin typeface="Arial" charset="0"/>
                <a:ea typeface="黑体" pitchFamily="49" charset="-122"/>
              </a:rPr>
              <a:t>&lt;BODY&gt;</a:t>
            </a:r>
          </a:p>
          <a:p>
            <a:pPr eaLnBrk="1" hangingPunct="1">
              <a:lnSpc>
                <a:spcPct val="110000"/>
              </a:lnSpc>
            </a:pPr>
            <a:r>
              <a:rPr lang="en-US" altLang="zh-CN" sz="2800" b="1">
                <a:solidFill>
                  <a:srgbClr val="333399"/>
                </a:solidFill>
                <a:latin typeface="Arial" charset="0"/>
                <a:ea typeface="黑体" pitchFamily="49" charset="-122"/>
              </a:rPr>
              <a:t>      &lt;H1&gt;HTML </a:t>
            </a:r>
            <a:r>
              <a:rPr lang="zh-CN" altLang="en-US" sz="2800" b="1">
                <a:solidFill>
                  <a:srgbClr val="333399"/>
                </a:solidFill>
                <a:latin typeface="Arial" charset="0"/>
                <a:ea typeface="黑体" pitchFamily="49" charset="-122"/>
              </a:rPr>
              <a:t>很容易掌握</a:t>
            </a:r>
            <a:r>
              <a:rPr lang="en-US" altLang="zh-CN" sz="2800" b="1">
                <a:solidFill>
                  <a:srgbClr val="333399"/>
                </a:solidFill>
                <a:latin typeface="Arial" charset="0"/>
                <a:ea typeface="黑体" pitchFamily="49" charset="-122"/>
              </a:rPr>
              <a:t>&lt;/H1&gt;</a:t>
            </a:r>
          </a:p>
          <a:p>
            <a:pPr eaLnBrk="1" hangingPunct="1">
              <a:lnSpc>
                <a:spcPct val="110000"/>
              </a:lnSpc>
            </a:pPr>
            <a:r>
              <a:rPr lang="en-US" altLang="zh-CN" sz="2800" b="1">
                <a:solidFill>
                  <a:srgbClr val="333399"/>
                </a:solidFill>
                <a:latin typeface="Arial" charset="0"/>
                <a:ea typeface="黑体" pitchFamily="49" charset="-122"/>
              </a:rPr>
              <a:t>      &lt;P&gt;</a:t>
            </a:r>
            <a:r>
              <a:rPr lang="zh-CN" altLang="en-US" sz="2800" b="1">
                <a:solidFill>
                  <a:srgbClr val="333399"/>
                </a:solidFill>
                <a:latin typeface="Arial" charset="0"/>
                <a:ea typeface="黑体" pitchFamily="49" charset="-122"/>
              </a:rPr>
              <a:t>这是第一个段落。虽然很</a:t>
            </a:r>
          </a:p>
          <a:p>
            <a:pPr eaLnBrk="1" hangingPunct="1">
              <a:lnSpc>
                <a:spcPct val="110000"/>
              </a:lnSpc>
            </a:pPr>
            <a:r>
              <a:rPr lang="zh-CN" altLang="en-US" sz="2800" b="1">
                <a:solidFill>
                  <a:srgbClr val="333399"/>
                </a:solidFill>
                <a:latin typeface="Arial" charset="0"/>
                <a:ea typeface="黑体" pitchFamily="49" charset="-122"/>
              </a:rPr>
              <a:t>       短，但它仍是一个段落。</a:t>
            </a:r>
            <a:r>
              <a:rPr lang="en-US" altLang="zh-CN" sz="2800" b="1">
                <a:solidFill>
                  <a:srgbClr val="333399"/>
                </a:solidFill>
                <a:latin typeface="Arial" charset="0"/>
                <a:ea typeface="黑体" pitchFamily="49" charset="-122"/>
              </a:rPr>
              <a:t>&lt;/P&gt;</a:t>
            </a:r>
          </a:p>
          <a:p>
            <a:pPr eaLnBrk="1" hangingPunct="1">
              <a:lnSpc>
                <a:spcPct val="110000"/>
              </a:lnSpc>
            </a:pPr>
            <a:r>
              <a:rPr lang="en-US" altLang="zh-CN" sz="2800" b="1">
                <a:solidFill>
                  <a:srgbClr val="333399"/>
                </a:solidFill>
                <a:latin typeface="Arial" charset="0"/>
                <a:ea typeface="黑体" pitchFamily="49" charset="-122"/>
              </a:rPr>
              <a:t>      &lt;P&gt;</a:t>
            </a:r>
            <a:r>
              <a:rPr lang="zh-CN" altLang="en-US" sz="2800" b="1">
                <a:solidFill>
                  <a:srgbClr val="333399"/>
                </a:solidFill>
                <a:latin typeface="Arial" charset="0"/>
                <a:ea typeface="黑体" pitchFamily="49" charset="-122"/>
              </a:rPr>
              <a:t>这是第二个段落。</a:t>
            </a:r>
            <a:r>
              <a:rPr lang="en-US" altLang="zh-CN" sz="2800" b="1">
                <a:solidFill>
                  <a:srgbClr val="333399"/>
                </a:solidFill>
                <a:latin typeface="Arial" charset="0"/>
                <a:ea typeface="黑体" pitchFamily="49" charset="-122"/>
              </a:rPr>
              <a:t>&lt;/P&gt;</a:t>
            </a:r>
          </a:p>
          <a:p>
            <a:pPr eaLnBrk="1" hangingPunct="1">
              <a:lnSpc>
                <a:spcPct val="110000"/>
              </a:lnSpc>
            </a:pPr>
            <a:r>
              <a:rPr lang="en-US" altLang="zh-CN" sz="2800" b="1">
                <a:solidFill>
                  <a:srgbClr val="333399"/>
                </a:solidFill>
                <a:latin typeface="Arial" charset="0"/>
                <a:ea typeface="黑体" pitchFamily="49" charset="-122"/>
              </a:rPr>
              <a:t>&lt;/BODY&gt;</a:t>
            </a:r>
          </a:p>
          <a:p>
            <a:pPr eaLnBrk="1" hangingPunct="1">
              <a:lnSpc>
                <a:spcPct val="110000"/>
              </a:lnSpc>
            </a:pPr>
            <a:r>
              <a:rPr lang="en-US" altLang="zh-CN" sz="2800" b="1">
                <a:solidFill>
                  <a:srgbClr val="333399"/>
                </a:solidFill>
                <a:latin typeface="Arial" charset="0"/>
                <a:ea typeface="黑体" pitchFamily="49" charset="-122"/>
              </a:rPr>
              <a:t>&lt;/HTML&gt;</a:t>
            </a:r>
          </a:p>
        </p:txBody>
      </p:sp>
      <p:sp>
        <p:nvSpPr>
          <p:cNvPr id="198660" name="Text Box 4"/>
          <p:cNvSpPr txBox="1">
            <a:spLocks noChangeArrowheads="1"/>
          </p:cNvSpPr>
          <p:nvPr/>
        </p:nvSpPr>
        <p:spPr bwMode="auto">
          <a:xfrm>
            <a:off x="6278960" y="5689600"/>
            <a:ext cx="2752677" cy="523220"/>
          </a:xfrm>
          <a:prstGeom prst="rect">
            <a:avLst/>
          </a:prstGeom>
          <a:solidFill>
            <a:srgbClr val="FFFF99"/>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en-US" altLang="zh-CN" sz="2800" b="1">
                <a:solidFill>
                  <a:srgbClr val="333399"/>
                </a:solidFill>
                <a:ea typeface="黑体" pitchFamily="49" charset="-122"/>
              </a:rPr>
              <a:t>HTML </a:t>
            </a:r>
            <a:r>
              <a:rPr lang="zh-CN" altLang="en-US" sz="2800" b="1">
                <a:solidFill>
                  <a:srgbClr val="333399"/>
                </a:solidFill>
                <a:ea typeface="黑体" pitchFamily="49" charset="-122"/>
              </a:rPr>
              <a:t>文档结束</a:t>
            </a:r>
            <a:endParaRPr lang="zh-CN" altLang="en-US" sz="2800" b="1">
              <a:solidFill>
                <a:srgbClr val="333399"/>
              </a:solidFill>
            </a:endParaRPr>
          </a:p>
        </p:txBody>
      </p:sp>
      <p:sp>
        <p:nvSpPr>
          <p:cNvPr id="198661" name="Line 5"/>
          <p:cNvSpPr>
            <a:spLocks noChangeShapeType="1"/>
          </p:cNvSpPr>
          <p:nvPr/>
        </p:nvSpPr>
        <p:spPr bwMode="auto">
          <a:xfrm flipH="1">
            <a:off x="2084388" y="6007101"/>
            <a:ext cx="4192852" cy="11113"/>
          </a:xfrm>
          <a:prstGeom prst="line">
            <a:avLst/>
          </a:prstGeom>
          <a:noFill/>
          <a:ln w="28575">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Tree>
    <p:extLst>
      <p:ext uri="{BB962C8B-B14F-4D97-AF65-F5344CB8AC3E}">
        <p14:creationId xmlns:p14="http://schemas.microsoft.com/office/powerpoint/2010/main" val="137872782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4"/>
          <p:cNvSpPr>
            <a:spLocks noGrp="1" noChangeArrowheads="1"/>
          </p:cNvSpPr>
          <p:nvPr>
            <p:ph type="title"/>
          </p:nvPr>
        </p:nvSpPr>
        <p:spPr>
          <a:xfrm>
            <a:off x="495300" y="188913"/>
            <a:ext cx="9066742" cy="792162"/>
          </a:xfrm>
        </p:spPr>
        <p:txBody>
          <a:bodyPr/>
          <a:lstStyle/>
          <a:p>
            <a:pPr algn="ctr" eaLnBrk="1" hangingPunct="1"/>
            <a:r>
              <a:rPr lang="zh-CN" altLang="en-US" dirty="0" smtClean="0">
                <a:ea typeface="黑体" pitchFamily="49" charset="-122"/>
              </a:rPr>
              <a:t>两种不同的链接</a:t>
            </a:r>
          </a:p>
        </p:txBody>
      </p:sp>
      <p:sp>
        <p:nvSpPr>
          <p:cNvPr id="193540" name="Rectangle 5"/>
          <p:cNvSpPr>
            <a:spLocks noGrp="1" noChangeArrowheads="1"/>
          </p:cNvSpPr>
          <p:nvPr>
            <p:ph idx="1"/>
          </p:nvPr>
        </p:nvSpPr>
        <p:spPr>
          <a:xfrm>
            <a:off x="495300" y="1196975"/>
            <a:ext cx="9066742" cy="4933950"/>
          </a:xfrm>
        </p:spPr>
        <p:txBody>
          <a:bodyPr/>
          <a:lstStyle/>
          <a:p>
            <a:pPr>
              <a:defRPr/>
            </a:pPr>
            <a:r>
              <a:rPr lang="en-US" altLang="zh-CN" dirty="0"/>
              <a:t>HTML</a:t>
            </a:r>
            <a:r>
              <a:rPr lang="zh-CN" altLang="zh-CN" dirty="0"/>
              <a:t>还规定了链接的设置方法</a:t>
            </a:r>
            <a:r>
              <a:rPr lang="zh-CN" altLang="zh-CN" dirty="0" smtClean="0"/>
              <a:t>。每个</a:t>
            </a:r>
            <a:r>
              <a:rPr lang="zh-CN" altLang="zh-CN" dirty="0"/>
              <a:t>链接都有一个起点和终点。</a:t>
            </a:r>
            <a:endParaRPr lang="en-US" altLang="zh-CN" dirty="0" smtClean="0"/>
          </a:p>
          <a:p>
            <a:pPr eaLnBrk="1" hangingPunct="1">
              <a:defRPr/>
            </a:pPr>
            <a:r>
              <a:rPr lang="zh-CN" altLang="en-US" dirty="0" smtClean="0">
                <a:solidFill>
                  <a:srgbClr val="FF0000"/>
                </a:solidFill>
              </a:rPr>
              <a:t>远程链接：</a:t>
            </a:r>
            <a:r>
              <a:rPr lang="zh-CN" altLang="en-US" dirty="0" smtClean="0"/>
              <a:t>超链的终点是其他网点上的页面。</a:t>
            </a:r>
          </a:p>
          <a:p>
            <a:pPr eaLnBrk="1" hangingPunct="1">
              <a:defRPr/>
            </a:pPr>
            <a:r>
              <a:rPr lang="zh-CN" altLang="en-US" dirty="0" smtClean="0">
                <a:solidFill>
                  <a:srgbClr val="FF0000"/>
                </a:solidFill>
              </a:rPr>
              <a:t>本地链接：</a:t>
            </a:r>
            <a:r>
              <a:rPr lang="zh-CN" altLang="en-US" dirty="0" smtClean="0"/>
              <a:t>超链指向本计算机中的某个文件。</a:t>
            </a:r>
          </a:p>
        </p:txBody>
      </p:sp>
    </p:spTree>
    <p:extLst>
      <p:ext uri="{BB962C8B-B14F-4D97-AF65-F5344CB8AC3E}">
        <p14:creationId xmlns:p14="http://schemas.microsoft.com/office/powerpoint/2010/main" val="213994534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XML</a:t>
            </a:r>
            <a:endParaRPr lang="zh-CN" altLang="en-US" dirty="0"/>
          </a:p>
        </p:txBody>
      </p:sp>
      <p:sp>
        <p:nvSpPr>
          <p:cNvPr id="3" name="内容占位符 2"/>
          <p:cNvSpPr>
            <a:spLocks noGrp="1"/>
          </p:cNvSpPr>
          <p:nvPr>
            <p:ph idx="1"/>
          </p:nvPr>
        </p:nvSpPr>
        <p:spPr/>
        <p:txBody>
          <a:bodyPr/>
          <a:lstStyle/>
          <a:p>
            <a:r>
              <a:rPr lang="en-US" altLang="zh-CN" dirty="0"/>
              <a:t>XML (Extensible Markup Language)</a:t>
            </a:r>
            <a:r>
              <a:rPr lang="zh-CN" altLang="zh-CN" dirty="0"/>
              <a:t>是可扩展标记语言，它和</a:t>
            </a:r>
            <a:r>
              <a:rPr lang="en-US" altLang="zh-CN" dirty="0"/>
              <a:t>HTML</a:t>
            </a:r>
            <a:r>
              <a:rPr lang="zh-CN" altLang="zh-CN" dirty="0"/>
              <a:t>很相似</a:t>
            </a:r>
            <a:r>
              <a:rPr lang="zh-CN" altLang="zh-CN" dirty="0" smtClean="0"/>
              <a:t>。</a:t>
            </a:r>
            <a:endParaRPr lang="en-US" altLang="zh-CN" dirty="0" smtClean="0"/>
          </a:p>
          <a:p>
            <a:r>
              <a:rPr lang="zh-CN" altLang="zh-CN" dirty="0" smtClean="0"/>
              <a:t>但</a:t>
            </a:r>
            <a:r>
              <a:rPr lang="en-US" altLang="zh-CN" dirty="0"/>
              <a:t>XML</a:t>
            </a:r>
            <a:r>
              <a:rPr lang="zh-CN" altLang="zh-CN" dirty="0"/>
              <a:t>的设计宗旨是</a:t>
            </a:r>
            <a:r>
              <a:rPr lang="zh-CN" altLang="zh-CN" dirty="0">
                <a:solidFill>
                  <a:srgbClr val="FF0000"/>
                </a:solidFill>
              </a:rPr>
              <a:t>传输数据，</a:t>
            </a:r>
            <a:r>
              <a:rPr lang="zh-CN" altLang="zh-CN" dirty="0"/>
              <a:t>而不是显示数据（</a:t>
            </a:r>
            <a:r>
              <a:rPr lang="en-US" altLang="zh-CN" dirty="0"/>
              <a:t>HTML</a:t>
            </a:r>
            <a:r>
              <a:rPr lang="zh-CN" altLang="zh-CN" dirty="0"/>
              <a:t>是为了在浏览器上显示数据）</a:t>
            </a:r>
            <a:r>
              <a:rPr lang="zh-CN" altLang="zh-CN" dirty="0" smtClean="0"/>
              <a:t>。</a:t>
            </a:r>
            <a:endParaRPr lang="en-US" altLang="zh-CN" dirty="0" smtClean="0"/>
          </a:p>
          <a:p>
            <a:r>
              <a:rPr lang="en-US" altLang="zh-CN" dirty="0"/>
              <a:t>XML </a:t>
            </a:r>
            <a:r>
              <a:rPr lang="zh-CN" altLang="zh-CN" dirty="0"/>
              <a:t>不是要替换</a:t>
            </a:r>
            <a:r>
              <a:rPr lang="en-US" altLang="zh-CN" dirty="0"/>
              <a:t> HTML</a:t>
            </a:r>
            <a:r>
              <a:rPr lang="zh-CN" altLang="zh-CN" dirty="0"/>
              <a:t>，而是对</a:t>
            </a:r>
            <a:r>
              <a:rPr lang="en-US" altLang="zh-CN" dirty="0"/>
              <a:t> HTML </a:t>
            </a:r>
            <a:r>
              <a:rPr lang="zh-CN" altLang="zh-CN" dirty="0"/>
              <a:t>的补充。</a:t>
            </a:r>
            <a:endParaRPr lang="zh-CN" altLang="en-US" dirty="0"/>
          </a:p>
        </p:txBody>
      </p:sp>
    </p:spTree>
    <p:extLst>
      <p:ext uri="{BB962C8B-B14F-4D97-AF65-F5344CB8AC3E}">
        <p14:creationId xmlns:p14="http://schemas.microsoft.com/office/powerpoint/2010/main" val="331731295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XHTML</a:t>
            </a:r>
            <a:endParaRPr lang="zh-CN" altLang="en-US" dirty="0"/>
          </a:p>
        </p:txBody>
      </p:sp>
      <p:sp>
        <p:nvSpPr>
          <p:cNvPr id="3" name="内容占位符 2"/>
          <p:cNvSpPr>
            <a:spLocks noGrp="1"/>
          </p:cNvSpPr>
          <p:nvPr>
            <p:ph idx="1"/>
          </p:nvPr>
        </p:nvSpPr>
        <p:spPr/>
        <p:txBody>
          <a:bodyPr/>
          <a:lstStyle/>
          <a:p>
            <a:r>
              <a:rPr lang="en-US" altLang="zh-CN" dirty="0"/>
              <a:t>XHTML (Extensible HTML</a:t>
            </a:r>
            <a:r>
              <a:rPr lang="en-US" altLang="zh-CN" dirty="0" smtClean="0"/>
              <a:t>) </a:t>
            </a:r>
            <a:r>
              <a:rPr lang="zh-CN" altLang="zh-CN" dirty="0" smtClean="0"/>
              <a:t>是</a:t>
            </a:r>
            <a:r>
              <a:rPr lang="zh-CN" altLang="zh-CN" dirty="0"/>
              <a:t>可扩展超文本标记语言，它</a:t>
            </a:r>
            <a:r>
              <a:rPr lang="zh-CN" altLang="zh-CN" dirty="0" smtClean="0"/>
              <a:t>与</a:t>
            </a:r>
            <a:r>
              <a:rPr lang="en-US" altLang="zh-CN" dirty="0" smtClean="0"/>
              <a:t> HTML 4.01 </a:t>
            </a:r>
            <a:r>
              <a:rPr lang="zh-CN" altLang="zh-CN" dirty="0" smtClean="0"/>
              <a:t>几乎</a:t>
            </a:r>
            <a:r>
              <a:rPr lang="zh-CN" altLang="zh-CN" dirty="0"/>
              <a:t>是相同的</a:t>
            </a:r>
            <a:r>
              <a:rPr lang="zh-CN" altLang="zh-CN" dirty="0" smtClean="0"/>
              <a:t>。</a:t>
            </a:r>
            <a:endParaRPr lang="en-US" altLang="zh-CN" dirty="0" smtClean="0"/>
          </a:p>
          <a:p>
            <a:r>
              <a:rPr lang="zh-CN" altLang="zh-CN" dirty="0" smtClean="0"/>
              <a:t>但</a:t>
            </a:r>
            <a:r>
              <a:rPr lang="en-US" altLang="zh-CN" dirty="0" smtClean="0"/>
              <a:t> XHTML </a:t>
            </a:r>
            <a:r>
              <a:rPr lang="zh-CN" altLang="zh-CN" dirty="0" smtClean="0"/>
              <a:t>是</a:t>
            </a:r>
            <a:r>
              <a:rPr lang="zh-CN" altLang="zh-CN" dirty="0"/>
              <a:t>更严格</a:t>
            </a:r>
            <a:r>
              <a:rPr lang="zh-CN" altLang="zh-CN" dirty="0" smtClean="0"/>
              <a:t>的</a:t>
            </a:r>
            <a:r>
              <a:rPr lang="en-US" altLang="zh-CN" dirty="0" smtClean="0"/>
              <a:t> HTML </a:t>
            </a:r>
            <a:r>
              <a:rPr lang="zh-CN" altLang="zh-CN" dirty="0" smtClean="0"/>
              <a:t>版本</a:t>
            </a:r>
            <a:r>
              <a:rPr lang="zh-CN" altLang="zh-CN" dirty="0"/>
              <a:t>，也是一</a:t>
            </a:r>
            <a:r>
              <a:rPr lang="zh-CN" altLang="zh-CN" dirty="0" smtClean="0"/>
              <a:t>个</a:t>
            </a:r>
            <a:r>
              <a:rPr lang="en-US" altLang="zh-CN" dirty="0" smtClean="0"/>
              <a:t> W3C </a:t>
            </a:r>
            <a:r>
              <a:rPr lang="zh-CN" altLang="zh-CN" dirty="0" smtClean="0"/>
              <a:t>标准</a:t>
            </a:r>
            <a:r>
              <a:rPr lang="zh-CN" altLang="zh-CN" dirty="0"/>
              <a:t>（</a:t>
            </a:r>
            <a:r>
              <a:rPr lang="en-US" altLang="zh-CN" dirty="0"/>
              <a:t>2000</a:t>
            </a:r>
            <a:r>
              <a:rPr lang="zh-CN" altLang="zh-CN" dirty="0"/>
              <a:t>年</a:t>
            </a:r>
            <a:r>
              <a:rPr lang="en-US" altLang="zh-CN" dirty="0"/>
              <a:t>1</a:t>
            </a:r>
            <a:r>
              <a:rPr lang="zh-CN" altLang="zh-CN" dirty="0"/>
              <a:t>月），是作为一</a:t>
            </a:r>
            <a:r>
              <a:rPr lang="zh-CN" altLang="zh-CN" dirty="0" smtClean="0"/>
              <a:t>种</a:t>
            </a:r>
            <a:r>
              <a:rPr lang="en-US" altLang="zh-CN" dirty="0" smtClean="0"/>
              <a:t> XML </a:t>
            </a:r>
            <a:r>
              <a:rPr lang="zh-CN" altLang="zh-CN" dirty="0" smtClean="0"/>
              <a:t>应用</a:t>
            </a:r>
            <a:r>
              <a:rPr lang="zh-CN" altLang="zh-CN" dirty="0"/>
              <a:t>被重新定义</a:t>
            </a:r>
            <a:r>
              <a:rPr lang="zh-CN" altLang="zh-CN" dirty="0" smtClean="0"/>
              <a:t>的</a:t>
            </a:r>
            <a:r>
              <a:rPr lang="en-US" altLang="zh-CN" dirty="0" smtClean="0"/>
              <a:t> HTML</a:t>
            </a:r>
            <a:r>
              <a:rPr lang="zh-CN" altLang="zh-CN" dirty="0"/>
              <a:t>，并将逐渐</a:t>
            </a:r>
            <a:r>
              <a:rPr lang="zh-CN" altLang="zh-CN" dirty="0" smtClean="0"/>
              <a:t>取代</a:t>
            </a:r>
            <a:r>
              <a:rPr lang="en-US" altLang="zh-CN" dirty="0" smtClean="0"/>
              <a:t> HTML</a:t>
            </a:r>
            <a:r>
              <a:rPr lang="zh-CN" altLang="zh-CN" dirty="0" smtClean="0"/>
              <a:t>。</a:t>
            </a:r>
            <a:endParaRPr lang="en-US" altLang="zh-CN" dirty="0" smtClean="0"/>
          </a:p>
          <a:p>
            <a:r>
              <a:rPr lang="zh-CN" altLang="zh-CN" dirty="0" smtClean="0"/>
              <a:t>新</a:t>
            </a:r>
            <a:r>
              <a:rPr lang="zh-CN" altLang="zh-CN" dirty="0"/>
              <a:t>的浏览器都</a:t>
            </a:r>
            <a:r>
              <a:rPr lang="zh-CN" altLang="zh-CN" dirty="0" smtClean="0"/>
              <a:t>支持</a:t>
            </a:r>
            <a:r>
              <a:rPr lang="en-US" altLang="zh-CN" dirty="0" smtClean="0"/>
              <a:t> XHTML</a:t>
            </a:r>
            <a:r>
              <a:rPr lang="zh-CN" altLang="zh-CN" dirty="0"/>
              <a:t>。</a:t>
            </a:r>
          </a:p>
          <a:p>
            <a:endParaRPr lang="zh-CN" altLang="en-US" dirty="0"/>
          </a:p>
        </p:txBody>
      </p:sp>
    </p:spTree>
    <p:extLst>
      <p:ext uri="{BB962C8B-B14F-4D97-AF65-F5344CB8AC3E}">
        <p14:creationId xmlns:p14="http://schemas.microsoft.com/office/powerpoint/2010/main" val="248663011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CSS</a:t>
            </a:r>
            <a:endParaRPr lang="zh-CN" altLang="en-US" dirty="0"/>
          </a:p>
        </p:txBody>
      </p:sp>
      <p:sp>
        <p:nvSpPr>
          <p:cNvPr id="3" name="内容占位符 2"/>
          <p:cNvSpPr>
            <a:spLocks noGrp="1"/>
          </p:cNvSpPr>
          <p:nvPr>
            <p:ph idx="1"/>
          </p:nvPr>
        </p:nvSpPr>
        <p:spPr/>
        <p:txBody>
          <a:bodyPr/>
          <a:lstStyle/>
          <a:p>
            <a:r>
              <a:rPr lang="en-US" altLang="zh-CN" dirty="0"/>
              <a:t>CSS (Cascading Style Sheets</a:t>
            </a:r>
            <a:r>
              <a:rPr lang="en-US" altLang="zh-CN" dirty="0" smtClean="0"/>
              <a:t>) </a:t>
            </a:r>
            <a:r>
              <a:rPr lang="zh-CN" altLang="zh-CN" dirty="0" smtClean="0"/>
              <a:t>是</a:t>
            </a:r>
            <a:r>
              <a:rPr lang="zh-CN" altLang="zh-CN" dirty="0"/>
              <a:t>层叠样式表，它是一种样式表语言，用于</a:t>
            </a:r>
            <a:r>
              <a:rPr lang="zh-CN" altLang="zh-CN" dirty="0" smtClean="0"/>
              <a:t>为</a:t>
            </a:r>
            <a:r>
              <a:rPr lang="en-US" altLang="zh-CN" dirty="0" smtClean="0"/>
              <a:t> HTML </a:t>
            </a:r>
            <a:r>
              <a:rPr lang="zh-CN" altLang="zh-CN" dirty="0" smtClean="0"/>
              <a:t>文档</a:t>
            </a:r>
            <a:r>
              <a:rPr lang="zh-CN" altLang="zh-CN" dirty="0"/>
              <a:t>定义布局</a:t>
            </a:r>
            <a:r>
              <a:rPr lang="zh-CN" altLang="zh-CN" dirty="0" smtClean="0"/>
              <a:t>。</a:t>
            </a:r>
            <a:endParaRPr lang="en-US" altLang="zh-CN" dirty="0" smtClean="0"/>
          </a:p>
          <a:p>
            <a:r>
              <a:rPr lang="en-US" altLang="zh-CN" dirty="0" smtClean="0"/>
              <a:t>CSS </a:t>
            </a:r>
            <a:r>
              <a:rPr lang="zh-CN" altLang="zh-CN" dirty="0" smtClean="0"/>
              <a:t>与</a:t>
            </a:r>
            <a:r>
              <a:rPr lang="en-US" altLang="zh-CN" dirty="0" smtClean="0"/>
              <a:t> HTML </a:t>
            </a:r>
            <a:r>
              <a:rPr lang="zh-CN" altLang="zh-CN" dirty="0" smtClean="0"/>
              <a:t>的</a:t>
            </a:r>
            <a:r>
              <a:rPr lang="zh-CN" altLang="zh-CN" dirty="0"/>
              <a:t>区别就是：</a:t>
            </a:r>
            <a:r>
              <a:rPr lang="en-US" altLang="zh-CN" dirty="0" smtClean="0"/>
              <a:t>HTML </a:t>
            </a:r>
            <a:r>
              <a:rPr lang="zh-CN" altLang="zh-CN" dirty="0" smtClean="0"/>
              <a:t>用于</a:t>
            </a:r>
            <a:r>
              <a:rPr lang="zh-CN" altLang="zh-CN" dirty="0"/>
              <a:t>结构化内容，</a:t>
            </a:r>
            <a:r>
              <a:rPr lang="zh-CN" altLang="zh-CN" dirty="0" smtClean="0"/>
              <a:t>而</a:t>
            </a:r>
            <a:r>
              <a:rPr lang="en-US" altLang="zh-CN" dirty="0" smtClean="0"/>
              <a:t> CSS </a:t>
            </a:r>
            <a:r>
              <a:rPr lang="zh-CN" altLang="zh-CN" dirty="0" smtClean="0"/>
              <a:t>则</a:t>
            </a:r>
            <a:r>
              <a:rPr lang="zh-CN" altLang="zh-CN" dirty="0"/>
              <a:t>用于格式化结构化的内容。</a:t>
            </a:r>
            <a:endParaRPr lang="zh-CN" altLang="en-US" dirty="0"/>
          </a:p>
        </p:txBody>
      </p:sp>
    </p:spTree>
    <p:extLst>
      <p:ext uri="{BB962C8B-B14F-4D97-AF65-F5344CB8AC3E}">
        <p14:creationId xmlns:p14="http://schemas.microsoft.com/office/powerpoint/2010/main" val="64500377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pPr eaLnBrk="1" hangingPunct="1"/>
            <a:r>
              <a:rPr lang="en-US" altLang="zh-CN" dirty="0" smtClean="0">
                <a:ea typeface="黑体" pitchFamily="49" charset="-122"/>
              </a:rPr>
              <a:t>2. </a:t>
            </a:r>
            <a:r>
              <a:rPr lang="zh-CN" altLang="en-US" dirty="0" smtClean="0">
                <a:ea typeface="黑体" pitchFamily="49" charset="-122"/>
              </a:rPr>
              <a:t>动态万维网文档 </a:t>
            </a:r>
          </a:p>
        </p:txBody>
      </p:sp>
      <p:sp>
        <p:nvSpPr>
          <p:cNvPr id="692227" name="Rectangle 3"/>
          <p:cNvSpPr>
            <a:spLocks noGrp="1" noChangeArrowheads="1"/>
          </p:cNvSpPr>
          <p:nvPr>
            <p:ph idx="1"/>
          </p:nvPr>
        </p:nvSpPr>
        <p:spPr/>
        <p:txBody>
          <a:bodyPr/>
          <a:lstStyle/>
          <a:p>
            <a:pPr eaLnBrk="1" hangingPunct="1">
              <a:defRPr/>
            </a:pPr>
            <a:r>
              <a:rPr lang="zh-CN" altLang="en-US" dirty="0" smtClean="0">
                <a:solidFill>
                  <a:srgbClr val="FF0000"/>
                </a:solidFill>
              </a:rPr>
              <a:t>静态文档</a:t>
            </a:r>
            <a:r>
              <a:rPr lang="zh-CN" altLang="en-US" dirty="0" smtClean="0"/>
              <a:t>是指该文档创作完毕后就存放在万维网服务器中，在被用户浏览的过程中，内容不会改变。 </a:t>
            </a:r>
          </a:p>
          <a:p>
            <a:pPr eaLnBrk="1" hangingPunct="1">
              <a:defRPr/>
            </a:pPr>
            <a:r>
              <a:rPr lang="zh-CN" altLang="en-US" dirty="0" smtClean="0">
                <a:solidFill>
                  <a:srgbClr val="FF0000"/>
                </a:solidFill>
              </a:rPr>
              <a:t>动态文档</a:t>
            </a:r>
            <a:r>
              <a:rPr lang="zh-CN" altLang="en-US" dirty="0" smtClean="0"/>
              <a:t>是指文档的内容是在浏览器访问万维网服务器时才由应用程序动态创建。</a:t>
            </a:r>
          </a:p>
          <a:p>
            <a:pPr eaLnBrk="1" hangingPunct="1">
              <a:defRPr/>
            </a:pPr>
            <a:r>
              <a:rPr lang="zh-CN" altLang="en-US" dirty="0" smtClean="0"/>
              <a:t>动态文档和静态文档之间的主要差别体现在</a:t>
            </a:r>
            <a:r>
              <a:rPr lang="zh-CN" altLang="en-US" dirty="0" smtClean="0">
                <a:solidFill>
                  <a:srgbClr val="FF0000"/>
                </a:solidFill>
              </a:rPr>
              <a:t>服务器</a:t>
            </a:r>
            <a:r>
              <a:rPr lang="zh-CN" altLang="en-US" dirty="0" smtClean="0"/>
              <a:t>一端。这主要是文档内容的生成方法不同。而从浏览器的角度看，这两种文档并没有区别。  </a:t>
            </a:r>
          </a:p>
        </p:txBody>
      </p:sp>
    </p:spTree>
    <p:extLst>
      <p:ext uri="{BB962C8B-B14F-4D97-AF65-F5344CB8AC3E}">
        <p14:creationId xmlns:p14="http://schemas.microsoft.com/office/powerpoint/2010/main" val="26507135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222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922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body" idx="1"/>
          </p:nvPr>
        </p:nvSpPr>
        <p:spPr/>
        <p:txBody>
          <a:bodyPr/>
          <a:lstStyle/>
          <a:p>
            <a:pPr eaLnBrk="1" hangingPunct="1"/>
            <a:r>
              <a:rPr lang="zh-CN" altLang="en-US" sz="3600" dirty="0"/>
              <a:t>现在的网页基本</a:t>
            </a:r>
            <a:r>
              <a:rPr lang="zh-CN" altLang="en-US" sz="3600" dirty="0" smtClean="0"/>
              <a:t>都是静态文档还是动态文档？</a:t>
            </a:r>
            <a:endParaRPr lang="zh-CN" altLang="en-US" sz="3600" dirty="0"/>
          </a:p>
          <a:p>
            <a:pPr eaLnBrk="1" hangingPunct="1">
              <a:buFont typeface="Wingdings" panose="05000000000000000000" pitchFamily="2" charset="2"/>
              <a:buNone/>
            </a:pPr>
            <a:r>
              <a:rPr lang="zh-CN" altLang="en-US" sz="3600" dirty="0"/>
              <a:t>	</a:t>
            </a:r>
          </a:p>
        </p:txBody>
      </p:sp>
    </p:spTree>
    <p:extLst>
      <p:ext uri="{BB962C8B-B14F-4D97-AF65-F5344CB8AC3E}">
        <p14:creationId xmlns:p14="http://schemas.microsoft.com/office/powerpoint/2010/main" val="363761469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algn="ctr" eaLnBrk="1" hangingPunct="1"/>
            <a:r>
              <a:rPr lang="zh-CN" altLang="en-US" dirty="0" smtClean="0">
                <a:ea typeface="黑体" pitchFamily="49" charset="-122"/>
              </a:rPr>
              <a:t>万维网服务器功能的扩充 </a:t>
            </a:r>
          </a:p>
        </p:txBody>
      </p:sp>
      <p:sp>
        <p:nvSpPr>
          <p:cNvPr id="197636" name="Rectangle 3"/>
          <p:cNvSpPr>
            <a:spLocks noGrp="1" noChangeArrowheads="1"/>
          </p:cNvSpPr>
          <p:nvPr>
            <p:ph idx="1"/>
          </p:nvPr>
        </p:nvSpPr>
        <p:spPr/>
        <p:txBody>
          <a:bodyPr/>
          <a:lstStyle/>
          <a:p>
            <a:pPr eaLnBrk="1" hangingPunct="1">
              <a:buFont typeface="Wingdings" panose="05000000000000000000" pitchFamily="2" charset="2"/>
              <a:buNone/>
              <a:defRPr/>
            </a:pPr>
            <a:r>
              <a:rPr lang="en-US" altLang="zh-CN" dirty="0" smtClean="0"/>
              <a:t>(1) </a:t>
            </a:r>
            <a:r>
              <a:rPr lang="zh-CN" altLang="en-US" dirty="0" smtClean="0"/>
              <a:t>应增加另一个应用程序，用来处理浏览器发来的数据，并创建动态文档。</a:t>
            </a:r>
          </a:p>
          <a:p>
            <a:pPr eaLnBrk="1" hangingPunct="1">
              <a:buFont typeface="Wingdings" panose="05000000000000000000" pitchFamily="2" charset="2"/>
              <a:buNone/>
              <a:defRPr/>
            </a:pPr>
            <a:r>
              <a:rPr lang="en-US" altLang="zh-CN" dirty="0" smtClean="0"/>
              <a:t>(2) </a:t>
            </a:r>
            <a:r>
              <a:rPr lang="zh-CN" altLang="en-US" dirty="0" smtClean="0"/>
              <a:t>应增加一个机制，用来使万维网服务器把浏览器发来的数据传送给这个应用程序，然后万维网服务器能够解释这个应用程序的输出，并向浏览器返回 </a:t>
            </a:r>
            <a:r>
              <a:rPr lang="en-US" altLang="zh-CN" dirty="0" smtClean="0"/>
              <a:t>HTML </a:t>
            </a:r>
            <a:r>
              <a:rPr lang="zh-CN" altLang="en-US" dirty="0" smtClean="0"/>
              <a:t>文档。</a:t>
            </a:r>
          </a:p>
        </p:txBody>
      </p:sp>
    </p:spTree>
    <p:extLst>
      <p:ext uri="{BB962C8B-B14F-4D97-AF65-F5344CB8AC3E}">
        <p14:creationId xmlns:p14="http://schemas.microsoft.com/office/powerpoint/2010/main" val="98162945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850"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390" y="1930425"/>
            <a:ext cx="1594247" cy="256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94321" name="Group 49"/>
          <p:cNvGrpSpPr>
            <a:grpSpLocks/>
          </p:cNvGrpSpPr>
          <p:nvPr/>
        </p:nvGrpSpPr>
        <p:grpSpPr bwMode="auto">
          <a:xfrm>
            <a:off x="6070865" y="2773388"/>
            <a:ext cx="1977760" cy="1122362"/>
            <a:chOff x="3530" y="1904"/>
            <a:chExt cx="1150" cy="707"/>
          </a:xfrm>
        </p:grpSpPr>
        <p:sp>
          <p:nvSpPr>
            <p:cNvPr id="206886" name="AutoShape 5"/>
            <p:cNvSpPr>
              <a:spLocks noChangeArrowheads="1"/>
            </p:cNvSpPr>
            <p:nvPr/>
          </p:nvSpPr>
          <p:spPr bwMode="auto">
            <a:xfrm>
              <a:off x="4238" y="1904"/>
              <a:ext cx="442" cy="289"/>
            </a:xfrm>
            <a:prstGeom prst="can">
              <a:avLst>
                <a:gd name="adj" fmla="val 39583"/>
              </a:avLst>
            </a:prstGeom>
            <a:gradFill rotWithShape="1">
              <a:gsLst>
                <a:gs pos="0">
                  <a:srgbClr val="666666"/>
                </a:gs>
                <a:gs pos="50000">
                  <a:srgbClr val="DDDDDD"/>
                </a:gs>
                <a:gs pos="100000">
                  <a:srgbClr val="666666"/>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206887" name="Line 14"/>
            <p:cNvSpPr>
              <a:spLocks noChangeShapeType="1"/>
            </p:cNvSpPr>
            <p:nvPr/>
          </p:nvSpPr>
          <p:spPr bwMode="auto">
            <a:xfrm flipV="1">
              <a:off x="3985" y="2177"/>
              <a:ext cx="393" cy="232"/>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06888" name="Line 18"/>
            <p:cNvSpPr>
              <a:spLocks noChangeShapeType="1"/>
            </p:cNvSpPr>
            <p:nvPr/>
          </p:nvSpPr>
          <p:spPr bwMode="auto">
            <a:xfrm>
              <a:off x="3530" y="2276"/>
              <a:ext cx="186" cy="181"/>
            </a:xfrm>
            <a:prstGeom prst="line">
              <a:avLst/>
            </a:prstGeom>
            <a:noFill/>
            <a:ln w="254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06889" name="Oval 13"/>
            <p:cNvSpPr>
              <a:spLocks noChangeArrowheads="1"/>
            </p:cNvSpPr>
            <p:nvPr/>
          </p:nvSpPr>
          <p:spPr bwMode="auto">
            <a:xfrm>
              <a:off x="3651" y="2385"/>
              <a:ext cx="450" cy="226"/>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000" b="1">
                  <a:solidFill>
                    <a:srgbClr val="000099"/>
                  </a:solidFill>
                  <a:latin typeface="Arial" charset="0"/>
                </a:rPr>
                <a:t>CGI</a:t>
              </a:r>
            </a:p>
          </p:txBody>
        </p:sp>
      </p:grpSp>
      <p:grpSp>
        <p:nvGrpSpPr>
          <p:cNvPr id="694317" name="Group 45"/>
          <p:cNvGrpSpPr>
            <a:grpSpLocks/>
          </p:cNvGrpSpPr>
          <p:nvPr/>
        </p:nvGrpSpPr>
        <p:grpSpPr bwMode="auto">
          <a:xfrm>
            <a:off x="1141942" y="4705376"/>
            <a:ext cx="5840413" cy="1724026"/>
            <a:chOff x="664" y="3124"/>
            <a:chExt cx="3396" cy="1086"/>
          </a:xfrm>
        </p:grpSpPr>
        <p:sp>
          <p:nvSpPr>
            <p:cNvPr id="206880" name="Line 32"/>
            <p:cNvSpPr>
              <a:spLocks noChangeShapeType="1"/>
            </p:cNvSpPr>
            <p:nvPr/>
          </p:nvSpPr>
          <p:spPr bwMode="auto">
            <a:xfrm flipH="1" flipV="1">
              <a:off x="664" y="3680"/>
              <a:ext cx="2965" cy="11"/>
            </a:xfrm>
            <a:prstGeom prst="line">
              <a:avLst/>
            </a:prstGeom>
            <a:noFill/>
            <a:ln w="28575">
              <a:solidFill>
                <a:srgbClr val="333399"/>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06881" name="Text Box 34"/>
            <p:cNvSpPr txBox="1">
              <a:spLocks noChangeArrowheads="1"/>
            </p:cNvSpPr>
            <p:nvPr/>
          </p:nvSpPr>
          <p:spPr bwMode="auto">
            <a:xfrm>
              <a:off x="2336" y="3124"/>
              <a:ext cx="660" cy="1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0600" b="1">
                  <a:solidFill>
                    <a:srgbClr val="000099"/>
                  </a:solidFill>
                  <a:latin typeface="Arial" charset="0"/>
                  <a:ea typeface="黑体" pitchFamily="49" charset="-122"/>
                  <a:sym typeface="Wingdings" pitchFamily="2" charset="2"/>
                </a:rPr>
                <a:t></a:t>
              </a:r>
              <a:endParaRPr kumimoji="1" lang="en-US" altLang="zh-CN" sz="10600" b="1">
                <a:solidFill>
                  <a:srgbClr val="000099"/>
                </a:solidFill>
                <a:latin typeface="Arial" charset="0"/>
                <a:ea typeface="黑体" pitchFamily="49" charset="-122"/>
              </a:endParaRPr>
            </a:p>
          </p:txBody>
        </p:sp>
        <p:sp>
          <p:nvSpPr>
            <p:cNvPr id="206882" name="Text Box 36"/>
            <p:cNvSpPr txBox="1">
              <a:spLocks noChangeArrowheads="1"/>
            </p:cNvSpPr>
            <p:nvPr/>
          </p:nvSpPr>
          <p:spPr bwMode="auto">
            <a:xfrm>
              <a:off x="2830" y="3217"/>
              <a:ext cx="123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r>
                <a:rPr kumimoji="1" lang="en-US" altLang="zh-CN" sz="2000" b="1">
                  <a:solidFill>
                    <a:srgbClr val="000099"/>
                  </a:solidFill>
                  <a:latin typeface="Arial" charset="0"/>
                  <a:ea typeface="黑体" pitchFamily="49" charset="-122"/>
                </a:rPr>
                <a:t> </a:t>
              </a:r>
              <a:r>
                <a:rPr kumimoji="1" lang="zh-CN" altLang="en-US" sz="2000" b="1">
                  <a:solidFill>
                    <a:srgbClr val="000099"/>
                  </a:solidFill>
                  <a:latin typeface="Arial" charset="0"/>
                  <a:ea typeface="黑体" pitchFamily="49" charset="-122"/>
                </a:rPr>
                <a:t>响应动态文档</a:t>
              </a:r>
            </a:p>
          </p:txBody>
        </p:sp>
        <p:grpSp>
          <p:nvGrpSpPr>
            <p:cNvPr id="206883" name="Group 37"/>
            <p:cNvGrpSpPr>
              <a:grpSpLocks/>
            </p:cNvGrpSpPr>
            <p:nvPr/>
          </p:nvGrpSpPr>
          <p:grpSpPr bwMode="auto">
            <a:xfrm flipH="1">
              <a:off x="1039" y="3509"/>
              <a:ext cx="1433" cy="321"/>
              <a:chOff x="1152" y="1824"/>
              <a:chExt cx="1296" cy="240"/>
            </a:xfrm>
          </p:grpSpPr>
          <p:sp>
            <p:nvSpPr>
              <p:cNvPr id="206884" name="AutoShape 38"/>
              <p:cNvSpPr>
                <a:spLocks noChangeArrowheads="1"/>
              </p:cNvSpPr>
              <p:nvPr/>
            </p:nvSpPr>
            <p:spPr bwMode="auto">
              <a:xfrm>
                <a:off x="2160" y="1872"/>
                <a:ext cx="288" cy="144"/>
              </a:xfrm>
              <a:prstGeom prst="rightArrow">
                <a:avLst>
                  <a:gd name="adj1" fmla="val 50000"/>
                  <a:gd name="adj2" fmla="val 50000"/>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206885" name="Rectangle 39"/>
              <p:cNvSpPr>
                <a:spLocks noChangeArrowheads="1"/>
              </p:cNvSpPr>
              <p:nvPr/>
            </p:nvSpPr>
            <p:spPr bwMode="auto">
              <a:xfrm>
                <a:off x="1152" y="1824"/>
                <a:ext cx="1008" cy="24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HTTP </a:t>
                </a:r>
                <a:r>
                  <a:rPr kumimoji="1" lang="zh-CN" altLang="en-US" sz="2000" b="1">
                    <a:solidFill>
                      <a:srgbClr val="000099"/>
                    </a:solidFill>
                    <a:latin typeface="Arial" charset="0"/>
                    <a:ea typeface="黑体" pitchFamily="49" charset="-122"/>
                  </a:rPr>
                  <a:t>响应报文</a:t>
                </a:r>
              </a:p>
            </p:txBody>
          </p:sp>
        </p:grpSp>
      </p:grpSp>
      <p:sp>
        <p:nvSpPr>
          <p:cNvPr id="196613" name="Rectangle 2"/>
          <p:cNvSpPr>
            <a:spLocks noGrp="1" noChangeArrowheads="1"/>
          </p:cNvSpPr>
          <p:nvPr>
            <p:ph type="title"/>
          </p:nvPr>
        </p:nvSpPr>
        <p:spPr/>
        <p:txBody>
          <a:bodyPr/>
          <a:lstStyle/>
          <a:p>
            <a:pPr algn="ctr" eaLnBrk="1" hangingPunct="1">
              <a:defRPr/>
            </a:pPr>
            <a:r>
              <a:rPr dirty="0"/>
              <a:t>扩充了功能的万维网服务器 </a:t>
            </a:r>
          </a:p>
        </p:txBody>
      </p:sp>
      <p:sp>
        <p:nvSpPr>
          <p:cNvPr id="206854" name="Rectangle 6"/>
          <p:cNvSpPr>
            <a:spLocks noChangeArrowheads="1"/>
          </p:cNvSpPr>
          <p:nvPr/>
        </p:nvSpPr>
        <p:spPr bwMode="auto">
          <a:xfrm>
            <a:off x="5616840" y="1628800"/>
            <a:ext cx="17216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kumimoji="1" lang="zh-CN" altLang="en-US" sz="2000" b="1">
                <a:solidFill>
                  <a:srgbClr val="000099"/>
                </a:solidFill>
                <a:latin typeface="Arial" charset="0"/>
                <a:ea typeface="黑体" pitchFamily="49" charset="-122"/>
              </a:rPr>
              <a:t>万维网服务器</a:t>
            </a:r>
          </a:p>
        </p:txBody>
      </p:sp>
      <p:sp>
        <p:nvSpPr>
          <p:cNvPr id="206855" name="Oval 7"/>
          <p:cNvSpPr>
            <a:spLocks noChangeArrowheads="1"/>
          </p:cNvSpPr>
          <p:nvPr/>
        </p:nvSpPr>
        <p:spPr bwMode="auto">
          <a:xfrm>
            <a:off x="5797418" y="3154389"/>
            <a:ext cx="459184" cy="223837"/>
          </a:xfrm>
          <a:prstGeom prst="ellipse">
            <a:avLst/>
          </a:pr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206856" name="Rectangle 8"/>
          <p:cNvSpPr>
            <a:spLocks noChangeArrowheads="1"/>
          </p:cNvSpPr>
          <p:nvPr/>
        </p:nvSpPr>
        <p:spPr bwMode="auto">
          <a:xfrm>
            <a:off x="2153180" y="2319364"/>
            <a:ext cx="952185"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nSpc>
                <a:spcPct val="90000"/>
              </a:lnSpc>
            </a:pPr>
            <a:r>
              <a:rPr kumimoji="1" lang="zh-CN" altLang="en-US" sz="2000" b="1">
                <a:solidFill>
                  <a:srgbClr val="000099"/>
                </a:solidFill>
                <a:latin typeface="Arial" charset="0"/>
                <a:ea typeface="黑体" pitchFamily="49" charset="-122"/>
              </a:rPr>
              <a:t>浏览器</a:t>
            </a:r>
          </a:p>
          <a:p>
            <a:pPr>
              <a:lnSpc>
                <a:spcPct val="90000"/>
              </a:lnSpc>
            </a:pPr>
            <a:r>
              <a:rPr kumimoji="1" lang="zh-CN" altLang="en-US" sz="2000" b="1">
                <a:solidFill>
                  <a:srgbClr val="000099"/>
                </a:solidFill>
                <a:latin typeface="Arial" charset="0"/>
                <a:ea typeface="黑体" pitchFamily="49" charset="-122"/>
              </a:rPr>
              <a:t> 程序</a:t>
            </a:r>
          </a:p>
        </p:txBody>
      </p:sp>
      <p:sp>
        <p:nvSpPr>
          <p:cNvPr id="206857" name="Rectangle 9"/>
          <p:cNvSpPr>
            <a:spLocks noChangeArrowheads="1"/>
          </p:cNvSpPr>
          <p:nvPr/>
        </p:nvSpPr>
        <p:spPr bwMode="auto">
          <a:xfrm>
            <a:off x="536575" y="1990751"/>
            <a:ext cx="146514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kumimoji="1" lang="zh-CN" altLang="en-US" sz="2000" b="1">
                <a:solidFill>
                  <a:srgbClr val="000099"/>
                </a:solidFill>
                <a:latin typeface="Arial" charset="0"/>
                <a:ea typeface="黑体" pitchFamily="49" charset="-122"/>
              </a:rPr>
              <a:t>万维网客户</a:t>
            </a:r>
          </a:p>
        </p:txBody>
      </p:sp>
      <p:sp>
        <p:nvSpPr>
          <p:cNvPr id="206858" name="Line 10"/>
          <p:cNvSpPr>
            <a:spLocks noChangeShapeType="1"/>
          </p:cNvSpPr>
          <p:nvPr/>
        </p:nvSpPr>
        <p:spPr bwMode="auto">
          <a:xfrm>
            <a:off x="5099183" y="2921025"/>
            <a:ext cx="842698" cy="34290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06859" name="Rectangle 11"/>
          <p:cNvSpPr>
            <a:spLocks noChangeArrowheads="1"/>
          </p:cNvSpPr>
          <p:nvPr/>
        </p:nvSpPr>
        <p:spPr bwMode="auto">
          <a:xfrm>
            <a:off x="4254765" y="2540026"/>
            <a:ext cx="952185"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nSpc>
                <a:spcPct val="90000"/>
              </a:lnSpc>
            </a:pPr>
            <a:r>
              <a:rPr kumimoji="1" lang="zh-CN" altLang="en-US" sz="2000" b="1">
                <a:solidFill>
                  <a:srgbClr val="000099"/>
                </a:solidFill>
                <a:latin typeface="Arial" charset="0"/>
                <a:ea typeface="黑体" pitchFamily="49" charset="-122"/>
              </a:rPr>
              <a:t>服务器</a:t>
            </a:r>
          </a:p>
          <a:p>
            <a:pPr>
              <a:lnSpc>
                <a:spcPct val="90000"/>
              </a:lnSpc>
            </a:pPr>
            <a:r>
              <a:rPr kumimoji="1" lang="zh-CN" altLang="en-US" sz="2000" b="1">
                <a:solidFill>
                  <a:srgbClr val="000099"/>
                </a:solidFill>
                <a:latin typeface="Arial" charset="0"/>
                <a:ea typeface="黑体" pitchFamily="49" charset="-122"/>
              </a:rPr>
              <a:t> 程序</a:t>
            </a:r>
          </a:p>
        </p:txBody>
      </p:sp>
      <p:sp>
        <p:nvSpPr>
          <p:cNvPr id="206860" name="Rectangle 12"/>
          <p:cNvSpPr>
            <a:spLocks noChangeArrowheads="1"/>
          </p:cNvSpPr>
          <p:nvPr/>
        </p:nvSpPr>
        <p:spPr bwMode="auto">
          <a:xfrm>
            <a:off x="3178175" y="2887688"/>
            <a:ext cx="85440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kumimoji="1" lang="en-US" altLang="zh-CN" sz="2000" b="1">
                <a:solidFill>
                  <a:srgbClr val="000099"/>
                </a:solidFill>
                <a:latin typeface="Arial" charset="0"/>
                <a:ea typeface="黑体" pitchFamily="49" charset="-122"/>
              </a:rPr>
              <a:t>HTTP</a:t>
            </a:r>
          </a:p>
        </p:txBody>
      </p:sp>
      <p:sp>
        <p:nvSpPr>
          <p:cNvPr id="206861" name="Rectangle 16"/>
          <p:cNvSpPr>
            <a:spLocks noChangeArrowheads="1"/>
          </p:cNvSpPr>
          <p:nvPr/>
        </p:nvSpPr>
        <p:spPr bwMode="auto">
          <a:xfrm>
            <a:off x="7243763" y="2382863"/>
            <a:ext cx="95218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kumimoji="1" lang="zh-CN" altLang="en-US" sz="2000" b="1">
                <a:solidFill>
                  <a:srgbClr val="000099"/>
                </a:solidFill>
                <a:latin typeface="Arial" charset="0"/>
                <a:ea typeface="黑体" pitchFamily="49" charset="-122"/>
              </a:rPr>
              <a:t>数据库</a:t>
            </a:r>
          </a:p>
        </p:txBody>
      </p:sp>
      <p:pic>
        <p:nvPicPr>
          <p:cNvPr id="206862" name="Picture 1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5879" y="2338413"/>
            <a:ext cx="1116144"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6863" name="Oval 20"/>
          <p:cNvSpPr>
            <a:spLocks noChangeArrowheads="1"/>
          </p:cNvSpPr>
          <p:nvPr/>
        </p:nvSpPr>
        <p:spPr bwMode="auto">
          <a:xfrm>
            <a:off x="1153981" y="3167089"/>
            <a:ext cx="466063" cy="211137"/>
          </a:xfrm>
          <a:prstGeom prst="ellipse">
            <a:avLst/>
          </a:pr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206864" name="Line 21"/>
          <p:cNvSpPr>
            <a:spLocks noChangeShapeType="1"/>
          </p:cNvSpPr>
          <p:nvPr/>
        </p:nvSpPr>
        <p:spPr bwMode="auto">
          <a:xfrm flipH="1">
            <a:off x="1420549" y="2835301"/>
            <a:ext cx="932127" cy="422275"/>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06865" name="Freeform 22" descr="横虚线"/>
          <p:cNvSpPr>
            <a:spLocks/>
          </p:cNvSpPr>
          <p:nvPr/>
        </p:nvSpPr>
        <p:spPr bwMode="auto">
          <a:xfrm>
            <a:off x="923529" y="2540025"/>
            <a:ext cx="589888" cy="393700"/>
          </a:xfrm>
          <a:custGeom>
            <a:avLst/>
            <a:gdLst>
              <a:gd name="T0" fmla="*/ 2147483646 w 463"/>
              <a:gd name="T1" fmla="*/ 0 h 322"/>
              <a:gd name="T2" fmla="*/ 2147483646 w 463"/>
              <a:gd name="T3" fmla="*/ 0 h 322"/>
              <a:gd name="T4" fmla="*/ 2147483646 w 463"/>
              <a:gd name="T5" fmla="*/ 2147483646 h 322"/>
              <a:gd name="T6" fmla="*/ 0 w 463"/>
              <a:gd name="T7" fmla="*/ 2147483646 h 322"/>
              <a:gd name="T8" fmla="*/ 2147483646 w 463"/>
              <a:gd name="T9" fmla="*/ 0 h 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3" h="322">
                <a:moveTo>
                  <a:pt x="17" y="0"/>
                </a:moveTo>
                <a:lnTo>
                  <a:pt x="462" y="0"/>
                </a:lnTo>
                <a:lnTo>
                  <a:pt x="443" y="321"/>
                </a:lnTo>
                <a:lnTo>
                  <a:pt x="0" y="304"/>
                </a:lnTo>
                <a:lnTo>
                  <a:pt x="17" y="0"/>
                </a:lnTo>
              </a:path>
            </a:pathLst>
          </a:custGeom>
          <a:pattFill prst="dashHorz">
            <a:fgClr>
              <a:schemeClr val="bg2"/>
            </a:fgClr>
            <a:bgClr>
              <a:schemeClr val="bg1"/>
            </a:bgClr>
          </a:patt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nvGrpSpPr>
          <p:cNvPr id="694322" name="Group 50"/>
          <p:cNvGrpSpPr>
            <a:grpSpLocks/>
          </p:cNvGrpSpPr>
          <p:nvPr/>
        </p:nvGrpSpPr>
        <p:grpSpPr bwMode="auto">
          <a:xfrm>
            <a:off x="741231" y="4118001"/>
            <a:ext cx="5515371" cy="1793875"/>
            <a:chOff x="431" y="2754"/>
            <a:chExt cx="3207" cy="1130"/>
          </a:xfrm>
        </p:grpSpPr>
        <p:sp>
          <p:nvSpPr>
            <p:cNvPr id="206872" name="Line 27"/>
            <p:cNvSpPr>
              <a:spLocks noChangeShapeType="1"/>
            </p:cNvSpPr>
            <p:nvPr/>
          </p:nvSpPr>
          <p:spPr bwMode="auto">
            <a:xfrm>
              <a:off x="664" y="2791"/>
              <a:ext cx="0" cy="109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06873" name="Line 28"/>
            <p:cNvSpPr>
              <a:spLocks noChangeShapeType="1"/>
            </p:cNvSpPr>
            <p:nvPr/>
          </p:nvSpPr>
          <p:spPr bwMode="auto">
            <a:xfrm>
              <a:off x="3638" y="2855"/>
              <a:ext cx="0" cy="1029"/>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nvGrpSpPr>
            <p:cNvPr id="206874" name="Group 44"/>
            <p:cNvGrpSpPr>
              <a:grpSpLocks/>
            </p:cNvGrpSpPr>
            <p:nvPr/>
          </p:nvGrpSpPr>
          <p:grpSpPr bwMode="auto">
            <a:xfrm>
              <a:off x="431" y="2754"/>
              <a:ext cx="3207" cy="487"/>
              <a:chOff x="431" y="2754"/>
              <a:chExt cx="3207" cy="487"/>
            </a:xfrm>
          </p:grpSpPr>
          <p:sp>
            <p:nvSpPr>
              <p:cNvPr id="206875" name="Line 23"/>
              <p:cNvSpPr>
                <a:spLocks noChangeShapeType="1"/>
              </p:cNvSpPr>
              <p:nvPr/>
            </p:nvSpPr>
            <p:spPr bwMode="auto">
              <a:xfrm flipV="1">
                <a:off x="673" y="3080"/>
                <a:ext cx="2965" cy="11"/>
              </a:xfrm>
              <a:prstGeom prst="line">
                <a:avLst/>
              </a:prstGeom>
              <a:noFill/>
              <a:ln w="28575">
                <a:solidFill>
                  <a:srgbClr val="333399"/>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nvGrpSpPr>
              <p:cNvPr id="206876" name="Group 24"/>
              <p:cNvGrpSpPr>
                <a:grpSpLocks/>
              </p:cNvGrpSpPr>
              <p:nvPr/>
            </p:nvGrpSpPr>
            <p:grpSpPr bwMode="auto">
              <a:xfrm>
                <a:off x="1419" y="2919"/>
                <a:ext cx="1461" cy="322"/>
                <a:chOff x="1152" y="1824"/>
                <a:chExt cx="1296" cy="240"/>
              </a:xfrm>
            </p:grpSpPr>
            <p:sp>
              <p:nvSpPr>
                <p:cNvPr id="206878" name="AutoShape 25"/>
                <p:cNvSpPr>
                  <a:spLocks noChangeArrowheads="1"/>
                </p:cNvSpPr>
                <p:nvPr/>
              </p:nvSpPr>
              <p:spPr bwMode="auto">
                <a:xfrm>
                  <a:off x="2160" y="1872"/>
                  <a:ext cx="288" cy="144"/>
                </a:xfrm>
                <a:prstGeom prst="rightArrow">
                  <a:avLst>
                    <a:gd name="adj1" fmla="val 50000"/>
                    <a:gd name="adj2" fmla="val 50000"/>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206879" name="Rectangle 26"/>
                <p:cNvSpPr>
                  <a:spLocks noChangeArrowheads="1"/>
                </p:cNvSpPr>
                <p:nvPr/>
              </p:nvSpPr>
              <p:spPr bwMode="auto">
                <a:xfrm>
                  <a:off x="1152" y="1824"/>
                  <a:ext cx="1008"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HTTP </a:t>
                  </a:r>
                  <a:r>
                    <a:rPr kumimoji="1" lang="zh-CN" altLang="en-US" sz="2000" b="1">
                      <a:solidFill>
                        <a:srgbClr val="000099"/>
                      </a:solidFill>
                      <a:latin typeface="Arial" charset="0"/>
                      <a:ea typeface="黑体" pitchFamily="49" charset="-122"/>
                    </a:rPr>
                    <a:t>请求报文</a:t>
                  </a:r>
                </a:p>
              </p:txBody>
            </p:sp>
          </p:grpSp>
          <p:sp>
            <p:nvSpPr>
              <p:cNvPr id="206877" name="Text Box 29"/>
              <p:cNvSpPr txBox="1">
                <a:spLocks noChangeArrowheads="1"/>
              </p:cNvSpPr>
              <p:nvPr/>
            </p:nvSpPr>
            <p:spPr bwMode="auto">
              <a:xfrm>
                <a:off x="431" y="2754"/>
                <a:ext cx="931" cy="3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r>
                  <a:rPr kumimoji="1" lang="en-US" altLang="zh-CN" sz="2000" b="1">
                    <a:solidFill>
                      <a:srgbClr val="000099"/>
                    </a:solidFill>
                    <a:latin typeface="Arial" charset="0"/>
                    <a:ea typeface="黑体" pitchFamily="49" charset="-122"/>
                  </a:rPr>
                  <a:t> </a:t>
                </a:r>
                <a:r>
                  <a:rPr kumimoji="1" lang="zh-CN" altLang="en-US" sz="2000" b="1">
                    <a:solidFill>
                      <a:srgbClr val="000099"/>
                    </a:solidFill>
                    <a:latin typeface="Arial" charset="0"/>
                    <a:ea typeface="黑体" pitchFamily="49" charset="-122"/>
                  </a:rPr>
                  <a:t>请求文档</a:t>
                </a:r>
              </a:p>
            </p:txBody>
          </p:sp>
        </p:grpSp>
      </p:grpSp>
      <p:grpSp>
        <p:nvGrpSpPr>
          <p:cNvPr id="694314" name="Group 42"/>
          <p:cNvGrpSpPr>
            <a:grpSpLocks/>
          </p:cNvGrpSpPr>
          <p:nvPr/>
        </p:nvGrpSpPr>
        <p:grpSpPr bwMode="auto">
          <a:xfrm>
            <a:off x="6891207" y="3846539"/>
            <a:ext cx="2741348" cy="1936750"/>
            <a:chOff x="3909" y="2533"/>
            <a:chExt cx="1594" cy="1220"/>
          </a:xfrm>
        </p:grpSpPr>
        <p:sp>
          <p:nvSpPr>
            <p:cNvPr id="206869" name="Line 30"/>
            <p:cNvSpPr>
              <a:spLocks noChangeShapeType="1"/>
            </p:cNvSpPr>
            <p:nvPr/>
          </p:nvSpPr>
          <p:spPr bwMode="auto">
            <a:xfrm>
              <a:off x="3909" y="2533"/>
              <a:ext cx="324" cy="579"/>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06870" name="Text Box 31"/>
            <p:cNvSpPr txBox="1">
              <a:spLocks noChangeArrowheads="1"/>
            </p:cNvSpPr>
            <p:nvPr/>
          </p:nvSpPr>
          <p:spPr bwMode="auto">
            <a:xfrm>
              <a:off x="4266" y="2552"/>
              <a:ext cx="1237"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en-US" altLang="zh-CN" sz="2800" b="1">
                  <a:solidFill>
                    <a:srgbClr val="000099"/>
                  </a:solidFill>
                  <a:latin typeface="Arial" charset="0"/>
                  <a:ea typeface="黑体" pitchFamily="49" charset="-122"/>
                  <a:sym typeface="Wingdings" pitchFamily="2" charset="2"/>
                </a:rPr>
                <a:t></a:t>
              </a:r>
              <a:r>
                <a:rPr kumimoji="1" lang="en-US" altLang="zh-CN" sz="2000" b="1">
                  <a:solidFill>
                    <a:srgbClr val="000099"/>
                  </a:solidFill>
                  <a:latin typeface="Arial" charset="0"/>
                  <a:ea typeface="黑体" pitchFamily="49" charset="-122"/>
                </a:rPr>
                <a:t> CGI </a:t>
              </a:r>
              <a:r>
                <a:rPr kumimoji="1" lang="zh-CN" altLang="en-US" sz="2000" b="1">
                  <a:solidFill>
                    <a:srgbClr val="000099"/>
                  </a:solidFill>
                  <a:latin typeface="Arial" charset="0"/>
                  <a:ea typeface="黑体" pitchFamily="49" charset="-122"/>
                </a:rPr>
                <a:t>程序创建</a:t>
              </a:r>
            </a:p>
            <a:p>
              <a:pPr algn="ctr" eaLnBrk="1" hangingPunct="1"/>
              <a:r>
                <a:rPr kumimoji="1" lang="zh-CN" altLang="en-US" sz="2000" b="1">
                  <a:solidFill>
                    <a:srgbClr val="000099"/>
                  </a:solidFill>
                  <a:latin typeface="Arial" charset="0"/>
                  <a:ea typeface="黑体" pitchFamily="49" charset="-122"/>
                </a:rPr>
                <a:t>动态文档</a:t>
              </a:r>
            </a:p>
          </p:txBody>
        </p:sp>
        <p:sp>
          <p:nvSpPr>
            <p:cNvPr id="206871" name="Text Box 35"/>
            <p:cNvSpPr txBox="1">
              <a:spLocks noChangeArrowheads="1"/>
            </p:cNvSpPr>
            <p:nvPr/>
          </p:nvSpPr>
          <p:spPr bwMode="auto">
            <a:xfrm>
              <a:off x="4035" y="2667"/>
              <a:ext cx="660" cy="1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0600" b="1">
                  <a:solidFill>
                    <a:srgbClr val="000099"/>
                  </a:solidFill>
                  <a:latin typeface="Arial" charset="0"/>
                  <a:ea typeface="黑体" pitchFamily="49" charset="-122"/>
                  <a:sym typeface="Wingdings" pitchFamily="2" charset="2"/>
                </a:rPr>
                <a:t></a:t>
              </a:r>
              <a:endParaRPr kumimoji="1" lang="en-US" altLang="zh-CN" sz="10600" b="1">
                <a:solidFill>
                  <a:srgbClr val="000099"/>
                </a:solidFill>
                <a:latin typeface="Arial" charset="0"/>
                <a:ea typeface="黑体" pitchFamily="49" charset="-122"/>
              </a:endParaRPr>
            </a:p>
          </p:txBody>
        </p:sp>
      </p:grpSp>
      <p:sp>
        <p:nvSpPr>
          <p:cNvPr id="206868" name="Line 15"/>
          <p:cNvSpPr>
            <a:spLocks noChangeShapeType="1"/>
          </p:cNvSpPr>
          <p:nvPr/>
        </p:nvSpPr>
        <p:spPr bwMode="auto">
          <a:xfrm>
            <a:off x="1513417" y="3257575"/>
            <a:ext cx="4371710" cy="0"/>
          </a:xfrm>
          <a:prstGeom prst="line">
            <a:avLst/>
          </a:prstGeom>
          <a:noFill/>
          <a:ln w="38100">
            <a:solidFill>
              <a:schemeClr val="hlink"/>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Tree>
    <p:extLst>
      <p:ext uri="{BB962C8B-B14F-4D97-AF65-F5344CB8AC3E}">
        <p14:creationId xmlns:p14="http://schemas.microsoft.com/office/powerpoint/2010/main" val="12778589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94322"/>
                                        </p:tgtEl>
                                        <p:attrNameLst>
                                          <p:attrName>style.visibility</p:attrName>
                                        </p:attrNameLst>
                                      </p:cBhvr>
                                      <p:to>
                                        <p:strVal val="visible"/>
                                      </p:to>
                                    </p:set>
                                    <p:animEffect transition="in" filter="wipe(left)">
                                      <p:cBhvr>
                                        <p:cTn id="7" dur="1000"/>
                                        <p:tgtEl>
                                          <p:spTgt spid="694322"/>
                                        </p:tgtEl>
                                      </p:cBhvr>
                                    </p:animEffect>
                                  </p:childTnLst>
                                </p:cTn>
                              </p:par>
                            </p:childTnLst>
                          </p:cTn>
                        </p:par>
                        <p:par>
                          <p:cTn id="8" fill="hold" nodeType="afterGroup">
                            <p:stCondLst>
                              <p:cond delay="1000"/>
                            </p:stCondLst>
                            <p:childTnLst>
                              <p:par>
                                <p:cTn id="9" presetID="1" presetClass="entr" presetSubtype="0" fill="hold" nodeType="afterEffect">
                                  <p:stCondLst>
                                    <p:cond delay="500"/>
                                  </p:stCondLst>
                                  <p:childTnLst>
                                    <p:set>
                                      <p:cBhvr>
                                        <p:cTn id="10" dur="1" fill="hold">
                                          <p:stCondLst>
                                            <p:cond delay="0"/>
                                          </p:stCondLst>
                                        </p:cTn>
                                        <p:tgtEl>
                                          <p:spTgt spid="694321"/>
                                        </p:tgtEl>
                                        <p:attrNameLst>
                                          <p:attrName>style.visibility</p:attrName>
                                        </p:attrNameLst>
                                      </p:cBhvr>
                                      <p:to>
                                        <p:strVal val="visible"/>
                                      </p:to>
                                    </p:set>
                                  </p:childTnLst>
                                </p:cTn>
                              </p:par>
                            </p:childTnLst>
                          </p:cTn>
                        </p:par>
                        <p:par>
                          <p:cTn id="11" fill="hold" nodeType="afterGroup">
                            <p:stCondLst>
                              <p:cond delay="1500"/>
                            </p:stCondLst>
                            <p:childTnLst>
                              <p:par>
                                <p:cTn id="12" presetID="22" presetClass="entr" presetSubtype="1" fill="hold" nodeType="afterEffect">
                                  <p:stCondLst>
                                    <p:cond delay="500"/>
                                  </p:stCondLst>
                                  <p:childTnLst>
                                    <p:set>
                                      <p:cBhvr>
                                        <p:cTn id="13" dur="1" fill="hold">
                                          <p:stCondLst>
                                            <p:cond delay="0"/>
                                          </p:stCondLst>
                                        </p:cTn>
                                        <p:tgtEl>
                                          <p:spTgt spid="694314"/>
                                        </p:tgtEl>
                                        <p:attrNameLst>
                                          <p:attrName>style.visibility</p:attrName>
                                        </p:attrNameLst>
                                      </p:cBhvr>
                                      <p:to>
                                        <p:strVal val="visible"/>
                                      </p:to>
                                    </p:set>
                                    <p:animEffect transition="in" filter="wipe(up)">
                                      <p:cBhvr>
                                        <p:cTn id="14" dur="2000"/>
                                        <p:tgtEl>
                                          <p:spTgt spid="694314"/>
                                        </p:tgtEl>
                                      </p:cBhvr>
                                    </p:animEffect>
                                  </p:childTnLst>
                                </p:cTn>
                              </p:par>
                            </p:childTnLst>
                          </p:cTn>
                        </p:par>
                        <p:par>
                          <p:cTn id="15" fill="hold" nodeType="afterGroup">
                            <p:stCondLst>
                              <p:cond delay="4000"/>
                            </p:stCondLst>
                            <p:childTnLst>
                              <p:par>
                                <p:cTn id="16" presetID="22" presetClass="entr" presetSubtype="2" fill="hold" nodeType="afterEffect">
                                  <p:stCondLst>
                                    <p:cond delay="500"/>
                                  </p:stCondLst>
                                  <p:childTnLst>
                                    <p:set>
                                      <p:cBhvr>
                                        <p:cTn id="17" dur="1" fill="hold">
                                          <p:stCondLst>
                                            <p:cond delay="0"/>
                                          </p:stCondLst>
                                        </p:cTn>
                                        <p:tgtEl>
                                          <p:spTgt spid="694317"/>
                                        </p:tgtEl>
                                        <p:attrNameLst>
                                          <p:attrName>style.visibility</p:attrName>
                                        </p:attrNameLst>
                                      </p:cBhvr>
                                      <p:to>
                                        <p:strVal val="visible"/>
                                      </p:to>
                                    </p:set>
                                    <p:animEffect transition="in" filter="wipe(right)">
                                      <p:cBhvr>
                                        <p:cTn id="18" dur="1000"/>
                                        <p:tgtEl>
                                          <p:spTgt spid="694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algn="ctr" eaLnBrk="1" hangingPunct="1"/>
            <a:r>
              <a:rPr lang="zh-CN" altLang="en-US" dirty="0" smtClean="0">
                <a:ea typeface="黑体" pitchFamily="49" charset="-122"/>
              </a:rPr>
              <a:t>通用网关接口 </a:t>
            </a:r>
            <a:r>
              <a:rPr lang="en-US" altLang="zh-CN" dirty="0" smtClean="0">
                <a:ea typeface="黑体" pitchFamily="49" charset="-122"/>
              </a:rPr>
              <a:t>CGI</a:t>
            </a:r>
          </a:p>
        </p:txBody>
      </p:sp>
      <p:sp>
        <p:nvSpPr>
          <p:cNvPr id="696323" name="Rectangle 3"/>
          <p:cNvSpPr>
            <a:spLocks noGrp="1" noChangeArrowheads="1"/>
          </p:cNvSpPr>
          <p:nvPr>
            <p:ph idx="1"/>
          </p:nvPr>
        </p:nvSpPr>
        <p:spPr/>
        <p:txBody>
          <a:bodyPr/>
          <a:lstStyle/>
          <a:p>
            <a:r>
              <a:rPr lang="en-US" altLang="zh-CN" sz="3000" dirty="0" smtClean="0">
                <a:ea typeface="黑体" pitchFamily="49" charset="-122"/>
              </a:rPr>
              <a:t>CGI </a:t>
            </a:r>
            <a:r>
              <a:rPr lang="en-US" altLang="zh-CN" sz="3000" dirty="0">
                <a:ea typeface="黑体" pitchFamily="49" charset="-122"/>
              </a:rPr>
              <a:t>(Common Gateway Interface</a:t>
            </a:r>
            <a:r>
              <a:rPr lang="en-US" altLang="zh-CN" sz="3000" dirty="0" smtClean="0">
                <a:ea typeface="黑体" pitchFamily="49" charset="-122"/>
              </a:rPr>
              <a:t>) </a:t>
            </a:r>
            <a:r>
              <a:rPr lang="zh-CN" altLang="en-US" sz="3000" dirty="0" smtClean="0">
                <a:ea typeface="黑体" pitchFamily="49" charset="-122"/>
              </a:rPr>
              <a:t>是一种标准，它定义了动态文档应如何创建，输入数据应如何提供给应用程序，以及输出结果应如何使用。</a:t>
            </a:r>
          </a:p>
          <a:p>
            <a:pPr eaLnBrk="1" hangingPunct="1"/>
            <a:r>
              <a:rPr lang="zh-CN" altLang="en-US" sz="3000" dirty="0" smtClean="0">
                <a:ea typeface="黑体" pitchFamily="49" charset="-122"/>
              </a:rPr>
              <a:t>万维网服务器与 </a:t>
            </a:r>
            <a:r>
              <a:rPr lang="en-US" altLang="zh-CN" sz="3000" dirty="0" smtClean="0">
                <a:ea typeface="黑体" pitchFamily="49" charset="-122"/>
              </a:rPr>
              <a:t>CGI </a:t>
            </a:r>
            <a:r>
              <a:rPr lang="zh-CN" altLang="en-US" sz="3000" dirty="0" smtClean="0">
                <a:ea typeface="黑体" pitchFamily="49" charset="-122"/>
              </a:rPr>
              <a:t>的通信遵循 </a:t>
            </a:r>
            <a:r>
              <a:rPr lang="en-US" altLang="zh-CN" sz="3000" dirty="0" smtClean="0">
                <a:ea typeface="黑体" pitchFamily="49" charset="-122"/>
              </a:rPr>
              <a:t>CGI </a:t>
            </a:r>
            <a:r>
              <a:rPr lang="zh-CN" altLang="en-US" sz="3000" dirty="0" smtClean="0">
                <a:ea typeface="黑体" pitchFamily="49" charset="-122"/>
              </a:rPr>
              <a:t>标准。</a:t>
            </a:r>
          </a:p>
          <a:p>
            <a:pPr eaLnBrk="1" hangingPunct="1"/>
            <a:r>
              <a:rPr lang="zh-CN" altLang="en-US" sz="3000" dirty="0" smtClean="0">
                <a:ea typeface="黑体" pitchFamily="49" charset="-122"/>
              </a:rPr>
              <a:t>“</a:t>
            </a:r>
            <a:r>
              <a:rPr lang="zh-CN" altLang="en-US" sz="3000" dirty="0" smtClean="0">
                <a:solidFill>
                  <a:srgbClr val="FF0000"/>
                </a:solidFill>
                <a:ea typeface="黑体" pitchFamily="49" charset="-122"/>
              </a:rPr>
              <a:t>通用</a:t>
            </a:r>
            <a:r>
              <a:rPr lang="zh-CN" altLang="en-US" sz="3000" dirty="0" smtClean="0">
                <a:ea typeface="黑体" pitchFamily="49" charset="-122"/>
              </a:rPr>
              <a:t>”：</a:t>
            </a:r>
            <a:r>
              <a:rPr lang="en-US" altLang="zh-CN" sz="3000" dirty="0" smtClean="0">
                <a:ea typeface="黑体" pitchFamily="49" charset="-122"/>
              </a:rPr>
              <a:t>CGI </a:t>
            </a:r>
            <a:r>
              <a:rPr lang="zh-CN" altLang="en-US" sz="3000" dirty="0" smtClean="0">
                <a:ea typeface="黑体" pitchFamily="49" charset="-122"/>
              </a:rPr>
              <a:t>标准所定义的规则对其他任何语言都是通用的。</a:t>
            </a:r>
          </a:p>
          <a:p>
            <a:pPr eaLnBrk="1" hangingPunct="1"/>
            <a:r>
              <a:rPr lang="zh-CN" altLang="en-US" sz="3000" dirty="0" smtClean="0">
                <a:ea typeface="黑体" pitchFamily="49" charset="-122"/>
              </a:rPr>
              <a:t>“</a:t>
            </a:r>
            <a:r>
              <a:rPr lang="zh-CN" altLang="en-US" sz="3000" dirty="0" smtClean="0">
                <a:solidFill>
                  <a:srgbClr val="FF0000"/>
                </a:solidFill>
                <a:ea typeface="黑体" pitchFamily="49" charset="-122"/>
              </a:rPr>
              <a:t>网关</a:t>
            </a:r>
            <a:r>
              <a:rPr lang="zh-CN" altLang="en-US" sz="3000" dirty="0" smtClean="0">
                <a:ea typeface="黑体" pitchFamily="49" charset="-122"/>
              </a:rPr>
              <a:t>”：</a:t>
            </a:r>
            <a:r>
              <a:rPr lang="en-US" altLang="zh-CN" sz="3000" dirty="0" smtClean="0">
                <a:ea typeface="黑体" pitchFamily="49" charset="-122"/>
              </a:rPr>
              <a:t>CGI </a:t>
            </a:r>
            <a:r>
              <a:rPr lang="zh-CN" altLang="en-US" sz="3000" dirty="0" smtClean="0">
                <a:ea typeface="黑体" pitchFamily="49" charset="-122"/>
              </a:rPr>
              <a:t>程序的作用像网关。</a:t>
            </a:r>
          </a:p>
          <a:p>
            <a:pPr eaLnBrk="1" hangingPunct="1"/>
            <a:r>
              <a:rPr lang="zh-CN" altLang="en-US" sz="3000" dirty="0" smtClean="0">
                <a:ea typeface="黑体" pitchFamily="49" charset="-122"/>
              </a:rPr>
              <a:t>“</a:t>
            </a:r>
            <a:r>
              <a:rPr lang="zh-CN" altLang="en-US" sz="3000" dirty="0" smtClean="0">
                <a:solidFill>
                  <a:srgbClr val="FF0000"/>
                </a:solidFill>
                <a:ea typeface="黑体" pitchFamily="49" charset="-122"/>
              </a:rPr>
              <a:t>接口</a:t>
            </a:r>
            <a:r>
              <a:rPr lang="zh-CN" altLang="en-US" sz="3000" dirty="0" smtClean="0">
                <a:ea typeface="黑体" pitchFamily="49" charset="-122"/>
              </a:rPr>
              <a:t>”：有一些已定义好的变量和调用等可供其他 </a:t>
            </a:r>
            <a:r>
              <a:rPr lang="en-US" altLang="zh-CN" sz="3000" dirty="0" smtClean="0">
                <a:ea typeface="黑体" pitchFamily="49" charset="-122"/>
              </a:rPr>
              <a:t>CGI </a:t>
            </a:r>
            <a:r>
              <a:rPr lang="zh-CN" altLang="en-US" sz="3000" dirty="0" smtClean="0">
                <a:ea typeface="黑体" pitchFamily="49" charset="-122"/>
              </a:rPr>
              <a:t>程序使用。  </a:t>
            </a:r>
          </a:p>
        </p:txBody>
      </p:sp>
    </p:spTree>
    <p:extLst>
      <p:ext uri="{BB962C8B-B14F-4D97-AF65-F5344CB8AC3E}">
        <p14:creationId xmlns:p14="http://schemas.microsoft.com/office/powerpoint/2010/main" val="14800548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2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9632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963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496800" y="188640"/>
            <a:ext cx="8632664" cy="792000"/>
          </a:xfrm>
        </p:spPr>
        <p:txBody>
          <a:bodyPr/>
          <a:lstStyle/>
          <a:p>
            <a:pPr algn="ctr" eaLnBrk="1" hangingPunct="1">
              <a:defRPr/>
            </a:pPr>
            <a:r>
              <a:rPr lang="zh-CN" altLang="en-US" sz="4000" dirty="0"/>
              <a:t>顶级域名 </a:t>
            </a:r>
            <a:r>
              <a:rPr lang="en-US" altLang="zh-CN" sz="4000" dirty="0" smtClean="0"/>
              <a:t>TLD (Top </a:t>
            </a:r>
            <a:r>
              <a:rPr lang="en-US" altLang="zh-CN" sz="4000" dirty="0"/>
              <a:t>Level Domain)</a:t>
            </a:r>
          </a:p>
        </p:txBody>
      </p:sp>
      <p:sp>
        <p:nvSpPr>
          <p:cNvPr id="131136" name="Rectangle 64"/>
          <p:cNvSpPr>
            <a:spLocks noGrp="1" noChangeArrowheads="1"/>
          </p:cNvSpPr>
          <p:nvPr>
            <p:ph idx="1"/>
          </p:nvPr>
        </p:nvSpPr>
        <p:spPr/>
        <p:txBody>
          <a:bodyPr/>
          <a:lstStyle/>
          <a:p>
            <a:pPr>
              <a:defRPr/>
            </a:pPr>
            <a:r>
              <a:rPr lang="en-US" altLang="zh-CN" dirty="0" smtClean="0">
                <a:solidFill>
                  <a:srgbClr val="FF0000"/>
                </a:solidFill>
              </a:rPr>
              <a:t>(</a:t>
            </a:r>
            <a:r>
              <a:rPr lang="en-US" altLang="zh-CN" dirty="0">
                <a:solidFill>
                  <a:srgbClr val="FF0000"/>
                </a:solidFill>
              </a:rPr>
              <a:t>2) </a:t>
            </a:r>
            <a:r>
              <a:rPr lang="zh-CN" altLang="en-US" dirty="0">
                <a:solidFill>
                  <a:srgbClr val="FF0000"/>
                </a:solidFill>
              </a:rPr>
              <a:t>通用顶级域名 </a:t>
            </a:r>
            <a:r>
              <a:rPr lang="en-US" altLang="zh-CN" dirty="0" err="1" smtClean="0">
                <a:solidFill>
                  <a:srgbClr val="FF0000"/>
                </a:solidFill>
              </a:rPr>
              <a:t>gTLD</a:t>
            </a:r>
            <a:endParaRPr lang="en-US" altLang="zh-CN" dirty="0" smtClean="0">
              <a:solidFill>
                <a:srgbClr val="FF0000"/>
              </a:solidFill>
            </a:endParaRPr>
          </a:p>
          <a:p>
            <a:pPr marL="0" indent="0">
              <a:lnSpc>
                <a:spcPct val="100000"/>
              </a:lnSpc>
              <a:buNone/>
              <a:defRPr/>
            </a:pPr>
            <a:r>
              <a:rPr lang="en-US" altLang="zh-CN" dirty="0"/>
              <a:t>	</a:t>
            </a:r>
            <a:r>
              <a:rPr lang="zh-CN" altLang="en-US" dirty="0" smtClean="0"/>
              <a:t>最早</a:t>
            </a:r>
            <a:r>
              <a:rPr lang="zh-CN" altLang="en-US" dirty="0"/>
              <a:t>的顶级域名是</a:t>
            </a:r>
            <a:r>
              <a:rPr lang="zh-CN" altLang="en-US" dirty="0" smtClean="0"/>
              <a:t>：</a:t>
            </a:r>
            <a:endParaRPr lang="en-US" altLang="zh-CN" dirty="0" smtClean="0"/>
          </a:p>
          <a:p>
            <a:pPr marL="0" indent="0">
              <a:lnSpc>
                <a:spcPct val="100000"/>
              </a:lnSpc>
              <a:buNone/>
              <a:defRPr/>
            </a:pPr>
            <a:r>
              <a:rPr lang="en-US" altLang="zh-CN" dirty="0"/>
              <a:t>	</a:t>
            </a:r>
            <a:r>
              <a:rPr lang="en-US" altLang="zh-CN" sz="3600" dirty="0" smtClean="0"/>
              <a:t>.</a:t>
            </a:r>
            <a:r>
              <a:rPr lang="en-US" altLang="zh-CN" sz="2800" dirty="0" smtClean="0"/>
              <a:t>com	</a:t>
            </a:r>
            <a:r>
              <a:rPr lang="zh-CN" altLang="en-US" sz="2800" dirty="0" smtClean="0"/>
              <a:t>（</a:t>
            </a:r>
            <a:r>
              <a:rPr lang="zh-CN" altLang="en-US" sz="2800" dirty="0"/>
              <a:t>公司和企业</a:t>
            </a:r>
            <a:r>
              <a:rPr lang="zh-CN" altLang="en-US" sz="2800" dirty="0" smtClean="0"/>
              <a:t>）</a:t>
            </a:r>
            <a:endParaRPr lang="en-US" altLang="zh-CN" sz="2800" dirty="0" smtClean="0"/>
          </a:p>
          <a:p>
            <a:pPr marL="0" indent="0">
              <a:lnSpc>
                <a:spcPct val="100000"/>
              </a:lnSpc>
              <a:buNone/>
              <a:defRPr/>
            </a:pPr>
            <a:r>
              <a:rPr lang="en-US" altLang="zh-CN" sz="2800" dirty="0"/>
              <a:t>	</a:t>
            </a:r>
            <a:r>
              <a:rPr lang="en-US" altLang="zh-CN" sz="2800" dirty="0" err="1" smtClean="0"/>
              <a:t>.net</a:t>
            </a:r>
            <a:r>
              <a:rPr lang="en-US" altLang="zh-CN" sz="2800" dirty="0" smtClean="0"/>
              <a:t>	</a:t>
            </a:r>
            <a:r>
              <a:rPr lang="zh-CN" altLang="en-US" sz="2800" dirty="0" smtClean="0"/>
              <a:t>（</a:t>
            </a:r>
            <a:r>
              <a:rPr lang="zh-CN" altLang="en-US" sz="2800" dirty="0"/>
              <a:t>网络服务</a:t>
            </a:r>
            <a:r>
              <a:rPr lang="zh-CN" altLang="en-US" sz="2800" dirty="0" smtClean="0"/>
              <a:t>机构</a:t>
            </a:r>
            <a:endParaRPr lang="en-US" altLang="zh-CN" sz="2800" dirty="0"/>
          </a:p>
          <a:p>
            <a:pPr marL="0" indent="0">
              <a:lnSpc>
                <a:spcPct val="100000"/>
              </a:lnSpc>
              <a:buNone/>
              <a:defRPr/>
            </a:pPr>
            <a:r>
              <a:rPr lang="en-US" altLang="zh-CN" sz="2800" dirty="0" smtClean="0"/>
              <a:t>	.org	</a:t>
            </a:r>
            <a:r>
              <a:rPr lang="zh-CN" altLang="en-US" sz="2800" dirty="0" smtClean="0"/>
              <a:t>（</a:t>
            </a:r>
            <a:r>
              <a:rPr lang="zh-CN" altLang="en-US" sz="2800" dirty="0"/>
              <a:t>非赢利性组织</a:t>
            </a:r>
            <a:r>
              <a:rPr lang="zh-CN" altLang="en-US" sz="2800" dirty="0" smtClean="0"/>
              <a:t>）</a:t>
            </a:r>
            <a:endParaRPr lang="en-US" altLang="zh-CN" sz="2800" dirty="0" smtClean="0"/>
          </a:p>
          <a:p>
            <a:pPr marL="0" indent="0">
              <a:lnSpc>
                <a:spcPct val="100000"/>
              </a:lnSpc>
              <a:buNone/>
              <a:defRPr/>
            </a:pPr>
            <a:r>
              <a:rPr lang="en-US" altLang="zh-CN" sz="2800" dirty="0" smtClean="0"/>
              <a:t>	.</a:t>
            </a:r>
            <a:r>
              <a:rPr lang="en-US" altLang="zh-CN" sz="2800" dirty="0" err="1" smtClean="0"/>
              <a:t>edu</a:t>
            </a:r>
            <a:r>
              <a:rPr lang="en-US" altLang="zh-CN" sz="2800" dirty="0" smtClean="0"/>
              <a:t>	</a:t>
            </a:r>
            <a:r>
              <a:rPr lang="zh-CN" altLang="en-US" sz="2800" dirty="0" smtClean="0"/>
              <a:t>（</a:t>
            </a:r>
            <a:r>
              <a:rPr lang="zh-CN" altLang="en-US" sz="2800" dirty="0"/>
              <a:t>美国专用的教育</a:t>
            </a:r>
            <a:r>
              <a:rPr lang="zh-CN" altLang="en-US" sz="2800" dirty="0" smtClean="0"/>
              <a:t>机构）</a:t>
            </a:r>
            <a:endParaRPr lang="en-US" altLang="zh-CN" sz="2800" dirty="0" smtClean="0"/>
          </a:p>
          <a:p>
            <a:pPr marL="0" indent="0">
              <a:lnSpc>
                <a:spcPct val="100000"/>
              </a:lnSpc>
              <a:buNone/>
              <a:defRPr/>
            </a:pPr>
            <a:r>
              <a:rPr lang="en-US" altLang="zh-CN" sz="2800" dirty="0"/>
              <a:t>	</a:t>
            </a:r>
            <a:r>
              <a:rPr lang="en-US" altLang="zh-CN" sz="2800" dirty="0" smtClean="0"/>
              <a:t>.</a:t>
            </a:r>
            <a:r>
              <a:rPr lang="en-US" altLang="zh-CN" sz="2800" dirty="0" err="1" smtClean="0"/>
              <a:t>gov</a:t>
            </a:r>
            <a:r>
              <a:rPr lang="en-US" altLang="zh-CN" sz="2800" dirty="0" smtClean="0"/>
              <a:t>	</a:t>
            </a:r>
            <a:r>
              <a:rPr lang="zh-CN" altLang="en-US" sz="2800" dirty="0" smtClean="0"/>
              <a:t>（</a:t>
            </a:r>
            <a:r>
              <a:rPr lang="zh-CN" altLang="en-US" sz="2800" dirty="0"/>
              <a:t>美国专用的政府部门</a:t>
            </a:r>
            <a:r>
              <a:rPr lang="zh-CN" altLang="en-US" sz="2800" dirty="0" smtClean="0"/>
              <a:t>）</a:t>
            </a:r>
            <a:endParaRPr lang="en-US" altLang="zh-CN" sz="2800" dirty="0" smtClean="0"/>
          </a:p>
          <a:p>
            <a:pPr marL="0" indent="0">
              <a:lnSpc>
                <a:spcPct val="100000"/>
              </a:lnSpc>
              <a:buNone/>
              <a:defRPr/>
            </a:pPr>
            <a:r>
              <a:rPr lang="en-US" altLang="zh-CN" sz="2800" dirty="0"/>
              <a:t>	</a:t>
            </a:r>
            <a:r>
              <a:rPr lang="en-US" altLang="zh-CN" sz="2800" dirty="0" smtClean="0"/>
              <a:t>.mil	</a:t>
            </a:r>
            <a:r>
              <a:rPr lang="zh-CN" altLang="en-US" sz="2800" dirty="0" smtClean="0"/>
              <a:t>（</a:t>
            </a:r>
            <a:r>
              <a:rPr lang="zh-CN" altLang="en-US" sz="2800" dirty="0"/>
              <a:t>美国专用的军事部门</a:t>
            </a:r>
            <a:r>
              <a:rPr lang="zh-CN" altLang="en-US" sz="2800" dirty="0" smtClean="0"/>
              <a:t>）</a:t>
            </a:r>
            <a:endParaRPr lang="en-US" altLang="zh-CN" sz="2800" dirty="0" smtClean="0"/>
          </a:p>
          <a:p>
            <a:pPr marL="0" indent="0">
              <a:lnSpc>
                <a:spcPct val="100000"/>
              </a:lnSpc>
              <a:buNone/>
              <a:defRPr/>
            </a:pPr>
            <a:r>
              <a:rPr lang="en-US" altLang="zh-CN" sz="2800" dirty="0"/>
              <a:t>	</a:t>
            </a:r>
            <a:r>
              <a:rPr lang="en-US" altLang="zh-CN" sz="2800" dirty="0" smtClean="0"/>
              <a:t>.</a:t>
            </a:r>
            <a:r>
              <a:rPr lang="en-US" altLang="zh-CN" sz="2800" dirty="0" err="1" smtClean="0"/>
              <a:t>int</a:t>
            </a:r>
            <a:r>
              <a:rPr lang="en-US" altLang="zh-CN" sz="2800" dirty="0" smtClean="0"/>
              <a:t>	</a:t>
            </a:r>
            <a:r>
              <a:rPr lang="zh-CN" altLang="en-US" sz="2800" dirty="0" smtClean="0"/>
              <a:t>（</a:t>
            </a:r>
            <a:r>
              <a:rPr lang="zh-CN" altLang="en-US" sz="2800" dirty="0"/>
              <a:t>国际组织）</a:t>
            </a:r>
          </a:p>
        </p:txBody>
      </p:sp>
    </p:spTree>
    <p:extLst>
      <p:ext uri="{BB962C8B-B14F-4D97-AF65-F5344CB8AC3E}">
        <p14:creationId xmlns:p14="http://schemas.microsoft.com/office/powerpoint/2010/main" val="14229426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1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11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113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113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113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113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113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113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113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36"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algn="ctr" eaLnBrk="1" hangingPunct="1"/>
            <a:r>
              <a:rPr lang="en-US" altLang="zh-CN" dirty="0" smtClean="0">
                <a:ea typeface="黑体" pitchFamily="49" charset="-122"/>
              </a:rPr>
              <a:t>CGI </a:t>
            </a:r>
            <a:r>
              <a:rPr lang="zh-CN" altLang="en-US" dirty="0" smtClean="0">
                <a:ea typeface="黑体" pitchFamily="49" charset="-122"/>
              </a:rPr>
              <a:t>程序</a:t>
            </a:r>
          </a:p>
        </p:txBody>
      </p:sp>
      <p:sp>
        <p:nvSpPr>
          <p:cNvPr id="697347" name="Rectangle 3"/>
          <p:cNvSpPr>
            <a:spLocks noGrp="1" noChangeArrowheads="1"/>
          </p:cNvSpPr>
          <p:nvPr>
            <p:ph idx="1"/>
          </p:nvPr>
        </p:nvSpPr>
        <p:spPr/>
        <p:txBody>
          <a:bodyPr/>
          <a:lstStyle/>
          <a:p>
            <a:pPr eaLnBrk="1" hangingPunct="1">
              <a:defRPr/>
            </a:pPr>
            <a:r>
              <a:rPr lang="en-US" altLang="zh-CN" dirty="0" smtClean="0"/>
              <a:t>CGI </a:t>
            </a:r>
            <a:r>
              <a:rPr lang="zh-CN" altLang="en-US" dirty="0" smtClean="0"/>
              <a:t>程序的正式名字是 </a:t>
            </a:r>
            <a:r>
              <a:rPr lang="en-US" altLang="zh-CN" dirty="0" smtClean="0"/>
              <a:t>CGI</a:t>
            </a:r>
            <a:r>
              <a:rPr lang="en-US" altLang="zh-CN" dirty="0" smtClean="0">
                <a:solidFill>
                  <a:schemeClr val="hlink"/>
                </a:solidFill>
              </a:rPr>
              <a:t> </a:t>
            </a:r>
            <a:r>
              <a:rPr lang="zh-CN" altLang="en-US" dirty="0" smtClean="0">
                <a:solidFill>
                  <a:srgbClr val="FF0000"/>
                </a:solidFill>
              </a:rPr>
              <a:t>脚本 </a:t>
            </a:r>
            <a:r>
              <a:rPr lang="en-US" altLang="zh-CN" dirty="0" smtClean="0"/>
              <a:t>(script)</a:t>
            </a:r>
            <a:r>
              <a:rPr lang="zh-CN" altLang="en-US" dirty="0" smtClean="0"/>
              <a:t>。</a:t>
            </a:r>
          </a:p>
          <a:p>
            <a:pPr eaLnBrk="1" hangingPunct="1">
              <a:defRPr/>
            </a:pPr>
            <a:r>
              <a:rPr lang="zh-CN" altLang="en-US" dirty="0" smtClean="0"/>
              <a:t>“</a:t>
            </a:r>
            <a:r>
              <a:rPr lang="zh-CN" altLang="en-US" dirty="0" smtClean="0">
                <a:solidFill>
                  <a:srgbClr val="FF0000"/>
                </a:solidFill>
              </a:rPr>
              <a:t>脚本</a:t>
            </a:r>
            <a:r>
              <a:rPr lang="zh-CN" altLang="en-US" dirty="0" smtClean="0"/>
              <a:t>”指的是一个程序，它被另一个程序（解释程序）而不是计算机的处理机来解释或执行。</a:t>
            </a:r>
          </a:p>
          <a:p>
            <a:pPr eaLnBrk="1" hangingPunct="1">
              <a:defRPr/>
            </a:pPr>
            <a:r>
              <a:rPr lang="zh-CN" altLang="en-US" dirty="0" smtClean="0"/>
              <a:t>脚本运行起来要比一般的编译程序要慢，因为它的每一条指令先要被另一个程序来处理（这就要一些附加的指令），而不是直接被指令处理器来处理。  </a:t>
            </a:r>
          </a:p>
        </p:txBody>
      </p:sp>
    </p:spTree>
    <p:extLst>
      <p:ext uri="{BB962C8B-B14F-4D97-AF65-F5344CB8AC3E}">
        <p14:creationId xmlns:p14="http://schemas.microsoft.com/office/powerpoint/2010/main" val="18826468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73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973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eaLnBrk="1" hangingPunct="1"/>
            <a:r>
              <a:rPr lang="en-US" altLang="zh-CN" dirty="0" smtClean="0">
                <a:ea typeface="黑体" pitchFamily="49" charset="-122"/>
              </a:rPr>
              <a:t>3. </a:t>
            </a:r>
            <a:r>
              <a:rPr lang="zh-CN" altLang="en-US" dirty="0" smtClean="0">
                <a:ea typeface="黑体" pitchFamily="49" charset="-122"/>
              </a:rPr>
              <a:t>活动万维网文档</a:t>
            </a:r>
          </a:p>
        </p:txBody>
      </p:sp>
      <p:sp>
        <p:nvSpPr>
          <p:cNvPr id="702467" name="Rectangle 3"/>
          <p:cNvSpPr>
            <a:spLocks noGrp="1" noChangeArrowheads="1"/>
          </p:cNvSpPr>
          <p:nvPr>
            <p:ph idx="1"/>
          </p:nvPr>
        </p:nvSpPr>
        <p:spPr/>
        <p:txBody>
          <a:bodyPr/>
          <a:lstStyle/>
          <a:p>
            <a:pPr eaLnBrk="1" hangingPunct="1"/>
            <a:r>
              <a:rPr lang="zh-CN" altLang="en-US" dirty="0" smtClean="0">
                <a:solidFill>
                  <a:srgbClr val="FF0000"/>
                </a:solidFill>
                <a:ea typeface="黑体" pitchFamily="49" charset="-122"/>
              </a:rPr>
              <a:t>活动文档 </a:t>
            </a:r>
            <a:r>
              <a:rPr lang="en-US" altLang="zh-CN" dirty="0" smtClean="0">
                <a:ea typeface="黑体" pitchFamily="49" charset="-122"/>
              </a:rPr>
              <a:t>(active document) </a:t>
            </a:r>
            <a:r>
              <a:rPr lang="zh-CN" altLang="en-US" dirty="0" smtClean="0">
                <a:ea typeface="黑体" pitchFamily="49" charset="-122"/>
              </a:rPr>
              <a:t>技术把所有的工作都</a:t>
            </a:r>
            <a:r>
              <a:rPr lang="zh-CN" altLang="en-US" dirty="0" smtClean="0">
                <a:solidFill>
                  <a:srgbClr val="FF0000"/>
                </a:solidFill>
                <a:ea typeface="黑体" pitchFamily="49" charset="-122"/>
              </a:rPr>
              <a:t>转移给浏览器端。</a:t>
            </a:r>
          </a:p>
          <a:p>
            <a:pPr eaLnBrk="1" hangingPunct="1"/>
            <a:r>
              <a:rPr lang="zh-CN" altLang="en-US" dirty="0" smtClean="0">
                <a:ea typeface="黑体" pitchFamily="49" charset="-122"/>
              </a:rPr>
              <a:t>每当浏览器请求一个活动文档时，服务器就返回一段程序副本在浏览器端运行。</a:t>
            </a:r>
          </a:p>
          <a:p>
            <a:pPr eaLnBrk="1" hangingPunct="1"/>
            <a:r>
              <a:rPr lang="zh-CN" altLang="en-US" dirty="0" smtClean="0">
                <a:ea typeface="黑体" pitchFamily="49" charset="-122"/>
              </a:rPr>
              <a:t>活动文档程序可与用户直接交互，并可连续地改变屏幕的显示。</a:t>
            </a:r>
          </a:p>
          <a:p>
            <a:pPr eaLnBrk="1" hangingPunct="1"/>
            <a:r>
              <a:rPr lang="zh-CN" altLang="en-US" dirty="0" smtClean="0">
                <a:ea typeface="黑体" pitchFamily="49" charset="-122"/>
              </a:rPr>
              <a:t>由于活动文档技术不需要服务器的连续更新传送，对网络带宽的要求也不会太高。 </a:t>
            </a:r>
          </a:p>
        </p:txBody>
      </p:sp>
    </p:spTree>
    <p:extLst>
      <p:ext uri="{BB962C8B-B14F-4D97-AF65-F5344CB8AC3E}">
        <p14:creationId xmlns:p14="http://schemas.microsoft.com/office/powerpoint/2010/main" val="5373726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24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024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024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4586" name="Group 74"/>
          <p:cNvGrpSpPr>
            <a:grpSpLocks/>
          </p:cNvGrpSpPr>
          <p:nvPr/>
        </p:nvGrpSpPr>
        <p:grpSpPr bwMode="auto">
          <a:xfrm>
            <a:off x="2268406" y="4005164"/>
            <a:ext cx="5845572" cy="1724026"/>
            <a:chOff x="1319" y="2704"/>
            <a:chExt cx="3399" cy="1086"/>
          </a:xfrm>
        </p:grpSpPr>
        <p:sp>
          <p:nvSpPr>
            <p:cNvPr id="215080" name="Line 27"/>
            <p:cNvSpPr>
              <a:spLocks noChangeShapeType="1"/>
            </p:cNvSpPr>
            <p:nvPr/>
          </p:nvSpPr>
          <p:spPr bwMode="auto">
            <a:xfrm flipH="1" flipV="1">
              <a:off x="1319" y="3253"/>
              <a:ext cx="2934" cy="9"/>
            </a:xfrm>
            <a:prstGeom prst="line">
              <a:avLst/>
            </a:prstGeom>
            <a:noFill/>
            <a:ln w="28575">
              <a:solidFill>
                <a:srgbClr val="333399"/>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15081" name="Text Box 29"/>
            <p:cNvSpPr txBox="1">
              <a:spLocks noChangeArrowheads="1"/>
            </p:cNvSpPr>
            <p:nvPr/>
          </p:nvSpPr>
          <p:spPr bwMode="auto">
            <a:xfrm>
              <a:off x="3787" y="2881"/>
              <a:ext cx="93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r>
                <a:rPr kumimoji="1" lang="en-US" altLang="zh-CN" sz="2000" b="1">
                  <a:solidFill>
                    <a:srgbClr val="000099"/>
                  </a:solidFill>
                  <a:latin typeface="Arial" charset="0"/>
                  <a:ea typeface="黑体" pitchFamily="49" charset="-122"/>
                </a:rPr>
                <a:t> </a:t>
              </a:r>
              <a:r>
                <a:rPr kumimoji="1" lang="zh-CN" altLang="en-US" sz="2000" b="1">
                  <a:solidFill>
                    <a:srgbClr val="000099"/>
                  </a:solidFill>
                  <a:latin typeface="Arial" charset="0"/>
                  <a:ea typeface="黑体" pitchFamily="49" charset="-122"/>
                </a:rPr>
                <a:t>响应程序</a:t>
              </a:r>
            </a:p>
          </p:txBody>
        </p:sp>
        <p:grpSp>
          <p:nvGrpSpPr>
            <p:cNvPr id="215082" name="Group 56"/>
            <p:cNvGrpSpPr>
              <a:grpSpLocks/>
            </p:cNvGrpSpPr>
            <p:nvPr/>
          </p:nvGrpSpPr>
          <p:grpSpPr bwMode="auto">
            <a:xfrm flipH="1">
              <a:off x="1934" y="3121"/>
              <a:ext cx="1445" cy="270"/>
              <a:chOff x="1152" y="1824"/>
              <a:chExt cx="1296" cy="240"/>
            </a:xfrm>
          </p:grpSpPr>
          <p:sp>
            <p:nvSpPr>
              <p:cNvPr id="215089" name="AutoShape 57"/>
              <p:cNvSpPr>
                <a:spLocks noChangeArrowheads="1"/>
              </p:cNvSpPr>
              <p:nvPr/>
            </p:nvSpPr>
            <p:spPr bwMode="auto">
              <a:xfrm>
                <a:off x="2160" y="1872"/>
                <a:ext cx="288" cy="144"/>
              </a:xfrm>
              <a:prstGeom prst="rightArrow">
                <a:avLst>
                  <a:gd name="adj1" fmla="val 50000"/>
                  <a:gd name="adj2" fmla="val 50000"/>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215090" name="Rectangle 58"/>
              <p:cNvSpPr>
                <a:spLocks noChangeArrowheads="1"/>
              </p:cNvSpPr>
              <p:nvPr/>
            </p:nvSpPr>
            <p:spPr bwMode="auto">
              <a:xfrm>
                <a:off x="1152" y="1824"/>
                <a:ext cx="1008" cy="24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HTTP </a:t>
                </a:r>
                <a:r>
                  <a:rPr kumimoji="1" lang="zh-CN" altLang="en-US" sz="2000" b="1">
                    <a:solidFill>
                      <a:srgbClr val="000099"/>
                    </a:solidFill>
                    <a:latin typeface="Arial" charset="0"/>
                    <a:ea typeface="黑体" pitchFamily="49" charset="-122"/>
                  </a:rPr>
                  <a:t>响应报文</a:t>
                </a:r>
              </a:p>
            </p:txBody>
          </p:sp>
        </p:grpSp>
        <p:grpSp>
          <p:nvGrpSpPr>
            <p:cNvPr id="215083" name="Group 63"/>
            <p:cNvGrpSpPr>
              <a:grpSpLocks/>
            </p:cNvGrpSpPr>
            <p:nvPr/>
          </p:nvGrpSpPr>
          <p:grpSpPr bwMode="auto">
            <a:xfrm>
              <a:off x="3243" y="2704"/>
              <a:ext cx="660" cy="1086"/>
              <a:chOff x="975" y="3203"/>
              <a:chExt cx="660" cy="1086"/>
            </a:xfrm>
          </p:grpSpPr>
          <p:sp>
            <p:nvSpPr>
              <p:cNvPr id="215084" name="Rectangle 64"/>
              <p:cNvSpPr>
                <a:spLocks noChangeArrowheads="1"/>
              </p:cNvSpPr>
              <p:nvPr/>
            </p:nvSpPr>
            <p:spPr bwMode="auto">
              <a:xfrm>
                <a:off x="1123" y="3806"/>
                <a:ext cx="401" cy="9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215085" name="Text Box 65"/>
              <p:cNvSpPr txBox="1">
                <a:spLocks noChangeArrowheads="1"/>
              </p:cNvSpPr>
              <p:nvPr/>
            </p:nvSpPr>
            <p:spPr bwMode="auto">
              <a:xfrm>
                <a:off x="975" y="3203"/>
                <a:ext cx="660" cy="1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0600" b="1">
                    <a:solidFill>
                      <a:srgbClr val="000099"/>
                    </a:solidFill>
                    <a:latin typeface="Arial" charset="0"/>
                    <a:ea typeface="黑体" pitchFamily="49" charset="-122"/>
                    <a:sym typeface="Wingdings" pitchFamily="2" charset="2"/>
                  </a:rPr>
                  <a:t></a:t>
                </a:r>
                <a:endParaRPr kumimoji="1" lang="en-US" altLang="zh-CN" sz="10600" b="1">
                  <a:solidFill>
                    <a:srgbClr val="000099"/>
                  </a:solidFill>
                  <a:latin typeface="Arial" charset="0"/>
                  <a:ea typeface="黑体" pitchFamily="49" charset="-122"/>
                </a:endParaRPr>
              </a:p>
            </p:txBody>
          </p:sp>
          <p:grpSp>
            <p:nvGrpSpPr>
              <p:cNvPr id="215086" name="Group 66"/>
              <p:cNvGrpSpPr>
                <a:grpSpLocks/>
              </p:cNvGrpSpPr>
              <p:nvPr/>
            </p:nvGrpSpPr>
            <p:grpSpPr bwMode="auto">
              <a:xfrm>
                <a:off x="1111" y="3612"/>
                <a:ext cx="406" cy="252"/>
                <a:chOff x="2154" y="3884"/>
                <a:chExt cx="406" cy="252"/>
              </a:xfrm>
            </p:grpSpPr>
            <p:sp>
              <p:nvSpPr>
                <p:cNvPr id="215087" name="Rectangle 67"/>
                <p:cNvSpPr>
                  <a:spLocks noChangeArrowheads="1"/>
                </p:cNvSpPr>
                <p:nvPr/>
              </p:nvSpPr>
              <p:spPr bwMode="auto">
                <a:xfrm>
                  <a:off x="2175" y="3927"/>
                  <a:ext cx="375" cy="1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215088" name="Text Box 68"/>
                <p:cNvSpPr txBox="1">
                  <a:spLocks noChangeArrowheads="1"/>
                </p:cNvSpPr>
                <p:nvPr/>
              </p:nvSpPr>
              <p:spPr bwMode="auto">
                <a:xfrm>
                  <a:off x="2154" y="3884"/>
                  <a:ext cx="406"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2000" b="1">
                      <a:solidFill>
                        <a:srgbClr val="000099"/>
                      </a:solidFill>
                      <a:latin typeface="Arial" charset="0"/>
                      <a:ea typeface="黑体" pitchFamily="49" charset="-122"/>
                    </a:rPr>
                    <a:t>程序</a:t>
                  </a:r>
                </a:p>
              </p:txBody>
            </p:sp>
          </p:grpSp>
        </p:grpSp>
      </p:grpSp>
      <p:sp>
        <p:nvSpPr>
          <p:cNvPr id="204803" name="Rectangle 2"/>
          <p:cNvSpPr>
            <a:spLocks noGrp="1" noChangeArrowheads="1"/>
          </p:cNvSpPr>
          <p:nvPr>
            <p:ph type="title"/>
          </p:nvPr>
        </p:nvSpPr>
        <p:spPr/>
        <p:txBody>
          <a:bodyPr/>
          <a:lstStyle/>
          <a:p>
            <a:pPr algn="ctr" eaLnBrk="1" hangingPunct="1">
              <a:defRPr/>
            </a:pPr>
            <a:r>
              <a:rPr dirty="0"/>
              <a:t>活动文档在客户端创建 </a:t>
            </a:r>
          </a:p>
        </p:txBody>
      </p:sp>
      <p:pic>
        <p:nvPicPr>
          <p:cNvPr id="215044"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7700" y="1804888"/>
            <a:ext cx="1577048" cy="215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45" name="AutoShape 5"/>
          <p:cNvSpPr>
            <a:spLocks noChangeArrowheads="1"/>
          </p:cNvSpPr>
          <p:nvPr/>
        </p:nvSpPr>
        <p:spPr bwMode="auto">
          <a:xfrm>
            <a:off x="8525009" y="3005038"/>
            <a:ext cx="751548" cy="385763"/>
          </a:xfrm>
          <a:prstGeom prst="can">
            <a:avLst>
              <a:gd name="adj" fmla="val 39583"/>
            </a:avLst>
          </a:prstGeom>
          <a:gradFill rotWithShape="1">
            <a:gsLst>
              <a:gs pos="0">
                <a:srgbClr val="666666"/>
              </a:gs>
              <a:gs pos="50000">
                <a:srgbClr val="DDDDDD"/>
              </a:gs>
              <a:gs pos="100000">
                <a:srgbClr val="666666"/>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215046" name="Rectangle 6"/>
          <p:cNvSpPr>
            <a:spLocks noChangeArrowheads="1"/>
          </p:cNvSpPr>
          <p:nvPr/>
        </p:nvSpPr>
        <p:spPr bwMode="auto">
          <a:xfrm>
            <a:off x="6696869" y="1490562"/>
            <a:ext cx="17216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kumimoji="1" lang="zh-CN" altLang="en-US" sz="2000" b="1">
                <a:solidFill>
                  <a:srgbClr val="000099"/>
                </a:solidFill>
                <a:latin typeface="Arial" charset="0"/>
                <a:ea typeface="黑体" pitchFamily="49" charset="-122"/>
              </a:rPr>
              <a:t>万维网服务器</a:t>
            </a:r>
          </a:p>
        </p:txBody>
      </p:sp>
      <p:sp>
        <p:nvSpPr>
          <p:cNvPr id="215047" name="Oval 7"/>
          <p:cNvSpPr>
            <a:spLocks noChangeArrowheads="1"/>
          </p:cNvSpPr>
          <p:nvPr/>
        </p:nvSpPr>
        <p:spPr bwMode="auto">
          <a:xfrm>
            <a:off x="6875727" y="2833588"/>
            <a:ext cx="454025" cy="188913"/>
          </a:xfrm>
          <a:prstGeom prst="ellipse">
            <a:avLst/>
          </a:pr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215048" name="Rectangle 8"/>
          <p:cNvSpPr>
            <a:spLocks noChangeArrowheads="1"/>
          </p:cNvSpPr>
          <p:nvPr/>
        </p:nvSpPr>
        <p:spPr bwMode="auto">
          <a:xfrm>
            <a:off x="3269325" y="2131913"/>
            <a:ext cx="952185"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nSpc>
                <a:spcPct val="90000"/>
              </a:lnSpc>
            </a:pPr>
            <a:r>
              <a:rPr kumimoji="1" lang="zh-CN" altLang="en-US" sz="2000" b="1">
                <a:solidFill>
                  <a:srgbClr val="000099"/>
                </a:solidFill>
                <a:latin typeface="Arial" charset="0"/>
                <a:ea typeface="黑体" pitchFamily="49" charset="-122"/>
              </a:rPr>
              <a:t>浏览器</a:t>
            </a:r>
          </a:p>
          <a:p>
            <a:pPr>
              <a:lnSpc>
                <a:spcPct val="90000"/>
              </a:lnSpc>
            </a:pPr>
            <a:r>
              <a:rPr kumimoji="1" lang="zh-CN" altLang="en-US" sz="2000" b="1">
                <a:solidFill>
                  <a:srgbClr val="000099"/>
                </a:solidFill>
                <a:latin typeface="Arial" charset="0"/>
                <a:ea typeface="黑体" pitchFamily="49" charset="-122"/>
              </a:rPr>
              <a:t> 程序</a:t>
            </a:r>
          </a:p>
        </p:txBody>
      </p:sp>
      <p:sp>
        <p:nvSpPr>
          <p:cNvPr id="215049" name="Rectangle 9"/>
          <p:cNvSpPr>
            <a:spLocks noChangeArrowheads="1"/>
          </p:cNvSpPr>
          <p:nvPr/>
        </p:nvSpPr>
        <p:spPr bwMode="auto">
          <a:xfrm>
            <a:off x="1599407" y="1762025"/>
            <a:ext cx="146514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kumimoji="1" lang="zh-CN" altLang="en-US" sz="2000" b="1">
                <a:solidFill>
                  <a:srgbClr val="000099"/>
                </a:solidFill>
                <a:latin typeface="Arial" charset="0"/>
                <a:ea typeface="黑体" pitchFamily="49" charset="-122"/>
              </a:rPr>
              <a:t>万维网客户</a:t>
            </a:r>
          </a:p>
        </p:txBody>
      </p:sp>
      <p:sp>
        <p:nvSpPr>
          <p:cNvPr id="215050" name="Line 10"/>
          <p:cNvSpPr>
            <a:spLocks noChangeShapeType="1"/>
          </p:cNvSpPr>
          <p:nvPr/>
        </p:nvSpPr>
        <p:spPr bwMode="auto">
          <a:xfrm>
            <a:off x="6182652" y="2638326"/>
            <a:ext cx="834098" cy="287337"/>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15051" name="Rectangle 11"/>
          <p:cNvSpPr>
            <a:spLocks noChangeArrowheads="1"/>
          </p:cNvSpPr>
          <p:nvPr/>
        </p:nvSpPr>
        <p:spPr bwMode="auto">
          <a:xfrm>
            <a:off x="5348553" y="2317651"/>
            <a:ext cx="952185"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nSpc>
                <a:spcPct val="90000"/>
              </a:lnSpc>
            </a:pPr>
            <a:r>
              <a:rPr kumimoji="1" lang="zh-CN" altLang="en-US" sz="2000" b="1" dirty="0">
                <a:solidFill>
                  <a:srgbClr val="000099"/>
                </a:solidFill>
                <a:latin typeface="Arial" charset="0"/>
                <a:ea typeface="黑体" pitchFamily="49" charset="-122"/>
              </a:rPr>
              <a:t>服务器</a:t>
            </a:r>
          </a:p>
          <a:p>
            <a:pPr>
              <a:lnSpc>
                <a:spcPct val="90000"/>
              </a:lnSpc>
            </a:pPr>
            <a:r>
              <a:rPr kumimoji="1" lang="zh-CN" altLang="en-US" sz="2000" b="1" dirty="0">
                <a:solidFill>
                  <a:srgbClr val="000099"/>
                </a:solidFill>
                <a:latin typeface="Arial" charset="0"/>
                <a:ea typeface="黑体" pitchFamily="49" charset="-122"/>
              </a:rPr>
              <a:t> 程序</a:t>
            </a:r>
          </a:p>
        </p:txBody>
      </p:sp>
      <p:sp>
        <p:nvSpPr>
          <p:cNvPr id="215052" name="Rectangle 12"/>
          <p:cNvSpPr>
            <a:spLocks noChangeArrowheads="1"/>
          </p:cNvSpPr>
          <p:nvPr/>
        </p:nvSpPr>
        <p:spPr bwMode="auto">
          <a:xfrm>
            <a:off x="4392348" y="2566887"/>
            <a:ext cx="85440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kumimoji="1" lang="en-US" altLang="zh-CN" sz="2000" b="1">
                <a:solidFill>
                  <a:srgbClr val="000099"/>
                </a:solidFill>
                <a:latin typeface="Arial" charset="0"/>
                <a:ea typeface="黑体" pitchFamily="49" charset="-122"/>
              </a:rPr>
              <a:t>HTTP</a:t>
            </a:r>
          </a:p>
        </p:txBody>
      </p:sp>
      <p:sp>
        <p:nvSpPr>
          <p:cNvPr id="215053" name="Line 13"/>
          <p:cNvSpPr>
            <a:spLocks noChangeShapeType="1"/>
          </p:cNvSpPr>
          <p:nvPr/>
        </p:nvSpPr>
        <p:spPr bwMode="auto">
          <a:xfrm>
            <a:off x="7236884" y="3005038"/>
            <a:ext cx="1380993" cy="257175"/>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pic>
        <p:nvPicPr>
          <p:cNvPr id="215054"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9222" y="2147787"/>
            <a:ext cx="1104106"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55" name="Oval 16"/>
          <p:cNvSpPr>
            <a:spLocks noChangeArrowheads="1"/>
          </p:cNvSpPr>
          <p:nvPr/>
        </p:nvSpPr>
        <p:spPr bwMode="auto">
          <a:xfrm>
            <a:off x="2282164" y="2844700"/>
            <a:ext cx="459184" cy="177800"/>
          </a:xfrm>
          <a:prstGeom prst="ellipse">
            <a:avLst/>
          </a:pr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215056" name="Line 17"/>
          <p:cNvSpPr>
            <a:spLocks noChangeShapeType="1"/>
          </p:cNvSpPr>
          <p:nvPr/>
        </p:nvSpPr>
        <p:spPr bwMode="auto">
          <a:xfrm flipH="1">
            <a:off x="2545292" y="2566888"/>
            <a:ext cx="921808" cy="352425"/>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15057" name="Freeform 18" descr="横虚线"/>
          <p:cNvSpPr>
            <a:spLocks/>
          </p:cNvSpPr>
          <p:nvPr/>
        </p:nvSpPr>
        <p:spPr bwMode="auto">
          <a:xfrm>
            <a:off x="2053432" y="2317650"/>
            <a:ext cx="583010" cy="330200"/>
          </a:xfrm>
          <a:custGeom>
            <a:avLst/>
            <a:gdLst>
              <a:gd name="T0" fmla="*/ 2147483646 w 463"/>
              <a:gd name="T1" fmla="*/ 0 h 322"/>
              <a:gd name="T2" fmla="*/ 2147483646 w 463"/>
              <a:gd name="T3" fmla="*/ 0 h 322"/>
              <a:gd name="T4" fmla="*/ 2147483646 w 463"/>
              <a:gd name="T5" fmla="*/ 2147483646 h 322"/>
              <a:gd name="T6" fmla="*/ 0 w 463"/>
              <a:gd name="T7" fmla="*/ 2147483646 h 322"/>
              <a:gd name="T8" fmla="*/ 2147483646 w 463"/>
              <a:gd name="T9" fmla="*/ 0 h 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3" h="322">
                <a:moveTo>
                  <a:pt x="17" y="0"/>
                </a:moveTo>
                <a:lnTo>
                  <a:pt x="462" y="0"/>
                </a:lnTo>
                <a:lnTo>
                  <a:pt x="443" y="321"/>
                </a:lnTo>
                <a:lnTo>
                  <a:pt x="0" y="304"/>
                </a:lnTo>
                <a:lnTo>
                  <a:pt x="17" y="0"/>
                </a:lnTo>
              </a:path>
            </a:pathLst>
          </a:custGeom>
          <a:pattFill prst="dashHorz">
            <a:fgClr>
              <a:schemeClr val="bg2"/>
            </a:fgClr>
            <a:bgClr>
              <a:schemeClr val="bg1"/>
            </a:bgClr>
          </a:patt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nvGrpSpPr>
          <p:cNvPr id="704585" name="Group 73"/>
          <p:cNvGrpSpPr>
            <a:grpSpLocks/>
          </p:cNvGrpSpPr>
          <p:nvPr/>
        </p:nvGrpSpPr>
        <p:grpSpPr bwMode="auto">
          <a:xfrm>
            <a:off x="2221972" y="3559076"/>
            <a:ext cx="5107781" cy="1589087"/>
            <a:chOff x="1292" y="2423"/>
            <a:chExt cx="2970" cy="1001"/>
          </a:xfrm>
        </p:grpSpPr>
        <p:sp>
          <p:nvSpPr>
            <p:cNvPr id="215073" name="Line 19"/>
            <p:cNvSpPr>
              <a:spLocks noChangeShapeType="1"/>
            </p:cNvSpPr>
            <p:nvPr/>
          </p:nvSpPr>
          <p:spPr bwMode="auto">
            <a:xfrm flipV="1">
              <a:off x="1328" y="2749"/>
              <a:ext cx="2934" cy="9"/>
            </a:xfrm>
            <a:prstGeom prst="line">
              <a:avLst/>
            </a:prstGeom>
            <a:noFill/>
            <a:ln w="28575">
              <a:solidFill>
                <a:srgbClr val="333399"/>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nvGrpSpPr>
            <p:cNvPr id="215074" name="Group 20"/>
            <p:cNvGrpSpPr>
              <a:grpSpLocks/>
            </p:cNvGrpSpPr>
            <p:nvPr/>
          </p:nvGrpSpPr>
          <p:grpSpPr bwMode="auto">
            <a:xfrm>
              <a:off x="2298" y="2614"/>
              <a:ext cx="1444" cy="270"/>
              <a:chOff x="1152" y="1824"/>
              <a:chExt cx="1296" cy="240"/>
            </a:xfrm>
          </p:grpSpPr>
          <p:sp>
            <p:nvSpPr>
              <p:cNvPr id="215078" name="AutoShape 21"/>
              <p:cNvSpPr>
                <a:spLocks noChangeArrowheads="1"/>
              </p:cNvSpPr>
              <p:nvPr/>
            </p:nvSpPr>
            <p:spPr bwMode="auto">
              <a:xfrm>
                <a:off x="2160" y="1872"/>
                <a:ext cx="288" cy="144"/>
              </a:xfrm>
              <a:prstGeom prst="rightArrow">
                <a:avLst>
                  <a:gd name="adj1" fmla="val 50000"/>
                  <a:gd name="adj2" fmla="val 50000"/>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215079" name="Rectangle 22"/>
              <p:cNvSpPr>
                <a:spLocks noChangeArrowheads="1"/>
              </p:cNvSpPr>
              <p:nvPr/>
            </p:nvSpPr>
            <p:spPr bwMode="auto">
              <a:xfrm>
                <a:off x="1152" y="1824"/>
                <a:ext cx="1008"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HTTP </a:t>
                </a:r>
                <a:r>
                  <a:rPr kumimoji="1" lang="zh-CN" altLang="en-US" sz="2000" b="1">
                    <a:solidFill>
                      <a:srgbClr val="000099"/>
                    </a:solidFill>
                    <a:latin typeface="Arial" charset="0"/>
                    <a:ea typeface="黑体" pitchFamily="49" charset="-122"/>
                  </a:rPr>
                  <a:t>请求报文</a:t>
                </a:r>
              </a:p>
            </p:txBody>
          </p:sp>
        </p:grpSp>
        <p:sp>
          <p:nvSpPr>
            <p:cNvPr id="215075" name="Line 23"/>
            <p:cNvSpPr>
              <a:spLocks noChangeShapeType="1"/>
            </p:cNvSpPr>
            <p:nvPr/>
          </p:nvSpPr>
          <p:spPr bwMode="auto">
            <a:xfrm>
              <a:off x="1319" y="2506"/>
              <a:ext cx="0" cy="81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15076" name="Line 24"/>
            <p:cNvSpPr>
              <a:spLocks noChangeShapeType="1"/>
            </p:cNvSpPr>
            <p:nvPr/>
          </p:nvSpPr>
          <p:spPr bwMode="auto">
            <a:xfrm>
              <a:off x="4262" y="2560"/>
              <a:ext cx="0" cy="864"/>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15077" name="Text Box 25"/>
            <p:cNvSpPr txBox="1">
              <a:spLocks noChangeArrowheads="1"/>
            </p:cNvSpPr>
            <p:nvPr/>
          </p:nvSpPr>
          <p:spPr bwMode="auto">
            <a:xfrm>
              <a:off x="1292" y="2423"/>
              <a:ext cx="93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r>
                <a:rPr kumimoji="1" lang="en-US" altLang="zh-CN" sz="2000" b="1">
                  <a:solidFill>
                    <a:srgbClr val="000099"/>
                  </a:solidFill>
                  <a:latin typeface="Arial" charset="0"/>
                  <a:ea typeface="黑体" pitchFamily="49" charset="-122"/>
                </a:rPr>
                <a:t> </a:t>
              </a:r>
              <a:r>
                <a:rPr kumimoji="1" lang="zh-CN" altLang="en-US" sz="2000" b="1">
                  <a:solidFill>
                    <a:srgbClr val="000099"/>
                  </a:solidFill>
                  <a:latin typeface="Arial" charset="0"/>
                  <a:ea typeface="黑体" pitchFamily="49" charset="-122"/>
                </a:rPr>
                <a:t>请求文档</a:t>
              </a:r>
            </a:p>
          </p:txBody>
        </p:sp>
      </p:grpSp>
      <p:sp>
        <p:nvSpPr>
          <p:cNvPr id="215059" name="Text Box 26"/>
          <p:cNvSpPr txBox="1">
            <a:spLocks noChangeArrowheads="1"/>
          </p:cNvSpPr>
          <p:nvPr/>
        </p:nvSpPr>
        <p:spPr bwMode="auto">
          <a:xfrm>
            <a:off x="7761421" y="3430488"/>
            <a:ext cx="218413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2000" b="1">
                <a:solidFill>
                  <a:srgbClr val="000099"/>
                </a:solidFill>
                <a:latin typeface="Arial" charset="0"/>
                <a:ea typeface="黑体" pitchFamily="49" charset="-122"/>
              </a:rPr>
              <a:t>程序事先被编译成二进制代码，存放为文件</a:t>
            </a:r>
          </a:p>
        </p:txBody>
      </p:sp>
      <p:sp>
        <p:nvSpPr>
          <p:cNvPr id="215060" name="Text Box 28"/>
          <p:cNvSpPr txBox="1">
            <a:spLocks noChangeArrowheads="1"/>
          </p:cNvSpPr>
          <p:nvPr/>
        </p:nvSpPr>
        <p:spPr bwMode="auto">
          <a:xfrm>
            <a:off x="8311753" y="1412776"/>
            <a:ext cx="1135247"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0600" b="1">
                <a:solidFill>
                  <a:srgbClr val="000099"/>
                </a:solidFill>
                <a:latin typeface="Arial" charset="0"/>
                <a:ea typeface="黑体" pitchFamily="49" charset="-122"/>
                <a:sym typeface="Wingdings" pitchFamily="2" charset="2"/>
              </a:rPr>
              <a:t></a:t>
            </a:r>
            <a:endParaRPr kumimoji="1" lang="en-US" altLang="zh-CN" sz="10600" b="1">
              <a:solidFill>
                <a:srgbClr val="000099"/>
              </a:solidFill>
              <a:latin typeface="Arial" charset="0"/>
              <a:ea typeface="黑体" pitchFamily="49" charset="-122"/>
            </a:endParaRPr>
          </a:p>
        </p:txBody>
      </p:sp>
      <p:grpSp>
        <p:nvGrpSpPr>
          <p:cNvPr id="215061" name="Group 72"/>
          <p:cNvGrpSpPr>
            <a:grpSpLocks/>
          </p:cNvGrpSpPr>
          <p:nvPr/>
        </p:nvGrpSpPr>
        <p:grpSpPr bwMode="auto">
          <a:xfrm>
            <a:off x="8542203" y="2312888"/>
            <a:ext cx="698235" cy="400050"/>
            <a:chOff x="5029" y="853"/>
            <a:chExt cx="406" cy="252"/>
          </a:xfrm>
        </p:grpSpPr>
        <p:sp>
          <p:nvSpPr>
            <p:cNvPr id="215071" name="Rectangle 38"/>
            <p:cNvSpPr>
              <a:spLocks noChangeArrowheads="1"/>
            </p:cNvSpPr>
            <p:nvPr/>
          </p:nvSpPr>
          <p:spPr bwMode="auto">
            <a:xfrm>
              <a:off x="5074" y="903"/>
              <a:ext cx="350" cy="16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215072" name="Text Box 39"/>
            <p:cNvSpPr txBox="1">
              <a:spLocks noChangeArrowheads="1"/>
            </p:cNvSpPr>
            <p:nvPr/>
          </p:nvSpPr>
          <p:spPr bwMode="auto">
            <a:xfrm>
              <a:off x="5029" y="853"/>
              <a:ext cx="406"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2000" b="1">
                  <a:solidFill>
                    <a:srgbClr val="000099"/>
                  </a:solidFill>
                  <a:latin typeface="Arial" charset="0"/>
                  <a:ea typeface="黑体" pitchFamily="49" charset="-122"/>
                </a:rPr>
                <a:t>程序</a:t>
              </a:r>
            </a:p>
          </p:txBody>
        </p:sp>
      </p:grpSp>
      <p:grpSp>
        <p:nvGrpSpPr>
          <p:cNvPr id="704583" name="Group 71"/>
          <p:cNvGrpSpPr>
            <a:grpSpLocks/>
          </p:cNvGrpSpPr>
          <p:nvPr/>
        </p:nvGrpSpPr>
        <p:grpSpPr bwMode="auto">
          <a:xfrm>
            <a:off x="37836" y="4581424"/>
            <a:ext cx="2774024" cy="1724024"/>
            <a:chOff x="22" y="3203"/>
            <a:chExt cx="1613" cy="1086"/>
          </a:xfrm>
        </p:grpSpPr>
        <p:sp>
          <p:nvSpPr>
            <p:cNvPr id="215064" name="Text Box 30"/>
            <p:cNvSpPr txBox="1">
              <a:spLocks noChangeArrowheads="1"/>
            </p:cNvSpPr>
            <p:nvPr/>
          </p:nvSpPr>
          <p:spPr bwMode="auto">
            <a:xfrm>
              <a:off x="22" y="3386"/>
              <a:ext cx="1134" cy="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en-US" altLang="zh-CN" sz="2800" b="1">
                  <a:solidFill>
                    <a:srgbClr val="000099"/>
                  </a:solidFill>
                  <a:latin typeface="Arial" charset="0"/>
                  <a:ea typeface="黑体" pitchFamily="49" charset="-122"/>
                  <a:sym typeface="Wingdings" pitchFamily="2" charset="2"/>
                </a:rPr>
                <a:t></a:t>
              </a:r>
              <a:r>
                <a:rPr kumimoji="1" lang="en-US" altLang="zh-CN" sz="2000" b="1">
                  <a:solidFill>
                    <a:srgbClr val="000099"/>
                  </a:solidFill>
                  <a:latin typeface="Arial" charset="0"/>
                  <a:ea typeface="黑体" pitchFamily="49" charset="-122"/>
                </a:rPr>
                <a:t> </a:t>
              </a:r>
              <a:r>
                <a:rPr kumimoji="1" lang="zh-CN" altLang="en-US" sz="2000" b="1">
                  <a:solidFill>
                    <a:srgbClr val="000099"/>
                  </a:solidFill>
                  <a:latin typeface="Arial" charset="0"/>
                  <a:ea typeface="黑体" pitchFamily="49" charset="-122"/>
                </a:rPr>
                <a:t>此程序在</a:t>
              </a:r>
            </a:p>
            <a:p>
              <a:pPr algn="ctr" eaLnBrk="1" hangingPunct="1"/>
              <a:r>
                <a:rPr kumimoji="1" lang="zh-CN" altLang="en-US" sz="2000" b="1">
                  <a:solidFill>
                    <a:srgbClr val="000099"/>
                  </a:solidFill>
                  <a:latin typeface="Arial" charset="0"/>
                  <a:ea typeface="黑体" pitchFamily="49" charset="-122"/>
                </a:rPr>
                <a:t>客户端创建</a:t>
              </a:r>
            </a:p>
            <a:p>
              <a:pPr algn="ctr" eaLnBrk="1" hangingPunct="1"/>
              <a:r>
                <a:rPr kumimoji="1" lang="zh-CN" altLang="en-US" sz="2000" b="1">
                  <a:solidFill>
                    <a:srgbClr val="000099"/>
                  </a:solidFill>
                  <a:latin typeface="Arial" charset="0"/>
                  <a:ea typeface="黑体" pitchFamily="49" charset="-122"/>
                </a:rPr>
                <a:t>出活动文档</a:t>
              </a:r>
            </a:p>
          </p:txBody>
        </p:sp>
        <p:grpSp>
          <p:nvGrpSpPr>
            <p:cNvPr id="215065" name="Group 62"/>
            <p:cNvGrpSpPr>
              <a:grpSpLocks/>
            </p:cNvGrpSpPr>
            <p:nvPr/>
          </p:nvGrpSpPr>
          <p:grpSpPr bwMode="auto">
            <a:xfrm>
              <a:off x="975" y="3203"/>
              <a:ext cx="660" cy="1086"/>
              <a:chOff x="975" y="3203"/>
              <a:chExt cx="660" cy="1086"/>
            </a:xfrm>
          </p:grpSpPr>
          <p:sp>
            <p:nvSpPr>
              <p:cNvPr id="215066" name="Rectangle 41"/>
              <p:cNvSpPr>
                <a:spLocks noChangeArrowheads="1"/>
              </p:cNvSpPr>
              <p:nvPr/>
            </p:nvSpPr>
            <p:spPr bwMode="auto">
              <a:xfrm>
                <a:off x="1123" y="3806"/>
                <a:ext cx="401" cy="9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215067" name="Text Box 42"/>
              <p:cNvSpPr txBox="1">
                <a:spLocks noChangeArrowheads="1"/>
              </p:cNvSpPr>
              <p:nvPr/>
            </p:nvSpPr>
            <p:spPr bwMode="auto">
              <a:xfrm>
                <a:off x="975" y="3203"/>
                <a:ext cx="660" cy="1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0600" b="1">
                    <a:solidFill>
                      <a:srgbClr val="000099"/>
                    </a:solidFill>
                    <a:latin typeface="Arial" charset="0"/>
                    <a:ea typeface="黑体" pitchFamily="49" charset="-122"/>
                    <a:sym typeface="Wingdings" pitchFamily="2" charset="2"/>
                  </a:rPr>
                  <a:t></a:t>
                </a:r>
                <a:endParaRPr kumimoji="1" lang="en-US" altLang="zh-CN" sz="10600" b="1">
                  <a:solidFill>
                    <a:srgbClr val="000099"/>
                  </a:solidFill>
                  <a:latin typeface="Arial" charset="0"/>
                  <a:ea typeface="黑体" pitchFamily="49" charset="-122"/>
                </a:endParaRPr>
              </a:p>
            </p:txBody>
          </p:sp>
          <p:grpSp>
            <p:nvGrpSpPr>
              <p:cNvPr id="215068" name="Group 60"/>
              <p:cNvGrpSpPr>
                <a:grpSpLocks/>
              </p:cNvGrpSpPr>
              <p:nvPr/>
            </p:nvGrpSpPr>
            <p:grpSpPr bwMode="auto">
              <a:xfrm>
                <a:off x="1111" y="3612"/>
                <a:ext cx="406" cy="252"/>
                <a:chOff x="2154" y="3884"/>
                <a:chExt cx="406" cy="252"/>
              </a:xfrm>
            </p:grpSpPr>
            <p:sp>
              <p:nvSpPr>
                <p:cNvPr id="215069" name="Rectangle 44"/>
                <p:cNvSpPr>
                  <a:spLocks noChangeArrowheads="1"/>
                </p:cNvSpPr>
                <p:nvPr/>
              </p:nvSpPr>
              <p:spPr bwMode="auto">
                <a:xfrm>
                  <a:off x="2175" y="3927"/>
                  <a:ext cx="375" cy="1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215070" name="Text Box 45"/>
                <p:cNvSpPr txBox="1">
                  <a:spLocks noChangeArrowheads="1"/>
                </p:cNvSpPr>
                <p:nvPr/>
              </p:nvSpPr>
              <p:spPr bwMode="auto">
                <a:xfrm>
                  <a:off x="2154" y="3884"/>
                  <a:ext cx="406"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2000" b="1">
                      <a:solidFill>
                        <a:srgbClr val="000099"/>
                      </a:solidFill>
                      <a:latin typeface="Arial" charset="0"/>
                      <a:ea typeface="黑体" pitchFamily="49" charset="-122"/>
                    </a:rPr>
                    <a:t>文档</a:t>
                  </a:r>
                </a:p>
              </p:txBody>
            </p:sp>
          </p:grpSp>
        </p:grpSp>
      </p:grpSp>
      <p:sp>
        <p:nvSpPr>
          <p:cNvPr id="215063" name="Line 14"/>
          <p:cNvSpPr>
            <a:spLocks noChangeShapeType="1"/>
          </p:cNvSpPr>
          <p:nvPr/>
        </p:nvSpPr>
        <p:spPr bwMode="auto">
          <a:xfrm>
            <a:off x="2636441" y="2919312"/>
            <a:ext cx="4325276" cy="0"/>
          </a:xfrm>
          <a:prstGeom prst="line">
            <a:avLst/>
          </a:prstGeom>
          <a:noFill/>
          <a:ln w="28575">
            <a:solidFill>
              <a:schemeClr val="hlink"/>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Tree>
    <p:extLst>
      <p:ext uri="{BB962C8B-B14F-4D97-AF65-F5344CB8AC3E}">
        <p14:creationId xmlns:p14="http://schemas.microsoft.com/office/powerpoint/2010/main" val="20743052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04585"/>
                                        </p:tgtEl>
                                        <p:attrNameLst>
                                          <p:attrName>style.visibility</p:attrName>
                                        </p:attrNameLst>
                                      </p:cBhvr>
                                      <p:to>
                                        <p:strVal val="visible"/>
                                      </p:to>
                                    </p:set>
                                    <p:animEffect transition="in" filter="wipe(left)">
                                      <p:cBhvr>
                                        <p:cTn id="7" dur="1000"/>
                                        <p:tgtEl>
                                          <p:spTgt spid="704585"/>
                                        </p:tgtEl>
                                      </p:cBhvr>
                                    </p:animEffect>
                                  </p:childTnLst>
                                </p:cTn>
                              </p:par>
                            </p:childTnLst>
                          </p:cTn>
                        </p:par>
                        <p:par>
                          <p:cTn id="8" fill="hold" nodeType="afterGroup">
                            <p:stCondLst>
                              <p:cond delay="1000"/>
                            </p:stCondLst>
                            <p:childTnLst>
                              <p:par>
                                <p:cTn id="9" presetID="22" presetClass="entr" presetSubtype="2" fill="hold" nodeType="afterEffect">
                                  <p:stCondLst>
                                    <p:cond delay="500"/>
                                  </p:stCondLst>
                                  <p:childTnLst>
                                    <p:set>
                                      <p:cBhvr>
                                        <p:cTn id="10" dur="1" fill="hold">
                                          <p:stCondLst>
                                            <p:cond delay="0"/>
                                          </p:stCondLst>
                                        </p:cTn>
                                        <p:tgtEl>
                                          <p:spTgt spid="704586"/>
                                        </p:tgtEl>
                                        <p:attrNameLst>
                                          <p:attrName>style.visibility</p:attrName>
                                        </p:attrNameLst>
                                      </p:cBhvr>
                                      <p:to>
                                        <p:strVal val="visible"/>
                                      </p:to>
                                    </p:set>
                                    <p:animEffect transition="in" filter="wipe(right)">
                                      <p:cBhvr>
                                        <p:cTn id="11" dur="1000"/>
                                        <p:tgtEl>
                                          <p:spTgt spid="704586"/>
                                        </p:tgtEl>
                                      </p:cBhvr>
                                    </p:animEffect>
                                  </p:childTnLst>
                                </p:cTn>
                              </p:par>
                            </p:childTnLst>
                          </p:cTn>
                        </p:par>
                        <p:par>
                          <p:cTn id="12" fill="hold" nodeType="afterGroup">
                            <p:stCondLst>
                              <p:cond delay="2500"/>
                            </p:stCondLst>
                            <p:childTnLst>
                              <p:par>
                                <p:cTn id="13" presetID="1" presetClass="entr" presetSubtype="0" fill="hold" nodeType="afterEffect">
                                  <p:stCondLst>
                                    <p:cond delay="500"/>
                                  </p:stCondLst>
                                  <p:childTnLst>
                                    <p:set>
                                      <p:cBhvr>
                                        <p:cTn id="14" dur="1" fill="hold">
                                          <p:stCondLst>
                                            <p:cond delay="0"/>
                                          </p:stCondLst>
                                        </p:cTn>
                                        <p:tgtEl>
                                          <p:spTgt spid="7045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pPr algn="ctr" eaLnBrk="1" hangingPunct="1"/>
            <a:r>
              <a:rPr lang="zh-CN" altLang="en-US" smtClean="0">
                <a:ea typeface="黑体" pitchFamily="49" charset="-122"/>
              </a:rPr>
              <a:t>用 </a:t>
            </a:r>
            <a:r>
              <a:rPr lang="en-US" altLang="zh-CN" smtClean="0">
                <a:ea typeface="黑体" pitchFamily="49" charset="-122"/>
              </a:rPr>
              <a:t>Java </a:t>
            </a:r>
            <a:r>
              <a:rPr lang="zh-CN" altLang="en-US" smtClean="0">
                <a:ea typeface="黑体" pitchFamily="49" charset="-122"/>
              </a:rPr>
              <a:t>技术创建活动文档 </a:t>
            </a:r>
          </a:p>
        </p:txBody>
      </p:sp>
      <p:sp>
        <p:nvSpPr>
          <p:cNvPr id="217091" name="Rectangle 3"/>
          <p:cNvSpPr>
            <a:spLocks noGrp="1" noChangeArrowheads="1"/>
          </p:cNvSpPr>
          <p:nvPr>
            <p:ph idx="1"/>
          </p:nvPr>
        </p:nvSpPr>
        <p:spPr/>
        <p:txBody>
          <a:bodyPr/>
          <a:lstStyle/>
          <a:p>
            <a:pPr eaLnBrk="1" hangingPunct="1"/>
            <a:r>
              <a:rPr lang="zh-CN" altLang="en-US" sz="2800" dirty="0" smtClean="0">
                <a:ea typeface="黑体" pitchFamily="49" charset="-122"/>
              </a:rPr>
              <a:t>由美国 </a:t>
            </a:r>
            <a:r>
              <a:rPr lang="en-US" altLang="zh-CN" sz="2800" dirty="0" smtClean="0">
                <a:ea typeface="黑体" pitchFamily="49" charset="-122"/>
              </a:rPr>
              <a:t>Sun </a:t>
            </a:r>
            <a:r>
              <a:rPr lang="zh-CN" altLang="en-US" sz="2800" dirty="0" smtClean="0">
                <a:ea typeface="黑体" pitchFamily="49" charset="-122"/>
              </a:rPr>
              <a:t>公司开发的 </a:t>
            </a:r>
            <a:r>
              <a:rPr lang="en-US" altLang="zh-CN" sz="2800" dirty="0" smtClean="0">
                <a:solidFill>
                  <a:srgbClr val="FF0000"/>
                </a:solidFill>
                <a:ea typeface="黑体" pitchFamily="49" charset="-122"/>
              </a:rPr>
              <a:t>Java</a:t>
            </a:r>
            <a:r>
              <a:rPr lang="en-US" altLang="zh-CN" sz="2800" dirty="0" smtClean="0">
                <a:ea typeface="黑体" pitchFamily="49" charset="-122"/>
              </a:rPr>
              <a:t> </a:t>
            </a:r>
            <a:r>
              <a:rPr lang="zh-CN" altLang="en-US" sz="2800" dirty="0" smtClean="0">
                <a:ea typeface="黑体" pitchFamily="49" charset="-122"/>
              </a:rPr>
              <a:t>语言是一项用于创建和运行活动文档的技术。</a:t>
            </a:r>
          </a:p>
          <a:p>
            <a:pPr eaLnBrk="1" hangingPunct="1"/>
            <a:r>
              <a:rPr lang="zh-CN" altLang="en-US" sz="2800" dirty="0" smtClean="0">
                <a:ea typeface="黑体" pitchFamily="49" charset="-122"/>
              </a:rPr>
              <a:t>在 </a:t>
            </a:r>
            <a:r>
              <a:rPr lang="en-US" altLang="zh-CN" sz="2800" dirty="0" smtClean="0">
                <a:ea typeface="黑体" pitchFamily="49" charset="-122"/>
              </a:rPr>
              <a:t>Java </a:t>
            </a:r>
            <a:r>
              <a:rPr lang="zh-CN" altLang="en-US" sz="2800" dirty="0" smtClean="0">
                <a:ea typeface="黑体" pitchFamily="49" charset="-122"/>
              </a:rPr>
              <a:t>技术中使用 “</a:t>
            </a:r>
            <a:r>
              <a:rPr lang="zh-CN" altLang="en-US" sz="2800" dirty="0" smtClean="0">
                <a:solidFill>
                  <a:srgbClr val="FF0000"/>
                </a:solidFill>
                <a:ea typeface="黑体" pitchFamily="49" charset="-122"/>
              </a:rPr>
              <a:t>小应用程序</a:t>
            </a:r>
            <a:r>
              <a:rPr lang="zh-CN" altLang="en-US" sz="2800" dirty="0" smtClean="0">
                <a:ea typeface="黑体" pitchFamily="49" charset="-122"/>
              </a:rPr>
              <a:t>”</a:t>
            </a:r>
            <a:r>
              <a:rPr lang="en-US" altLang="zh-CN" sz="2800" dirty="0" smtClean="0">
                <a:ea typeface="黑体" pitchFamily="49" charset="-122"/>
              </a:rPr>
              <a:t>(applet) </a:t>
            </a:r>
            <a:r>
              <a:rPr lang="zh-CN" altLang="en-US" sz="2800" dirty="0" smtClean="0">
                <a:ea typeface="黑体" pitchFamily="49" charset="-122"/>
              </a:rPr>
              <a:t>来描述活动文档程序。</a:t>
            </a:r>
          </a:p>
          <a:p>
            <a:pPr eaLnBrk="1" hangingPunct="1"/>
            <a:r>
              <a:rPr lang="zh-CN" altLang="en-US" sz="2800" dirty="0" smtClean="0">
                <a:ea typeface="黑体" pitchFamily="49" charset="-122"/>
              </a:rPr>
              <a:t>用户从万维网服务器下载嵌入了 </a:t>
            </a:r>
            <a:r>
              <a:rPr lang="en-US" altLang="zh-CN" sz="2800" dirty="0" smtClean="0">
                <a:ea typeface="黑体" pitchFamily="49" charset="-122"/>
              </a:rPr>
              <a:t>Java </a:t>
            </a:r>
            <a:r>
              <a:rPr lang="zh-CN" altLang="en-US" sz="2800" dirty="0" smtClean="0">
                <a:ea typeface="黑体" pitchFamily="49" charset="-122"/>
              </a:rPr>
              <a:t>小应用程序的 </a:t>
            </a:r>
            <a:r>
              <a:rPr lang="en-US" altLang="zh-CN" sz="2800" dirty="0" smtClean="0">
                <a:ea typeface="黑体" pitchFamily="49" charset="-122"/>
              </a:rPr>
              <a:t>HTML </a:t>
            </a:r>
            <a:r>
              <a:rPr lang="zh-CN" altLang="en-US" sz="2800" dirty="0" smtClean="0">
                <a:ea typeface="黑体" pitchFamily="49" charset="-122"/>
              </a:rPr>
              <a:t>文档后，可在浏览器的屏幕上点击某个图像，就可看到动画效果，或在下拉式菜单中点击某个项目，就可看到计算结果。</a:t>
            </a:r>
          </a:p>
          <a:p>
            <a:pPr eaLnBrk="1" hangingPunct="1"/>
            <a:r>
              <a:rPr lang="en-US" altLang="zh-CN" sz="2800" dirty="0" smtClean="0">
                <a:ea typeface="黑体" pitchFamily="49" charset="-122"/>
              </a:rPr>
              <a:t>Java </a:t>
            </a:r>
            <a:r>
              <a:rPr lang="zh-CN" altLang="en-US" sz="2800" dirty="0" smtClean="0">
                <a:ea typeface="黑体" pitchFamily="49" charset="-122"/>
              </a:rPr>
              <a:t>技术是活动文档技术的一部分。 </a:t>
            </a:r>
          </a:p>
        </p:txBody>
      </p:sp>
    </p:spTree>
    <p:extLst>
      <p:ext uri="{BB962C8B-B14F-4D97-AF65-F5344CB8AC3E}">
        <p14:creationId xmlns:p14="http://schemas.microsoft.com/office/powerpoint/2010/main" val="405011238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algn="ctr" eaLnBrk="1" hangingPunct="1"/>
            <a:r>
              <a:rPr lang="en-US" altLang="zh-CN" dirty="0" smtClean="0">
                <a:ea typeface="黑体" pitchFamily="49" charset="-122"/>
              </a:rPr>
              <a:t>Java </a:t>
            </a:r>
            <a:r>
              <a:rPr lang="zh-CN" altLang="en-US" dirty="0" smtClean="0">
                <a:ea typeface="黑体" pitchFamily="49" charset="-122"/>
              </a:rPr>
              <a:t>技术有三个主要组成部分 </a:t>
            </a:r>
          </a:p>
        </p:txBody>
      </p:sp>
      <p:sp>
        <p:nvSpPr>
          <p:cNvPr id="219139" name="Rectangle 3"/>
          <p:cNvSpPr>
            <a:spLocks noGrp="1" noChangeArrowheads="1"/>
          </p:cNvSpPr>
          <p:nvPr>
            <p:ph idx="1"/>
          </p:nvPr>
        </p:nvSpPr>
        <p:spPr/>
        <p:txBody>
          <a:bodyPr/>
          <a:lstStyle/>
          <a:p>
            <a:pPr eaLnBrk="1" hangingPunct="1">
              <a:buFont typeface="Wingdings" panose="05000000000000000000" pitchFamily="2" charset="2"/>
              <a:buNone/>
            </a:pPr>
            <a:r>
              <a:rPr lang="en-US" altLang="zh-CN" dirty="0" smtClean="0">
                <a:solidFill>
                  <a:srgbClr val="FF0000"/>
                </a:solidFill>
                <a:ea typeface="黑体" pitchFamily="49" charset="-122"/>
              </a:rPr>
              <a:t>(1) </a:t>
            </a:r>
            <a:r>
              <a:rPr lang="zh-CN" altLang="en-US" dirty="0" smtClean="0">
                <a:solidFill>
                  <a:srgbClr val="FF0000"/>
                </a:solidFill>
                <a:ea typeface="黑体" pitchFamily="49" charset="-122"/>
              </a:rPr>
              <a:t>程序设计语言。</a:t>
            </a:r>
            <a:r>
              <a:rPr lang="en-US" altLang="zh-CN" dirty="0" smtClean="0">
                <a:ea typeface="黑体" pitchFamily="49" charset="-122"/>
              </a:rPr>
              <a:t>Java </a:t>
            </a:r>
            <a:r>
              <a:rPr lang="zh-CN" altLang="en-US" dirty="0" smtClean="0">
                <a:ea typeface="黑体" pitchFamily="49" charset="-122"/>
              </a:rPr>
              <a:t>包含一个新的程序设计语言，用来编写传统的计算机程序和 </a:t>
            </a:r>
            <a:r>
              <a:rPr lang="en-US" altLang="zh-CN" dirty="0" smtClean="0">
                <a:ea typeface="黑体" pitchFamily="49" charset="-122"/>
              </a:rPr>
              <a:t>Java </a:t>
            </a:r>
            <a:r>
              <a:rPr lang="zh-CN" altLang="en-US" dirty="0" smtClean="0">
                <a:ea typeface="黑体" pitchFamily="49" charset="-122"/>
              </a:rPr>
              <a:t>小应用程序。</a:t>
            </a:r>
          </a:p>
          <a:p>
            <a:pPr eaLnBrk="1" hangingPunct="1">
              <a:buFont typeface="Wingdings" panose="05000000000000000000" pitchFamily="2" charset="2"/>
              <a:buNone/>
            </a:pPr>
            <a:r>
              <a:rPr lang="en-US" altLang="zh-CN" dirty="0" smtClean="0">
                <a:solidFill>
                  <a:srgbClr val="FF0000"/>
                </a:solidFill>
                <a:ea typeface="黑体" pitchFamily="49" charset="-122"/>
              </a:rPr>
              <a:t>(2) </a:t>
            </a:r>
            <a:r>
              <a:rPr lang="zh-CN" altLang="en-US" dirty="0" smtClean="0">
                <a:solidFill>
                  <a:srgbClr val="FF0000"/>
                </a:solidFill>
                <a:ea typeface="黑体" pitchFamily="49" charset="-122"/>
              </a:rPr>
              <a:t>运行</a:t>
            </a:r>
            <a:r>
              <a:rPr lang="en-US" altLang="zh-CN" dirty="0" smtClean="0">
                <a:solidFill>
                  <a:srgbClr val="FF0000"/>
                </a:solidFill>
                <a:ea typeface="黑体" pitchFamily="49" charset="-122"/>
              </a:rPr>
              <a:t>(runtime)</a:t>
            </a:r>
            <a:r>
              <a:rPr lang="zh-CN" altLang="en-US" dirty="0" smtClean="0">
                <a:solidFill>
                  <a:srgbClr val="FF0000"/>
                </a:solidFill>
                <a:ea typeface="黑体" pitchFamily="49" charset="-122"/>
              </a:rPr>
              <a:t>环境。</a:t>
            </a:r>
            <a:r>
              <a:rPr lang="zh-CN" altLang="en-US" dirty="0" smtClean="0">
                <a:ea typeface="黑体" pitchFamily="49" charset="-122"/>
              </a:rPr>
              <a:t>这是运行 </a:t>
            </a:r>
            <a:r>
              <a:rPr lang="en-US" altLang="zh-CN" dirty="0" smtClean="0">
                <a:ea typeface="黑体" pitchFamily="49" charset="-122"/>
              </a:rPr>
              <a:t>Java </a:t>
            </a:r>
            <a:r>
              <a:rPr lang="zh-CN" altLang="en-US" dirty="0" smtClean="0">
                <a:ea typeface="黑体" pitchFamily="49" charset="-122"/>
              </a:rPr>
              <a:t>程序所必须的运行环境，其中包括 </a:t>
            </a:r>
            <a:r>
              <a:rPr lang="en-US" altLang="zh-CN" dirty="0" smtClean="0">
                <a:ea typeface="黑体" pitchFamily="49" charset="-122"/>
              </a:rPr>
              <a:t>Java </a:t>
            </a:r>
            <a:r>
              <a:rPr lang="zh-CN" altLang="en-US" dirty="0" smtClean="0">
                <a:ea typeface="黑体" pitchFamily="49" charset="-122"/>
              </a:rPr>
              <a:t>虚拟机（简称为 </a:t>
            </a:r>
            <a:r>
              <a:rPr lang="en-US" altLang="zh-CN" dirty="0" smtClean="0">
                <a:ea typeface="黑体" pitchFamily="49" charset="-122"/>
              </a:rPr>
              <a:t>JVM</a:t>
            </a:r>
            <a:r>
              <a:rPr lang="zh-CN" altLang="en-US" dirty="0" smtClean="0">
                <a:ea typeface="黑体" pitchFamily="49" charset="-122"/>
              </a:rPr>
              <a:t>），该软件定义了 </a:t>
            </a:r>
            <a:r>
              <a:rPr lang="en-US" altLang="zh-CN" dirty="0" smtClean="0">
                <a:ea typeface="黑体" pitchFamily="49" charset="-122"/>
              </a:rPr>
              <a:t>Java </a:t>
            </a:r>
            <a:r>
              <a:rPr lang="zh-CN" altLang="en-US" dirty="0" smtClean="0">
                <a:ea typeface="黑体" pitchFamily="49" charset="-122"/>
              </a:rPr>
              <a:t>二进制代码的执行模型。</a:t>
            </a:r>
          </a:p>
          <a:p>
            <a:pPr eaLnBrk="1" hangingPunct="1">
              <a:buFont typeface="Wingdings" panose="05000000000000000000" pitchFamily="2" charset="2"/>
              <a:buNone/>
            </a:pPr>
            <a:r>
              <a:rPr lang="en-US" altLang="zh-CN" dirty="0" smtClean="0">
                <a:solidFill>
                  <a:srgbClr val="FF0000"/>
                </a:solidFill>
                <a:ea typeface="黑体" pitchFamily="49" charset="-122"/>
              </a:rPr>
              <a:t>(3) </a:t>
            </a:r>
            <a:r>
              <a:rPr lang="zh-CN" altLang="en-US" dirty="0" smtClean="0">
                <a:solidFill>
                  <a:srgbClr val="FF0000"/>
                </a:solidFill>
                <a:ea typeface="黑体" pitchFamily="49" charset="-122"/>
              </a:rPr>
              <a:t>类库</a:t>
            </a:r>
            <a:r>
              <a:rPr lang="en-US" altLang="zh-CN" dirty="0" smtClean="0">
                <a:solidFill>
                  <a:srgbClr val="FF0000"/>
                </a:solidFill>
                <a:ea typeface="黑体" pitchFamily="49" charset="-122"/>
              </a:rPr>
              <a:t>(class library)</a:t>
            </a:r>
            <a:r>
              <a:rPr lang="zh-CN" altLang="en-US" dirty="0" smtClean="0">
                <a:solidFill>
                  <a:srgbClr val="FF0000"/>
                </a:solidFill>
                <a:ea typeface="黑体" pitchFamily="49" charset="-122"/>
              </a:rPr>
              <a:t>。</a:t>
            </a:r>
            <a:r>
              <a:rPr lang="zh-CN" altLang="en-US" dirty="0" smtClean="0">
                <a:ea typeface="黑体" pitchFamily="49" charset="-122"/>
              </a:rPr>
              <a:t>为了更容易编写 </a:t>
            </a:r>
            <a:r>
              <a:rPr lang="en-US" altLang="zh-CN" dirty="0" smtClean="0">
                <a:ea typeface="黑体" pitchFamily="49" charset="-122"/>
              </a:rPr>
              <a:t>Java </a:t>
            </a:r>
            <a:r>
              <a:rPr lang="zh-CN" altLang="en-US" dirty="0" smtClean="0">
                <a:ea typeface="黑体" pitchFamily="49" charset="-122"/>
              </a:rPr>
              <a:t>小应用程序，</a:t>
            </a:r>
            <a:r>
              <a:rPr lang="en-US" altLang="zh-CN" dirty="0" smtClean="0">
                <a:ea typeface="黑体" pitchFamily="49" charset="-122"/>
              </a:rPr>
              <a:t>Java </a:t>
            </a:r>
            <a:r>
              <a:rPr lang="zh-CN" altLang="en-US" dirty="0" smtClean="0">
                <a:ea typeface="黑体" pitchFamily="49" charset="-122"/>
              </a:rPr>
              <a:t>提供了强大的类库支持。 </a:t>
            </a:r>
          </a:p>
        </p:txBody>
      </p:sp>
    </p:spTree>
    <p:extLst>
      <p:ext uri="{BB962C8B-B14F-4D97-AF65-F5344CB8AC3E}">
        <p14:creationId xmlns:p14="http://schemas.microsoft.com/office/powerpoint/2010/main" val="163861727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ctr" eaLnBrk="1" hangingPunct="1"/>
            <a:r>
              <a:rPr lang="en-US" altLang="zh-CN" dirty="0" smtClean="0">
                <a:ea typeface="黑体" pitchFamily="49" charset="-122"/>
              </a:rPr>
              <a:t>Java</a:t>
            </a:r>
          </a:p>
        </p:txBody>
      </p:sp>
      <p:sp>
        <p:nvSpPr>
          <p:cNvPr id="221187" name="Rectangle 3"/>
          <p:cNvSpPr>
            <a:spLocks noGrp="1" noChangeArrowheads="1"/>
          </p:cNvSpPr>
          <p:nvPr>
            <p:ph idx="1"/>
          </p:nvPr>
        </p:nvSpPr>
        <p:spPr/>
        <p:txBody>
          <a:bodyPr/>
          <a:lstStyle/>
          <a:p>
            <a:pPr eaLnBrk="1" hangingPunct="1"/>
            <a:r>
              <a:rPr lang="en-US" altLang="zh-CN" dirty="0" smtClean="0">
                <a:ea typeface="黑体" pitchFamily="49" charset="-122"/>
              </a:rPr>
              <a:t>Java </a:t>
            </a:r>
            <a:r>
              <a:rPr lang="zh-CN" altLang="en-US" dirty="0" smtClean="0">
                <a:ea typeface="黑体" pitchFamily="49" charset="-122"/>
              </a:rPr>
              <a:t>是一种面向对象的高级语言，从 </a:t>
            </a:r>
            <a:r>
              <a:rPr lang="en-US" altLang="zh-CN" dirty="0" smtClean="0">
                <a:ea typeface="黑体" pitchFamily="49" charset="-122"/>
              </a:rPr>
              <a:t>C++ </a:t>
            </a:r>
            <a:r>
              <a:rPr lang="zh-CN" altLang="en-US" dirty="0" smtClean="0">
                <a:ea typeface="黑体" pitchFamily="49" charset="-122"/>
              </a:rPr>
              <a:t>派生出来的，它省略了 </a:t>
            </a:r>
            <a:r>
              <a:rPr lang="en-US" altLang="zh-CN" dirty="0" smtClean="0">
                <a:ea typeface="黑体" pitchFamily="49" charset="-122"/>
              </a:rPr>
              <a:t>C++ </a:t>
            </a:r>
            <a:r>
              <a:rPr lang="zh-CN" altLang="en-US" dirty="0" smtClean="0">
                <a:ea typeface="黑体" pitchFamily="49" charset="-122"/>
              </a:rPr>
              <a:t>很多复杂的、很少用的语言特点。</a:t>
            </a:r>
          </a:p>
          <a:p>
            <a:pPr eaLnBrk="1" hangingPunct="1"/>
            <a:r>
              <a:rPr lang="en-US" altLang="zh-CN" dirty="0" smtClean="0">
                <a:ea typeface="黑体" pitchFamily="49" charset="-122"/>
              </a:rPr>
              <a:t>Java </a:t>
            </a:r>
            <a:r>
              <a:rPr lang="zh-CN" altLang="en-US" dirty="0" smtClean="0">
                <a:ea typeface="黑体" pitchFamily="49" charset="-122"/>
              </a:rPr>
              <a:t>的每一个数据项都有一个确定的类型。对数据的操作严格按照该数据的类型来进行。</a:t>
            </a:r>
          </a:p>
          <a:p>
            <a:pPr eaLnBrk="1" hangingPunct="1"/>
            <a:r>
              <a:rPr lang="en-US" altLang="zh-CN" dirty="0" smtClean="0">
                <a:ea typeface="黑体" pitchFamily="49" charset="-122"/>
              </a:rPr>
              <a:t>Java </a:t>
            </a:r>
            <a:r>
              <a:rPr lang="zh-CN" altLang="en-US" dirty="0" smtClean="0">
                <a:ea typeface="黑体" pitchFamily="49" charset="-122"/>
              </a:rPr>
              <a:t>的编译程序将源程序转换成 </a:t>
            </a:r>
            <a:r>
              <a:rPr lang="en-US" altLang="zh-CN" dirty="0" smtClean="0">
                <a:ea typeface="黑体" pitchFamily="49" charset="-122"/>
              </a:rPr>
              <a:t>Java </a:t>
            </a:r>
            <a:r>
              <a:rPr lang="zh-CN" altLang="en-US" dirty="0" smtClean="0">
                <a:ea typeface="黑体" pitchFamily="49" charset="-122"/>
              </a:rPr>
              <a:t>字节码 </a:t>
            </a:r>
            <a:r>
              <a:rPr lang="en-US" altLang="zh-CN" dirty="0" smtClean="0">
                <a:ea typeface="黑体" pitchFamily="49" charset="-122"/>
              </a:rPr>
              <a:t>(</a:t>
            </a:r>
            <a:r>
              <a:rPr lang="en-US" altLang="zh-CN" dirty="0" err="1" smtClean="0">
                <a:ea typeface="黑体" pitchFamily="49" charset="-122"/>
              </a:rPr>
              <a:t>bytecode</a:t>
            </a:r>
            <a:r>
              <a:rPr lang="en-US" altLang="zh-CN" dirty="0" smtClean="0">
                <a:ea typeface="黑体" pitchFamily="49" charset="-122"/>
              </a:rPr>
              <a:t>)</a:t>
            </a:r>
            <a:r>
              <a:rPr lang="zh-CN" altLang="en-US" dirty="0" smtClean="0">
                <a:ea typeface="黑体" pitchFamily="49" charset="-122"/>
              </a:rPr>
              <a:t>，这是一种与机器无关的二进制代码。计算机程序调用解释程序读取字节码，并解释执行。 </a:t>
            </a:r>
          </a:p>
        </p:txBody>
      </p:sp>
    </p:spTree>
    <p:extLst>
      <p:ext uri="{BB962C8B-B14F-4D97-AF65-F5344CB8AC3E}">
        <p14:creationId xmlns:p14="http://schemas.microsoft.com/office/powerpoint/2010/main" val="73483168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algn="ctr" eaLnBrk="1" hangingPunct="1"/>
            <a:r>
              <a:rPr lang="zh-CN" altLang="en-US" dirty="0" smtClean="0">
                <a:ea typeface="黑体" pitchFamily="49" charset="-122"/>
              </a:rPr>
              <a:t>计算机硬件无关</a:t>
            </a:r>
          </a:p>
        </p:txBody>
      </p:sp>
      <p:sp>
        <p:nvSpPr>
          <p:cNvPr id="22323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ea typeface="黑体" pitchFamily="49" charset="-122"/>
              </a:rPr>
              <a:t>Java </a:t>
            </a:r>
            <a:r>
              <a:rPr lang="zh-CN" altLang="en-US" dirty="0">
                <a:ea typeface="黑体" pitchFamily="49" charset="-122"/>
              </a:rPr>
              <a:t>语言、字节码以及 </a:t>
            </a:r>
            <a:r>
              <a:rPr lang="en-US" altLang="zh-CN" dirty="0">
                <a:ea typeface="黑体" pitchFamily="49" charset="-122"/>
              </a:rPr>
              <a:t>Java </a:t>
            </a:r>
            <a:r>
              <a:rPr lang="zh-CN" altLang="en-US" dirty="0">
                <a:ea typeface="黑体" pitchFamily="49" charset="-122"/>
              </a:rPr>
              <a:t>运行系统都被设计成与计算机硬件无关。一旦形成了字节码，就可在任何计算机上运行并产生相同的输出。</a:t>
            </a:r>
          </a:p>
          <a:p>
            <a:r>
              <a:rPr lang="en-US" altLang="zh-CN" dirty="0">
                <a:ea typeface="黑体" pitchFamily="49" charset="-122"/>
              </a:rPr>
              <a:t>Java </a:t>
            </a:r>
            <a:r>
              <a:rPr lang="zh-CN" altLang="en-US" dirty="0">
                <a:ea typeface="黑体" pitchFamily="49" charset="-122"/>
              </a:rPr>
              <a:t>小应用程序与机器无关可使在任何计算机上运行的浏览器程序能够下载并运行活动文档。</a:t>
            </a:r>
          </a:p>
          <a:p>
            <a:r>
              <a:rPr lang="zh-CN" altLang="en-US" dirty="0">
                <a:ea typeface="黑体" pitchFamily="49" charset="-122"/>
              </a:rPr>
              <a:t>可保证活动文档在所有的浏览器上产生同样的正确输出。</a:t>
            </a:r>
          </a:p>
          <a:p>
            <a:r>
              <a:rPr lang="zh-CN" altLang="en-US" dirty="0">
                <a:ea typeface="黑体" pitchFamily="49" charset="-122"/>
              </a:rPr>
              <a:t>可大大地降低活动文档的创建和测试费用，因为不必为每一种计算机都制作一个副本。</a:t>
            </a:r>
          </a:p>
        </p:txBody>
      </p:sp>
    </p:spTree>
    <p:extLst>
      <p:ext uri="{BB962C8B-B14F-4D97-AF65-F5344CB8AC3E}">
        <p14:creationId xmlns:p14="http://schemas.microsoft.com/office/powerpoint/2010/main" val="271347474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pPr algn="ctr" eaLnBrk="1" hangingPunct="1"/>
            <a:r>
              <a:rPr lang="en-US" altLang="zh-CN" dirty="0" smtClean="0">
                <a:ea typeface="黑体" pitchFamily="49" charset="-122"/>
              </a:rPr>
              <a:t>Java </a:t>
            </a:r>
            <a:r>
              <a:rPr lang="zh-CN" altLang="en-US" dirty="0" smtClean="0">
                <a:ea typeface="黑体" pitchFamily="49" charset="-122"/>
              </a:rPr>
              <a:t>解释程序 </a:t>
            </a:r>
          </a:p>
        </p:txBody>
      </p:sp>
      <p:sp>
        <p:nvSpPr>
          <p:cNvPr id="218116"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a:ea typeface="黑体" pitchFamily="49" charset="-122"/>
              </a:rPr>
              <a:t>运行 </a:t>
            </a:r>
            <a:r>
              <a:rPr lang="en-US" altLang="zh-CN">
                <a:ea typeface="黑体" pitchFamily="49" charset="-122"/>
              </a:rPr>
              <a:t>Java </a:t>
            </a:r>
            <a:r>
              <a:rPr lang="zh-CN" altLang="en-US">
                <a:ea typeface="黑体" pitchFamily="49" charset="-122"/>
              </a:rPr>
              <a:t>的浏览器需要有 </a:t>
            </a:r>
            <a:r>
              <a:rPr lang="en-US" altLang="zh-CN">
                <a:ea typeface="黑体" pitchFamily="49" charset="-122"/>
              </a:rPr>
              <a:t>HTML </a:t>
            </a:r>
            <a:r>
              <a:rPr lang="zh-CN" altLang="en-US">
                <a:ea typeface="黑体" pitchFamily="49" charset="-122"/>
              </a:rPr>
              <a:t>解释程序和 </a:t>
            </a:r>
            <a:r>
              <a:rPr lang="en-US" altLang="zh-CN">
                <a:ea typeface="黑体" pitchFamily="49" charset="-122"/>
              </a:rPr>
              <a:t>Java </a:t>
            </a:r>
            <a:r>
              <a:rPr lang="zh-CN" altLang="en-US">
                <a:ea typeface="黑体" pitchFamily="49" charset="-122"/>
              </a:rPr>
              <a:t>小应用程序解释程序。</a:t>
            </a:r>
          </a:p>
          <a:p>
            <a:r>
              <a:rPr lang="zh-CN" altLang="en-US">
                <a:ea typeface="黑体" pitchFamily="49" charset="-122"/>
              </a:rPr>
              <a:t>解释程序的核心是一个模仿计算机的简单循环。</a:t>
            </a:r>
          </a:p>
          <a:p>
            <a:r>
              <a:rPr lang="zh-CN" altLang="en-US">
                <a:ea typeface="黑体" pitchFamily="49" charset="-122"/>
              </a:rPr>
              <a:t>解释程序维持一个指令指针，在初始化时指在小应用程序的开始处。</a:t>
            </a:r>
          </a:p>
          <a:p>
            <a:r>
              <a:rPr lang="zh-CN" altLang="en-US">
                <a:ea typeface="黑体" pitchFamily="49" charset="-122"/>
              </a:rPr>
              <a:t>在每一次循环操作时，解释程序在指令指针指向的地址读取字节码。然后解释程序对字节码进行解码，并完成指明的操作。  </a:t>
            </a:r>
          </a:p>
        </p:txBody>
      </p:sp>
    </p:spTree>
    <p:extLst>
      <p:ext uri="{BB962C8B-B14F-4D97-AF65-F5344CB8AC3E}">
        <p14:creationId xmlns:p14="http://schemas.microsoft.com/office/powerpoint/2010/main" val="401207778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pPr eaLnBrk="1" hangingPunct="1"/>
            <a:r>
              <a:rPr lang="en-US" altLang="zh-CN" dirty="0" smtClean="0">
                <a:ea typeface="黑体" pitchFamily="49" charset="-122"/>
              </a:rPr>
              <a:t>6.4.5  </a:t>
            </a:r>
            <a:r>
              <a:rPr lang="zh-CN" altLang="en-US" dirty="0" smtClean="0">
                <a:ea typeface="黑体" pitchFamily="49" charset="-122"/>
              </a:rPr>
              <a:t>万维网的信息检索系统</a:t>
            </a:r>
          </a:p>
        </p:txBody>
      </p:sp>
      <p:sp>
        <p:nvSpPr>
          <p:cNvPr id="227331" name="Rectangle 3"/>
          <p:cNvSpPr>
            <a:spLocks noGrp="1" noChangeArrowheads="1"/>
          </p:cNvSpPr>
          <p:nvPr>
            <p:ph idx="1"/>
          </p:nvPr>
        </p:nvSpPr>
        <p:spPr/>
        <p:txBody>
          <a:bodyPr/>
          <a:lstStyle/>
          <a:p>
            <a:pPr marL="0" indent="0">
              <a:buNone/>
            </a:pPr>
            <a:r>
              <a:rPr lang="en-US" altLang="zh-CN" sz="4000" dirty="0">
                <a:solidFill>
                  <a:srgbClr val="333399"/>
                </a:solidFill>
                <a:latin typeface="+mj-lt"/>
                <a:ea typeface="黑体" pitchFamily="49" charset="-122"/>
                <a:cs typeface="+mj-cs"/>
              </a:rPr>
              <a:t>1.  </a:t>
            </a:r>
            <a:r>
              <a:rPr lang="zh-CN" altLang="en-US" sz="4000" dirty="0">
                <a:solidFill>
                  <a:srgbClr val="333399"/>
                </a:solidFill>
                <a:latin typeface="+mj-lt"/>
                <a:ea typeface="黑体" pitchFamily="49" charset="-122"/>
                <a:cs typeface="+mj-cs"/>
              </a:rPr>
              <a:t>全文检索搜索和分类目录搜索</a:t>
            </a:r>
            <a:endParaRPr lang="en-US" altLang="zh-CN" sz="4000" dirty="0">
              <a:solidFill>
                <a:srgbClr val="333399"/>
              </a:solidFill>
              <a:latin typeface="+mj-lt"/>
              <a:ea typeface="黑体" pitchFamily="49" charset="-122"/>
              <a:cs typeface="+mj-cs"/>
            </a:endParaRPr>
          </a:p>
          <a:p>
            <a:pPr eaLnBrk="1" hangingPunct="1"/>
            <a:r>
              <a:rPr lang="zh-CN" altLang="en-US" sz="2800" dirty="0" smtClean="0">
                <a:ea typeface="黑体" pitchFamily="49" charset="-122"/>
              </a:rPr>
              <a:t>在万维网中用来进行搜索的程序叫做</a:t>
            </a:r>
            <a:r>
              <a:rPr lang="zh-CN" altLang="en-US" sz="2800" dirty="0" smtClean="0">
                <a:solidFill>
                  <a:srgbClr val="FF0000"/>
                </a:solidFill>
                <a:ea typeface="黑体" pitchFamily="49" charset="-122"/>
              </a:rPr>
              <a:t>搜索引擎</a:t>
            </a:r>
            <a:r>
              <a:rPr lang="zh-CN" altLang="en-US" sz="2800" dirty="0" smtClean="0">
                <a:ea typeface="黑体" pitchFamily="49" charset="-122"/>
              </a:rPr>
              <a:t>。</a:t>
            </a:r>
          </a:p>
          <a:p>
            <a:pPr eaLnBrk="1" hangingPunct="1"/>
            <a:r>
              <a:rPr lang="zh-CN" altLang="en-US" sz="2800" dirty="0" smtClean="0">
                <a:solidFill>
                  <a:srgbClr val="FF0000"/>
                </a:solidFill>
                <a:ea typeface="黑体" pitchFamily="49" charset="-122"/>
              </a:rPr>
              <a:t>全文检索搜索引擎</a:t>
            </a:r>
            <a:r>
              <a:rPr lang="zh-CN" altLang="en-US" sz="2800" dirty="0" smtClean="0">
                <a:ea typeface="黑体" pitchFamily="49" charset="-122"/>
              </a:rPr>
              <a:t>是一种纯技术型的检索工具。它的工作原理是通过搜索软件到互联网上的各网站收集信息，找到一个网站后可以从这个网站再链接到另一个网站。然后按照一定的规则建立一个很大的在线数据库供用户查询。</a:t>
            </a:r>
          </a:p>
          <a:p>
            <a:pPr eaLnBrk="1" hangingPunct="1"/>
            <a:r>
              <a:rPr lang="zh-CN" altLang="en-US" sz="2800" dirty="0" smtClean="0">
                <a:ea typeface="黑体" pitchFamily="49" charset="-122"/>
              </a:rPr>
              <a:t>用户在查询时只要输入关键词，就从已经建立的索引数据库上进行查询（并不是实时地在互联网上检索到的信息）。 </a:t>
            </a:r>
          </a:p>
        </p:txBody>
      </p:sp>
    </p:spTree>
    <p:extLst>
      <p:ext uri="{BB962C8B-B14F-4D97-AF65-F5344CB8AC3E}">
        <p14:creationId xmlns:p14="http://schemas.microsoft.com/office/powerpoint/2010/main" val="324176006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272480" y="981238"/>
            <a:ext cx="9064800" cy="792000"/>
          </a:xfrm>
        </p:spPr>
        <p:txBody>
          <a:bodyPr/>
          <a:lstStyle/>
          <a:p>
            <a:pPr eaLnBrk="1" hangingPunct="1"/>
            <a:r>
              <a:rPr lang="zh-CN" altLang="en-US" smtClean="0"/>
              <a:t>搜索引擎的工作原理以最简单的语言描述</a:t>
            </a:r>
            <a:r>
              <a:rPr lang="en-US" altLang="zh-CN" smtClean="0"/>
              <a:t>:</a:t>
            </a:r>
          </a:p>
        </p:txBody>
      </p:sp>
      <p:sp>
        <p:nvSpPr>
          <p:cNvPr id="67587" name="Rectangle 3"/>
          <p:cNvSpPr>
            <a:spLocks noGrp="1" noChangeArrowheads="1"/>
          </p:cNvSpPr>
          <p:nvPr>
            <p:ph type="body" idx="1"/>
          </p:nvPr>
        </p:nvSpPr>
        <p:spPr>
          <a:xfrm>
            <a:off x="272480" y="1484784"/>
            <a:ext cx="9433048" cy="4176712"/>
          </a:xfrm>
        </p:spPr>
        <p:txBody>
          <a:bodyPr/>
          <a:lstStyle/>
          <a:p>
            <a:pPr eaLnBrk="1" hangingPunct="1">
              <a:lnSpc>
                <a:spcPct val="80000"/>
              </a:lnSpc>
              <a:buFont typeface="Wingdings" panose="05000000000000000000" pitchFamily="2" charset="2"/>
              <a:buNone/>
            </a:pPr>
            <a:r>
              <a:rPr lang="en-US" altLang="zh-CN" sz="2400" dirty="0"/>
              <a:t>  </a:t>
            </a:r>
          </a:p>
          <a:p>
            <a:pPr eaLnBrk="1" hangingPunct="1">
              <a:lnSpc>
                <a:spcPct val="80000"/>
              </a:lnSpc>
              <a:buFont typeface="Wingdings" panose="05000000000000000000" pitchFamily="2" charset="2"/>
              <a:buNone/>
            </a:pPr>
            <a:r>
              <a:rPr lang="en-US" altLang="zh-CN" sz="2400" dirty="0"/>
              <a:t>1. </a:t>
            </a:r>
            <a:r>
              <a:rPr lang="zh-CN" altLang="en-US" sz="2400" dirty="0"/>
              <a:t>搜集信息：</a:t>
            </a:r>
          </a:p>
          <a:p>
            <a:pPr eaLnBrk="1" hangingPunct="1">
              <a:lnSpc>
                <a:spcPct val="80000"/>
              </a:lnSpc>
              <a:buFont typeface="Wingdings" panose="05000000000000000000" pitchFamily="2" charset="2"/>
              <a:buNone/>
            </a:pPr>
            <a:r>
              <a:rPr lang="zh-CN" altLang="en-US" sz="2400" dirty="0"/>
              <a:t>首先通过一个称为</a:t>
            </a:r>
            <a:r>
              <a:rPr lang="zh-CN" altLang="en-US" sz="2400" dirty="0">
                <a:solidFill>
                  <a:schemeClr val="hlink"/>
                </a:solidFill>
              </a:rPr>
              <a:t>网络蜘蛛</a:t>
            </a:r>
            <a:r>
              <a:rPr lang="zh-CN" altLang="en-US" sz="2400" dirty="0"/>
              <a:t>的机器人程序来追踪互联网上每一个网页的超链接，由于互联网上每一个网页都不是单独存在的（必存在到其它网页的链接），然后这个机器人程序便由原始网页链接到其它网页，一链十，十链百，至此，网络蜘蛛便爬满了绝大多数网页</a:t>
            </a:r>
            <a:r>
              <a:rPr lang="zh-CN" altLang="en-US" sz="2400" dirty="0" smtClean="0"/>
              <a:t>。</a:t>
            </a:r>
            <a:endParaRPr lang="zh-CN" altLang="en-US" sz="2400" dirty="0"/>
          </a:p>
          <a:p>
            <a:pPr eaLnBrk="1" hangingPunct="1">
              <a:lnSpc>
                <a:spcPct val="80000"/>
              </a:lnSpc>
              <a:buFont typeface="Wingdings" panose="05000000000000000000" pitchFamily="2" charset="2"/>
              <a:buNone/>
            </a:pPr>
            <a:r>
              <a:rPr lang="en-US" altLang="zh-CN" sz="2400" dirty="0"/>
              <a:t>2. </a:t>
            </a:r>
            <a:r>
              <a:rPr lang="zh-CN" altLang="en-US" sz="2400" dirty="0"/>
              <a:t>整理信息：搜索引擎整理信息的过程称为创建索引</a:t>
            </a:r>
          </a:p>
          <a:p>
            <a:pPr eaLnBrk="1" hangingPunct="1">
              <a:lnSpc>
                <a:spcPct val="80000"/>
              </a:lnSpc>
              <a:buFont typeface="Wingdings" panose="05000000000000000000" pitchFamily="2" charset="2"/>
              <a:buNone/>
            </a:pPr>
            <a:r>
              <a:rPr lang="zh-CN" altLang="en-US" sz="2400" dirty="0"/>
              <a:t>搜索引擎不仅要保存搜集起来的信息，还要将它们按照一定的规则进行编排。这样，搜索引擎根本不用重新翻查它所有保存的信息而迅速找到所要的资料。</a:t>
            </a:r>
          </a:p>
          <a:p>
            <a:pPr eaLnBrk="1" hangingPunct="1">
              <a:lnSpc>
                <a:spcPct val="80000"/>
              </a:lnSpc>
              <a:buFont typeface="Wingdings" panose="05000000000000000000" pitchFamily="2" charset="2"/>
              <a:buNone/>
            </a:pPr>
            <a:r>
              <a:rPr lang="zh-CN" altLang="en-US" sz="2400" dirty="0">
                <a:solidFill>
                  <a:schemeClr val="hlink"/>
                </a:solidFill>
              </a:rPr>
              <a:t>  分词</a:t>
            </a:r>
            <a:r>
              <a:rPr lang="zh-CN" altLang="en-US" sz="2400" dirty="0" smtClean="0">
                <a:solidFill>
                  <a:schemeClr val="hlink"/>
                </a:solidFill>
              </a:rPr>
              <a:t>算法</a:t>
            </a:r>
            <a:endParaRPr lang="zh-CN" altLang="en-US" sz="2400" dirty="0">
              <a:solidFill>
                <a:schemeClr val="hlink"/>
              </a:solidFill>
            </a:endParaRPr>
          </a:p>
          <a:p>
            <a:pPr eaLnBrk="1" hangingPunct="1">
              <a:lnSpc>
                <a:spcPct val="80000"/>
              </a:lnSpc>
              <a:buFont typeface="Wingdings" panose="05000000000000000000" pitchFamily="2" charset="2"/>
              <a:buNone/>
            </a:pPr>
            <a:r>
              <a:rPr lang="en-US" altLang="zh-CN" sz="2400" dirty="0"/>
              <a:t>3. </a:t>
            </a:r>
            <a:r>
              <a:rPr lang="zh-CN" altLang="en-US" sz="2400" dirty="0"/>
              <a:t>接受查询：</a:t>
            </a:r>
          </a:p>
          <a:p>
            <a:pPr eaLnBrk="1" hangingPunct="1">
              <a:lnSpc>
                <a:spcPct val="80000"/>
              </a:lnSpc>
              <a:buFont typeface="Wingdings" panose="05000000000000000000" pitchFamily="2" charset="2"/>
              <a:buNone/>
            </a:pPr>
            <a:r>
              <a:rPr lang="zh-CN" altLang="en-US" sz="2400" dirty="0"/>
              <a:t>用户向搜索引擎发出查询，搜索引擎接受查询并向用户返回资料。搜索引擎每时每刻都要接到来自大量用户的几乎是同时发出的查询，它按照每个用户的要求检查自己的索引，在极短时间内找到用户需要的资料，并返回给用户。</a:t>
            </a:r>
          </a:p>
        </p:txBody>
      </p:sp>
    </p:spTree>
    <p:extLst>
      <p:ext uri="{BB962C8B-B14F-4D97-AF65-F5344CB8AC3E}">
        <p14:creationId xmlns:p14="http://schemas.microsoft.com/office/powerpoint/2010/main" val="13331861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914" name="Rectangle 2"/>
          <p:cNvSpPr>
            <a:spLocks noGrp="1" noChangeArrowheads="1"/>
          </p:cNvSpPr>
          <p:nvPr>
            <p:ph type="title"/>
          </p:nvPr>
        </p:nvSpPr>
        <p:spPr/>
        <p:txBody>
          <a:bodyPr/>
          <a:lstStyle/>
          <a:p>
            <a:pPr algn="ctr" eaLnBrk="1" hangingPunct="1">
              <a:defRPr/>
            </a:pPr>
            <a:r>
              <a:rPr lang="zh-CN" altLang="en-US" dirty="0"/>
              <a:t>顶级域名 </a:t>
            </a:r>
            <a:r>
              <a:rPr lang="en-US" altLang="zh-CN" dirty="0"/>
              <a:t>TLD </a:t>
            </a:r>
            <a:r>
              <a:rPr lang="zh-CN" altLang="en-US" dirty="0"/>
              <a:t>（续）</a:t>
            </a:r>
            <a:endParaRPr lang="zh-CN" altLang="en-US" sz="4000" dirty="0"/>
          </a:p>
        </p:txBody>
      </p:sp>
      <p:sp>
        <p:nvSpPr>
          <p:cNvPr id="1062915" name="Rectangle 3"/>
          <p:cNvSpPr>
            <a:spLocks noGrp="1" noChangeArrowheads="1"/>
          </p:cNvSpPr>
          <p:nvPr>
            <p:ph idx="1"/>
          </p:nvPr>
        </p:nvSpPr>
        <p:spPr/>
        <p:txBody>
          <a:bodyPr/>
          <a:lstStyle/>
          <a:p>
            <a:pPr>
              <a:spcBef>
                <a:spcPts val="554"/>
              </a:spcBef>
              <a:defRPr/>
            </a:pPr>
            <a:r>
              <a:rPr lang="en-US" altLang="zh-CN" dirty="0">
                <a:solidFill>
                  <a:srgbClr val="FF0000"/>
                </a:solidFill>
              </a:rPr>
              <a:t>(3) </a:t>
            </a:r>
            <a:r>
              <a:rPr lang="zh-CN" altLang="en-US" dirty="0">
                <a:solidFill>
                  <a:srgbClr val="FF0000"/>
                </a:solidFill>
              </a:rPr>
              <a:t>基础结构</a:t>
            </a:r>
            <a:r>
              <a:rPr lang="zh-CN" altLang="en-US" dirty="0" smtClean="0">
                <a:solidFill>
                  <a:srgbClr val="FF0000"/>
                </a:solidFill>
              </a:rPr>
              <a:t>域名 </a:t>
            </a:r>
            <a:r>
              <a:rPr lang="en-US" altLang="zh-CN" dirty="0" smtClean="0">
                <a:solidFill>
                  <a:srgbClr val="FF0000"/>
                </a:solidFill>
              </a:rPr>
              <a:t>(</a:t>
            </a:r>
            <a:r>
              <a:rPr lang="en-US" altLang="zh-CN" dirty="0">
                <a:solidFill>
                  <a:srgbClr val="FF0000"/>
                </a:solidFill>
              </a:rPr>
              <a:t>infrastructure domain</a:t>
            </a:r>
            <a:r>
              <a:rPr lang="en-US" altLang="zh-CN" dirty="0" smtClean="0">
                <a:solidFill>
                  <a:srgbClr val="FF0000"/>
                </a:solidFill>
              </a:rPr>
              <a:t>)</a:t>
            </a:r>
          </a:p>
          <a:p>
            <a:pPr marL="0" indent="0">
              <a:spcBef>
                <a:spcPts val="554"/>
              </a:spcBef>
              <a:buNone/>
              <a:defRPr/>
            </a:pPr>
            <a:r>
              <a:rPr lang="en-US" altLang="zh-CN" dirty="0" smtClean="0"/>
              <a:t>	</a:t>
            </a:r>
            <a:r>
              <a:rPr lang="zh-CN" altLang="en-US" dirty="0" smtClean="0"/>
              <a:t>这种</a:t>
            </a:r>
            <a:r>
              <a:rPr lang="zh-CN" altLang="en-US" dirty="0"/>
              <a:t>顶级域名只有一个，即 </a:t>
            </a:r>
            <a:r>
              <a:rPr lang="en-US" altLang="zh-CN" dirty="0" err="1">
                <a:solidFill>
                  <a:srgbClr val="FF0000"/>
                </a:solidFill>
              </a:rPr>
              <a:t>arpa</a:t>
            </a:r>
            <a:r>
              <a:rPr lang="zh-CN" altLang="en-US" dirty="0" smtClean="0">
                <a:solidFill>
                  <a:srgbClr val="FF0000"/>
                </a:solidFill>
              </a:rPr>
              <a:t>，</a:t>
            </a:r>
            <a:endParaRPr lang="en-US" altLang="zh-CN" dirty="0" smtClean="0">
              <a:solidFill>
                <a:srgbClr val="FF0000"/>
              </a:solidFill>
            </a:endParaRPr>
          </a:p>
          <a:p>
            <a:pPr marL="0" indent="0">
              <a:spcBef>
                <a:spcPts val="554"/>
              </a:spcBef>
              <a:buNone/>
              <a:defRPr/>
            </a:pPr>
            <a:r>
              <a:rPr lang="en-US" altLang="zh-CN" dirty="0">
                <a:solidFill>
                  <a:srgbClr val="FF0000"/>
                </a:solidFill>
              </a:rPr>
              <a:t>	</a:t>
            </a:r>
            <a:r>
              <a:rPr lang="zh-CN" altLang="en-US" dirty="0" smtClean="0"/>
              <a:t>用于</a:t>
            </a:r>
            <a:r>
              <a:rPr lang="zh-CN" altLang="en-US" dirty="0"/>
              <a:t>反向域名解析，因此又称为</a:t>
            </a:r>
            <a:r>
              <a:rPr lang="zh-CN" altLang="en-US" dirty="0">
                <a:solidFill>
                  <a:srgbClr val="FF0000"/>
                </a:solidFill>
              </a:rPr>
              <a:t>反向域名。</a:t>
            </a:r>
            <a:r>
              <a:rPr lang="zh-CN" altLang="en-US" dirty="0"/>
              <a:t> </a:t>
            </a:r>
          </a:p>
        </p:txBody>
      </p:sp>
    </p:spTree>
    <p:extLst>
      <p:ext uri="{BB962C8B-B14F-4D97-AF65-F5344CB8AC3E}">
        <p14:creationId xmlns:p14="http://schemas.microsoft.com/office/powerpoint/2010/main" val="370065917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algn="ctr" eaLnBrk="1" hangingPunct="1"/>
            <a:r>
              <a:rPr lang="zh-CN" altLang="en-US" smtClean="0">
                <a:ea typeface="黑体" pitchFamily="49" charset="-122"/>
              </a:rPr>
              <a:t>分类目录搜索 </a:t>
            </a:r>
          </a:p>
        </p:txBody>
      </p:sp>
      <p:sp>
        <p:nvSpPr>
          <p:cNvPr id="222212" name="Rectangle 3"/>
          <p:cNvSpPr>
            <a:spLocks noGrp="1" noChangeArrowheads="1"/>
          </p:cNvSpPr>
          <p:nvPr>
            <p:ph idx="1"/>
          </p:nvPr>
        </p:nvSpPr>
        <p:spPr/>
        <p:txBody>
          <a:bodyPr/>
          <a:lstStyle/>
          <a:p>
            <a:pPr eaLnBrk="1" hangingPunct="1">
              <a:spcBef>
                <a:spcPts val="1200"/>
              </a:spcBef>
              <a:defRPr/>
            </a:pPr>
            <a:r>
              <a:rPr lang="zh-CN" altLang="en-US" dirty="0" smtClean="0">
                <a:solidFill>
                  <a:srgbClr val="FF0000"/>
                </a:solidFill>
              </a:rPr>
              <a:t>分类目录搜索引擎</a:t>
            </a:r>
            <a:r>
              <a:rPr lang="zh-CN" altLang="en-US" dirty="0" smtClean="0"/>
              <a:t>并不采集网站的任何信息，而是利用各网站向搜索引擎提交的网站信息时填写的关键词和网站描述等信息，经过人工审核编辑后，如果认为符合网站登录的条件，则输入到分类目录的数据库中，供网上用户查询。</a:t>
            </a:r>
          </a:p>
          <a:p>
            <a:pPr eaLnBrk="1" hangingPunct="1">
              <a:spcBef>
                <a:spcPts val="1200"/>
              </a:spcBef>
              <a:defRPr/>
            </a:pPr>
            <a:r>
              <a:rPr lang="zh-CN" altLang="en-US" dirty="0" smtClean="0"/>
              <a:t>分类目录搜索也叫做</a:t>
            </a:r>
            <a:r>
              <a:rPr lang="zh-CN" altLang="en-US" dirty="0" smtClean="0">
                <a:solidFill>
                  <a:srgbClr val="FF0000"/>
                </a:solidFill>
              </a:rPr>
              <a:t>分类网站搜索</a:t>
            </a:r>
            <a:r>
              <a:rPr lang="zh-CN" altLang="en-US" dirty="0" smtClean="0"/>
              <a:t>。 </a:t>
            </a:r>
          </a:p>
        </p:txBody>
      </p:sp>
    </p:spTree>
    <p:extLst>
      <p:ext uri="{BB962C8B-B14F-4D97-AF65-F5344CB8AC3E}">
        <p14:creationId xmlns:p14="http://schemas.microsoft.com/office/powerpoint/2010/main" val="374667767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endParaRPr lang="zh-CN" altLang="zh-CN" smtClean="0"/>
          </a:p>
        </p:txBody>
      </p:sp>
      <p:sp>
        <p:nvSpPr>
          <p:cNvPr id="69635" name="Rectangle 3"/>
          <p:cNvSpPr>
            <a:spLocks noGrp="1" noChangeArrowheads="1"/>
          </p:cNvSpPr>
          <p:nvPr>
            <p:ph type="body" idx="1"/>
          </p:nvPr>
        </p:nvSpPr>
        <p:spPr/>
        <p:txBody>
          <a:bodyPr/>
          <a:lstStyle/>
          <a:p>
            <a:pPr eaLnBrk="1" hangingPunct="1"/>
            <a:endParaRPr lang="zh-CN" altLang="zh-CN" smtClean="0"/>
          </a:p>
        </p:txBody>
      </p:sp>
      <p:pic>
        <p:nvPicPr>
          <p:cNvPr id="696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89139"/>
            <a:ext cx="9144000" cy="270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001315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pPr algn="ctr" eaLnBrk="1" hangingPunct="1">
              <a:defRPr/>
            </a:pPr>
            <a:r>
              <a:rPr sz="4062"/>
              <a:t>一些著名的搜索引擎 </a:t>
            </a:r>
          </a:p>
        </p:txBody>
      </p:sp>
      <p:sp>
        <p:nvSpPr>
          <p:cNvPr id="230403" name="Rectangle 3"/>
          <p:cNvSpPr>
            <a:spLocks noGrp="1" noChangeArrowheads="1"/>
          </p:cNvSpPr>
          <p:nvPr>
            <p:ph idx="1"/>
          </p:nvPr>
        </p:nvSpPr>
        <p:spPr/>
        <p:txBody>
          <a:bodyPr/>
          <a:lstStyle/>
          <a:p>
            <a:pPr eaLnBrk="1" hangingPunct="1"/>
            <a:r>
              <a:rPr lang="zh-CN" altLang="en-US" dirty="0" smtClean="0"/>
              <a:t>最著名的全文检索搜索引擎：</a:t>
            </a:r>
          </a:p>
          <a:p>
            <a:pPr lvl="1" eaLnBrk="1" hangingPunct="1"/>
            <a:r>
              <a:rPr lang="en-US" altLang="zh-CN" dirty="0" smtClean="0">
                <a:solidFill>
                  <a:srgbClr val="0000FF"/>
                </a:solidFill>
                <a:ea typeface="黑体" pitchFamily="49" charset="-122"/>
              </a:rPr>
              <a:t>Google</a:t>
            </a:r>
            <a:r>
              <a:rPr lang="zh-CN" altLang="en-US" dirty="0" smtClean="0">
                <a:solidFill>
                  <a:srgbClr val="0000FF"/>
                </a:solidFill>
                <a:ea typeface="黑体" pitchFamily="49" charset="-122"/>
              </a:rPr>
              <a:t>（谷歌）</a:t>
            </a:r>
            <a:r>
              <a:rPr lang="en-US" altLang="zh-CN" dirty="0" smtClean="0">
                <a:solidFill>
                  <a:srgbClr val="0000FF"/>
                </a:solidFill>
                <a:ea typeface="黑体" pitchFamily="49" charset="-122"/>
              </a:rPr>
              <a:t>(www.google.com) </a:t>
            </a:r>
          </a:p>
          <a:p>
            <a:pPr lvl="1" eaLnBrk="1" hangingPunct="1"/>
            <a:r>
              <a:rPr lang="zh-CN" altLang="en-US" dirty="0" smtClean="0">
                <a:solidFill>
                  <a:srgbClr val="0000FF"/>
                </a:solidFill>
                <a:ea typeface="黑体" pitchFamily="49" charset="-122"/>
              </a:rPr>
              <a:t>百度 </a:t>
            </a:r>
            <a:r>
              <a:rPr lang="en-US" altLang="zh-CN" dirty="0" smtClean="0">
                <a:solidFill>
                  <a:srgbClr val="0000FF"/>
                </a:solidFill>
                <a:ea typeface="黑体" pitchFamily="49" charset="-122"/>
              </a:rPr>
              <a:t>(www.baidu.com) </a:t>
            </a:r>
          </a:p>
          <a:p>
            <a:pPr eaLnBrk="1" hangingPunct="1"/>
            <a:r>
              <a:rPr lang="zh-CN" altLang="en-US" dirty="0" smtClean="0"/>
              <a:t>最著名的分类目录搜索引擎：</a:t>
            </a:r>
          </a:p>
          <a:p>
            <a:pPr lvl="1" eaLnBrk="1" hangingPunct="1"/>
            <a:r>
              <a:rPr lang="zh-CN" altLang="en-US" dirty="0" smtClean="0">
                <a:solidFill>
                  <a:srgbClr val="0000FF"/>
                </a:solidFill>
                <a:ea typeface="黑体" pitchFamily="49" charset="-122"/>
              </a:rPr>
              <a:t>雅虎 </a:t>
            </a:r>
            <a:r>
              <a:rPr lang="en-US" altLang="zh-CN" dirty="0" smtClean="0">
                <a:solidFill>
                  <a:srgbClr val="0000FF"/>
                </a:solidFill>
                <a:ea typeface="黑体" pitchFamily="49" charset="-122"/>
              </a:rPr>
              <a:t>(www.yahoo.com)</a:t>
            </a:r>
          </a:p>
          <a:p>
            <a:pPr lvl="1" eaLnBrk="1" hangingPunct="1"/>
            <a:r>
              <a:rPr lang="zh-CN" altLang="en-US" dirty="0" smtClean="0">
                <a:solidFill>
                  <a:srgbClr val="0000FF"/>
                </a:solidFill>
                <a:ea typeface="黑体" pitchFamily="49" charset="-122"/>
              </a:rPr>
              <a:t>雅虎中国 </a:t>
            </a:r>
            <a:r>
              <a:rPr lang="en-US" altLang="zh-CN" dirty="0" smtClean="0">
                <a:solidFill>
                  <a:srgbClr val="0000FF"/>
                </a:solidFill>
                <a:ea typeface="黑体" pitchFamily="49" charset="-122"/>
              </a:rPr>
              <a:t>(cn.yahoo.com)</a:t>
            </a:r>
          </a:p>
          <a:p>
            <a:pPr lvl="1" eaLnBrk="1" hangingPunct="1"/>
            <a:r>
              <a:rPr lang="zh-CN" altLang="en-US" dirty="0" smtClean="0">
                <a:solidFill>
                  <a:srgbClr val="0000FF"/>
                </a:solidFill>
                <a:ea typeface="黑体" pitchFamily="49" charset="-122"/>
              </a:rPr>
              <a:t>新浪 </a:t>
            </a:r>
            <a:r>
              <a:rPr lang="en-US" altLang="zh-CN" dirty="0" smtClean="0">
                <a:solidFill>
                  <a:srgbClr val="0000FF"/>
                </a:solidFill>
                <a:ea typeface="黑体" pitchFamily="49" charset="-122"/>
              </a:rPr>
              <a:t>(www.sina.com)</a:t>
            </a:r>
          </a:p>
          <a:p>
            <a:pPr lvl="1" eaLnBrk="1" hangingPunct="1"/>
            <a:r>
              <a:rPr lang="zh-CN" altLang="en-US" dirty="0" smtClean="0">
                <a:solidFill>
                  <a:srgbClr val="0000FF"/>
                </a:solidFill>
                <a:ea typeface="黑体" pitchFamily="49" charset="-122"/>
              </a:rPr>
              <a:t>搜狐 </a:t>
            </a:r>
            <a:r>
              <a:rPr lang="en-US" altLang="zh-CN" dirty="0" smtClean="0">
                <a:solidFill>
                  <a:srgbClr val="0000FF"/>
                </a:solidFill>
                <a:ea typeface="黑体" pitchFamily="49" charset="-122"/>
              </a:rPr>
              <a:t>(www.sohu.com)</a:t>
            </a:r>
          </a:p>
          <a:p>
            <a:pPr lvl="1" eaLnBrk="1" hangingPunct="1"/>
            <a:r>
              <a:rPr lang="zh-CN" altLang="en-US" dirty="0" smtClean="0">
                <a:solidFill>
                  <a:srgbClr val="0000FF"/>
                </a:solidFill>
                <a:ea typeface="黑体" pitchFamily="49" charset="-122"/>
              </a:rPr>
              <a:t>网易 </a:t>
            </a:r>
            <a:r>
              <a:rPr lang="en-US" altLang="zh-CN" dirty="0" smtClean="0">
                <a:solidFill>
                  <a:srgbClr val="0000FF"/>
                </a:solidFill>
                <a:ea typeface="黑体" pitchFamily="49" charset="-122"/>
              </a:rPr>
              <a:t>(www.163.com) </a:t>
            </a:r>
          </a:p>
          <a:p>
            <a:pPr lvl="1" eaLnBrk="1" hangingPunct="1"/>
            <a:endParaRPr lang="en-US" altLang="zh-CN" dirty="0" smtClean="0">
              <a:ea typeface="黑体" pitchFamily="49" charset="-122"/>
            </a:endParaRPr>
          </a:p>
        </p:txBody>
      </p:sp>
    </p:spTree>
    <p:extLst>
      <p:ext uri="{BB962C8B-B14F-4D97-AF65-F5344CB8AC3E}">
        <p14:creationId xmlns:p14="http://schemas.microsoft.com/office/powerpoint/2010/main" val="403130974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pPr algn="ctr" eaLnBrk="1" hangingPunct="1"/>
            <a:r>
              <a:rPr lang="zh-CN" altLang="en-US" dirty="0" smtClean="0">
                <a:ea typeface="黑体" pitchFamily="49" charset="-122"/>
              </a:rPr>
              <a:t>垂直搜索引擎</a:t>
            </a:r>
            <a:endParaRPr lang="en-US" altLang="zh-CN" dirty="0" smtClean="0">
              <a:ea typeface="黑体" pitchFamily="49" charset="-122"/>
            </a:endParaRPr>
          </a:p>
        </p:txBody>
      </p:sp>
      <p:sp>
        <p:nvSpPr>
          <p:cNvPr id="225284" name="Rectangle 3"/>
          <p:cNvSpPr>
            <a:spLocks noGrp="1" noChangeArrowheads="1"/>
          </p:cNvSpPr>
          <p:nvPr>
            <p:ph idx="1"/>
          </p:nvPr>
        </p:nvSpPr>
        <p:spPr/>
        <p:txBody>
          <a:bodyPr/>
          <a:lstStyle/>
          <a:p>
            <a:pPr>
              <a:defRPr/>
            </a:pPr>
            <a:r>
              <a:rPr lang="zh-CN" altLang="en-US" dirty="0">
                <a:solidFill>
                  <a:srgbClr val="FF0000"/>
                </a:solidFill>
                <a:ea typeface="黑体" pitchFamily="49" charset="-122"/>
              </a:rPr>
              <a:t>垂直</a:t>
            </a:r>
            <a:r>
              <a:rPr lang="zh-CN" altLang="en-US" dirty="0" smtClean="0">
                <a:solidFill>
                  <a:srgbClr val="FF0000"/>
                </a:solidFill>
                <a:ea typeface="黑体" pitchFamily="49" charset="-122"/>
              </a:rPr>
              <a:t>搜索引擎</a:t>
            </a:r>
            <a:r>
              <a:rPr lang="zh-CN" altLang="en-US" dirty="0" smtClean="0">
                <a:ea typeface="黑体" pitchFamily="49" charset="-122"/>
              </a:rPr>
              <a:t> </a:t>
            </a:r>
            <a:r>
              <a:rPr lang="en-US" altLang="zh-CN" dirty="0" smtClean="0">
                <a:ea typeface="黑体" pitchFamily="49" charset="-122"/>
              </a:rPr>
              <a:t>(</a:t>
            </a:r>
            <a:r>
              <a:rPr lang="en-US" altLang="zh-CN" dirty="0">
                <a:ea typeface="黑体" pitchFamily="49" charset="-122"/>
              </a:rPr>
              <a:t>Vertical Search Engine</a:t>
            </a:r>
            <a:r>
              <a:rPr lang="en-US" altLang="zh-CN" dirty="0" smtClean="0">
                <a:ea typeface="黑体" pitchFamily="49" charset="-122"/>
              </a:rPr>
              <a:t>) </a:t>
            </a:r>
            <a:r>
              <a:rPr lang="zh-CN" altLang="en-US" dirty="0" smtClean="0"/>
              <a:t>针对某一特定领域、特定人群或某一特定需求提供搜索服务。</a:t>
            </a:r>
            <a:endParaRPr lang="en-US" altLang="zh-CN" dirty="0" smtClean="0"/>
          </a:p>
          <a:p>
            <a:pPr>
              <a:defRPr/>
            </a:pPr>
            <a:r>
              <a:rPr lang="zh-CN" altLang="en-US" dirty="0" smtClean="0"/>
              <a:t>垂直搜索也是提供关键字来进行搜索的，但被放到了一个行业知识的上下文中，返回的结果更倾向于信息、消息、条目等。</a:t>
            </a:r>
            <a:endParaRPr lang="en-US" altLang="zh-CN" dirty="0" smtClean="0"/>
          </a:p>
          <a:p>
            <a:pPr>
              <a:defRPr/>
            </a:pPr>
            <a:endParaRPr lang="en-US" altLang="zh-CN" dirty="0"/>
          </a:p>
          <a:p>
            <a:pPr>
              <a:lnSpc>
                <a:spcPct val="90000"/>
              </a:lnSpc>
            </a:pPr>
            <a:r>
              <a:rPr lang="zh-CN" altLang="en-US"/>
              <a:t>例如</a:t>
            </a:r>
            <a:r>
              <a:rPr lang="zh-CN" altLang="en-US" smtClean="0"/>
              <a:t>：房天下；猎聘网 </a:t>
            </a:r>
            <a:endParaRPr lang="zh-CN" altLang="en-US" dirty="0" smtClean="0"/>
          </a:p>
        </p:txBody>
      </p:sp>
    </p:spTree>
    <p:extLst>
      <p:ext uri="{BB962C8B-B14F-4D97-AF65-F5344CB8AC3E}">
        <p14:creationId xmlns:p14="http://schemas.microsoft.com/office/powerpoint/2010/main" val="324837552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pPr eaLnBrk="1" hangingPunct="1"/>
            <a:r>
              <a:rPr lang="en-US" altLang="zh-CN" dirty="0" smtClean="0">
                <a:ea typeface="黑体" pitchFamily="49" charset="-122"/>
              </a:rPr>
              <a:t>6.4.6  </a:t>
            </a:r>
            <a:r>
              <a:rPr lang="zh-CN" altLang="en-US" dirty="0" smtClean="0">
                <a:ea typeface="黑体" pitchFamily="49" charset="-122"/>
              </a:rPr>
              <a:t>博客和微博</a:t>
            </a:r>
          </a:p>
        </p:txBody>
      </p:sp>
      <p:sp>
        <p:nvSpPr>
          <p:cNvPr id="233475" name="Rectangle 3"/>
          <p:cNvSpPr>
            <a:spLocks noGrp="1" noChangeArrowheads="1"/>
          </p:cNvSpPr>
          <p:nvPr>
            <p:ph idx="1"/>
          </p:nvPr>
        </p:nvSpPr>
        <p:spPr/>
        <p:txBody>
          <a:bodyPr/>
          <a:lstStyle/>
          <a:p>
            <a:pPr marL="0" indent="0">
              <a:buNone/>
            </a:pPr>
            <a:r>
              <a:rPr lang="en-US" altLang="zh-CN" sz="4000" dirty="0">
                <a:solidFill>
                  <a:srgbClr val="333399"/>
                </a:solidFill>
                <a:latin typeface="+mj-lt"/>
                <a:ea typeface="黑体" pitchFamily="49" charset="-122"/>
                <a:cs typeface="+mj-cs"/>
              </a:rPr>
              <a:t>1.  </a:t>
            </a:r>
            <a:r>
              <a:rPr lang="zh-CN" altLang="en-US" sz="4000" dirty="0">
                <a:solidFill>
                  <a:srgbClr val="333399"/>
                </a:solidFill>
                <a:latin typeface="+mj-lt"/>
                <a:ea typeface="黑体" pitchFamily="49" charset="-122"/>
                <a:cs typeface="+mj-cs"/>
              </a:rPr>
              <a:t>博客</a:t>
            </a:r>
            <a:endParaRPr lang="en-US" altLang="zh-CN" sz="4000" dirty="0">
              <a:solidFill>
                <a:srgbClr val="333399"/>
              </a:solidFill>
              <a:latin typeface="+mj-lt"/>
              <a:ea typeface="黑体" pitchFamily="49" charset="-122"/>
              <a:cs typeface="+mj-cs"/>
            </a:endParaRPr>
          </a:p>
          <a:p>
            <a:pPr eaLnBrk="1" hangingPunct="1"/>
            <a:r>
              <a:rPr lang="zh-CN" altLang="en-US" sz="2800" dirty="0" smtClean="0">
                <a:ea typeface="黑体" pitchFamily="49" charset="-122"/>
              </a:rPr>
              <a:t>博客是</a:t>
            </a:r>
            <a:r>
              <a:rPr lang="zh-CN" altLang="en-US" sz="2800" dirty="0" smtClean="0">
                <a:solidFill>
                  <a:srgbClr val="FF0000"/>
                </a:solidFill>
                <a:ea typeface="黑体" pitchFamily="49" charset="-122"/>
              </a:rPr>
              <a:t>万维网日志</a:t>
            </a:r>
            <a:r>
              <a:rPr lang="zh-CN" altLang="en-US" sz="2800" dirty="0" smtClean="0">
                <a:ea typeface="黑体" pitchFamily="49" charset="-122"/>
              </a:rPr>
              <a:t> </a:t>
            </a:r>
            <a:r>
              <a:rPr lang="en-US" altLang="zh-CN" sz="2800" dirty="0" smtClean="0">
                <a:ea typeface="黑体" pitchFamily="49" charset="-122"/>
              </a:rPr>
              <a:t>(web log) </a:t>
            </a:r>
            <a:r>
              <a:rPr lang="zh-CN" altLang="en-US" sz="2800" dirty="0" smtClean="0">
                <a:ea typeface="黑体" pitchFamily="49" charset="-122"/>
              </a:rPr>
              <a:t>的简称。也有人把 </a:t>
            </a:r>
            <a:r>
              <a:rPr lang="en-US" altLang="zh-CN" sz="2800" dirty="0" smtClean="0">
                <a:ea typeface="黑体" pitchFamily="49" charset="-122"/>
              </a:rPr>
              <a:t>blog </a:t>
            </a:r>
            <a:r>
              <a:rPr lang="zh-CN" altLang="en-US" sz="2800" dirty="0" smtClean="0">
                <a:ea typeface="黑体" pitchFamily="49" charset="-122"/>
              </a:rPr>
              <a:t>进行音译，译为“部落格”，或“部落阁”。还有人用“博文”来表示“博客文章”。</a:t>
            </a:r>
          </a:p>
          <a:p>
            <a:pPr eaLnBrk="1" hangingPunct="1"/>
            <a:r>
              <a:rPr lang="en-US" altLang="zh-CN" sz="2800" dirty="0" smtClean="0">
                <a:ea typeface="黑体" pitchFamily="49" charset="-122"/>
              </a:rPr>
              <a:t>Weblog </a:t>
            </a:r>
            <a:r>
              <a:rPr lang="zh-CN" altLang="en-US" sz="2800" dirty="0" smtClean="0">
                <a:ea typeface="黑体" pitchFamily="49" charset="-122"/>
              </a:rPr>
              <a:t>这个新词是 </a:t>
            </a:r>
            <a:r>
              <a:rPr lang="en-US" altLang="zh-CN" sz="2800" dirty="0" err="1" smtClean="0">
                <a:ea typeface="黑体" pitchFamily="49" charset="-122"/>
              </a:rPr>
              <a:t>Jorn</a:t>
            </a:r>
            <a:r>
              <a:rPr lang="en-US" altLang="zh-CN" sz="2800" dirty="0" smtClean="0">
                <a:ea typeface="黑体" pitchFamily="49" charset="-122"/>
              </a:rPr>
              <a:t> Barger </a:t>
            </a:r>
            <a:r>
              <a:rPr lang="zh-CN" altLang="en-US" sz="2800" dirty="0" smtClean="0">
                <a:ea typeface="黑体" pitchFamily="49" charset="-122"/>
              </a:rPr>
              <a:t>于 </a:t>
            </a:r>
            <a:r>
              <a:rPr lang="en-US" altLang="zh-CN" sz="2800" dirty="0" smtClean="0">
                <a:ea typeface="黑体" pitchFamily="49" charset="-122"/>
              </a:rPr>
              <a:t>1997 </a:t>
            </a:r>
            <a:r>
              <a:rPr lang="zh-CN" altLang="en-US" sz="2800" dirty="0" smtClean="0">
                <a:ea typeface="黑体" pitchFamily="49" charset="-122"/>
              </a:rPr>
              <a:t>年创造的。</a:t>
            </a:r>
          </a:p>
          <a:p>
            <a:pPr eaLnBrk="1" hangingPunct="1"/>
            <a:r>
              <a:rPr lang="zh-CN" altLang="en-US" sz="2800" dirty="0" smtClean="0">
                <a:ea typeface="黑体" pitchFamily="49" charset="-122"/>
              </a:rPr>
              <a:t>简写的 </a:t>
            </a:r>
            <a:r>
              <a:rPr lang="en-US" altLang="zh-CN" sz="2800" dirty="0" smtClean="0">
                <a:ea typeface="黑体" pitchFamily="49" charset="-122"/>
              </a:rPr>
              <a:t>blog</a:t>
            </a:r>
            <a:r>
              <a:rPr lang="zh-CN" altLang="en-US" sz="2800" dirty="0" smtClean="0">
                <a:ea typeface="黑体" pitchFamily="49" charset="-122"/>
              </a:rPr>
              <a:t>（这是今天最常用的术语）则是 </a:t>
            </a:r>
            <a:r>
              <a:rPr lang="en-US" altLang="zh-CN" sz="2800" dirty="0" smtClean="0">
                <a:ea typeface="黑体" pitchFamily="49" charset="-122"/>
              </a:rPr>
              <a:t>Peter </a:t>
            </a:r>
            <a:r>
              <a:rPr lang="en-US" altLang="zh-CN" sz="2800" dirty="0" err="1" smtClean="0">
                <a:ea typeface="黑体" pitchFamily="49" charset="-122"/>
              </a:rPr>
              <a:t>Merholz</a:t>
            </a:r>
            <a:r>
              <a:rPr lang="en-US" altLang="zh-CN" sz="2800" dirty="0" smtClean="0">
                <a:ea typeface="黑体" pitchFamily="49" charset="-122"/>
              </a:rPr>
              <a:t> </a:t>
            </a:r>
            <a:r>
              <a:rPr lang="zh-CN" altLang="en-US" sz="2800" dirty="0" smtClean="0">
                <a:ea typeface="黑体" pitchFamily="49" charset="-122"/>
              </a:rPr>
              <a:t>于 </a:t>
            </a:r>
            <a:r>
              <a:rPr lang="en-US" altLang="zh-CN" sz="2800" dirty="0" smtClean="0">
                <a:ea typeface="黑体" pitchFamily="49" charset="-122"/>
              </a:rPr>
              <a:t>1999 </a:t>
            </a:r>
            <a:r>
              <a:rPr lang="zh-CN" altLang="en-US" sz="2800" dirty="0" smtClean="0">
                <a:ea typeface="黑体" pitchFamily="49" charset="-122"/>
              </a:rPr>
              <a:t>年创造的。</a:t>
            </a:r>
          </a:p>
          <a:p>
            <a:pPr eaLnBrk="1" hangingPunct="1"/>
            <a:r>
              <a:rPr lang="zh-CN" altLang="en-US" sz="2800" dirty="0" smtClean="0">
                <a:ea typeface="黑体" pitchFamily="49" charset="-122"/>
              </a:rPr>
              <a:t>有人把 </a:t>
            </a:r>
            <a:r>
              <a:rPr lang="en-US" altLang="zh-CN" sz="2800" dirty="0" smtClean="0">
                <a:ea typeface="黑体" pitchFamily="49" charset="-122"/>
              </a:rPr>
              <a:t>blog </a:t>
            </a:r>
            <a:r>
              <a:rPr lang="zh-CN" altLang="en-US" sz="2800" dirty="0" smtClean="0">
                <a:ea typeface="黑体" pitchFamily="49" charset="-122"/>
              </a:rPr>
              <a:t>既当作名词，也当作动词，表示</a:t>
            </a:r>
            <a:r>
              <a:rPr lang="zh-CN" altLang="en-US" sz="2800" dirty="0" smtClean="0">
                <a:solidFill>
                  <a:srgbClr val="FF0000"/>
                </a:solidFill>
                <a:ea typeface="黑体" pitchFamily="49" charset="-122"/>
              </a:rPr>
              <a:t>编辑博客</a:t>
            </a:r>
            <a:r>
              <a:rPr lang="zh-CN" altLang="en-US" sz="2800" dirty="0" smtClean="0">
                <a:ea typeface="黑体" pitchFamily="49" charset="-122"/>
              </a:rPr>
              <a:t>或</a:t>
            </a:r>
            <a:r>
              <a:rPr lang="zh-CN" altLang="en-US" sz="2800" dirty="0" smtClean="0">
                <a:solidFill>
                  <a:srgbClr val="FF0000"/>
                </a:solidFill>
                <a:ea typeface="黑体" pitchFamily="49" charset="-122"/>
              </a:rPr>
              <a:t>写博客</a:t>
            </a:r>
            <a:r>
              <a:rPr lang="zh-CN" altLang="en-US" sz="2800" dirty="0" smtClean="0">
                <a:ea typeface="黑体" pitchFamily="49" charset="-122"/>
              </a:rPr>
              <a:t>。  </a:t>
            </a:r>
          </a:p>
        </p:txBody>
      </p:sp>
    </p:spTree>
    <p:extLst>
      <p:ext uri="{BB962C8B-B14F-4D97-AF65-F5344CB8AC3E}">
        <p14:creationId xmlns:p14="http://schemas.microsoft.com/office/powerpoint/2010/main" val="66712099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pPr eaLnBrk="1" hangingPunct="1"/>
            <a:r>
              <a:rPr lang="en-US" altLang="zh-CN" dirty="0" smtClean="0">
                <a:ea typeface="黑体" pitchFamily="49" charset="-122"/>
              </a:rPr>
              <a:t>1.  </a:t>
            </a:r>
            <a:r>
              <a:rPr lang="zh-CN" altLang="en-US" dirty="0" smtClean="0">
                <a:ea typeface="黑体" pitchFamily="49" charset="-122"/>
              </a:rPr>
              <a:t>博客（续）</a:t>
            </a:r>
          </a:p>
        </p:txBody>
      </p:sp>
      <p:sp>
        <p:nvSpPr>
          <p:cNvPr id="227332" name="Rectangle 3"/>
          <p:cNvSpPr>
            <a:spLocks noGrp="1" noChangeArrowheads="1"/>
          </p:cNvSpPr>
          <p:nvPr>
            <p:ph idx="1"/>
          </p:nvPr>
        </p:nvSpPr>
        <p:spPr/>
        <p:txBody>
          <a:bodyPr/>
          <a:lstStyle/>
          <a:p>
            <a:pPr eaLnBrk="1" hangingPunct="1">
              <a:defRPr/>
            </a:pPr>
            <a:r>
              <a:rPr lang="zh-CN" altLang="en-US" dirty="0" smtClean="0"/>
              <a:t>博客已经极大地扩充了互联网的应用和影响 。</a:t>
            </a:r>
          </a:p>
          <a:p>
            <a:pPr eaLnBrk="1" hangingPunct="1">
              <a:defRPr/>
            </a:pPr>
            <a:r>
              <a:rPr lang="zh-CN" altLang="en-US" dirty="0" smtClean="0"/>
              <a:t>在博客出现以前，网民是互联网上内容的消费者。</a:t>
            </a:r>
          </a:p>
          <a:p>
            <a:pPr eaLnBrk="1" hangingPunct="1">
              <a:defRPr/>
            </a:pPr>
            <a:r>
              <a:rPr lang="zh-CN" altLang="en-US" dirty="0" smtClean="0"/>
              <a:t>但博客改变了这种情况，网民不仅是互联网上内容的消费者，而且还是互联网上内容的生产者 。  </a:t>
            </a:r>
          </a:p>
          <a:p>
            <a:pPr eaLnBrk="1" hangingPunct="1">
              <a:defRPr/>
            </a:pPr>
            <a:endParaRPr lang="en-US" altLang="zh-CN" dirty="0" smtClean="0"/>
          </a:p>
        </p:txBody>
      </p:sp>
    </p:spTree>
    <p:extLst>
      <p:ext uri="{BB962C8B-B14F-4D97-AF65-F5344CB8AC3E}">
        <p14:creationId xmlns:p14="http://schemas.microsoft.com/office/powerpoint/2010/main" val="111429909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pPr eaLnBrk="1" hangingPunct="1"/>
            <a:r>
              <a:rPr lang="en-US" altLang="zh-CN" dirty="0" smtClean="0">
                <a:ea typeface="黑体" pitchFamily="49" charset="-122"/>
              </a:rPr>
              <a:t>2. </a:t>
            </a:r>
            <a:r>
              <a:rPr lang="zh-CN" altLang="en-US" dirty="0" smtClean="0">
                <a:ea typeface="黑体" pitchFamily="49" charset="-122"/>
              </a:rPr>
              <a:t>微博</a:t>
            </a:r>
          </a:p>
        </p:txBody>
      </p:sp>
      <p:sp>
        <p:nvSpPr>
          <p:cNvPr id="235523" name="Rectangle 3"/>
          <p:cNvSpPr>
            <a:spLocks noGrp="1" noChangeArrowheads="1"/>
          </p:cNvSpPr>
          <p:nvPr>
            <p:ph idx="1"/>
          </p:nvPr>
        </p:nvSpPr>
        <p:spPr/>
        <p:txBody>
          <a:bodyPr/>
          <a:lstStyle/>
          <a:p>
            <a:pPr eaLnBrk="1" hangingPunct="1"/>
            <a:r>
              <a:rPr lang="zh-CN" altLang="en-US" dirty="0" smtClean="0">
                <a:ea typeface="黑体" pitchFamily="49" charset="-122"/>
              </a:rPr>
              <a:t>微博就是</a:t>
            </a:r>
            <a:r>
              <a:rPr lang="zh-CN" altLang="en-US" dirty="0" smtClean="0">
                <a:solidFill>
                  <a:srgbClr val="FF0000"/>
                </a:solidFill>
                <a:ea typeface="黑体" pitchFamily="49" charset="-122"/>
              </a:rPr>
              <a:t>微型博客 </a:t>
            </a:r>
            <a:r>
              <a:rPr lang="en-US" altLang="zh-CN" dirty="0" smtClean="0">
                <a:ea typeface="黑体" pitchFamily="49" charset="-122"/>
              </a:rPr>
              <a:t>(micro blog)</a:t>
            </a:r>
            <a:r>
              <a:rPr lang="zh-CN" altLang="en-US" dirty="0" smtClean="0">
                <a:ea typeface="黑体" pitchFamily="49" charset="-122"/>
              </a:rPr>
              <a:t>，又称为微博客 。</a:t>
            </a:r>
          </a:p>
          <a:p>
            <a:pPr eaLnBrk="1" hangingPunct="1"/>
            <a:r>
              <a:rPr lang="zh-CN" altLang="en-US" dirty="0" smtClean="0">
                <a:ea typeface="黑体" pitchFamily="49" charset="-122"/>
              </a:rPr>
              <a:t>微博不同于一般的博客。微博只记录片段、碎语，三言两语，现场记录，发发感慨，晒晒心情，永远只针对一个问题进行回答。 </a:t>
            </a:r>
          </a:p>
          <a:p>
            <a:pPr eaLnBrk="1" hangingPunct="1"/>
            <a:r>
              <a:rPr lang="zh-CN" altLang="en-US" dirty="0" smtClean="0">
                <a:ea typeface="黑体" pitchFamily="49" charset="-122"/>
              </a:rPr>
              <a:t>用户可以通过网页、</a:t>
            </a:r>
            <a:r>
              <a:rPr lang="en-US" altLang="zh-CN" dirty="0" smtClean="0">
                <a:ea typeface="黑体" pitchFamily="49" charset="-122"/>
              </a:rPr>
              <a:t>WAP </a:t>
            </a:r>
            <a:r>
              <a:rPr lang="zh-CN" altLang="en-US" dirty="0" smtClean="0">
                <a:ea typeface="黑体" pitchFamily="49" charset="-122"/>
              </a:rPr>
              <a:t>网、手机短信彩信、手机客户端等多种方式更新自己的微博。</a:t>
            </a:r>
          </a:p>
          <a:p>
            <a:pPr eaLnBrk="1" hangingPunct="1"/>
            <a:r>
              <a:rPr lang="zh-CN" altLang="en-US" dirty="0" smtClean="0">
                <a:ea typeface="黑体" pitchFamily="49" charset="-122"/>
              </a:rPr>
              <a:t>每条微博字数限制为 </a:t>
            </a:r>
            <a:r>
              <a:rPr lang="en-US" altLang="zh-CN" dirty="0" smtClean="0">
                <a:ea typeface="黑体" pitchFamily="49" charset="-122"/>
              </a:rPr>
              <a:t>140 </a:t>
            </a:r>
            <a:r>
              <a:rPr lang="zh-CN" altLang="en-US" dirty="0" smtClean="0">
                <a:ea typeface="黑体" pitchFamily="49" charset="-122"/>
              </a:rPr>
              <a:t>字，提供插入单张图片、视频地址、音乐功能。 </a:t>
            </a:r>
          </a:p>
          <a:p>
            <a:pPr eaLnBrk="1" hangingPunct="1"/>
            <a:endParaRPr lang="en-US" altLang="zh-CN" dirty="0" smtClean="0">
              <a:ea typeface="黑体" pitchFamily="49" charset="-122"/>
            </a:endParaRPr>
          </a:p>
        </p:txBody>
      </p:sp>
    </p:spTree>
    <p:extLst>
      <p:ext uri="{BB962C8B-B14F-4D97-AF65-F5344CB8AC3E}">
        <p14:creationId xmlns:p14="http://schemas.microsoft.com/office/powerpoint/2010/main" val="352148712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pPr eaLnBrk="1" hangingPunct="1"/>
            <a:r>
              <a:rPr lang="en-US" altLang="zh-CN" dirty="0" smtClean="0">
                <a:ea typeface="黑体" pitchFamily="49" charset="-122"/>
              </a:rPr>
              <a:t>3. </a:t>
            </a:r>
            <a:r>
              <a:rPr lang="zh-CN" altLang="en-US" dirty="0" smtClean="0">
                <a:ea typeface="黑体" pitchFamily="49" charset="-122"/>
              </a:rPr>
              <a:t>轻博</a:t>
            </a:r>
          </a:p>
        </p:txBody>
      </p:sp>
      <p:sp>
        <p:nvSpPr>
          <p:cNvPr id="229380" name="Rectangle 3"/>
          <p:cNvSpPr>
            <a:spLocks noGrp="1" noChangeArrowheads="1"/>
          </p:cNvSpPr>
          <p:nvPr>
            <p:ph idx="1"/>
          </p:nvPr>
        </p:nvSpPr>
        <p:spPr/>
        <p:txBody>
          <a:bodyPr/>
          <a:lstStyle/>
          <a:p>
            <a:pPr eaLnBrk="1" hangingPunct="1">
              <a:defRPr/>
            </a:pPr>
            <a:r>
              <a:rPr lang="zh-CN" altLang="en-US" dirty="0" smtClean="0"/>
              <a:t>轻博就是</a:t>
            </a:r>
            <a:r>
              <a:rPr lang="zh-CN" altLang="en-US" dirty="0" smtClean="0">
                <a:solidFill>
                  <a:srgbClr val="FF0000"/>
                </a:solidFill>
              </a:rPr>
              <a:t>轻博客 </a:t>
            </a:r>
            <a:r>
              <a:rPr lang="en-US" altLang="zh-CN" dirty="0" smtClean="0"/>
              <a:t>(light blogging) </a:t>
            </a:r>
            <a:r>
              <a:rPr lang="zh-CN" altLang="en-US" dirty="0" smtClean="0"/>
              <a:t>。</a:t>
            </a:r>
          </a:p>
          <a:p>
            <a:pPr eaLnBrk="1" hangingPunct="1">
              <a:defRPr/>
            </a:pPr>
            <a:r>
              <a:rPr lang="zh-CN" altLang="en-US" dirty="0" smtClean="0"/>
              <a:t>轻博客是一种介于博客和微博之间的网络服务，同样为用户提供生成内容表达自己的平台。  </a:t>
            </a:r>
          </a:p>
          <a:p>
            <a:pPr eaLnBrk="1" hangingPunct="1">
              <a:defRPr/>
            </a:pPr>
            <a:r>
              <a:rPr lang="zh-CN" altLang="en-US" dirty="0" smtClean="0"/>
              <a:t>轻博可以发送博文，没有字数限制。</a:t>
            </a:r>
          </a:p>
          <a:p>
            <a:pPr eaLnBrk="1" hangingPunct="1">
              <a:defRPr/>
            </a:pPr>
            <a:r>
              <a:rPr lang="zh-CN" altLang="en-US" dirty="0" smtClean="0"/>
              <a:t>轻博发表后，其界面会好看些。</a:t>
            </a:r>
          </a:p>
          <a:p>
            <a:pPr eaLnBrk="1" hangingPunct="1">
              <a:defRPr/>
            </a:pPr>
            <a:r>
              <a:rPr lang="zh-CN" altLang="en-US" dirty="0" smtClean="0"/>
              <a:t>在轻博中，推荐与发现的内容比较丰富。 </a:t>
            </a:r>
          </a:p>
          <a:p>
            <a:pPr eaLnBrk="1" hangingPunct="1">
              <a:defRPr/>
            </a:pPr>
            <a:endParaRPr lang="en-US" altLang="zh-CN" dirty="0" smtClean="0"/>
          </a:p>
        </p:txBody>
      </p:sp>
    </p:spTree>
    <p:extLst>
      <p:ext uri="{BB962C8B-B14F-4D97-AF65-F5344CB8AC3E}">
        <p14:creationId xmlns:p14="http://schemas.microsoft.com/office/powerpoint/2010/main" val="2210147431"/>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标题 1"/>
          <p:cNvSpPr>
            <a:spLocks noGrp="1"/>
          </p:cNvSpPr>
          <p:nvPr>
            <p:ph type="title"/>
          </p:nvPr>
        </p:nvSpPr>
        <p:spPr/>
        <p:txBody>
          <a:bodyPr/>
          <a:lstStyle/>
          <a:p>
            <a:r>
              <a:rPr lang="en-US" altLang="zh-CN" dirty="0" smtClean="0">
                <a:ea typeface="黑体" pitchFamily="49" charset="-122"/>
              </a:rPr>
              <a:t>6.4.7 </a:t>
            </a:r>
            <a:r>
              <a:rPr lang="zh-CN" altLang="en-US" dirty="0" smtClean="0">
                <a:ea typeface="黑体" pitchFamily="49" charset="-122"/>
              </a:rPr>
              <a:t>社交网站</a:t>
            </a:r>
          </a:p>
        </p:txBody>
      </p:sp>
      <p:sp>
        <p:nvSpPr>
          <p:cNvPr id="3" name="内容占位符 2"/>
          <p:cNvSpPr>
            <a:spLocks noGrp="1"/>
          </p:cNvSpPr>
          <p:nvPr>
            <p:ph idx="1"/>
          </p:nvPr>
        </p:nvSpPr>
        <p:spPr/>
        <p:txBody>
          <a:bodyPr/>
          <a:lstStyle/>
          <a:p>
            <a:pPr>
              <a:defRPr/>
            </a:pPr>
            <a:r>
              <a:rPr lang="zh-CN" altLang="zh-CN" dirty="0">
                <a:solidFill>
                  <a:srgbClr val="FF0000"/>
                </a:solidFill>
              </a:rPr>
              <a:t>社交</a:t>
            </a:r>
            <a:r>
              <a:rPr lang="zh-CN" altLang="zh-CN" dirty="0" smtClean="0">
                <a:solidFill>
                  <a:srgbClr val="FF0000"/>
                </a:solidFill>
              </a:rPr>
              <a:t>网站</a:t>
            </a:r>
            <a:r>
              <a:rPr lang="en-US" altLang="zh-CN" dirty="0" smtClean="0">
                <a:solidFill>
                  <a:srgbClr val="FF0000"/>
                </a:solidFill>
              </a:rPr>
              <a:t> </a:t>
            </a:r>
            <a:r>
              <a:rPr lang="en-US" altLang="zh-CN" dirty="0" smtClean="0"/>
              <a:t>SNS </a:t>
            </a:r>
            <a:r>
              <a:rPr lang="en-US" altLang="zh-CN" dirty="0"/>
              <a:t>(Social Networking Site</a:t>
            </a:r>
            <a:r>
              <a:rPr lang="en-US" altLang="zh-CN" dirty="0" smtClean="0"/>
              <a:t>) </a:t>
            </a:r>
            <a:r>
              <a:rPr lang="zh-CN" altLang="zh-CN" dirty="0" smtClean="0"/>
              <a:t>是</a:t>
            </a:r>
            <a:r>
              <a:rPr lang="zh-CN" altLang="zh-CN" dirty="0"/>
              <a:t>近年来发展非常迅速的一种网站，其作用是为一群拥有相同兴趣与活动的人创建在线</a:t>
            </a:r>
            <a:r>
              <a:rPr lang="zh-CN" altLang="zh-CN" dirty="0" smtClean="0"/>
              <a:t>社区</a:t>
            </a:r>
            <a:r>
              <a:rPr lang="zh-CN" altLang="en-US" dirty="0" smtClean="0"/>
              <a:t>。</a:t>
            </a:r>
            <a:endParaRPr lang="en-US" altLang="zh-CN" dirty="0" smtClean="0"/>
          </a:p>
          <a:p>
            <a:pPr>
              <a:defRPr/>
            </a:pPr>
            <a:r>
              <a:rPr lang="en-US" altLang="zh-CN" dirty="0"/>
              <a:t>2004</a:t>
            </a:r>
            <a:r>
              <a:rPr lang="zh-CN" altLang="zh-CN" dirty="0"/>
              <a:t>年社交网站脸</a:t>
            </a:r>
            <a:r>
              <a:rPr lang="zh-CN" altLang="zh-CN" dirty="0" smtClean="0"/>
              <a:t>书</a:t>
            </a:r>
            <a:r>
              <a:rPr lang="en-US" altLang="zh-CN" dirty="0" smtClean="0"/>
              <a:t> (</a:t>
            </a:r>
            <a:r>
              <a:rPr lang="en-US" altLang="zh-CN" dirty="0"/>
              <a:t>Facebook</a:t>
            </a:r>
            <a:r>
              <a:rPr lang="zh-CN" altLang="zh-CN" dirty="0"/>
              <a:t>，又名面书、脸谱、脸谱网</a:t>
            </a:r>
            <a:r>
              <a:rPr lang="en-US" altLang="zh-CN" dirty="0" smtClean="0"/>
              <a:t>) </a:t>
            </a:r>
            <a:r>
              <a:rPr lang="zh-CN" altLang="zh-CN" dirty="0" smtClean="0"/>
              <a:t>在</a:t>
            </a:r>
            <a:r>
              <a:rPr lang="zh-CN" altLang="zh-CN" dirty="0"/>
              <a:t>美国</a:t>
            </a:r>
            <a:r>
              <a:rPr lang="zh-CN" altLang="zh-CN" dirty="0" smtClean="0"/>
              <a:t>诞生</a:t>
            </a:r>
            <a:r>
              <a:rPr lang="zh-CN" altLang="en-US" dirty="0" smtClean="0"/>
              <a:t>。</a:t>
            </a:r>
            <a:endParaRPr lang="en-US" altLang="zh-CN" dirty="0" smtClean="0"/>
          </a:p>
          <a:p>
            <a:pPr>
              <a:defRPr/>
            </a:pPr>
            <a:r>
              <a:rPr lang="zh-CN" altLang="zh-CN" dirty="0"/>
              <a:t>国内以人人网、开心网等为代表的社交网站也如雨后春笋般迅速</a:t>
            </a:r>
            <a:r>
              <a:rPr lang="zh-CN" altLang="zh-CN" dirty="0" smtClean="0"/>
              <a:t>崛起</a:t>
            </a:r>
            <a:r>
              <a:rPr lang="zh-CN" altLang="en-US" dirty="0" smtClean="0"/>
              <a:t>。</a:t>
            </a:r>
            <a:endParaRPr lang="en-US" altLang="zh-CN" dirty="0" smtClean="0"/>
          </a:p>
        </p:txBody>
      </p:sp>
    </p:spTree>
    <p:extLst>
      <p:ext uri="{BB962C8B-B14F-4D97-AF65-F5344CB8AC3E}">
        <p14:creationId xmlns:p14="http://schemas.microsoft.com/office/powerpoint/2010/main" val="143702385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标题 1"/>
          <p:cNvSpPr>
            <a:spLocks noGrp="1"/>
          </p:cNvSpPr>
          <p:nvPr>
            <p:ph type="title"/>
          </p:nvPr>
        </p:nvSpPr>
        <p:spPr/>
        <p:txBody>
          <a:bodyPr/>
          <a:lstStyle/>
          <a:p>
            <a:r>
              <a:rPr lang="en-US" altLang="zh-CN" smtClean="0">
                <a:ea typeface="黑体" pitchFamily="49" charset="-122"/>
              </a:rPr>
              <a:t>6.4.7 </a:t>
            </a:r>
            <a:r>
              <a:rPr lang="zh-CN" altLang="en-US" smtClean="0">
                <a:ea typeface="黑体" pitchFamily="49" charset="-122"/>
              </a:rPr>
              <a:t>社交网站（续）</a:t>
            </a:r>
          </a:p>
        </p:txBody>
      </p:sp>
      <p:sp>
        <p:nvSpPr>
          <p:cNvPr id="3" name="内容占位符 2"/>
          <p:cNvSpPr>
            <a:spLocks noGrp="1"/>
          </p:cNvSpPr>
          <p:nvPr>
            <p:ph idx="1"/>
          </p:nvPr>
        </p:nvSpPr>
        <p:spPr/>
        <p:txBody>
          <a:bodyPr/>
          <a:lstStyle/>
          <a:p>
            <a:pPr>
              <a:defRPr/>
            </a:pPr>
            <a:r>
              <a:rPr lang="zh-CN" altLang="zh-CN" dirty="0"/>
              <a:t>目前世界上排名第一且分布最广的社交网站是脸书</a:t>
            </a:r>
            <a:r>
              <a:rPr lang="zh-CN" altLang="en-US" dirty="0"/>
              <a:t>。</a:t>
            </a:r>
            <a:endParaRPr lang="en-US" altLang="zh-CN" dirty="0" smtClean="0"/>
          </a:p>
          <a:p>
            <a:pPr>
              <a:defRPr/>
            </a:pPr>
            <a:r>
              <a:rPr lang="zh-CN" altLang="zh-CN" dirty="0" smtClean="0"/>
              <a:t>排名</a:t>
            </a:r>
            <a:r>
              <a:rPr lang="zh-CN" altLang="zh-CN" dirty="0"/>
              <a:t>第二的社交网站是视频分享网站优兔</a:t>
            </a:r>
            <a:r>
              <a:rPr lang="en-US" altLang="zh-CN" dirty="0" smtClean="0"/>
              <a:t>YouTube</a:t>
            </a:r>
            <a:r>
              <a:rPr lang="zh-CN" altLang="en-US" dirty="0" smtClean="0"/>
              <a:t>（</a:t>
            </a:r>
            <a:r>
              <a:rPr lang="zh-CN" altLang="zh-CN" dirty="0"/>
              <a:t>被谷歌收购</a:t>
            </a:r>
            <a:r>
              <a:rPr lang="zh-CN" altLang="en-US" dirty="0" smtClean="0"/>
              <a:t>）。</a:t>
            </a:r>
            <a:endParaRPr lang="en-US" altLang="zh-CN" dirty="0" smtClean="0"/>
          </a:p>
          <a:p>
            <a:pPr>
              <a:defRPr/>
            </a:pPr>
            <a:r>
              <a:rPr lang="zh-CN" altLang="zh-CN" dirty="0" smtClean="0"/>
              <a:t>国内</a:t>
            </a:r>
            <a:r>
              <a:rPr lang="zh-CN" altLang="zh-CN" dirty="0"/>
              <a:t>类似的视频分享网站有优</a:t>
            </a:r>
            <a:r>
              <a:rPr lang="zh-CN" altLang="zh-CN" dirty="0" smtClean="0"/>
              <a:t>酷</a:t>
            </a:r>
            <a:r>
              <a:rPr lang="en-US" altLang="zh-CN" dirty="0" smtClean="0"/>
              <a:t> (</a:t>
            </a:r>
            <a:r>
              <a:rPr lang="en-US" altLang="zh-CN" dirty="0"/>
              <a:t>www.youku.com)</a:t>
            </a:r>
            <a:r>
              <a:rPr lang="zh-CN" altLang="zh-CN" dirty="0"/>
              <a:t>、</a:t>
            </a:r>
            <a:r>
              <a:rPr lang="zh-CN" altLang="zh-CN" dirty="0" smtClean="0"/>
              <a:t>土豆</a:t>
            </a:r>
            <a:r>
              <a:rPr lang="en-US" altLang="zh-CN" dirty="0" smtClean="0"/>
              <a:t> (</a:t>
            </a:r>
            <a:r>
              <a:rPr lang="en-US" altLang="zh-CN" dirty="0"/>
              <a:t>movie.tudou.com)</a:t>
            </a:r>
            <a:r>
              <a:rPr lang="zh-CN" altLang="zh-CN" dirty="0"/>
              <a:t>、</a:t>
            </a:r>
            <a:r>
              <a:rPr lang="en-US" altLang="zh-CN" dirty="0"/>
              <a:t>56</a:t>
            </a:r>
            <a:r>
              <a:rPr lang="zh-CN" altLang="zh-CN" dirty="0" smtClean="0"/>
              <a:t>网</a:t>
            </a:r>
            <a:r>
              <a:rPr lang="en-US" altLang="zh-CN" dirty="0" smtClean="0"/>
              <a:t> (</a:t>
            </a:r>
            <a:r>
              <a:rPr lang="en-US" altLang="zh-CN" dirty="0"/>
              <a:t>56.com</a:t>
            </a:r>
            <a:r>
              <a:rPr lang="en-US" altLang="zh-CN" dirty="0" smtClean="0"/>
              <a:t>) </a:t>
            </a:r>
            <a:r>
              <a:rPr lang="zh-CN" altLang="zh-CN" dirty="0" smtClean="0"/>
              <a:t>等</a:t>
            </a:r>
            <a:r>
              <a:rPr lang="zh-CN" altLang="en-US" dirty="0" smtClean="0"/>
              <a:t>。</a:t>
            </a:r>
            <a:endParaRPr lang="en-US" altLang="zh-CN" dirty="0" smtClean="0"/>
          </a:p>
        </p:txBody>
      </p:sp>
    </p:spTree>
    <p:extLst>
      <p:ext uri="{BB962C8B-B14F-4D97-AF65-F5344CB8AC3E}">
        <p14:creationId xmlns:p14="http://schemas.microsoft.com/office/powerpoint/2010/main" val="12064354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95300" y="188913"/>
            <a:ext cx="9066742" cy="792162"/>
          </a:xfrm>
        </p:spPr>
        <p:txBody>
          <a:bodyPr/>
          <a:lstStyle/>
          <a:p>
            <a:pPr algn="ctr" eaLnBrk="1" hangingPunct="1"/>
            <a:r>
              <a:rPr lang="zh-CN" altLang="en-US" dirty="0" smtClean="0">
                <a:ea typeface="黑体" pitchFamily="49" charset="-122"/>
              </a:rPr>
              <a:t>新增加了下列的通用顶级域名 </a:t>
            </a:r>
          </a:p>
        </p:txBody>
      </p:sp>
      <p:sp>
        <p:nvSpPr>
          <p:cNvPr id="39939" name="Rectangle 3"/>
          <p:cNvSpPr>
            <a:spLocks noGrp="1" noChangeArrowheads="1"/>
          </p:cNvSpPr>
          <p:nvPr>
            <p:ph idx="1"/>
          </p:nvPr>
        </p:nvSpPr>
        <p:spPr>
          <a:xfrm>
            <a:off x="495300" y="1196975"/>
            <a:ext cx="9066742" cy="4933950"/>
          </a:xfrm>
        </p:spPr>
        <p:txBody>
          <a:bodyPr/>
          <a:lstStyle/>
          <a:p>
            <a:pPr marL="400050" lvl="1" indent="0">
              <a:lnSpc>
                <a:spcPct val="90000"/>
              </a:lnSpc>
              <a:buNone/>
            </a:pPr>
            <a:r>
              <a:rPr lang="en-US" altLang="zh-CN" dirty="0" smtClean="0">
                <a:ea typeface="黑体" pitchFamily="49" charset="-122"/>
              </a:rPr>
              <a:t>.aero 	</a:t>
            </a:r>
            <a:r>
              <a:rPr lang="zh-CN" altLang="en-US" dirty="0" smtClean="0">
                <a:ea typeface="黑体" pitchFamily="49" charset="-122"/>
              </a:rPr>
              <a:t>（航空运输企业）</a:t>
            </a:r>
          </a:p>
          <a:p>
            <a:pPr marL="400050" lvl="1" indent="0">
              <a:lnSpc>
                <a:spcPct val="90000"/>
              </a:lnSpc>
              <a:buNone/>
            </a:pPr>
            <a:r>
              <a:rPr lang="en-US" altLang="zh-CN" dirty="0" smtClean="0">
                <a:ea typeface="黑体" pitchFamily="49" charset="-122"/>
              </a:rPr>
              <a:t>.biz	</a:t>
            </a:r>
            <a:r>
              <a:rPr lang="zh-CN" altLang="en-US" dirty="0" smtClean="0">
                <a:ea typeface="黑体" pitchFamily="49" charset="-122"/>
              </a:rPr>
              <a:t>（公司和企业）</a:t>
            </a:r>
          </a:p>
          <a:p>
            <a:pPr marL="400050" lvl="1" indent="0">
              <a:lnSpc>
                <a:spcPct val="90000"/>
              </a:lnSpc>
              <a:buNone/>
            </a:pPr>
            <a:r>
              <a:rPr lang="en-US" altLang="zh-CN" dirty="0" smtClean="0">
                <a:ea typeface="黑体" pitchFamily="49" charset="-122"/>
              </a:rPr>
              <a:t>.cat	</a:t>
            </a:r>
            <a:r>
              <a:rPr lang="zh-CN" altLang="en-US" dirty="0" smtClean="0">
                <a:ea typeface="黑体" pitchFamily="49" charset="-122"/>
              </a:rPr>
              <a:t>（加泰隆人的语言和文化团体）</a:t>
            </a:r>
          </a:p>
          <a:p>
            <a:pPr marL="400050" lvl="1" indent="0">
              <a:lnSpc>
                <a:spcPct val="90000"/>
              </a:lnSpc>
              <a:buNone/>
            </a:pPr>
            <a:r>
              <a:rPr lang="en-US" altLang="zh-CN" dirty="0" smtClean="0">
                <a:ea typeface="黑体" pitchFamily="49" charset="-122"/>
              </a:rPr>
              <a:t>.coop	</a:t>
            </a:r>
            <a:r>
              <a:rPr lang="zh-CN" altLang="en-US" dirty="0" smtClean="0">
                <a:ea typeface="黑体" pitchFamily="49" charset="-122"/>
              </a:rPr>
              <a:t>（合作团体）</a:t>
            </a:r>
          </a:p>
          <a:p>
            <a:pPr marL="400050" lvl="1" indent="0">
              <a:lnSpc>
                <a:spcPct val="90000"/>
              </a:lnSpc>
              <a:buNone/>
            </a:pPr>
            <a:r>
              <a:rPr lang="en-US" altLang="zh-CN" dirty="0" smtClean="0">
                <a:ea typeface="黑体" pitchFamily="49" charset="-122"/>
              </a:rPr>
              <a:t>.info	</a:t>
            </a:r>
            <a:r>
              <a:rPr lang="zh-CN" altLang="en-US" dirty="0" smtClean="0">
                <a:ea typeface="黑体" pitchFamily="49" charset="-122"/>
              </a:rPr>
              <a:t>（各种情况）</a:t>
            </a:r>
          </a:p>
          <a:p>
            <a:pPr marL="400050" lvl="1" indent="0">
              <a:lnSpc>
                <a:spcPct val="90000"/>
              </a:lnSpc>
              <a:buNone/>
            </a:pPr>
            <a:r>
              <a:rPr lang="en-US" altLang="zh-CN" dirty="0" smtClean="0">
                <a:ea typeface="黑体" pitchFamily="49" charset="-122"/>
              </a:rPr>
              <a:t>.jobs	</a:t>
            </a:r>
            <a:r>
              <a:rPr lang="zh-CN" altLang="en-US" dirty="0" smtClean="0">
                <a:ea typeface="黑体" pitchFamily="49" charset="-122"/>
              </a:rPr>
              <a:t>（人力资源管理者）</a:t>
            </a:r>
          </a:p>
          <a:p>
            <a:pPr marL="400050" lvl="1" indent="0">
              <a:lnSpc>
                <a:spcPct val="90000"/>
              </a:lnSpc>
              <a:buNone/>
            </a:pPr>
            <a:r>
              <a:rPr lang="en-US" altLang="zh-CN" dirty="0" smtClean="0">
                <a:ea typeface="黑体" pitchFamily="49" charset="-122"/>
              </a:rPr>
              <a:t>.</a:t>
            </a:r>
            <a:r>
              <a:rPr lang="en-US" altLang="zh-CN" dirty="0" err="1" smtClean="0">
                <a:ea typeface="黑体" pitchFamily="49" charset="-122"/>
              </a:rPr>
              <a:t>mobi</a:t>
            </a:r>
            <a:r>
              <a:rPr lang="en-US" altLang="zh-CN" dirty="0" smtClean="0">
                <a:ea typeface="黑体" pitchFamily="49" charset="-122"/>
              </a:rPr>
              <a:t>	</a:t>
            </a:r>
            <a:r>
              <a:rPr lang="zh-CN" altLang="en-US" dirty="0" smtClean="0">
                <a:ea typeface="黑体" pitchFamily="49" charset="-122"/>
              </a:rPr>
              <a:t>（移动产品与服务的用户和提供者）</a:t>
            </a:r>
          </a:p>
          <a:p>
            <a:pPr marL="400050" lvl="1" indent="0">
              <a:lnSpc>
                <a:spcPct val="90000"/>
              </a:lnSpc>
              <a:buNone/>
            </a:pPr>
            <a:r>
              <a:rPr lang="en-US" altLang="zh-CN" dirty="0" smtClean="0">
                <a:ea typeface="黑体" pitchFamily="49" charset="-122"/>
              </a:rPr>
              <a:t>.museum </a:t>
            </a:r>
            <a:r>
              <a:rPr lang="zh-CN" altLang="en-US" dirty="0" smtClean="0">
                <a:ea typeface="黑体" pitchFamily="49" charset="-122"/>
              </a:rPr>
              <a:t>（博物馆）</a:t>
            </a:r>
          </a:p>
          <a:p>
            <a:pPr marL="400050" lvl="1" indent="0">
              <a:lnSpc>
                <a:spcPct val="90000"/>
              </a:lnSpc>
              <a:buNone/>
            </a:pPr>
            <a:r>
              <a:rPr lang="en-US" altLang="zh-CN" dirty="0" smtClean="0">
                <a:ea typeface="黑体" pitchFamily="49" charset="-122"/>
              </a:rPr>
              <a:t>.name	</a:t>
            </a:r>
            <a:r>
              <a:rPr lang="zh-CN" altLang="en-US" dirty="0" smtClean="0">
                <a:ea typeface="黑体" pitchFamily="49" charset="-122"/>
              </a:rPr>
              <a:t>（个人）</a:t>
            </a:r>
          </a:p>
          <a:p>
            <a:pPr marL="400050" lvl="1" indent="0">
              <a:lnSpc>
                <a:spcPct val="90000"/>
              </a:lnSpc>
              <a:buNone/>
            </a:pPr>
            <a:r>
              <a:rPr lang="en-US" altLang="zh-CN" dirty="0" smtClean="0">
                <a:ea typeface="黑体" pitchFamily="49" charset="-122"/>
              </a:rPr>
              <a:t>.pro	</a:t>
            </a:r>
            <a:r>
              <a:rPr lang="zh-CN" altLang="en-US" dirty="0" smtClean="0">
                <a:ea typeface="黑体" pitchFamily="49" charset="-122"/>
              </a:rPr>
              <a:t>（有证书的专业人员）</a:t>
            </a:r>
          </a:p>
          <a:p>
            <a:pPr marL="400050" lvl="1" indent="0">
              <a:lnSpc>
                <a:spcPct val="90000"/>
              </a:lnSpc>
              <a:buNone/>
            </a:pPr>
            <a:r>
              <a:rPr lang="en-US" altLang="zh-CN" dirty="0" smtClean="0">
                <a:ea typeface="黑体" pitchFamily="49" charset="-122"/>
              </a:rPr>
              <a:t>.travel	</a:t>
            </a:r>
            <a:r>
              <a:rPr lang="zh-CN" altLang="en-US" dirty="0" smtClean="0">
                <a:ea typeface="黑体" pitchFamily="49" charset="-122"/>
              </a:rPr>
              <a:t>（旅游业） </a:t>
            </a:r>
            <a:endParaRPr lang="zh-CN" altLang="en-US" sz="2400" dirty="0" smtClean="0">
              <a:ea typeface="黑体" pitchFamily="49" charset="-122"/>
            </a:endParaRPr>
          </a:p>
        </p:txBody>
      </p:sp>
    </p:spTree>
    <p:extLst>
      <p:ext uri="{BB962C8B-B14F-4D97-AF65-F5344CB8AC3E}">
        <p14:creationId xmlns:p14="http://schemas.microsoft.com/office/powerpoint/2010/main" val="63394938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标题 1"/>
          <p:cNvSpPr>
            <a:spLocks noGrp="1"/>
          </p:cNvSpPr>
          <p:nvPr>
            <p:ph type="title"/>
          </p:nvPr>
        </p:nvSpPr>
        <p:spPr/>
        <p:txBody>
          <a:bodyPr/>
          <a:lstStyle/>
          <a:p>
            <a:r>
              <a:rPr lang="en-US" altLang="zh-CN" smtClean="0">
                <a:ea typeface="黑体" pitchFamily="49" charset="-122"/>
              </a:rPr>
              <a:t>6.4.7 </a:t>
            </a:r>
            <a:r>
              <a:rPr lang="zh-CN" altLang="en-US" smtClean="0">
                <a:ea typeface="黑体" pitchFamily="49" charset="-122"/>
              </a:rPr>
              <a:t>社交网站（续）</a:t>
            </a:r>
          </a:p>
        </p:txBody>
      </p:sp>
      <p:sp>
        <p:nvSpPr>
          <p:cNvPr id="3" name="内容占位符 2"/>
          <p:cNvSpPr>
            <a:spLocks noGrp="1"/>
          </p:cNvSpPr>
          <p:nvPr>
            <p:ph idx="1"/>
          </p:nvPr>
        </p:nvSpPr>
        <p:spPr/>
        <p:txBody>
          <a:bodyPr/>
          <a:lstStyle/>
          <a:p>
            <a:pPr>
              <a:defRPr/>
            </a:pPr>
            <a:r>
              <a:rPr lang="zh-CN" altLang="zh-CN" dirty="0" smtClean="0"/>
              <a:t>另</a:t>
            </a:r>
            <a:r>
              <a:rPr lang="zh-CN" altLang="zh-CN" dirty="0"/>
              <a:t>一种能够提供微博服务的社交</a:t>
            </a:r>
            <a:r>
              <a:rPr lang="zh-CN" altLang="zh-CN" dirty="0" smtClean="0"/>
              <a:t>网络现在</a:t>
            </a:r>
            <a:r>
              <a:rPr lang="zh-CN" altLang="zh-CN" dirty="0"/>
              <a:t>也很流行。例如推</a:t>
            </a:r>
            <a:r>
              <a:rPr lang="zh-CN" altLang="zh-CN" dirty="0" smtClean="0"/>
              <a:t>特</a:t>
            </a:r>
            <a:r>
              <a:rPr lang="en-US" altLang="zh-CN" dirty="0" smtClean="0"/>
              <a:t> Twitter </a:t>
            </a:r>
            <a:r>
              <a:rPr lang="en-US" altLang="zh-CN" dirty="0"/>
              <a:t>(twitter.com) </a:t>
            </a:r>
            <a:r>
              <a:rPr lang="zh-CN" altLang="zh-CN" dirty="0" smtClean="0"/>
              <a:t>网站可以</a:t>
            </a:r>
            <a:r>
              <a:rPr lang="zh-CN" altLang="zh-CN" dirty="0"/>
              <a:t>让用户发表不超过</a:t>
            </a:r>
            <a:r>
              <a:rPr lang="en-US" altLang="zh-CN" dirty="0"/>
              <a:t>140</a:t>
            </a:r>
            <a:r>
              <a:rPr lang="zh-CN" altLang="zh-CN" dirty="0"/>
              <a:t>个字符的消息。这些消息也被称为“推文”</a:t>
            </a:r>
            <a:r>
              <a:rPr lang="en-US" altLang="zh-CN" dirty="0"/>
              <a:t>(Tweet)</a:t>
            </a:r>
            <a:r>
              <a:rPr lang="zh-CN" altLang="zh-CN" dirty="0" smtClean="0"/>
              <a:t>。</a:t>
            </a:r>
            <a:endParaRPr lang="en-US" altLang="zh-CN" dirty="0" smtClean="0"/>
          </a:p>
          <a:p>
            <a:pPr>
              <a:defRPr/>
            </a:pPr>
            <a:r>
              <a:rPr lang="zh-CN" altLang="zh-CN" dirty="0" smtClean="0"/>
              <a:t>我国</a:t>
            </a:r>
            <a:r>
              <a:rPr lang="zh-CN" altLang="zh-CN" dirty="0"/>
              <a:t>的新浪微</a:t>
            </a:r>
            <a:r>
              <a:rPr lang="zh-CN" altLang="zh-CN" dirty="0" smtClean="0"/>
              <a:t>博</a:t>
            </a:r>
            <a:r>
              <a:rPr lang="en-US" altLang="zh-CN" dirty="0" smtClean="0"/>
              <a:t> (</a:t>
            </a:r>
            <a:r>
              <a:rPr lang="en-US" altLang="zh-CN" dirty="0"/>
              <a:t>www.weibo.com)</a:t>
            </a:r>
            <a:r>
              <a:rPr lang="zh-CN" altLang="zh-CN" dirty="0"/>
              <a:t>、腾讯微</a:t>
            </a:r>
            <a:r>
              <a:rPr lang="zh-CN" altLang="zh-CN" dirty="0" smtClean="0"/>
              <a:t>博</a:t>
            </a:r>
            <a:r>
              <a:rPr lang="en-US" altLang="zh-CN" dirty="0" smtClean="0"/>
              <a:t> (</a:t>
            </a:r>
            <a:r>
              <a:rPr lang="en-US" altLang="zh-CN" dirty="0"/>
              <a:t>t.qq.com</a:t>
            </a:r>
            <a:r>
              <a:rPr lang="en-US" altLang="zh-CN" dirty="0" smtClean="0"/>
              <a:t>) </a:t>
            </a:r>
            <a:r>
              <a:rPr lang="zh-CN" altLang="zh-CN" dirty="0" smtClean="0"/>
              <a:t>等</a:t>
            </a:r>
            <a:r>
              <a:rPr lang="zh-CN" altLang="zh-CN" dirty="0"/>
              <a:t>就是这种性质的社交网站</a:t>
            </a:r>
            <a:r>
              <a:rPr lang="zh-CN" altLang="zh-CN" dirty="0" smtClean="0"/>
              <a:t>。</a:t>
            </a:r>
            <a:endParaRPr lang="en-US" altLang="zh-CN" dirty="0" smtClean="0"/>
          </a:p>
          <a:p>
            <a:pPr>
              <a:defRPr/>
            </a:pPr>
            <a:r>
              <a:rPr lang="zh-CN" altLang="zh-CN" dirty="0" smtClean="0"/>
              <a:t>职业性</a:t>
            </a:r>
            <a:r>
              <a:rPr lang="zh-CN" altLang="zh-CN" dirty="0"/>
              <a:t>社交网站领</a:t>
            </a:r>
            <a:r>
              <a:rPr lang="zh-CN" altLang="zh-CN" dirty="0" smtClean="0"/>
              <a:t>英</a:t>
            </a:r>
            <a:r>
              <a:rPr lang="en-US" altLang="zh-CN" dirty="0" smtClean="0"/>
              <a:t> LinkedIn </a:t>
            </a:r>
            <a:r>
              <a:rPr lang="zh-CN" altLang="zh-CN" dirty="0" smtClean="0"/>
              <a:t>也很</a:t>
            </a:r>
            <a:r>
              <a:rPr lang="zh-CN" altLang="zh-CN" dirty="0"/>
              <a:t>受</a:t>
            </a:r>
            <a:r>
              <a:rPr lang="zh-CN" altLang="zh-CN" dirty="0" smtClean="0"/>
              <a:t>欢迎</a:t>
            </a:r>
            <a:r>
              <a:rPr lang="zh-CN" altLang="en-US" dirty="0" smtClean="0"/>
              <a:t>。</a:t>
            </a:r>
            <a:endParaRPr lang="zh-CN" altLang="en-US" dirty="0"/>
          </a:p>
        </p:txBody>
      </p:sp>
    </p:spTree>
    <p:extLst>
      <p:ext uri="{BB962C8B-B14F-4D97-AF65-F5344CB8AC3E}">
        <p14:creationId xmlns:p14="http://schemas.microsoft.com/office/powerpoint/2010/main" val="257867021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标题 1"/>
          <p:cNvSpPr>
            <a:spLocks noGrp="1"/>
          </p:cNvSpPr>
          <p:nvPr>
            <p:ph type="title"/>
          </p:nvPr>
        </p:nvSpPr>
        <p:spPr>
          <a:xfrm>
            <a:off x="495300" y="188913"/>
            <a:ext cx="9066742" cy="792162"/>
          </a:xfrm>
        </p:spPr>
        <p:txBody>
          <a:bodyPr/>
          <a:lstStyle/>
          <a:p>
            <a:pPr eaLnBrk="1" hangingPunct="1"/>
            <a:r>
              <a:rPr lang="en-US" altLang="zh-CN" smtClean="0">
                <a:ea typeface="黑体" pitchFamily="49" charset="-122"/>
              </a:rPr>
              <a:t>6.5  </a:t>
            </a:r>
            <a:r>
              <a:rPr lang="zh-CN" altLang="en-US" smtClean="0">
                <a:ea typeface="黑体" pitchFamily="49" charset="-122"/>
              </a:rPr>
              <a:t>电子邮件</a:t>
            </a:r>
          </a:p>
        </p:txBody>
      </p:sp>
      <p:sp>
        <p:nvSpPr>
          <p:cNvPr id="3" name="内容占位符 2"/>
          <p:cNvSpPr>
            <a:spLocks noGrp="1"/>
          </p:cNvSpPr>
          <p:nvPr>
            <p:ph idx="1"/>
          </p:nvPr>
        </p:nvSpPr>
        <p:spPr>
          <a:xfrm>
            <a:off x="495300" y="1196975"/>
            <a:ext cx="9066742" cy="4933950"/>
          </a:xfrm>
        </p:spPr>
        <p:txBody>
          <a:bodyPr/>
          <a:lstStyle/>
          <a:p>
            <a:pPr eaLnBrk="1" hangingPunct="1">
              <a:defRPr/>
            </a:pPr>
            <a:r>
              <a:rPr lang="en-US" altLang="zh-CN" sz="3200" dirty="0"/>
              <a:t>6.5.1  </a:t>
            </a:r>
            <a:r>
              <a:rPr lang="zh-CN" altLang="en-US" sz="3200" dirty="0"/>
              <a:t>电子邮件</a:t>
            </a:r>
            <a:r>
              <a:rPr lang="zh-CN" altLang="en-US" sz="3200" dirty="0" smtClean="0"/>
              <a:t>概述</a:t>
            </a:r>
            <a:endParaRPr lang="en-US" altLang="zh-CN" sz="3200" dirty="0" smtClean="0"/>
          </a:p>
          <a:p>
            <a:pPr eaLnBrk="1" hangingPunct="1">
              <a:defRPr/>
            </a:pPr>
            <a:r>
              <a:rPr lang="en-US" altLang="zh-CN" sz="3200" dirty="0"/>
              <a:t>6.5.2  </a:t>
            </a:r>
            <a:r>
              <a:rPr lang="zh-CN" altLang="en-US" sz="3200" dirty="0"/>
              <a:t>简单邮件传送协议 </a:t>
            </a:r>
            <a:r>
              <a:rPr lang="en-US" altLang="zh-CN" sz="3200" dirty="0" smtClean="0"/>
              <a:t>SMTP</a:t>
            </a:r>
          </a:p>
          <a:p>
            <a:pPr eaLnBrk="1" hangingPunct="1">
              <a:defRPr/>
            </a:pPr>
            <a:r>
              <a:rPr lang="en-US" altLang="zh-CN" sz="3200" dirty="0"/>
              <a:t>6.5.3  </a:t>
            </a:r>
            <a:r>
              <a:rPr lang="zh-CN" altLang="en-US" sz="3200" dirty="0"/>
              <a:t>电子邮件的信息</a:t>
            </a:r>
            <a:r>
              <a:rPr lang="zh-CN" altLang="en-US" sz="3200" dirty="0" smtClean="0"/>
              <a:t>格式</a:t>
            </a:r>
            <a:endParaRPr lang="en-US" altLang="zh-CN" sz="3200" dirty="0" smtClean="0"/>
          </a:p>
          <a:p>
            <a:pPr eaLnBrk="1" hangingPunct="1">
              <a:defRPr/>
            </a:pPr>
            <a:r>
              <a:rPr lang="en-US" altLang="zh-CN" sz="3200" dirty="0"/>
              <a:t>6.5.4  </a:t>
            </a:r>
            <a:r>
              <a:rPr lang="zh-CN" altLang="en-US" sz="3200" dirty="0"/>
              <a:t>邮件读取协议 </a:t>
            </a:r>
            <a:r>
              <a:rPr lang="en-US" altLang="zh-CN" sz="3200" dirty="0"/>
              <a:t>POP3 </a:t>
            </a:r>
            <a:r>
              <a:rPr lang="zh-CN" altLang="en-US" sz="3200" dirty="0"/>
              <a:t>和 </a:t>
            </a:r>
            <a:r>
              <a:rPr lang="en-US" altLang="zh-CN" sz="3200" dirty="0" smtClean="0"/>
              <a:t>IMAP</a:t>
            </a:r>
          </a:p>
          <a:p>
            <a:pPr eaLnBrk="1" hangingPunct="1">
              <a:defRPr/>
            </a:pPr>
            <a:r>
              <a:rPr lang="en-US" altLang="zh-CN" sz="3200" dirty="0"/>
              <a:t>6.5.5  </a:t>
            </a:r>
            <a:r>
              <a:rPr lang="zh-CN" altLang="en-US" sz="3200" dirty="0"/>
              <a:t>基于万维网的</a:t>
            </a:r>
            <a:r>
              <a:rPr lang="zh-CN" altLang="en-US" sz="3200" dirty="0" smtClean="0"/>
              <a:t>电子邮件</a:t>
            </a:r>
            <a:endParaRPr lang="en-US" altLang="zh-CN" sz="3200" dirty="0" smtClean="0"/>
          </a:p>
          <a:p>
            <a:pPr eaLnBrk="1" hangingPunct="1">
              <a:defRPr/>
            </a:pPr>
            <a:r>
              <a:rPr lang="en-US" altLang="zh-CN" sz="3200" dirty="0"/>
              <a:t>6.5.6  </a:t>
            </a:r>
            <a:r>
              <a:rPr lang="zh-CN" altLang="en-US" sz="3200" dirty="0" smtClean="0"/>
              <a:t>通用互联网</a:t>
            </a:r>
            <a:r>
              <a:rPr lang="zh-CN" altLang="en-US" sz="3200" dirty="0"/>
              <a:t>邮件扩充 </a:t>
            </a:r>
            <a:r>
              <a:rPr lang="en-US" altLang="zh-CN" sz="3200" dirty="0"/>
              <a:t>MIME</a:t>
            </a:r>
            <a:endParaRPr lang="zh-CN" altLang="en-US" dirty="0"/>
          </a:p>
        </p:txBody>
      </p:sp>
    </p:spTree>
    <p:extLst>
      <p:ext uri="{BB962C8B-B14F-4D97-AF65-F5344CB8AC3E}">
        <p14:creationId xmlns:p14="http://schemas.microsoft.com/office/powerpoint/2010/main" val="299545735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pPr eaLnBrk="1" hangingPunct="1"/>
            <a:r>
              <a:rPr lang="zh-CN" altLang="en-US" dirty="0" smtClean="0">
                <a:ea typeface="黑体" pitchFamily="49" charset="-122"/>
              </a:rPr>
              <a:t/>
            </a:r>
            <a:br>
              <a:rPr lang="zh-CN" altLang="en-US" dirty="0" smtClean="0">
                <a:ea typeface="黑体" pitchFamily="49" charset="-122"/>
              </a:rPr>
            </a:br>
            <a:r>
              <a:rPr lang="en-US" altLang="zh-CN" dirty="0" smtClean="0">
                <a:ea typeface="黑体" pitchFamily="49" charset="-122"/>
              </a:rPr>
              <a:t>6.5.1  </a:t>
            </a:r>
            <a:r>
              <a:rPr lang="zh-CN" altLang="en-US" dirty="0" smtClean="0">
                <a:ea typeface="黑体" pitchFamily="49" charset="-122"/>
              </a:rPr>
              <a:t>电子邮件概述</a:t>
            </a:r>
          </a:p>
        </p:txBody>
      </p:sp>
      <p:sp>
        <p:nvSpPr>
          <p:cNvPr id="113254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smtClean="0">
                <a:solidFill>
                  <a:srgbClr val="FF0000"/>
                </a:solidFill>
              </a:rPr>
              <a:t>电子邮件 </a:t>
            </a:r>
            <a:r>
              <a:rPr lang="en-US" altLang="zh-CN" dirty="0" smtClean="0"/>
              <a:t>(</a:t>
            </a:r>
            <a:r>
              <a:rPr lang="en-US" altLang="zh-CN" dirty="0"/>
              <a:t>e-mail</a:t>
            </a:r>
            <a:r>
              <a:rPr lang="en-US" altLang="zh-CN" dirty="0" smtClean="0"/>
              <a:t>) </a:t>
            </a:r>
            <a:r>
              <a:rPr lang="zh-CN" altLang="en-US" dirty="0" smtClean="0"/>
              <a:t>是</a:t>
            </a:r>
            <a:r>
              <a:rPr lang="zh-CN" altLang="en-US" dirty="0"/>
              <a:t>互联网上使用得最多的和最受用户欢迎的一种应用。</a:t>
            </a:r>
          </a:p>
          <a:p>
            <a:r>
              <a:rPr lang="zh-CN" altLang="en-US" dirty="0"/>
              <a:t>电子邮件把邮件发送到收件人使用的邮件服务器，并放在其中的收件人邮箱中，收件人可随时上网到自己使用的邮件服务器进行读取。</a:t>
            </a:r>
          </a:p>
          <a:p>
            <a:r>
              <a:rPr lang="zh-CN" altLang="en-US" dirty="0"/>
              <a:t>电子邮件不仅使用方便，而且还具有传递迅速和费用低廉的优点。</a:t>
            </a:r>
          </a:p>
          <a:p>
            <a:r>
              <a:rPr lang="zh-CN" altLang="en-US" dirty="0"/>
              <a:t>现在电子邮件不仅可传送文字信息，而且还可附上声音和图像。</a:t>
            </a:r>
          </a:p>
        </p:txBody>
      </p:sp>
    </p:spTree>
    <p:extLst>
      <p:ext uri="{BB962C8B-B14F-4D97-AF65-F5344CB8AC3E}">
        <p14:creationId xmlns:p14="http://schemas.microsoft.com/office/powerpoint/2010/main" val="30147308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25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254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25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2547" grpId="0" build="p"/>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pPr algn="ctr" eaLnBrk="1" hangingPunct="1"/>
            <a:r>
              <a:rPr lang="zh-CN" altLang="en-US" smtClean="0">
                <a:ea typeface="黑体" pitchFamily="49" charset="-122"/>
              </a:rPr>
              <a:t>电子邮件的一些标准</a:t>
            </a:r>
          </a:p>
        </p:txBody>
      </p:sp>
      <p:sp>
        <p:nvSpPr>
          <p:cNvPr id="11345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发送邮件的协议：</a:t>
            </a:r>
            <a:r>
              <a:rPr lang="en-US" altLang="zh-CN" dirty="0"/>
              <a:t>SMTP</a:t>
            </a:r>
          </a:p>
          <a:p>
            <a:r>
              <a:rPr lang="zh-CN" altLang="en-US" dirty="0"/>
              <a:t>读取邮件的协议：</a:t>
            </a:r>
            <a:r>
              <a:rPr lang="en-US" altLang="zh-CN" dirty="0"/>
              <a:t>POP3 </a:t>
            </a:r>
            <a:r>
              <a:rPr lang="zh-CN" altLang="en-US" dirty="0"/>
              <a:t>和 </a:t>
            </a:r>
            <a:r>
              <a:rPr lang="en-US" altLang="zh-CN" dirty="0"/>
              <a:t>IMAP</a:t>
            </a:r>
          </a:p>
          <a:p>
            <a:r>
              <a:rPr lang="en-US" altLang="zh-CN" dirty="0"/>
              <a:t>MIME </a:t>
            </a:r>
            <a:r>
              <a:rPr lang="zh-CN" altLang="en-US" dirty="0"/>
              <a:t>在其邮件首部中说明了邮件的数据类型</a:t>
            </a:r>
            <a:r>
              <a:rPr lang="en-US" altLang="zh-CN" dirty="0"/>
              <a:t>(</a:t>
            </a:r>
            <a:r>
              <a:rPr lang="zh-CN" altLang="en-US" dirty="0"/>
              <a:t>如文本、声音、图像、视像等</a:t>
            </a:r>
            <a:r>
              <a:rPr lang="en-US" altLang="zh-CN" dirty="0"/>
              <a:t>)</a:t>
            </a:r>
            <a:r>
              <a:rPr lang="zh-CN" altLang="en-US" dirty="0"/>
              <a:t>，使用 </a:t>
            </a:r>
            <a:r>
              <a:rPr lang="en-US" altLang="zh-CN" dirty="0"/>
              <a:t>MIME </a:t>
            </a:r>
            <a:r>
              <a:rPr lang="zh-CN" altLang="en-US" dirty="0"/>
              <a:t>可在邮件中同时传送多种类型的数据。 </a:t>
            </a:r>
          </a:p>
        </p:txBody>
      </p:sp>
    </p:spTree>
    <p:extLst>
      <p:ext uri="{BB962C8B-B14F-4D97-AF65-F5344CB8AC3E}">
        <p14:creationId xmlns:p14="http://schemas.microsoft.com/office/powerpoint/2010/main" val="410361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45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4595" grpId="0"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4738" name="Object 383"/>
          <p:cNvGraphicFramePr>
            <a:graphicFrameLocks noChangeAspect="1"/>
          </p:cNvGraphicFramePr>
          <p:nvPr>
            <p:extLst>
              <p:ext uri="{D42A27DB-BD31-4B8C-83A1-F6EECF244321}">
                <p14:modId xmlns:p14="http://schemas.microsoft.com/office/powerpoint/2010/main" val="1306729257"/>
              </p:ext>
            </p:extLst>
          </p:nvPr>
        </p:nvGraphicFramePr>
        <p:xfrm>
          <a:off x="3855060" y="4378326"/>
          <a:ext cx="2729310" cy="1439863"/>
        </p:xfrm>
        <a:graphic>
          <a:graphicData uri="http://schemas.openxmlformats.org/presentationml/2006/ole">
            <mc:AlternateContent xmlns:mc="http://schemas.openxmlformats.org/markup-compatibility/2006">
              <mc:Choice xmlns:v="urn:schemas-microsoft-com:vml" Requires="v">
                <p:oleObj spid="_x0000_s25630" name="VISIO" r:id="rId4" imgW="1687068" imgH="964692" progId="Visio.Drawing.6">
                  <p:embed/>
                </p:oleObj>
              </mc:Choice>
              <mc:Fallback>
                <p:oleObj name="VISIO" r:id="rId4" imgW="1687068" imgH="964692"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5060" y="4378326"/>
                        <a:ext cx="2729310" cy="1439863"/>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44739" name="Object 383"/>
          <p:cNvGraphicFramePr>
            <a:graphicFrameLocks noGrp="1" noChangeAspect="1"/>
          </p:cNvGraphicFramePr>
          <p:nvPr>
            <p:ph idx="4294967295"/>
            <p:extLst>
              <p:ext uri="{D42A27DB-BD31-4B8C-83A1-F6EECF244321}">
                <p14:modId xmlns:p14="http://schemas.microsoft.com/office/powerpoint/2010/main" val="1471998340"/>
              </p:ext>
            </p:extLst>
          </p:nvPr>
        </p:nvGraphicFramePr>
        <p:xfrm>
          <a:off x="7248606" y="4378325"/>
          <a:ext cx="2728912" cy="1439863"/>
        </p:xfrm>
        <a:graphic>
          <a:graphicData uri="http://schemas.openxmlformats.org/presentationml/2006/ole">
            <mc:AlternateContent xmlns:mc="http://schemas.openxmlformats.org/markup-compatibility/2006">
              <mc:Choice xmlns:v="urn:schemas-microsoft-com:vml" Requires="v">
                <p:oleObj spid="_x0000_s25631" name="VISIO" r:id="rId6" imgW="1687068" imgH="964692" progId="Visio.Drawing.6">
                  <p:embed/>
                </p:oleObj>
              </mc:Choice>
              <mc:Fallback>
                <p:oleObj name="VISIO" r:id="rId6" imgW="1687068" imgH="964692"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48606" y="4378325"/>
                        <a:ext cx="2728912" cy="1439863"/>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44740" name="Rectangle 2"/>
          <p:cNvSpPr>
            <a:spLocks noGrp="1" noChangeArrowheads="1"/>
          </p:cNvSpPr>
          <p:nvPr>
            <p:ph type="title" idx="4294967295"/>
          </p:nvPr>
        </p:nvSpPr>
        <p:spPr>
          <a:xfrm>
            <a:off x="863332" y="-3646"/>
            <a:ext cx="7978100" cy="768350"/>
          </a:xfrm>
          <a:noFill/>
        </p:spPr>
        <p:txBody>
          <a:bodyPr/>
          <a:lstStyle/>
          <a:p>
            <a:pPr algn="ctr" eaLnBrk="1" hangingPunct="1"/>
            <a:r>
              <a:rPr dirty="0" smtClean="0"/>
              <a:t>电子邮件的最主要的组成构件 </a:t>
            </a:r>
          </a:p>
        </p:txBody>
      </p:sp>
      <p:sp>
        <p:nvSpPr>
          <p:cNvPr id="244741" name="Line 3"/>
          <p:cNvSpPr>
            <a:spLocks noChangeShapeType="1"/>
          </p:cNvSpPr>
          <p:nvPr/>
        </p:nvSpPr>
        <p:spPr bwMode="auto">
          <a:xfrm flipH="1" flipV="1">
            <a:off x="1261614" y="4886325"/>
            <a:ext cx="825500" cy="76200"/>
          </a:xfrm>
          <a:prstGeom prst="line">
            <a:avLst/>
          </a:prstGeom>
          <a:noFill/>
          <a:ln w="38100">
            <a:solidFill>
              <a:srgbClr val="333399"/>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742" name="Freeform 4"/>
          <p:cNvSpPr>
            <a:spLocks/>
          </p:cNvSpPr>
          <p:nvPr/>
        </p:nvSpPr>
        <p:spPr bwMode="auto">
          <a:xfrm>
            <a:off x="8175176" y="4821239"/>
            <a:ext cx="825500" cy="142875"/>
          </a:xfrm>
          <a:custGeom>
            <a:avLst/>
            <a:gdLst>
              <a:gd name="T0" fmla="*/ 2147483646 w 480"/>
              <a:gd name="T1" fmla="*/ 0 h 90"/>
              <a:gd name="T2" fmla="*/ 0 w 480"/>
              <a:gd name="T3" fmla="*/ 2147483646 h 90"/>
              <a:gd name="T4" fmla="*/ 0 60000 65536"/>
              <a:gd name="T5" fmla="*/ 0 60000 65536"/>
            </a:gdLst>
            <a:ahLst/>
            <a:cxnLst>
              <a:cxn ang="T4">
                <a:pos x="T0" y="T1"/>
              </a:cxn>
              <a:cxn ang="T5">
                <a:pos x="T2" y="T3"/>
              </a:cxn>
            </a:cxnLst>
            <a:rect l="0" t="0" r="r" b="b"/>
            <a:pathLst>
              <a:path w="480" h="90">
                <a:moveTo>
                  <a:pt x="480" y="0"/>
                </a:moveTo>
                <a:lnTo>
                  <a:pt x="0" y="90"/>
                </a:lnTo>
              </a:path>
            </a:pathLst>
          </a:custGeom>
          <a:noFill/>
          <a:ln w="38100" cmpd="sng">
            <a:solidFill>
              <a:srgbClr val="333399"/>
            </a:solidFill>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743" name="Line 5"/>
          <p:cNvSpPr>
            <a:spLocks noChangeShapeType="1"/>
          </p:cNvSpPr>
          <p:nvPr/>
        </p:nvSpPr>
        <p:spPr bwMode="auto">
          <a:xfrm flipH="1" flipV="1">
            <a:off x="6441626" y="5038725"/>
            <a:ext cx="846138" cy="0"/>
          </a:xfrm>
          <a:prstGeom prst="line">
            <a:avLst/>
          </a:prstGeom>
          <a:noFill/>
          <a:ln w="38100">
            <a:solidFill>
              <a:srgbClr val="333399"/>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744" name="Line 6"/>
          <p:cNvSpPr>
            <a:spLocks noChangeShapeType="1"/>
          </p:cNvSpPr>
          <p:nvPr/>
        </p:nvSpPr>
        <p:spPr bwMode="auto">
          <a:xfrm flipH="1" flipV="1">
            <a:off x="3160264" y="5026025"/>
            <a:ext cx="846138" cy="0"/>
          </a:xfrm>
          <a:prstGeom prst="line">
            <a:avLst/>
          </a:prstGeom>
          <a:noFill/>
          <a:ln w="38100">
            <a:solidFill>
              <a:srgbClr val="333399"/>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745" name="Text Box 7"/>
          <p:cNvSpPr txBox="1">
            <a:spLocks noChangeArrowheads="1"/>
          </p:cNvSpPr>
          <p:nvPr/>
        </p:nvSpPr>
        <p:spPr bwMode="auto">
          <a:xfrm>
            <a:off x="188464" y="4065588"/>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800" b="1">
                <a:solidFill>
                  <a:srgbClr val="000099"/>
                </a:solidFill>
                <a:latin typeface="Arial" charset="0"/>
                <a:ea typeface="黑体" pitchFamily="49" charset="-122"/>
              </a:rPr>
              <a:t>发送方</a:t>
            </a:r>
          </a:p>
        </p:txBody>
      </p:sp>
      <p:sp>
        <p:nvSpPr>
          <p:cNvPr id="244746" name="Text Box 8"/>
          <p:cNvSpPr txBox="1">
            <a:spLocks noChangeArrowheads="1"/>
          </p:cNvSpPr>
          <p:nvPr/>
        </p:nvSpPr>
        <p:spPr bwMode="auto">
          <a:xfrm>
            <a:off x="1254735" y="5926138"/>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800" b="1">
                <a:solidFill>
                  <a:srgbClr val="000099"/>
                </a:solidFill>
                <a:latin typeface="Arial" charset="0"/>
                <a:ea typeface="黑体" pitchFamily="49" charset="-122"/>
              </a:rPr>
              <a:t>邮件缓存</a:t>
            </a:r>
          </a:p>
        </p:txBody>
      </p:sp>
      <p:sp>
        <p:nvSpPr>
          <p:cNvPr id="244747" name="Text Box 9"/>
          <p:cNvSpPr txBox="1">
            <a:spLocks noChangeArrowheads="1"/>
          </p:cNvSpPr>
          <p:nvPr/>
        </p:nvSpPr>
        <p:spPr bwMode="auto">
          <a:xfrm>
            <a:off x="6049514" y="5956300"/>
            <a:ext cx="13388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800" b="1">
                <a:solidFill>
                  <a:srgbClr val="000099"/>
                </a:solidFill>
                <a:latin typeface="Arial" charset="0"/>
                <a:ea typeface="黑体" pitchFamily="49" charset="-122"/>
              </a:rPr>
              <a:t>   </a:t>
            </a:r>
            <a:r>
              <a:rPr kumimoji="1" lang="zh-CN" altLang="en-US" sz="1800" b="1">
                <a:solidFill>
                  <a:srgbClr val="000099"/>
                </a:solidFill>
                <a:latin typeface="Arial" charset="0"/>
                <a:ea typeface="黑体" pitchFamily="49" charset="-122"/>
              </a:rPr>
              <a:t>接收方</a:t>
            </a:r>
          </a:p>
          <a:p>
            <a:pPr eaLnBrk="1" hangingPunct="1"/>
            <a:r>
              <a:rPr kumimoji="1" lang="zh-CN" altLang="en-US" sz="1800" b="1">
                <a:solidFill>
                  <a:srgbClr val="000099"/>
                </a:solidFill>
                <a:latin typeface="Arial" charset="0"/>
                <a:ea typeface="黑体" pitchFamily="49" charset="-122"/>
              </a:rPr>
              <a:t>邮件服务器</a:t>
            </a:r>
          </a:p>
        </p:txBody>
      </p:sp>
      <p:sp>
        <p:nvSpPr>
          <p:cNvPr id="244748" name="Oval 10"/>
          <p:cNvSpPr>
            <a:spLocks noChangeArrowheads="1"/>
          </p:cNvSpPr>
          <p:nvPr/>
        </p:nvSpPr>
        <p:spPr bwMode="auto">
          <a:xfrm>
            <a:off x="6957564" y="4351339"/>
            <a:ext cx="1405070" cy="1296987"/>
          </a:xfrm>
          <a:prstGeom prst="ellipse">
            <a:avLst/>
          </a:prstGeom>
          <a:solidFill>
            <a:srgbClr val="66FF66"/>
          </a:solidFill>
          <a:ln w="19050">
            <a:solidFill>
              <a:schemeClr val="folHlink"/>
            </a:solidFill>
            <a:round/>
            <a:headEnd/>
            <a:tailEnd/>
          </a:ln>
          <a:effectLst>
            <a:outerShdw dist="35921" dir="2700000" algn="ctr" rotWithShape="0">
              <a:schemeClr val="bg2"/>
            </a:outerShdw>
          </a:effectLst>
        </p:spPr>
        <p:txBody>
          <a:bodyPr wrap="none" anchor="ctr"/>
          <a:lstStyle/>
          <a:p>
            <a:pPr eaLnBrk="1" hangingPunct="1"/>
            <a:endParaRPr lang="zh-CN" altLang="en-US" b="1">
              <a:solidFill>
                <a:srgbClr val="000099"/>
              </a:solidFill>
            </a:endParaRPr>
          </a:p>
        </p:txBody>
      </p:sp>
      <p:grpSp>
        <p:nvGrpSpPr>
          <p:cNvPr id="244749" name="Group 11"/>
          <p:cNvGrpSpPr>
            <a:grpSpLocks/>
          </p:cNvGrpSpPr>
          <p:nvPr/>
        </p:nvGrpSpPr>
        <p:grpSpPr bwMode="auto">
          <a:xfrm>
            <a:off x="7372034" y="4460875"/>
            <a:ext cx="495300" cy="457200"/>
            <a:chOff x="2351" y="2975"/>
            <a:chExt cx="481" cy="433"/>
          </a:xfrm>
        </p:grpSpPr>
        <p:sp>
          <p:nvSpPr>
            <p:cNvPr id="245118" name="Rectangle 12"/>
            <p:cNvSpPr>
              <a:spLocks noChangeArrowheads="1"/>
            </p:cNvSpPr>
            <p:nvPr/>
          </p:nvSpPr>
          <p:spPr bwMode="auto">
            <a:xfrm rot="-5400000">
              <a:off x="2376" y="2952"/>
              <a:ext cx="432" cy="480"/>
            </a:xfrm>
            <a:prstGeom prst="rect">
              <a:avLst/>
            </a:prstGeom>
            <a:solidFill>
              <a:srgbClr val="CCECFF"/>
            </a:solidFill>
            <a:ln w="19050">
              <a:solidFill>
                <a:schemeClr val="tx1"/>
              </a:solidFill>
              <a:miter lim="800000"/>
              <a:headEnd/>
              <a:tailEnd/>
            </a:ln>
            <a:effectLst>
              <a:outerShdw dist="35921" dir="2700000" algn="ctr" rotWithShape="0">
                <a:schemeClr val="bg2"/>
              </a:outerShdw>
            </a:effectLst>
          </p:spPr>
          <p:txBody>
            <a:bodyPr wrap="none" anchor="ctr"/>
            <a:lstStyle/>
            <a:p>
              <a:pPr eaLnBrk="1" hangingPunct="1"/>
              <a:endParaRPr lang="zh-CN" altLang="en-US" b="1">
                <a:solidFill>
                  <a:srgbClr val="000099"/>
                </a:solidFill>
              </a:endParaRPr>
            </a:p>
          </p:txBody>
        </p:sp>
        <p:sp>
          <p:nvSpPr>
            <p:cNvPr id="245119" name="Line 13"/>
            <p:cNvSpPr>
              <a:spLocks noChangeShapeType="1"/>
            </p:cNvSpPr>
            <p:nvPr/>
          </p:nvSpPr>
          <p:spPr bwMode="auto">
            <a:xfrm rot="10800000">
              <a:off x="2351" y="3321"/>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5120" name="Line 14"/>
            <p:cNvSpPr>
              <a:spLocks noChangeShapeType="1"/>
            </p:cNvSpPr>
            <p:nvPr/>
          </p:nvSpPr>
          <p:spPr bwMode="auto">
            <a:xfrm rot="10800000">
              <a:off x="2351" y="3234"/>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5121" name="Line 15"/>
            <p:cNvSpPr>
              <a:spLocks noChangeShapeType="1"/>
            </p:cNvSpPr>
            <p:nvPr/>
          </p:nvSpPr>
          <p:spPr bwMode="auto">
            <a:xfrm rot="10800000">
              <a:off x="2351" y="314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5122" name="Line 16"/>
            <p:cNvSpPr>
              <a:spLocks noChangeShapeType="1"/>
            </p:cNvSpPr>
            <p:nvPr/>
          </p:nvSpPr>
          <p:spPr bwMode="auto">
            <a:xfrm rot="10800000">
              <a:off x="2351" y="3061"/>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5123" name="Line 17"/>
            <p:cNvSpPr>
              <a:spLocks noChangeShapeType="1"/>
            </p:cNvSpPr>
            <p:nvPr/>
          </p:nvSpPr>
          <p:spPr bwMode="auto">
            <a:xfrm rot="5400000">
              <a:off x="2519" y="3191"/>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5124" name="Line 18"/>
            <p:cNvSpPr>
              <a:spLocks noChangeShapeType="1"/>
            </p:cNvSpPr>
            <p:nvPr/>
          </p:nvSpPr>
          <p:spPr bwMode="auto">
            <a:xfrm rot="5400000">
              <a:off x="2423" y="3191"/>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5125" name="Line 19"/>
            <p:cNvSpPr>
              <a:spLocks noChangeShapeType="1"/>
            </p:cNvSpPr>
            <p:nvPr/>
          </p:nvSpPr>
          <p:spPr bwMode="auto">
            <a:xfrm rot="5400000">
              <a:off x="2327" y="3191"/>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5126" name="Line 20"/>
            <p:cNvSpPr>
              <a:spLocks noChangeShapeType="1"/>
            </p:cNvSpPr>
            <p:nvPr/>
          </p:nvSpPr>
          <p:spPr bwMode="auto">
            <a:xfrm rot="5400000">
              <a:off x="2231" y="3191"/>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grpSp>
        <p:nvGrpSpPr>
          <p:cNvPr id="244750" name="Group 21"/>
          <p:cNvGrpSpPr>
            <a:grpSpLocks/>
          </p:cNvGrpSpPr>
          <p:nvPr/>
        </p:nvGrpSpPr>
        <p:grpSpPr bwMode="auto">
          <a:xfrm>
            <a:off x="7258528" y="5013325"/>
            <a:ext cx="791104" cy="457200"/>
            <a:chOff x="1296" y="768"/>
            <a:chExt cx="556" cy="336"/>
          </a:xfrm>
        </p:grpSpPr>
        <p:sp>
          <p:nvSpPr>
            <p:cNvPr id="245095" name="Rectangle 22"/>
            <p:cNvSpPr>
              <a:spLocks noChangeArrowheads="1"/>
            </p:cNvSpPr>
            <p:nvPr/>
          </p:nvSpPr>
          <p:spPr bwMode="auto">
            <a:xfrm>
              <a:off x="1296" y="768"/>
              <a:ext cx="556" cy="336"/>
            </a:xfrm>
            <a:prstGeom prst="rect">
              <a:avLst/>
            </a:prstGeom>
            <a:solidFill>
              <a:srgbClr val="FFFF99"/>
            </a:solidFill>
            <a:ln w="12700">
              <a:solidFill>
                <a:schemeClr val="tx1"/>
              </a:solidFill>
              <a:miter lim="800000"/>
              <a:headEnd/>
              <a:tailEnd/>
            </a:ln>
            <a:effectLst>
              <a:outerShdw dist="35921" dir="2700000" algn="ctr" rotWithShape="0">
                <a:schemeClr val="bg2"/>
              </a:outerShdw>
            </a:effectLst>
          </p:spPr>
          <p:txBody>
            <a:bodyPr wrap="none" anchor="ctr"/>
            <a:lstStyle/>
            <a:p>
              <a:pPr algn="ctr" eaLnBrk="1" hangingPunct="1"/>
              <a:endParaRPr kumimoji="1" lang="zh-CN" altLang="zh-CN" sz="1800" b="1">
                <a:solidFill>
                  <a:srgbClr val="000099"/>
                </a:solidFill>
                <a:latin typeface="Arial" charset="0"/>
                <a:ea typeface="黑体" pitchFamily="49" charset="-122"/>
              </a:endParaRPr>
            </a:p>
          </p:txBody>
        </p:sp>
        <p:grpSp>
          <p:nvGrpSpPr>
            <p:cNvPr id="245096" name="Group 23"/>
            <p:cNvGrpSpPr>
              <a:grpSpLocks/>
            </p:cNvGrpSpPr>
            <p:nvPr/>
          </p:nvGrpSpPr>
          <p:grpSpPr bwMode="auto">
            <a:xfrm>
              <a:off x="1367" y="829"/>
              <a:ext cx="393" cy="214"/>
              <a:chOff x="2928" y="3744"/>
              <a:chExt cx="528" cy="336"/>
            </a:xfrm>
          </p:grpSpPr>
          <p:grpSp>
            <p:nvGrpSpPr>
              <p:cNvPr id="245097" name="Group 24"/>
              <p:cNvGrpSpPr>
                <a:grpSpLocks/>
              </p:cNvGrpSpPr>
              <p:nvPr/>
            </p:nvGrpSpPr>
            <p:grpSpPr bwMode="auto">
              <a:xfrm>
                <a:off x="3024" y="3744"/>
                <a:ext cx="432" cy="240"/>
                <a:chOff x="2736" y="3648"/>
                <a:chExt cx="432" cy="240"/>
              </a:xfrm>
            </p:grpSpPr>
            <p:grpSp>
              <p:nvGrpSpPr>
                <p:cNvPr id="245112" name="Group 25"/>
                <p:cNvGrpSpPr>
                  <a:grpSpLocks/>
                </p:cNvGrpSpPr>
                <p:nvPr/>
              </p:nvGrpSpPr>
              <p:grpSpPr bwMode="auto">
                <a:xfrm>
                  <a:off x="2736" y="3648"/>
                  <a:ext cx="432" cy="240"/>
                  <a:chOff x="2592" y="3504"/>
                  <a:chExt cx="576" cy="384"/>
                </a:xfrm>
              </p:grpSpPr>
              <p:sp>
                <p:nvSpPr>
                  <p:cNvPr id="245114" name="Rectangle 26"/>
                  <p:cNvSpPr>
                    <a:spLocks noChangeArrowheads="1"/>
                  </p:cNvSpPr>
                  <p:nvPr/>
                </p:nvSpPr>
                <p:spPr bwMode="auto">
                  <a:xfrm>
                    <a:off x="2592" y="3504"/>
                    <a:ext cx="576"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245115" name="Freeform 27"/>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5116" name="Line 28"/>
                  <p:cNvSpPr>
                    <a:spLocks noChangeShapeType="1"/>
                  </p:cNvSpPr>
                  <p:nvPr/>
                </p:nvSpPr>
                <p:spPr bwMode="auto">
                  <a:xfrm flipV="1">
                    <a:off x="2592"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5117" name="Line 29"/>
                  <p:cNvSpPr>
                    <a:spLocks noChangeShapeType="1"/>
                  </p:cNvSpPr>
                  <p:nvPr/>
                </p:nvSpPr>
                <p:spPr bwMode="auto">
                  <a:xfrm flipH="1" flipV="1">
                    <a:off x="2936"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245113" name="Line 30"/>
                <p:cNvSpPr>
                  <a:spLocks noChangeShapeType="1"/>
                </p:cNvSpPr>
                <p:nvPr/>
              </p:nvSpPr>
              <p:spPr bwMode="auto">
                <a:xfrm>
                  <a:off x="2736" y="3648"/>
                  <a:ext cx="4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grpSp>
            <p:nvGrpSpPr>
              <p:cNvPr id="245098" name="Group 31"/>
              <p:cNvGrpSpPr>
                <a:grpSpLocks/>
              </p:cNvGrpSpPr>
              <p:nvPr/>
            </p:nvGrpSpPr>
            <p:grpSpPr bwMode="auto">
              <a:xfrm>
                <a:off x="2976" y="3792"/>
                <a:ext cx="432" cy="240"/>
                <a:chOff x="2736" y="3648"/>
                <a:chExt cx="432" cy="240"/>
              </a:xfrm>
            </p:grpSpPr>
            <p:grpSp>
              <p:nvGrpSpPr>
                <p:cNvPr id="245106" name="Group 32"/>
                <p:cNvGrpSpPr>
                  <a:grpSpLocks/>
                </p:cNvGrpSpPr>
                <p:nvPr/>
              </p:nvGrpSpPr>
              <p:grpSpPr bwMode="auto">
                <a:xfrm>
                  <a:off x="2736" y="3648"/>
                  <a:ext cx="432" cy="240"/>
                  <a:chOff x="2592" y="3504"/>
                  <a:chExt cx="576" cy="384"/>
                </a:xfrm>
              </p:grpSpPr>
              <p:sp>
                <p:nvSpPr>
                  <p:cNvPr id="245108" name="Rectangle 33"/>
                  <p:cNvSpPr>
                    <a:spLocks noChangeArrowheads="1"/>
                  </p:cNvSpPr>
                  <p:nvPr/>
                </p:nvSpPr>
                <p:spPr bwMode="auto">
                  <a:xfrm>
                    <a:off x="2592" y="3504"/>
                    <a:ext cx="576"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245109" name="Freeform 34"/>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5110" name="Line 35"/>
                  <p:cNvSpPr>
                    <a:spLocks noChangeShapeType="1"/>
                  </p:cNvSpPr>
                  <p:nvPr/>
                </p:nvSpPr>
                <p:spPr bwMode="auto">
                  <a:xfrm flipV="1">
                    <a:off x="2592"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5111" name="Line 36"/>
                  <p:cNvSpPr>
                    <a:spLocks noChangeShapeType="1"/>
                  </p:cNvSpPr>
                  <p:nvPr/>
                </p:nvSpPr>
                <p:spPr bwMode="auto">
                  <a:xfrm flipH="1" flipV="1">
                    <a:off x="2936"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245107" name="Line 37"/>
                <p:cNvSpPr>
                  <a:spLocks noChangeShapeType="1"/>
                </p:cNvSpPr>
                <p:nvPr/>
              </p:nvSpPr>
              <p:spPr bwMode="auto">
                <a:xfrm>
                  <a:off x="2736" y="3648"/>
                  <a:ext cx="4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grpSp>
            <p:nvGrpSpPr>
              <p:cNvPr id="245099" name="Group 38"/>
              <p:cNvGrpSpPr>
                <a:grpSpLocks/>
              </p:cNvGrpSpPr>
              <p:nvPr/>
            </p:nvGrpSpPr>
            <p:grpSpPr bwMode="auto">
              <a:xfrm>
                <a:off x="2928" y="3840"/>
                <a:ext cx="432" cy="240"/>
                <a:chOff x="2736" y="3648"/>
                <a:chExt cx="432" cy="240"/>
              </a:xfrm>
            </p:grpSpPr>
            <p:grpSp>
              <p:nvGrpSpPr>
                <p:cNvPr id="245100" name="Group 39"/>
                <p:cNvGrpSpPr>
                  <a:grpSpLocks/>
                </p:cNvGrpSpPr>
                <p:nvPr/>
              </p:nvGrpSpPr>
              <p:grpSpPr bwMode="auto">
                <a:xfrm>
                  <a:off x="2736" y="3648"/>
                  <a:ext cx="432" cy="240"/>
                  <a:chOff x="2592" y="3504"/>
                  <a:chExt cx="576" cy="384"/>
                </a:xfrm>
              </p:grpSpPr>
              <p:sp>
                <p:nvSpPr>
                  <p:cNvPr id="245102" name="Rectangle 40"/>
                  <p:cNvSpPr>
                    <a:spLocks noChangeArrowheads="1"/>
                  </p:cNvSpPr>
                  <p:nvPr/>
                </p:nvSpPr>
                <p:spPr bwMode="auto">
                  <a:xfrm>
                    <a:off x="2592" y="3504"/>
                    <a:ext cx="576"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245103" name="Freeform 41"/>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5104" name="Line 42"/>
                  <p:cNvSpPr>
                    <a:spLocks noChangeShapeType="1"/>
                  </p:cNvSpPr>
                  <p:nvPr/>
                </p:nvSpPr>
                <p:spPr bwMode="auto">
                  <a:xfrm flipV="1">
                    <a:off x="2592"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5105" name="Line 43"/>
                  <p:cNvSpPr>
                    <a:spLocks noChangeShapeType="1"/>
                  </p:cNvSpPr>
                  <p:nvPr/>
                </p:nvSpPr>
                <p:spPr bwMode="auto">
                  <a:xfrm flipH="1" flipV="1">
                    <a:off x="2936"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245101" name="Line 44"/>
                <p:cNvSpPr>
                  <a:spLocks noChangeShapeType="1"/>
                </p:cNvSpPr>
                <p:nvPr/>
              </p:nvSpPr>
              <p:spPr bwMode="auto">
                <a:xfrm>
                  <a:off x="2736" y="3648"/>
                  <a:ext cx="4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grpSp>
      </p:grpSp>
      <p:grpSp>
        <p:nvGrpSpPr>
          <p:cNvPr id="244751" name="Group 45"/>
          <p:cNvGrpSpPr>
            <a:grpSpLocks/>
          </p:cNvGrpSpPr>
          <p:nvPr/>
        </p:nvGrpSpPr>
        <p:grpSpPr bwMode="auto">
          <a:xfrm>
            <a:off x="528982" y="4567238"/>
            <a:ext cx="957925" cy="1014412"/>
            <a:chOff x="246" y="1767"/>
            <a:chExt cx="557" cy="639"/>
          </a:xfrm>
        </p:grpSpPr>
        <p:grpSp>
          <p:nvGrpSpPr>
            <p:cNvPr id="245036" name="Group 46"/>
            <p:cNvGrpSpPr>
              <a:grpSpLocks/>
            </p:cNvGrpSpPr>
            <p:nvPr/>
          </p:nvGrpSpPr>
          <p:grpSpPr bwMode="auto">
            <a:xfrm>
              <a:off x="246" y="1943"/>
              <a:ext cx="557" cy="463"/>
              <a:chOff x="246" y="1943"/>
              <a:chExt cx="557" cy="463"/>
            </a:xfrm>
          </p:grpSpPr>
          <p:sp>
            <p:nvSpPr>
              <p:cNvPr id="245089" name="Freeform 47"/>
              <p:cNvSpPr>
                <a:spLocks/>
              </p:cNvSpPr>
              <p:nvPr/>
            </p:nvSpPr>
            <p:spPr bwMode="auto">
              <a:xfrm>
                <a:off x="373" y="2005"/>
                <a:ext cx="196" cy="295"/>
              </a:xfrm>
              <a:custGeom>
                <a:avLst/>
                <a:gdLst>
                  <a:gd name="T0" fmla="*/ 0 w 982"/>
                  <a:gd name="T1" fmla="*/ 0 h 1477"/>
                  <a:gd name="T2" fmla="*/ 0 w 982"/>
                  <a:gd name="T3" fmla="*/ 0 h 1477"/>
                  <a:gd name="T4" fmla="*/ 0 w 982"/>
                  <a:gd name="T5" fmla="*/ 0 h 1477"/>
                  <a:gd name="T6" fmla="*/ 0 w 982"/>
                  <a:gd name="T7" fmla="*/ 0 h 14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2" h="1477">
                    <a:moveTo>
                      <a:pt x="652" y="26"/>
                    </a:moveTo>
                    <a:lnTo>
                      <a:pt x="982" y="1347"/>
                    </a:lnTo>
                    <a:lnTo>
                      <a:pt x="0" y="1477"/>
                    </a:lnTo>
                    <a:lnTo>
                      <a:pt x="252"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endParaRPr>
              </a:p>
            </p:txBody>
          </p:sp>
          <p:grpSp>
            <p:nvGrpSpPr>
              <p:cNvPr id="245090" name="Group 48"/>
              <p:cNvGrpSpPr>
                <a:grpSpLocks/>
              </p:cNvGrpSpPr>
              <p:nvPr/>
            </p:nvGrpSpPr>
            <p:grpSpPr bwMode="auto">
              <a:xfrm>
                <a:off x="246" y="1943"/>
                <a:ext cx="551" cy="121"/>
                <a:chOff x="246" y="1943"/>
                <a:chExt cx="551" cy="121"/>
              </a:xfrm>
            </p:grpSpPr>
            <p:sp>
              <p:nvSpPr>
                <p:cNvPr id="245092" name="Freeform 49"/>
                <p:cNvSpPr>
                  <a:spLocks/>
                </p:cNvSpPr>
                <p:nvPr/>
              </p:nvSpPr>
              <p:spPr bwMode="auto">
                <a:xfrm>
                  <a:off x="246" y="1943"/>
                  <a:ext cx="551" cy="104"/>
                </a:xfrm>
                <a:custGeom>
                  <a:avLst/>
                  <a:gdLst>
                    <a:gd name="T0" fmla="*/ 0 w 2751"/>
                    <a:gd name="T1" fmla="*/ 0 h 522"/>
                    <a:gd name="T2" fmla="*/ 0 w 2751"/>
                    <a:gd name="T3" fmla="*/ 0 h 522"/>
                    <a:gd name="T4" fmla="*/ 0 w 2751"/>
                    <a:gd name="T5" fmla="*/ 0 h 522"/>
                    <a:gd name="T6" fmla="*/ 0 w 2751"/>
                    <a:gd name="T7" fmla="*/ 0 h 522"/>
                    <a:gd name="T8" fmla="*/ 0 w 2751"/>
                    <a:gd name="T9" fmla="*/ 0 h 5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1" h="522">
                      <a:moveTo>
                        <a:pt x="2751" y="270"/>
                      </a:moveTo>
                      <a:lnTo>
                        <a:pt x="1016" y="522"/>
                      </a:lnTo>
                      <a:lnTo>
                        <a:pt x="0" y="132"/>
                      </a:lnTo>
                      <a:lnTo>
                        <a:pt x="1302" y="0"/>
                      </a:lnTo>
                      <a:lnTo>
                        <a:pt x="2751" y="270"/>
                      </a:lnTo>
                      <a:close/>
                    </a:path>
                  </a:pathLst>
                </a:custGeom>
                <a:solidFill>
                  <a:srgbClr val="FFFFFF"/>
                </a:solidFill>
                <a:ln w="3175">
                  <a:solidFill>
                    <a:srgbClr val="000000"/>
                  </a:solidFill>
                  <a:prstDash val="solid"/>
                  <a:round/>
                  <a:headEnd/>
                  <a:tailEnd/>
                </a:ln>
              </p:spPr>
              <p:txBody>
                <a:bodyPr/>
                <a:lstStyle/>
                <a:p>
                  <a:endParaRPr lang="zh-CN" altLang="en-US" b="1">
                    <a:solidFill>
                      <a:srgbClr val="000099"/>
                    </a:solidFill>
                  </a:endParaRPr>
                </a:p>
              </p:txBody>
            </p:sp>
            <p:sp>
              <p:nvSpPr>
                <p:cNvPr id="245093" name="Freeform 50"/>
                <p:cNvSpPr>
                  <a:spLocks/>
                </p:cNvSpPr>
                <p:nvPr/>
              </p:nvSpPr>
              <p:spPr bwMode="auto">
                <a:xfrm>
                  <a:off x="450" y="1997"/>
                  <a:ext cx="345" cy="67"/>
                </a:xfrm>
                <a:custGeom>
                  <a:avLst/>
                  <a:gdLst>
                    <a:gd name="T0" fmla="*/ 0 w 1728"/>
                    <a:gd name="T1" fmla="*/ 0 h 337"/>
                    <a:gd name="T2" fmla="*/ 0 w 1728"/>
                    <a:gd name="T3" fmla="*/ 0 h 337"/>
                    <a:gd name="T4" fmla="*/ 0 w 1728"/>
                    <a:gd name="T5" fmla="*/ 0 h 337"/>
                    <a:gd name="T6" fmla="*/ 0 w 1728"/>
                    <a:gd name="T7" fmla="*/ 0 h 337"/>
                    <a:gd name="T8" fmla="*/ 0 w 1728"/>
                    <a:gd name="T9" fmla="*/ 0 h 3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28" h="337">
                      <a:moveTo>
                        <a:pt x="1728" y="0"/>
                      </a:moveTo>
                      <a:lnTo>
                        <a:pt x="0" y="251"/>
                      </a:lnTo>
                      <a:lnTo>
                        <a:pt x="0" y="337"/>
                      </a:lnTo>
                      <a:lnTo>
                        <a:pt x="1728" y="88"/>
                      </a:lnTo>
                      <a:lnTo>
                        <a:pt x="1728" y="0"/>
                      </a:lnTo>
                      <a:close/>
                    </a:path>
                  </a:pathLst>
                </a:custGeom>
                <a:solidFill>
                  <a:srgbClr val="E0E0E0"/>
                </a:solidFill>
                <a:ln w="3175">
                  <a:solidFill>
                    <a:srgbClr val="000000"/>
                  </a:solidFill>
                  <a:prstDash val="solid"/>
                  <a:round/>
                  <a:headEnd/>
                  <a:tailEnd/>
                </a:ln>
              </p:spPr>
              <p:txBody>
                <a:bodyPr/>
                <a:lstStyle/>
                <a:p>
                  <a:endParaRPr lang="zh-CN" altLang="en-US" b="1">
                    <a:solidFill>
                      <a:srgbClr val="000099"/>
                    </a:solidFill>
                  </a:endParaRPr>
                </a:p>
              </p:txBody>
            </p:sp>
            <p:sp>
              <p:nvSpPr>
                <p:cNvPr id="245094" name="Freeform 51"/>
                <p:cNvSpPr>
                  <a:spLocks/>
                </p:cNvSpPr>
                <p:nvPr/>
              </p:nvSpPr>
              <p:spPr bwMode="auto">
                <a:xfrm>
                  <a:off x="246" y="1969"/>
                  <a:ext cx="204" cy="95"/>
                </a:xfrm>
                <a:custGeom>
                  <a:avLst/>
                  <a:gdLst>
                    <a:gd name="T0" fmla="*/ 0 w 1016"/>
                    <a:gd name="T1" fmla="*/ 0 h 476"/>
                    <a:gd name="T2" fmla="*/ 0 w 1016"/>
                    <a:gd name="T3" fmla="*/ 0 h 476"/>
                    <a:gd name="T4" fmla="*/ 0 w 1016"/>
                    <a:gd name="T5" fmla="*/ 0 h 476"/>
                    <a:gd name="T6" fmla="*/ 0 w 1016"/>
                    <a:gd name="T7" fmla="*/ 0 h 476"/>
                    <a:gd name="T8" fmla="*/ 0 w 1016"/>
                    <a:gd name="T9" fmla="*/ 0 h 4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6" h="476">
                      <a:moveTo>
                        <a:pt x="1016" y="476"/>
                      </a:moveTo>
                      <a:lnTo>
                        <a:pt x="1016" y="390"/>
                      </a:lnTo>
                      <a:lnTo>
                        <a:pt x="0" y="0"/>
                      </a:lnTo>
                      <a:lnTo>
                        <a:pt x="0" y="60"/>
                      </a:lnTo>
                      <a:lnTo>
                        <a:pt x="1016" y="476"/>
                      </a:lnTo>
                      <a:close/>
                    </a:path>
                  </a:pathLst>
                </a:custGeom>
                <a:solidFill>
                  <a:srgbClr val="C0C0C0"/>
                </a:solidFill>
                <a:ln w="3175">
                  <a:solidFill>
                    <a:srgbClr val="000000"/>
                  </a:solidFill>
                  <a:prstDash val="solid"/>
                  <a:round/>
                  <a:headEnd/>
                  <a:tailEnd/>
                </a:ln>
              </p:spPr>
              <p:txBody>
                <a:bodyPr/>
                <a:lstStyle/>
                <a:p>
                  <a:endParaRPr lang="zh-CN" altLang="en-US" b="1">
                    <a:solidFill>
                      <a:srgbClr val="000099"/>
                    </a:solidFill>
                  </a:endParaRPr>
                </a:p>
              </p:txBody>
            </p:sp>
          </p:grpSp>
          <p:sp>
            <p:nvSpPr>
              <p:cNvPr id="245091" name="Freeform 52"/>
              <p:cNvSpPr>
                <a:spLocks/>
              </p:cNvSpPr>
              <p:nvPr/>
            </p:nvSpPr>
            <p:spPr bwMode="auto">
              <a:xfrm>
                <a:off x="564" y="2028"/>
                <a:ext cx="239" cy="378"/>
              </a:xfrm>
              <a:custGeom>
                <a:avLst/>
                <a:gdLst>
                  <a:gd name="T0" fmla="*/ 0 w 1195"/>
                  <a:gd name="T1" fmla="*/ 0 h 1893"/>
                  <a:gd name="T2" fmla="*/ 0 w 1195"/>
                  <a:gd name="T3" fmla="*/ 0 h 1893"/>
                  <a:gd name="T4" fmla="*/ 0 w 1195"/>
                  <a:gd name="T5" fmla="*/ 0 h 1893"/>
                  <a:gd name="T6" fmla="*/ 0 w 1195"/>
                  <a:gd name="T7" fmla="*/ 0 h 18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95" h="1893">
                    <a:moveTo>
                      <a:pt x="660" y="0"/>
                    </a:moveTo>
                    <a:lnTo>
                      <a:pt x="1195" y="1747"/>
                    </a:lnTo>
                    <a:lnTo>
                      <a:pt x="0" y="1893"/>
                    </a:lnTo>
                    <a:lnTo>
                      <a:pt x="191" y="35"/>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endParaRPr>
              </a:p>
            </p:txBody>
          </p:sp>
        </p:grpSp>
        <p:grpSp>
          <p:nvGrpSpPr>
            <p:cNvPr id="245037" name="Group 53"/>
            <p:cNvGrpSpPr>
              <a:grpSpLocks/>
            </p:cNvGrpSpPr>
            <p:nvPr/>
          </p:nvGrpSpPr>
          <p:grpSpPr bwMode="auto">
            <a:xfrm>
              <a:off x="325" y="1767"/>
              <a:ext cx="383" cy="268"/>
              <a:chOff x="325" y="1767"/>
              <a:chExt cx="383" cy="268"/>
            </a:xfrm>
          </p:grpSpPr>
          <p:grpSp>
            <p:nvGrpSpPr>
              <p:cNvPr id="245038" name="Group 54"/>
              <p:cNvGrpSpPr>
                <a:grpSpLocks/>
              </p:cNvGrpSpPr>
              <p:nvPr/>
            </p:nvGrpSpPr>
            <p:grpSpPr bwMode="auto">
              <a:xfrm>
                <a:off x="412" y="1767"/>
                <a:ext cx="296" cy="243"/>
                <a:chOff x="412" y="1767"/>
                <a:chExt cx="296" cy="243"/>
              </a:xfrm>
            </p:grpSpPr>
            <p:grpSp>
              <p:nvGrpSpPr>
                <p:cNvPr id="245071" name="Group 55"/>
                <p:cNvGrpSpPr>
                  <a:grpSpLocks/>
                </p:cNvGrpSpPr>
                <p:nvPr/>
              </p:nvGrpSpPr>
              <p:grpSpPr bwMode="auto">
                <a:xfrm>
                  <a:off x="412" y="1767"/>
                  <a:ext cx="296" cy="243"/>
                  <a:chOff x="412" y="1767"/>
                  <a:chExt cx="296" cy="243"/>
                </a:xfrm>
              </p:grpSpPr>
              <p:grpSp>
                <p:nvGrpSpPr>
                  <p:cNvPr id="245080" name="Group 56"/>
                  <p:cNvGrpSpPr>
                    <a:grpSpLocks/>
                  </p:cNvGrpSpPr>
                  <p:nvPr/>
                </p:nvGrpSpPr>
                <p:grpSpPr bwMode="auto">
                  <a:xfrm>
                    <a:off x="412" y="1904"/>
                    <a:ext cx="296" cy="106"/>
                    <a:chOff x="412" y="1904"/>
                    <a:chExt cx="296" cy="106"/>
                  </a:xfrm>
                </p:grpSpPr>
                <p:sp>
                  <p:nvSpPr>
                    <p:cNvPr id="245086" name="Freeform 57"/>
                    <p:cNvSpPr>
                      <a:spLocks/>
                    </p:cNvSpPr>
                    <p:nvPr/>
                  </p:nvSpPr>
                  <p:spPr bwMode="auto">
                    <a:xfrm>
                      <a:off x="412" y="1904"/>
                      <a:ext cx="170" cy="106"/>
                    </a:xfrm>
                    <a:custGeom>
                      <a:avLst/>
                      <a:gdLst>
                        <a:gd name="T0" fmla="*/ 0 w 848"/>
                        <a:gd name="T1" fmla="*/ 0 h 530"/>
                        <a:gd name="T2" fmla="*/ 0 w 848"/>
                        <a:gd name="T3" fmla="*/ 0 h 530"/>
                        <a:gd name="T4" fmla="*/ 0 w 848"/>
                        <a:gd name="T5" fmla="*/ 0 h 530"/>
                        <a:gd name="T6" fmla="*/ 0 w 848"/>
                        <a:gd name="T7" fmla="*/ 0 h 530"/>
                        <a:gd name="T8" fmla="*/ 0 w 848"/>
                        <a:gd name="T9" fmla="*/ 0 h 5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8" h="530">
                          <a:moveTo>
                            <a:pt x="848" y="162"/>
                          </a:moveTo>
                          <a:lnTo>
                            <a:pt x="848" y="530"/>
                          </a:lnTo>
                          <a:lnTo>
                            <a:pt x="0" y="258"/>
                          </a:lnTo>
                          <a:lnTo>
                            <a:pt x="0" y="0"/>
                          </a:lnTo>
                          <a:lnTo>
                            <a:pt x="848" y="162"/>
                          </a:lnTo>
                          <a:close/>
                        </a:path>
                      </a:pathLst>
                    </a:custGeom>
                    <a:solidFill>
                      <a:srgbClr val="A0A0A0"/>
                    </a:solidFill>
                    <a:ln w="3175">
                      <a:solidFill>
                        <a:srgbClr val="000000"/>
                      </a:solidFill>
                      <a:prstDash val="solid"/>
                      <a:round/>
                      <a:headEnd/>
                      <a:tailEnd/>
                    </a:ln>
                  </p:spPr>
                  <p:txBody>
                    <a:bodyPr/>
                    <a:lstStyle/>
                    <a:p>
                      <a:endParaRPr lang="zh-CN" altLang="en-US" b="1">
                        <a:solidFill>
                          <a:srgbClr val="000099"/>
                        </a:solidFill>
                      </a:endParaRPr>
                    </a:p>
                  </p:txBody>
                </p:sp>
                <p:sp>
                  <p:nvSpPr>
                    <p:cNvPr id="245087" name="Freeform 58"/>
                    <p:cNvSpPr>
                      <a:spLocks/>
                    </p:cNvSpPr>
                    <p:nvPr/>
                  </p:nvSpPr>
                  <p:spPr bwMode="auto">
                    <a:xfrm>
                      <a:off x="582" y="1929"/>
                      <a:ext cx="126" cy="81"/>
                    </a:xfrm>
                    <a:custGeom>
                      <a:avLst/>
                      <a:gdLst>
                        <a:gd name="T0" fmla="*/ 0 w 631"/>
                        <a:gd name="T1" fmla="*/ 0 h 404"/>
                        <a:gd name="T2" fmla="*/ 0 w 631"/>
                        <a:gd name="T3" fmla="*/ 0 h 404"/>
                        <a:gd name="T4" fmla="*/ 0 w 631"/>
                        <a:gd name="T5" fmla="*/ 0 h 404"/>
                        <a:gd name="T6" fmla="*/ 0 w 631"/>
                        <a:gd name="T7" fmla="*/ 0 h 404"/>
                        <a:gd name="T8" fmla="*/ 0 w 631"/>
                        <a:gd name="T9" fmla="*/ 0 h 4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1" h="404">
                          <a:moveTo>
                            <a:pt x="0" y="36"/>
                          </a:moveTo>
                          <a:lnTo>
                            <a:pt x="0" y="404"/>
                          </a:lnTo>
                          <a:lnTo>
                            <a:pt x="631" y="312"/>
                          </a:lnTo>
                          <a:lnTo>
                            <a:pt x="631" y="0"/>
                          </a:lnTo>
                          <a:lnTo>
                            <a:pt x="0" y="36"/>
                          </a:lnTo>
                          <a:close/>
                        </a:path>
                      </a:pathLst>
                    </a:custGeom>
                    <a:solidFill>
                      <a:srgbClr val="808080"/>
                    </a:solidFill>
                    <a:ln w="3175">
                      <a:solidFill>
                        <a:srgbClr val="000000"/>
                      </a:solidFill>
                      <a:prstDash val="solid"/>
                      <a:round/>
                      <a:headEnd/>
                      <a:tailEnd/>
                    </a:ln>
                  </p:spPr>
                  <p:txBody>
                    <a:bodyPr/>
                    <a:lstStyle/>
                    <a:p>
                      <a:endParaRPr lang="zh-CN" altLang="en-US" b="1">
                        <a:solidFill>
                          <a:srgbClr val="000099"/>
                        </a:solidFill>
                      </a:endParaRPr>
                    </a:p>
                  </p:txBody>
                </p:sp>
                <p:sp>
                  <p:nvSpPr>
                    <p:cNvPr id="245088" name="Freeform 59"/>
                    <p:cNvSpPr>
                      <a:spLocks/>
                    </p:cNvSpPr>
                    <p:nvPr/>
                  </p:nvSpPr>
                  <p:spPr bwMode="auto">
                    <a:xfrm>
                      <a:off x="412" y="1904"/>
                      <a:ext cx="296" cy="32"/>
                    </a:xfrm>
                    <a:custGeom>
                      <a:avLst/>
                      <a:gdLst>
                        <a:gd name="T0" fmla="*/ 0 w 1479"/>
                        <a:gd name="T1" fmla="*/ 0 h 162"/>
                        <a:gd name="T2" fmla="*/ 0 w 1479"/>
                        <a:gd name="T3" fmla="*/ 0 h 162"/>
                        <a:gd name="T4" fmla="*/ 0 w 1479"/>
                        <a:gd name="T5" fmla="*/ 0 h 162"/>
                        <a:gd name="T6" fmla="*/ 0 w 1479"/>
                        <a:gd name="T7" fmla="*/ 0 h 162"/>
                        <a:gd name="T8" fmla="*/ 0 w 1479"/>
                        <a:gd name="T9" fmla="*/ 0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79" h="162">
                          <a:moveTo>
                            <a:pt x="1479" y="126"/>
                          </a:moveTo>
                          <a:lnTo>
                            <a:pt x="842" y="162"/>
                          </a:lnTo>
                          <a:lnTo>
                            <a:pt x="0" y="0"/>
                          </a:lnTo>
                          <a:lnTo>
                            <a:pt x="619" y="0"/>
                          </a:lnTo>
                          <a:lnTo>
                            <a:pt x="1479" y="126"/>
                          </a:lnTo>
                          <a:close/>
                        </a:path>
                      </a:pathLst>
                    </a:custGeom>
                    <a:solidFill>
                      <a:srgbClr val="C0C0C0"/>
                    </a:solidFill>
                    <a:ln w="3175">
                      <a:solidFill>
                        <a:srgbClr val="000000"/>
                      </a:solidFill>
                      <a:prstDash val="solid"/>
                      <a:round/>
                      <a:headEnd/>
                      <a:tailEnd/>
                    </a:ln>
                  </p:spPr>
                  <p:txBody>
                    <a:bodyPr/>
                    <a:lstStyle/>
                    <a:p>
                      <a:endParaRPr lang="zh-CN" altLang="en-US" b="1">
                        <a:solidFill>
                          <a:srgbClr val="000099"/>
                        </a:solidFill>
                      </a:endParaRPr>
                    </a:p>
                  </p:txBody>
                </p:sp>
              </p:grpSp>
              <p:sp>
                <p:nvSpPr>
                  <p:cNvPr id="245081" name="Freeform 60"/>
                  <p:cNvSpPr>
                    <a:spLocks/>
                  </p:cNvSpPr>
                  <p:nvPr/>
                </p:nvSpPr>
                <p:spPr bwMode="auto">
                  <a:xfrm>
                    <a:off x="504" y="1895"/>
                    <a:ext cx="108" cy="30"/>
                  </a:xfrm>
                  <a:custGeom>
                    <a:avLst/>
                    <a:gdLst>
                      <a:gd name="T0" fmla="*/ 0 w 538"/>
                      <a:gd name="T1" fmla="*/ 0 h 151"/>
                      <a:gd name="T2" fmla="*/ 0 w 538"/>
                      <a:gd name="T3" fmla="*/ 0 h 151"/>
                      <a:gd name="T4" fmla="*/ 0 w 538"/>
                      <a:gd name="T5" fmla="*/ 0 h 151"/>
                      <a:gd name="T6" fmla="*/ 0 w 538"/>
                      <a:gd name="T7" fmla="*/ 0 h 151"/>
                      <a:gd name="T8" fmla="*/ 0 w 538"/>
                      <a:gd name="T9" fmla="*/ 0 h 151"/>
                      <a:gd name="T10" fmla="*/ 0 w 538"/>
                      <a:gd name="T11" fmla="*/ 0 h 1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8" h="151">
                        <a:moveTo>
                          <a:pt x="538" y="86"/>
                        </a:moveTo>
                        <a:lnTo>
                          <a:pt x="538" y="135"/>
                        </a:lnTo>
                        <a:lnTo>
                          <a:pt x="287" y="151"/>
                        </a:lnTo>
                        <a:lnTo>
                          <a:pt x="0" y="97"/>
                        </a:lnTo>
                        <a:lnTo>
                          <a:pt x="0" y="0"/>
                        </a:lnTo>
                        <a:lnTo>
                          <a:pt x="538" y="86"/>
                        </a:lnTo>
                        <a:close/>
                      </a:path>
                    </a:pathLst>
                  </a:custGeom>
                  <a:solidFill>
                    <a:srgbClr val="606060"/>
                  </a:solidFill>
                  <a:ln w="3175">
                    <a:solidFill>
                      <a:srgbClr val="000000"/>
                    </a:solidFill>
                    <a:prstDash val="solid"/>
                    <a:round/>
                    <a:headEnd/>
                    <a:tailEnd/>
                  </a:ln>
                </p:spPr>
                <p:txBody>
                  <a:bodyPr/>
                  <a:lstStyle/>
                  <a:p>
                    <a:endParaRPr lang="zh-CN" altLang="en-US" b="1">
                      <a:solidFill>
                        <a:srgbClr val="000099"/>
                      </a:solidFill>
                    </a:endParaRPr>
                  </a:p>
                </p:txBody>
              </p:sp>
              <p:grpSp>
                <p:nvGrpSpPr>
                  <p:cNvPr id="245082" name="Group 61"/>
                  <p:cNvGrpSpPr>
                    <a:grpSpLocks/>
                  </p:cNvGrpSpPr>
                  <p:nvPr/>
                </p:nvGrpSpPr>
                <p:grpSpPr bwMode="auto">
                  <a:xfrm>
                    <a:off x="446" y="1767"/>
                    <a:ext cx="239" cy="151"/>
                    <a:chOff x="446" y="1767"/>
                    <a:chExt cx="239" cy="151"/>
                  </a:xfrm>
                </p:grpSpPr>
                <p:sp>
                  <p:nvSpPr>
                    <p:cNvPr id="245083" name="Freeform 62"/>
                    <p:cNvSpPr>
                      <a:spLocks/>
                    </p:cNvSpPr>
                    <p:nvPr/>
                  </p:nvSpPr>
                  <p:spPr bwMode="auto">
                    <a:xfrm>
                      <a:off x="446" y="1767"/>
                      <a:ext cx="137" cy="148"/>
                    </a:xfrm>
                    <a:custGeom>
                      <a:avLst/>
                      <a:gdLst>
                        <a:gd name="T0" fmla="*/ 0 w 686"/>
                        <a:gd name="T1" fmla="*/ 0 h 740"/>
                        <a:gd name="T2" fmla="*/ 0 w 686"/>
                        <a:gd name="T3" fmla="*/ 0 h 740"/>
                        <a:gd name="T4" fmla="*/ 0 w 686"/>
                        <a:gd name="T5" fmla="*/ 0 h 740"/>
                        <a:gd name="T6" fmla="*/ 0 w 686"/>
                        <a:gd name="T7" fmla="*/ 0 h 740"/>
                        <a:gd name="T8" fmla="*/ 0 w 686"/>
                        <a:gd name="T9" fmla="*/ 0 h 7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6" h="740">
                          <a:moveTo>
                            <a:pt x="589" y="740"/>
                          </a:moveTo>
                          <a:lnTo>
                            <a:pt x="686" y="24"/>
                          </a:lnTo>
                          <a:lnTo>
                            <a:pt x="95" y="0"/>
                          </a:lnTo>
                          <a:lnTo>
                            <a:pt x="0" y="638"/>
                          </a:lnTo>
                          <a:lnTo>
                            <a:pt x="589" y="740"/>
                          </a:lnTo>
                          <a:close/>
                        </a:path>
                      </a:pathLst>
                    </a:custGeom>
                    <a:solidFill>
                      <a:srgbClr val="A0A0A0"/>
                    </a:solidFill>
                    <a:ln w="3175">
                      <a:solidFill>
                        <a:srgbClr val="000000"/>
                      </a:solidFill>
                      <a:prstDash val="solid"/>
                      <a:round/>
                      <a:headEnd/>
                      <a:tailEnd/>
                    </a:ln>
                  </p:spPr>
                  <p:txBody>
                    <a:bodyPr/>
                    <a:lstStyle/>
                    <a:p>
                      <a:endParaRPr lang="zh-CN" altLang="en-US" b="1">
                        <a:solidFill>
                          <a:srgbClr val="000099"/>
                        </a:solidFill>
                      </a:endParaRPr>
                    </a:p>
                  </p:txBody>
                </p:sp>
                <p:sp>
                  <p:nvSpPr>
                    <p:cNvPr id="245084" name="Freeform 63"/>
                    <p:cNvSpPr>
                      <a:spLocks/>
                    </p:cNvSpPr>
                    <p:nvPr/>
                  </p:nvSpPr>
                  <p:spPr bwMode="auto">
                    <a:xfrm>
                      <a:off x="564" y="1771"/>
                      <a:ext cx="121" cy="147"/>
                    </a:xfrm>
                    <a:custGeom>
                      <a:avLst/>
                      <a:gdLst>
                        <a:gd name="T0" fmla="*/ 0 w 608"/>
                        <a:gd name="T1" fmla="*/ 0 h 735"/>
                        <a:gd name="T2" fmla="*/ 0 w 608"/>
                        <a:gd name="T3" fmla="*/ 0 h 735"/>
                        <a:gd name="T4" fmla="*/ 0 w 608"/>
                        <a:gd name="T5" fmla="*/ 0 h 735"/>
                        <a:gd name="T6" fmla="*/ 0 w 608"/>
                        <a:gd name="T7" fmla="*/ 0 h 735"/>
                        <a:gd name="T8" fmla="*/ 0 w 608"/>
                        <a:gd name="T9" fmla="*/ 0 h 7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8" h="735">
                          <a:moveTo>
                            <a:pt x="97" y="0"/>
                          </a:moveTo>
                          <a:lnTo>
                            <a:pt x="608" y="163"/>
                          </a:lnTo>
                          <a:lnTo>
                            <a:pt x="536" y="735"/>
                          </a:lnTo>
                          <a:lnTo>
                            <a:pt x="0" y="717"/>
                          </a:lnTo>
                          <a:lnTo>
                            <a:pt x="97" y="0"/>
                          </a:lnTo>
                          <a:close/>
                        </a:path>
                      </a:pathLst>
                    </a:custGeom>
                    <a:solidFill>
                      <a:srgbClr val="808080"/>
                    </a:solidFill>
                    <a:ln w="3175">
                      <a:solidFill>
                        <a:srgbClr val="000000"/>
                      </a:solidFill>
                      <a:prstDash val="solid"/>
                      <a:round/>
                      <a:headEnd/>
                      <a:tailEnd/>
                    </a:ln>
                  </p:spPr>
                  <p:txBody>
                    <a:bodyPr/>
                    <a:lstStyle/>
                    <a:p>
                      <a:endParaRPr lang="zh-CN" altLang="en-US" b="1">
                        <a:solidFill>
                          <a:srgbClr val="000099"/>
                        </a:solidFill>
                      </a:endParaRPr>
                    </a:p>
                  </p:txBody>
                </p:sp>
                <p:sp>
                  <p:nvSpPr>
                    <p:cNvPr id="245085" name="Freeform 64"/>
                    <p:cNvSpPr>
                      <a:spLocks/>
                    </p:cNvSpPr>
                    <p:nvPr/>
                  </p:nvSpPr>
                  <p:spPr bwMode="auto">
                    <a:xfrm>
                      <a:off x="462" y="1781"/>
                      <a:ext cx="98" cy="112"/>
                    </a:xfrm>
                    <a:custGeom>
                      <a:avLst/>
                      <a:gdLst>
                        <a:gd name="T0" fmla="*/ 0 w 493"/>
                        <a:gd name="T1" fmla="*/ 0 h 557"/>
                        <a:gd name="T2" fmla="*/ 0 w 493"/>
                        <a:gd name="T3" fmla="*/ 0 h 557"/>
                        <a:gd name="T4" fmla="*/ 0 w 493"/>
                        <a:gd name="T5" fmla="*/ 0 h 557"/>
                        <a:gd name="T6" fmla="*/ 0 w 493"/>
                        <a:gd name="T7" fmla="*/ 0 h 557"/>
                        <a:gd name="T8" fmla="*/ 0 w 493"/>
                        <a:gd name="T9" fmla="*/ 0 h 5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557">
                          <a:moveTo>
                            <a:pt x="493" y="25"/>
                          </a:moveTo>
                          <a:lnTo>
                            <a:pt x="423" y="557"/>
                          </a:lnTo>
                          <a:lnTo>
                            <a:pt x="0" y="494"/>
                          </a:lnTo>
                          <a:lnTo>
                            <a:pt x="73" y="0"/>
                          </a:lnTo>
                          <a:lnTo>
                            <a:pt x="493" y="25"/>
                          </a:lnTo>
                          <a:close/>
                        </a:path>
                      </a:pathLst>
                    </a:custGeom>
                    <a:solidFill>
                      <a:srgbClr val="00C0C0"/>
                    </a:solidFill>
                    <a:ln w="3175">
                      <a:solidFill>
                        <a:srgbClr val="000000"/>
                      </a:solidFill>
                      <a:prstDash val="solid"/>
                      <a:round/>
                      <a:headEnd/>
                      <a:tailEnd/>
                    </a:ln>
                  </p:spPr>
                  <p:txBody>
                    <a:bodyPr/>
                    <a:lstStyle/>
                    <a:p>
                      <a:endParaRPr lang="zh-CN" altLang="en-US" b="1">
                        <a:solidFill>
                          <a:srgbClr val="000099"/>
                        </a:solidFill>
                      </a:endParaRPr>
                    </a:p>
                  </p:txBody>
                </p:sp>
              </p:grpSp>
            </p:grpSp>
            <p:grpSp>
              <p:nvGrpSpPr>
                <p:cNvPr id="245072" name="Group 65"/>
                <p:cNvGrpSpPr>
                  <a:grpSpLocks/>
                </p:cNvGrpSpPr>
                <p:nvPr/>
              </p:nvGrpSpPr>
              <p:grpSpPr bwMode="auto">
                <a:xfrm>
                  <a:off x="424" y="1915"/>
                  <a:ext cx="97" cy="69"/>
                  <a:chOff x="424" y="1915"/>
                  <a:chExt cx="97" cy="69"/>
                </a:xfrm>
              </p:grpSpPr>
              <p:sp>
                <p:nvSpPr>
                  <p:cNvPr id="245073" name="Freeform 66"/>
                  <p:cNvSpPr>
                    <a:spLocks/>
                  </p:cNvSpPr>
                  <p:nvPr/>
                </p:nvSpPr>
                <p:spPr bwMode="auto">
                  <a:xfrm>
                    <a:off x="424" y="1915"/>
                    <a:ext cx="97" cy="69"/>
                  </a:xfrm>
                  <a:custGeom>
                    <a:avLst/>
                    <a:gdLst>
                      <a:gd name="T0" fmla="*/ 0 w 483"/>
                      <a:gd name="T1" fmla="*/ 0 h 346"/>
                      <a:gd name="T2" fmla="*/ 0 w 483"/>
                      <a:gd name="T3" fmla="*/ 0 h 346"/>
                      <a:gd name="T4" fmla="*/ 0 w 483"/>
                      <a:gd name="T5" fmla="*/ 0 h 346"/>
                      <a:gd name="T6" fmla="*/ 0 w 483"/>
                      <a:gd name="T7" fmla="*/ 0 h 346"/>
                      <a:gd name="T8" fmla="*/ 0 w 483"/>
                      <a:gd name="T9" fmla="*/ 0 h 3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3" h="346">
                        <a:moveTo>
                          <a:pt x="0" y="0"/>
                        </a:moveTo>
                        <a:lnTo>
                          <a:pt x="483" y="104"/>
                        </a:lnTo>
                        <a:lnTo>
                          <a:pt x="483" y="346"/>
                        </a:lnTo>
                        <a:lnTo>
                          <a:pt x="0" y="195"/>
                        </a:lnTo>
                        <a:lnTo>
                          <a:pt x="0" y="0"/>
                        </a:lnTo>
                        <a:close/>
                      </a:path>
                    </a:pathLst>
                  </a:custGeom>
                  <a:solidFill>
                    <a:srgbClr val="404040"/>
                  </a:solidFill>
                  <a:ln w="3175">
                    <a:solidFill>
                      <a:srgbClr val="000000"/>
                    </a:solidFill>
                    <a:prstDash val="solid"/>
                    <a:round/>
                    <a:headEnd/>
                    <a:tailEnd/>
                  </a:ln>
                </p:spPr>
                <p:txBody>
                  <a:bodyPr/>
                  <a:lstStyle/>
                  <a:p>
                    <a:endParaRPr lang="zh-CN" altLang="en-US" b="1">
                      <a:solidFill>
                        <a:srgbClr val="000099"/>
                      </a:solidFill>
                    </a:endParaRPr>
                  </a:p>
                </p:txBody>
              </p:sp>
              <p:sp>
                <p:nvSpPr>
                  <p:cNvPr id="245074" name="Line 67"/>
                  <p:cNvSpPr>
                    <a:spLocks noChangeShapeType="1"/>
                  </p:cNvSpPr>
                  <p:nvPr/>
                </p:nvSpPr>
                <p:spPr bwMode="auto">
                  <a:xfrm flipH="1" flipV="1">
                    <a:off x="433" y="1933"/>
                    <a:ext cx="26" cy="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75" name="Line 68"/>
                  <p:cNvSpPr>
                    <a:spLocks noChangeShapeType="1"/>
                  </p:cNvSpPr>
                  <p:nvPr/>
                </p:nvSpPr>
                <p:spPr bwMode="auto">
                  <a:xfrm>
                    <a:off x="472" y="1941"/>
                    <a:ext cx="34"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76" name="Line 69"/>
                  <p:cNvSpPr>
                    <a:spLocks noChangeShapeType="1"/>
                  </p:cNvSpPr>
                  <p:nvPr/>
                </p:nvSpPr>
                <p:spPr bwMode="auto">
                  <a:xfrm>
                    <a:off x="465" y="1924"/>
                    <a:ext cx="1" cy="4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77" name="Line 70"/>
                  <p:cNvSpPr>
                    <a:spLocks noChangeShapeType="1"/>
                  </p:cNvSpPr>
                  <p:nvPr/>
                </p:nvSpPr>
                <p:spPr bwMode="auto">
                  <a:xfrm>
                    <a:off x="511" y="1934"/>
                    <a:ext cx="1" cy="4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78" name="Line 71"/>
                  <p:cNvSpPr>
                    <a:spLocks noChangeShapeType="1"/>
                  </p:cNvSpPr>
                  <p:nvPr/>
                </p:nvSpPr>
                <p:spPr bwMode="auto">
                  <a:xfrm>
                    <a:off x="425" y="1933"/>
                    <a:ext cx="88" cy="2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79" name="Line 72"/>
                  <p:cNvSpPr>
                    <a:spLocks noChangeShapeType="1"/>
                  </p:cNvSpPr>
                  <p:nvPr/>
                </p:nvSpPr>
                <p:spPr bwMode="auto">
                  <a:xfrm flipH="1" flipV="1">
                    <a:off x="424" y="1926"/>
                    <a:ext cx="89" cy="2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grpSp>
            <p:nvGrpSpPr>
              <p:cNvPr id="245039" name="Group 73"/>
              <p:cNvGrpSpPr>
                <a:grpSpLocks/>
              </p:cNvGrpSpPr>
              <p:nvPr/>
            </p:nvGrpSpPr>
            <p:grpSpPr bwMode="auto">
              <a:xfrm>
                <a:off x="325" y="1917"/>
                <a:ext cx="231" cy="118"/>
                <a:chOff x="325" y="1917"/>
                <a:chExt cx="231" cy="118"/>
              </a:xfrm>
            </p:grpSpPr>
            <p:grpSp>
              <p:nvGrpSpPr>
                <p:cNvPr id="245040" name="Group 74"/>
                <p:cNvGrpSpPr>
                  <a:grpSpLocks/>
                </p:cNvGrpSpPr>
                <p:nvPr/>
              </p:nvGrpSpPr>
              <p:grpSpPr bwMode="auto">
                <a:xfrm>
                  <a:off x="504" y="1981"/>
                  <a:ext cx="37" cy="28"/>
                  <a:chOff x="504" y="1981"/>
                  <a:chExt cx="37" cy="28"/>
                </a:xfrm>
              </p:grpSpPr>
              <p:sp>
                <p:nvSpPr>
                  <p:cNvPr id="245069" name="Freeform 75"/>
                  <p:cNvSpPr>
                    <a:spLocks/>
                  </p:cNvSpPr>
                  <p:nvPr/>
                </p:nvSpPr>
                <p:spPr bwMode="auto">
                  <a:xfrm>
                    <a:off x="531" y="1981"/>
                    <a:ext cx="10" cy="28"/>
                  </a:xfrm>
                  <a:custGeom>
                    <a:avLst/>
                    <a:gdLst>
                      <a:gd name="T0" fmla="*/ 0 w 53"/>
                      <a:gd name="T1" fmla="*/ 0 h 140"/>
                      <a:gd name="T2" fmla="*/ 0 w 53"/>
                      <a:gd name="T3" fmla="*/ 0 h 140"/>
                      <a:gd name="T4" fmla="*/ 0 w 53"/>
                      <a:gd name="T5" fmla="*/ 0 h 140"/>
                      <a:gd name="T6" fmla="*/ 0 w 53"/>
                      <a:gd name="T7" fmla="*/ 0 h 140"/>
                      <a:gd name="T8" fmla="*/ 0 w 53"/>
                      <a:gd name="T9" fmla="*/ 0 h 1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140">
                        <a:moveTo>
                          <a:pt x="37" y="0"/>
                        </a:moveTo>
                        <a:lnTo>
                          <a:pt x="53" y="131"/>
                        </a:lnTo>
                        <a:lnTo>
                          <a:pt x="14" y="140"/>
                        </a:lnTo>
                        <a:lnTo>
                          <a:pt x="0" y="6"/>
                        </a:lnTo>
                        <a:lnTo>
                          <a:pt x="37" y="0"/>
                        </a:lnTo>
                        <a:close/>
                      </a:path>
                    </a:pathLst>
                  </a:custGeom>
                  <a:solidFill>
                    <a:srgbClr val="606060"/>
                  </a:solidFill>
                  <a:ln w="3175">
                    <a:solidFill>
                      <a:srgbClr val="000000"/>
                    </a:solidFill>
                    <a:prstDash val="solid"/>
                    <a:round/>
                    <a:headEnd/>
                    <a:tailEnd/>
                  </a:ln>
                </p:spPr>
                <p:txBody>
                  <a:bodyPr/>
                  <a:lstStyle/>
                  <a:p>
                    <a:endParaRPr lang="zh-CN" altLang="en-US" b="1">
                      <a:solidFill>
                        <a:srgbClr val="000099"/>
                      </a:solidFill>
                    </a:endParaRPr>
                  </a:p>
                </p:txBody>
              </p:sp>
              <p:sp>
                <p:nvSpPr>
                  <p:cNvPr id="245070" name="Freeform 76"/>
                  <p:cNvSpPr>
                    <a:spLocks/>
                  </p:cNvSpPr>
                  <p:nvPr/>
                </p:nvSpPr>
                <p:spPr bwMode="auto">
                  <a:xfrm>
                    <a:off x="504" y="1985"/>
                    <a:ext cx="29" cy="24"/>
                  </a:xfrm>
                  <a:custGeom>
                    <a:avLst/>
                    <a:gdLst>
                      <a:gd name="T0" fmla="*/ 0 w 148"/>
                      <a:gd name="T1" fmla="*/ 0 h 122"/>
                      <a:gd name="T2" fmla="*/ 0 w 148"/>
                      <a:gd name="T3" fmla="*/ 0 h 122"/>
                      <a:gd name="T4" fmla="*/ 0 w 148"/>
                      <a:gd name="T5" fmla="*/ 0 h 122"/>
                      <a:gd name="T6" fmla="*/ 0 w 148"/>
                      <a:gd name="T7" fmla="*/ 0 h 122"/>
                      <a:gd name="T8" fmla="*/ 0 w 148"/>
                      <a:gd name="T9" fmla="*/ 0 h 122"/>
                      <a:gd name="T10" fmla="*/ 0 w 148"/>
                      <a:gd name="T11" fmla="*/ 0 h 122"/>
                      <a:gd name="T12" fmla="*/ 0 w 148"/>
                      <a:gd name="T13" fmla="*/ 0 h 1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8" h="122">
                        <a:moveTo>
                          <a:pt x="136" y="5"/>
                        </a:moveTo>
                        <a:lnTo>
                          <a:pt x="148" y="122"/>
                        </a:lnTo>
                        <a:lnTo>
                          <a:pt x="0" y="61"/>
                        </a:lnTo>
                        <a:lnTo>
                          <a:pt x="58" y="43"/>
                        </a:lnTo>
                        <a:lnTo>
                          <a:pt x="111" y="70"/>
                        </a:lnTo>
                        <a:lnTo>
                          <a:pt x="94" y="0"/>
                        </a:lnTo>
                        <a:lnTo>
                          <a:pt x="136" y="5"/>
                        </a:lnTo>
                        <a:close/>
                      </a:path>
                    </a:pathLst>
                  </a:custGeom>
                  <a:solidFill>
                    <a:srgbClr val="404040"/>
                  </a:solidFill>
                  <a:ln w="3175">
                    <a:solidFill>
                      <a:srgbClr val="000000"/>
                    </a:solidFill>
                    <a:prstDash val="solid"/>
                    <a:round/>
                    <a:headEnd/>
                    <a:tailEnd/>
                  </a:ln>
                </p:spPr>
                <p:txBody>
                  <a:bodyPr/>
                  <a:lstStyle/>
                  <a:p>
                    <a:endParaRPr lang="zh-CN" altLang="en-US" b="1">
                      <a:solidFill>
                        <a:srgbClr val="000099"/>
                      </a:solidFill>
                    </a:endParaRPr>
                  </a:p>
                </p:txBody>
              </p:sp>
            </p:grpSp>
            <p:grpSp>
              <p:nvGrpSpPr>
                <p:cNvPr id="245041" name="Group 77"/>
                <p:cNvGrpSpPr>
                  <a:grpSpLocks/>
                </p:cNvGrpSpPr>
                <p:nvPr/>
              </p:nvGrpSpPr>
              <p:grpSpPr bwMode="auto">
                <a:xfrm>
                  <a:off x="325" y="1917"/>
                  <a:ext cx="231" cy="118"/>
                  <a:chOff x="325" y="1917"/>
                  <a:chExt cx="231" cy="118"/>
                </a:xfrm>
              </p:grpSpPr>
              <p:sp>
                <p:nvSpPr>
                  <p:cNvPr id="245042" name="Freeform 78"/>
                  <p:cNvSpPr>
                    <a:spLocks/>
                  </p:cNvSpPr>
                  <p:nvPr/>
                </p:nvSpPr>
                <p:spPr bwMode="auto">
                  <a:xfrm>
                    <a:off x="326" y="1917"/>
                    <a:ext cx="226" cy="105"/>
                  </a:xfrm>
                  <a:custGeom>
                    <a:avLst/>
                    <a:gdLst>
                      <a:gd name="T0" fmla="*/ 0 w 1132"/>
                      <a:gd name="T1" fmla="*/ 0 h 525"/>
                      <a:gd name="T2" fmla="*/ 0 w 1132"/>
                      <a:gd name="T3" fmla="*/ 0 h 525"/>
                      <a:gd name="T4" fmla="*/ 0 w 1132"/>
                      <a:gd name="T5" fmla="*/ 0 h 525"/>
                      <a:gd name="T6" fmla="*/ 0 w 1132"/>
                      <a:gd name="T7" fmla="*/ 0 h 525"/>
                      <a:gd name="T8" fmla="*/ 0 w 1132"/>
                      <a:gd name="T9" fmla="*/ 0 h 5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32" h="525">
                        <a:moveTo>
                          <a:pt x="1132" y="223"/>
                        </a:moveTo>
                        <a:lnTo>
                          <a:pt x="589" y="525"/>
                        </a:lnTo>
                        <a:lnTo>
                          <a:pt x="0" y="230"/>
                        </a:lnTo>
                        <a:lnTo>
                          <a:pt x="452" y="0"/>
                        </a:lnTo>
                        <a:lnTo>
                          <a:pt x="1132" y="223"/>
                        </a:lnTo>
                        <a:close/>
                      </a:path>
                    </a:pathLst>
                  </a:custGeom>
                  <a:solidFill>
                    <a:srgbClr val="808080"/>
                  </a:solidFill>
                  <a:ln w="3175">
                    <a:solidFill>
                      <a:srgbClr val="000000"/>
                    </a:solidFill>
                    <a:prstDash val="solid"/>
                    <a:round/>
                    <a:headEnd/>
                    <a:tailEnd/>
                  </a:ln>
                </p:spPr>
                <p:txBody>
                  <a:bodyPr/>
                  <a:lstStyle/>
                  <a:p>
                    <a:endParaRPr lang="zh-CN" altLang="en-US" b="1">
                      <a:solidFill>
                        <a:srgbClr val="000099"/>
                      </a:solidFill>
                    </a:endParaRPr>
                  </a:p>
                </p:txBody>
              </p:sp>
              <p:sp>
                <p:nvSpPr>
                  <p:cNvPr id="245043" name="Freeform 79"/>
                  <p:cNvSpPr>
                    <a:spLocks/>
                  </p:cNvSpPr>
                  <p:nvPr/>
                </p:nvSpPr>
                <p:spPr bwMode="auto">
                  <a:xfrm>
                    <a:off x="443" y="1961"/>
                    <a:ext cx="113" cy="74"/>
                  </a:xfrm>
                  <a:custGeom>
                    <a:avLst/>
                    <a:gdLst>
                      <a:gd name="T0" fmla="*/ 0 w 566"/>
                      <a:gd name="T1" fmla="*/ 0 h 371"/>
                      <a:gd name="T2" fmla="*/ 0 w 566"/>
                      <a:gd name="T3" fmla="*/ 0 h 371"/>
                      <a:gd name="T4" fmla="*/ 0 w 566"/>
                      <a:gd name="T5" fmla="*/ 0 h 371"/>
                      <a:gd name="T6" fmla="*/ 0 w 566"/>
                      <a:gd name="T7" fmla="*/ 0 h 371"/>
                      <a:gd name="T8" fmla="*/ 0 w 566"/>
                      <a:gd name="T9" fmla="*/ 0 h 3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6" h="371">
                        <a:moveTo>
                          <a:pt x="547" y="0"/>
                        </a:moveTo>
                        <a:lnTo>
                          <a:pt x="0" y="307"/>
                        </a:lnTo>
                        <a:lnTo>
                          <a:pt x="16" y="371"/>
                        </a:lnTo>
                        <a:lnTo>
                          <a:pt x="566" y="60"/>
                        </a:lnTo>
                        <a:lnTo>
                          <a:pt x="547" y="0"/>
                        </a:lnTo>
                        <a:close/>
                      </a:path>
                    </a:pathLst>
                  </a:custGeom>
                  <a:solidFill>
                    <a:srgbClr val="606060"/>
                  </a:solidFill>
                  <a:ln w="3175">
                    <a:solidFill>
                      <a:srgbClr val="000000"/>
                    </a:solidFill>
                    <a:prstDash val="solid"/>
                    <a:round/>
                    <a:headEnd/>
                    <a:tailEnd/>
                  </a:ln>
                </p:spPr>
                <p:txBody>
                  <a:bodyPr/>
                  <a:lstStyle/>
                  <a:p>
                    <a:endParaRPr lang="zh-CN" altLang="en-US" b="1">
                      <a:solidFill>
                        <a:srgbClr val="000099"/>
                      </a:solidFill>
                    </a:endParaRPr>
                  </a:p>
                </p:txBody>
              </p:sp>
              <p:sp>
                <p:nvSpPr>
                  <p:cNvPr id="245044" name="Freeform 80"/>
                  <p:cNvSpPr>
                    <a:spLocks/>
                  </p:cNvSpPr>
                  <p:nvPr/>
                </p:nvSpPr>
                <p:spPr bwMode="auto">
                  <a:xfrm>
                    <a:off x="325" y="1963"/>
                    <a:ext cx="121" cy="72"/>
                  </a:xfrm>
                  <a:custGeom>
                    <a:avLst/>
                    <a:gdLst>
                      <a:gd name="T0" fmla="*/ 0 w 605"/>
                      <a:gd name="T1" fmla="*/ 0 h 363"/>
                      <a:gd name="T2" fmla="*/ 0 w 605"/>
                      <a:gd name="T3" fmla="*/ 0 h 363"/>
                      <a:gd name="T4" fmla="*/ 0 w 605"/>
                      <a:gd name="T5" fmla="*/ 0 h 363"/>
                      <a:gd name="T6" fmla="*/ 0 w 605"/>
                      <a:gd name="T7" fmla="*/ 0 h 363"/>
                      <a:gd name="T8" fmla="*/ 0 w 605"/>
                      <a:gd name="T9" fmla="*/ 0 h 3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5" h="363">
                        <a:moveTo>
                          <a:pt x="605" y="363"/>
                        </a:moveTo>
                        <a:lnTo>
                          <a:pt x="587" y="295"/>
                        </a:lnTo>
                        <a:lnTo>
                          <a:pt x="0" y="0"/>
                        </a:lnTo>
                        <a:lnTo>
                          <a:pt x="21" y="53"/>
                        </a:lnTo>
                        <a:lnTo>
                          <a:pt x="605" y="363"/>
                        </a:lnTo>
                        <a:close/>
                      </a:path>
                    </a:pathLst>
                  </a:custGeom>
                  <a:solidFill>
                    <a:srgbClr val="404040"/>
                  </a:solidFill>
                  <a:ln w="3175">
                    <a:solidFill>
                      <a:srgbClr val="000000"/>
                    </a:solidFill>
                    <a:prstDash val="solid"/>
                    <a:round/>
                    <a:headEnd/>
                    <a:tailEnd/>
                  </a:ln>
                </p:spPr>
                <p:txBody>
                  <a:bodyPr/>
                  <a:lstStyle/>
                  <a:p>
                    <a:endParaRPr lang="zh-CN" altLang="en-US" b="1">
                      <a:solidFill>
                        <a:srgbClr val="000099"/>
                      </a:solidFill>
                    </a:endParaRPr>
                  </a:p>
                </p:txBody>
              </p:sp>
              <p:sp>
                <p:nvSpPr>
                  <p:cNvPr id="245045" name="Freeform 81"/>
                  <p:cNvSpPr>
                    <a:spLocks/>
                  </p:cNvSpPr>
                  <p:nvPr/>
                </p:nvSpPr>
                <p:spPr bwMode="auto">
                  <a:xfrm>
                    <a:off x="417" y="1966"/>
                    <a:ext cx="90" cy="46"/>
                  </a:xfrm>
                  <a:custGeom>
                    <a:avLst/>
                    <a:gdLst>
                      <a:gd name="T0" fmla="*/ 0 w 454"/>
                      <a:gd name="T1" fmla="*/ 0 h 230"/>
                      <a:gd name="T2" fmla="*/ 0 w 454"/>
                      <a:gd name="T3" fmla="*/ 0 h 230"/>
                      <a:gd name="T4" fmla="*/ 0 w 454"/>
                      <a:gd name="T5" fmla="*/ 0 h 230"/>
                      <a:gd name="T6" fmla="*/ 0 w 454"/>
                      <a:gd name="T7" fmla="*/ 0 h 230"/>
                      <a:gd name="T8" fmla="*/ 0 w 454"/>
                      <a:gd name="T9" fmla="*/ 0 h 2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4" h="230">
                        <a:moveTo>
                          <a:pt x="454" y="59"/>
                        </a:moveTo>
                        <a:lnTo>
                          <a:pt x="297" y="0"/>
                        </a:lnTo>
                        <a:lnTo>
                          <a:pt x="0" y="161"/>
                        </a:lnTo>
                        <a:lnTo>
                          <a:pt x="151" y="230"/>
                        </a:lnTo>
                        <a:lnTo>
                          <a:pt x="454" y="5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5046" name="Freeform 82"/>
                  <p:cNvSpPr>
                    <a:spLocks/>
                  </p:cNvSpPr>
                  <p:nvPr/>
                </p:nvSpPr>
                <p:spPr bwMode="auto">
                  <a:xfrm>
                    <a:off x="336" y="1934"/>
                    <a:ext cx="134" cy="61"/>
                  </a:xfrm>
                  <a:custGeom>
                    <a:avLst/>
                    <a:gdLst>
                      <a:gd name="T0" fmla="*/ 0 w 669"/>
                      <a:gd name="T1" fmla="*/ 0 h 309"/>
                      <a:gd name="T2" fmla="*/ 0 w 669"/>
                      <a:gd name="T3" fmla="*/ 0 h 309"/>
                      <a:gd name="T4" fmla="*/ 0 w 669"/>
                      <a:gd name="T5" fmla="*/ 0 h 309"/>
                      <a:gd name="T6" fmla="*/ 0 w 669"/>
                      <a:gd name="T7" fmla="*/ 0 h 309"/>
                      <a:gd name="T8" fmla="*/ 0 w 669"/>
                      <a:gd name="T9" fmla="*/ 0 h 3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9" h="309">
                        <a:moveTo>
                          <a:pt x="669" y="150"/>
                        </a:moveTo>
                        <a:lnTo>
                          <a:pt x="377" y="309"/>
                        </a:lnTo>
                        <a:lnTo>
                          <a:pt x="0" y="132"/>
                        </a:lnTo>
                        <a:lnTo>
                          <a:pt x="273" y="0"/>
                        </a:lnTo>
                        <a:lnTo>
                          <a:pt x="669" y="15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5047" name="Freeform 83"/>
                  <p:cNvSpPr>
                    <a:spLocks/>
                  </p:cNvSpPr>
                  <p:nvPr/>
                </p:nvSpPr>
                <p:spPr bwMode="auto">
                  <a:xfrm>
                    <a:off x="393" y="1920"/>
                    <a:ext cx="148" cy="57"/>
                  </a:xfrm>
                  <a:custGeom>
                    <a:avLst/>
                    <a:gdLst>
                      <a:gd name="T0" fmla="*/ 0 w 738"/>
                      <a:gd name="T1" fmla="*/ 0 h 283"/>
                      <a:gd name="T2" fmla="*/ 0 w 738"/>
                      <a:gd name="T3" fmla="*/ 0 h 283"/>
                      <a:gd name="T4" fmla="*/ 0 w 738"/>
                      <a:gd name="T5" fmla="*/ 0 h 283"/>
                      <a:gd name="T6" fmla="*/ 0 w 738"/>
                      <a:gd name="T7" fmla="*/ 0 h 283"/>
                      <a:gd name="T8" fmla="*/ 0 w 738"/>
                      <a:gd name="T9" fmla="*/ 0 h 2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8" h="283">
                        <a:moveTo>
                          <a:pt x="584" y="283"/>
                        </a:moveTo>
                        <a:lnTo>
                          <a:pt x="738" y="205"/>
                        </a:lnTo>
                        <a:lnTo>
                          <a:pt x="118" y="0"/>
                        </a:lnTo>
                        <a:lnTo>
                          <a:pt x="0" y="60"/>
                        </a:lnTo>
                        <a:lnTo>
                          <a:pt x="584" y="283"/>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5048" name="Line 84"/>
                  <p:cNvSpPr>
                    <a:spLocks noChangeShapeType="1"/>
                  </p:cNvSpPr>
                  <p:nvPr/>
                </p:nvSpPr>
                <p:spPr bwMode="auto">
                  <a:xfrm flipH="1" flipV="1">
                    <a:off x="411" y="1923"/>
                    <a:ext cx="128" cy="4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49" name="Line 85"/>
                  <p:cNvSpPr>
                    <a:spLocks noChangeShapeType="1"/>
                  </p:cNvSpPr>
                  <p:nvPr/>
                </p:nvSpPr>
                <p:spPr bwMode="auto">
                  <a:xfrm flipH="1" flipV="1">
                    <a:off x="404" y="1925"/>
                    <a:ext cx="124" cy="45"/>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50" name="Line 86"/>
                  <p:cNvSpPr>
                    <a:spLocks noChangeShapeType="1"/>
                  </p:cNvSpPr>
                  <p:nvPr/>
                </p:nvSpPr>
                <p:spPr bwMode="auto">
                  <a:xfrm flipH="1" flipV="1">
                    <a:off x="399" y="1930"/>
                    <a:ext cx="121" cy="46"/>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51" name="Line 87"/>
                  <p:cNvSpPr>
                    <a:spLocks noChangeShapeType="1"/>
                  </p:cNvSpPr>
                  <p:nvPr/>
                </p:nvSpPr>
                <p:spPr bwMode="auto">
                  <a:xfrm flipH="1" flipV="1">
                    <a:off x="384" y="1937"/>
                    <a:ext cx="119" cy="4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52" name="Line 88"/>
                  <p:cNvSpPr>
                    <a:spLocks noChangeShapeType="1"/>
                  </p:cNvSpPr>
                  <p:nvPr/>
                </p:nvSpPr>
                <p:spPr bwMode="auto">
                  <a:xfrm flipH="1" flipV="1">
                    <a:off x="375" y="1942"/>
                    <a:ext cx="118" cy="4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53" name="Line 89"/>
                  <p:cNvSpPr>
                    <a:spLocks noChangeShapeType="1"/>
                  </p:cNvSpPr>
                  <p:nvPr/>
                </p:nvSpPr>
                <p:spPr bwMode="auto">
                  <a:xfrm flipH="1" flipV="1">
                    <a:off x="365" y="1946"/>
                    <a:ext cx="119" cy="5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54" name="Line 90"/>
                  <p:cNvSpPr>
                    <a:spLocks noChangeShapeType="1"/>
                  </p:cNvSpPr>
                  <p:nvPr/>
                </p:nvSpPr>
                <p:spPr bwMode="auto">
                  <a:xfrm flipH="1" flipV="1">
                    <a:off x="358" y="1951"/>
                    <a:ext cx="114" cy="50"/>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55" name="Line 91"/>
                  <p:cNvSpPr>
                    <a:spLocks noChangeShapeType="1"/>
                  </p:cNvSpPr>
                  <p:nvPr/>
                </p:nvSpPr>
                <p:spPr bwMode="auto">
                  <a:xfrm flipH="1" flipV="1">
                    <a:off x="347" y="1956"/>
                    <a:ext cx="114" cy="5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56" name="Line 92"/>
                  <p:cNvSpPr>
                    <a:spLocks noChangeShapeType="1"/>
                  </p:cNvSpPr>
                  <p:nvPr/>
                </p:nvSpPr>
                <p:spPr bwMode="auto">
                  <a:xfrm flipH="1">
                    <a:off x="437" y="1974"/>
                    <a:ext cx="61" cy="3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57" name="Line 93"/>
                  <p:cNvSpPr>
                    <a:spLocks noChangeShapeType="1"/>
                  </p:cNvSpPr>
                  <p:nvPr/>
                </p:nvSpPr>
                <p:spPr bwMode="auto">
                  <a:xfrm flipH="1">
                    <a:off x="426" y="1970"/>
                    <a:ext cx="58" cy="32"/>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58" name="Line 94"/>
                  <p:cNvSpPr>
                    <a:spLocks noChangeShapeType="1"/>
                  </p:cNvSpPr>
                  <p:nvPr/>
                </p:nvSpPr>
                <p:spPr bwMode="auto">
                  <a:xfrm flipH="1">
                    <a:off x="401" y="1959"/>
                    <a:ext cx="58" cy="3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59" name="Line 95"/>
                  <p:cNvSpPr>
                    <a:spLocks noChangeShapeType="1"/>
                  </p:cNvSpPr>
                  <p:nvPr/>
                </p:nvSpPr>
                <p:spPr bwMode="auto">
                  <a:xfrm flipH="1">
                    <a:off x="387" y="1954"/>
                    <a:ext cx="58" cy="3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60" name="Line 96"/>
                  <p:cNvSpPr>
                    <a:spLocks noChangeShapeType="1"/>
                  </p:cNvSpPr>
                  <p:nvPr/>
                </p:nvSpPr>
                <p:spPr bwMode="auto">
                  <a:xfrm flipH="1">
                    <a:off x="375" y="1949"/>
                    <a:ext cx="56" cy="3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61" name="Line 97"/>
                  <p:cNvSpPr>
                    <a:spLocks noChangeShapeType="1"/>
                  </p:cNvSpPr>
                  <p:nvPr/>
                </p:nvSpPr>
                <p:spPr bwMode="auto">
                  <a:xfrm flipH="1">
                    <a:off x="364" y="1944"/>
                    <a:ext cx="53" cy="2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62" name="Line 98"/>
                  <p:cNvSpPr>
                    <a:spLocks noChangeShapeType="1"/>
                  </p:cNvSpPr>
                  <p:nvPr/>
                </p:nvSpPr>
                <p:spPr bwMode="auto">
                  <a:xfrm flipH="1">
                    <a:off x="352" y="1939"/>
                    <a:ext cx="55" cy="2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63" name="Line 99"/>
                  <p:cNvSpPr>
                    <a:spLocks noChangeShapeType="1"/>
                  </p:cNvSpPr>
                  <p:nvPr/>
                </p:nvSpPr>
                <p:spPr bwMode="auto">
                  <a:xfrm flipH="1">
                    <a:off x="494" y="1955"/>
                    <a:ext cx="28"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64" name="Line 100"/>
                  <p:cNvSpPr>
                    <a:spLocks noChangeShapeType="1"/>
                  </p:cNvSpPr>
                  <p:nvPr/>
                </p:nvSpPr>
                <p:spPr bwMode="auto">
                  <a:xfrm flipH="1">
                    <a:off x="477" y="1949"/>
                    <a:ext cx="26"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65" name="Line 101"/>
                  <p:cNvSpPr>
                    <a:spLocks noChangeShapeType="1"/>
                  </p:cNvSpPr>
                  <p:nvPr/>
                </p:nvSpPr>
                <p:spPr bwMode="auto">
                  <a:xfrm flipH="1">
                    <a:off x="460" y="1943"/>
                    <a:ext cx="28"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66" name="Line 102"/>
                  <p:cNvSpPr>
                    <a:spLocks noChangeShapeType="1"/>
                  </p:cNvSpPr>
                  <p:nvPr/>
                </p:nvSpPr>
                <p:spPr bwMode="auto">
                  <a:xfrm flipH="1">
                    <a:off x="443" y="1937"/>
                    <a:ext cx="27" cy="13"/>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67" name="Line 103"/>
                  <p:cNvSpPr>
                    <a:spLocks noChangeShapeType="1"/>
                  </p:cNvSpPr>
                  <p:nvPr/>
                </p:nvSpPr>
                <p:spPr bwMode="auto">
                  <a:xfrm flipH="1">
                    <a:off x="427" y="1931"/>
                    <a:ext cx="26"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68" name="Line 104"/>
                  <p:cNvSpPr>
                    <a:spLocks noChangeShapeType="1"/>
                  </p:cNvSpPr>
                  <p:nvPr/>
                </p:nvSpPr>
                <p:spPr bwMode="auto">
                  <a:xfrm flipH="1">
                    <a:off x="408" y="1925"/>
                    <a:ext cx="24" cy="13"/>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grpSp>
      </p:grpSp>
      <p:grpSp>
        <p:nvGrpSpPr>
          <p:cNvPr id="244752" name="Group 105"/>
          <p:cNvGrpSpPr>
            <a:grpSpLocks/>
          </p:cNvGrpSpPr>
          <p:nvPr/>
        </p:nvGrpSpPr>
        <p:grpSpPr bwMode="auto">
          <a:xfrm>
            <a:off x="599495" y="4733925"/>
            <a:ext cx="94588" cy="171450"/>
            <a:chOff x="287" y="1872"/>
            <a:chExt cx="55" cy="108"/>
          </a:xfrm>
        </p:grpSpPr>
        <p:sp>
          <p:nvSpPr>
            <p:cNvPr id="245034" name="Freeform 106"/>
            <p:cNvSpPr>
              <a:spLocks/>
            </p:cNvSpPr>
            <p:nvPr/>
          </p:nvSpPr>
          <p:spPr bwMode="auto">
            <a:xfrm>
              <a:off x="287" y="1872"/>
              <a:ext cx="55" cy="108"/>
            </a:xfrm>
            <a:custGeom>
              <a:avLst/>
              <a:gdLst>
                <a:gd name="T0" fmla="*/ 0 w 276"/>
                <a:gd name="T1" fmla="*/ 0 h 540"/>
                <a:gd name="T2" fmla="*/ 0 w 276"/>
                <a:gd name="T3" fmla="*/ 0 h 540"/>
                <a:gd name="T4" fmla="*/ 0 w 276"/>
                <a:gd name="T5" fmla="*/ 0 h 540"/>
                <a:gd name="T6" fmla="*/ 0 w 276"/>
                <a:gd name="T7" fmla="*/ 0 h 540"/>
                <a:gd name="T8" fmla="*/ 0 w 276"/>
                <a:gd name="T9" fmla="*/ 0 h 540"/>
                <a:gd name="T10" fmla="*/ 0 w 276"/>
                <a:gd name="T11" fmla="*/ 0 h 540"/>
                <a:gd name="T12" fmla="*/ 0 w 276"/>
                <a:gd name="T13" fmla="*/ 0 h 540"/>
                <a:gd name="T14" fmla="*/ 0 w 276"/>
                <a:gd name="T15" fmla="*/ 0 h 540"/>
                <a:gd name="T16" fmla="*/ 0 w 276"/>
                <a:gd name="T17" fmla="*/ 0 h 540"/>
                <a:gd name="T18" fmla="*/ 0 w 276"/>
                <a:gd name="T19" fmla="*/ 0 h 540"/>
                <a:gd name="T20" fmla="*/ 0 w 276"/>
                <a:gd name="T21" fmla="*/ 0 h 540"/>
                <a:gd name="T22" fmla="*/ 0 w 276"/>
                <a:gd name="T23" fmla="*/ 0 h 5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6" h="540">
                  <a:moveTo>
                    <a:pt x="0" y="192"/>
                  </a:moveTo>
                  <a:lnTo>
                    <a:pt x="53" y="121"/>
                  </a:lnTo>
                  <a:lnTo>
                    <a:pt x="104" y="84"/>
                  </a:lnTo>
                  <a:lnTo>
                    <a:pt x="125" y="30"/>
                  </a:lnTo>
                  <a:lnTo>
                    <a:pt x="137" y="6"/>
                  </a:lnTo>
                  <a:lnTo>
                    <a:pt x="195" y="0"/>
                  </a:lnTo>
                  <a:lnTo>
                    <a:pt x="276" y="45"/>
                  </a:lnTo>
                  <a:lnTo>
                    <a:pt x="255" y="143"/>
                  </a:lnTo>
                  <a:lnTo>
                    <a:pt x="232" y="198"/>
                  </a:lnTo>
                  <a:lnTo>
                    <a:pt x="179" y="365"/>
                  </a:lnTo>
                  <a:lnTo>
                    <a:pt x="92" y="540"/>
                  </a:lnTo>
                  <a:lnTo>
                    <a:pt x="0" y="192"/>
                  </a:lnTo>
                  <a:close/>
                </a:path>
              </a:pathLst>
            </a:custGeom>
            <a:solidFill>
              <a:srgbClr val="C0C0C0"/>
            </a:solidFill>
            <a:ln w="3175">
              <a:solidFill>
                <a:srgbClr val="000000"/>
              </a:solidFill>
              <a:prstDash val="solid"/>
              <a:round/>
              <a:headEnd/>
              <a:tailEnd/>
            </a:ln>
          </p:spPr>
          <p:txBody>
            <a:bodyPr/>
            <a:lstStyle/>
            <a:p>
              <a:endParaRPr lang="zh-CN" altLang="en-US" b="1">
                <a:solidFill>
                  <a:srgbClr val="000099"/>
                </a:solidFill>
              </a:endParaRPr>
            </a:p>
          </p:txBody>
        </p:sp>
        <p:sp>
          <p:nvSpPr>
            <p:cNvPr id="245035" name="Freeform 107"/>
            <p:cNvSpPr>
              <a:spLocks/>
            </p:cNvSpPr>
            <p:nvPr/>
          </p:nvSpPr>
          <p:spPr bwMode="auto">
            <a:xfrm>
              <a:off x="296" y="1880"/>
              <a:ext cx="43" cy="77"/>
            </a:xfrm>
            <a:custGeom>
              <a:avLst/>
              <a:gdLst>
                <a:gd name="T0" fmla="*/ 0 w 216"/>
                <a:gd name="T1" fmla="*/ 0 h 385"/>
                <a:gd name="T2" fmla="*/ 0 w 216"/>
                <a:gd name="T3" fmla="*/ 0 h 385"/>
                <a:gd name="T4" fmla="*/ 0 w 216"/>
                <a:gd name="T5" fmla="*/ 0 h 385"/>
                <a:gd name="T6" fmla="*/ 0 w 216"/>
                <a:gd name="T7" fmla="*/ 0 h 385"/>
                <a:gd name="T8" fmla="*/ 0 w 216"/>
                <a:gd name="T9" fmla="*/ 0 h 385"/>
                <a:gd name="T10" fmla="*/ 0 w 216"/>
                <a:gd name="T11" fmla="*/ 0 h 385"/>
                <a:gd name="T12" fmla="*/ 0 w 216"/>
                <a:gd name="T13" fmla="*/ 0 h 385"/>
                <a:gd name="T14" fmla="*/ 0 w 216"/>
                <a:gd name="T15" fmla="*/ 0 h 385"/>
                <a:gd name="T16" fmla="*/ 0 w 216"/>
                <a:gd name="T17" fmla="*/ 0 h 385"/>
                <a:gd name="T18" fmla="*/ 0 w 216"/>
                <a:gd name="T19" fmla="*/ 0 h 385"/>
                <a:gd name="T20" fmla="*/ 0 w 216"/>
                <a:gd name="T21" fmla="*/ 0 h 385"/>
                <a:gd name="T22" fmla="*/ 0 w 216"/>
                <a:gd name="T23" fmla="*/ 0 h 385"/>
                <a:gd name="T24" fmla="*/ 0 w 216"/>
                <a:gd name="T25" fmla="*/ 0 h 385"/>
                <a:gd name="T26" fmla="*/ 0 w 216"/>
                <a:gd name="T27" fmla="*/ 0 h 385"/>
                <a:gd name="T28" fmla="*/ 0 w 216"/>
                <a:gd name="T29" fmla="*/ 0 h 385"/>
                <a:gd name="T30" fmla="*/ 0 w 216"/>
                <a:gd name="T31" fmla="*/ 0 h 385"/>
                <a:gd name="T32" fmla="*/ 0 w 216"/>
                <a:gd name="T33" fmla="*/ 0 h 385"/>
                <a:gd name="T34" fmla="*/ 0 w 216"/>
                <a:gd name="T35" fmla="*/ 0 h 385"/>
                <a:gd name="T36" fmla="*/ 0 w 216"/>
                <a:gd name="T37" fmla="*/ 0 h 385"/>
                <a:gd name="T38" fmla="*/ 0 w 216"/>
                <a:gd name="T39" fmla="*/ 0 h 385"/>
                <a:gd name="T40" fmla="*/ 0 w 216"/>
                <a:gd name="T41" fmla="*/ 0 h 385"/>
                <a:gd name="T42" fmla="*/ 0 w 216"/>
                <a:gd name="T43" fmla="*/ 0 h 385"/>
                <a:gd name="T44" fmla="*/ 0 w 216"/>
                <a:gd name="T45" fmla="*/ 0 h 385"/>
                <a:gd name="T46" fmla="*/ 0 w 216"/>
                <a:gd name="T47" fmla="*/ 0 h 385"/>
                <a:gd name="T48" fmla="*/ 0 w 216"/>
                <a:gd name="T49" fmla="*/ 0 h 385"/>
                <a:gd name="T50" fmla="*/ 0 w 216"/>
                <a:gd name="T51" fmla="*/ 0 h 385"/>
                <a:gd name="T52" fmla="*/ 0 w 216"/>
                <a:gd name="T53" fmla="*/ 0 h 385"/>
                <a:gd name="T54" fmla="*/ 0 w 216"/>
                <a:gd name="T55" fmla="*/ 0 h 38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16" h="385">
                  <a:moveTo>
                    <a:pt x="91" y="0"/>
                  </a:moveTo>
                  <a:lnTo>
                    <a:pt x="115" y="25"/>
                  </a:lnTo>
                  <a:lnTo>
                    <a:pt x="165" y="46"/>
                  </a:lnTo>
                  <a:lnTo>
                    <a:pt x="216" y="44"/>
                  </a:lnTo>
                  <a:lnTo>
                    <a:pt x="185" y="132"/>
                  </a:lnTo>
                  <a:lnTo>
                    <a:pt x="147" y="128"/>
                  </a:lnTo>
                  <a:lnTo>
                    <a:pt x="118" y="112"/>
                  </a:lnTo>
                  <a:lnTo>
                    <a:pt x="134" y="138"/>
                  </a:lnTo>
                  <a:lnTo>
                    <a:pt x="177" y="146"/>
                  </a:lnTo>
                  <a:lnTo>
                    <a:pt x="145" y="242"/>
                  </a:lnTo>
                  <a:lnTo>
                    <a:pt x="124" y="312"/>
                  </a:lnTo>
                  <a:lnTo>
                    <a:pt x="115" y="271"/>
                  </a:lnTo>
                  <a:lnTo>
                    <a:pt x="103" y="197"/>
                  </a:lnTo>
                  <a:lnTo>
                    <a:pt x="102" y="155"/>
                  </a:lnTo>
                  <a:lnTo>
                    <a:pt x="94" y="173"/>
                  </a:lnTo>
                  <a:lnTo>
                    <a:pt x="94" y="222"/>
                  </a:lnTo>
                  <a:lnTo>
                    <a:pt x="103" y="290"/>
                  </a:lnTo>
                  <a:lnTo>
                    <a:pt x="110" y="333"/>
                  </a:lnTo>
                  <a:lnTo>
                    <a:pt x="91" y="385"/>
                  </a:lnTo>
                  <a:lnTo>
                    <a:pt x="55" y="250"/>
                  </a:lnTo>
                  <a:lnTo>
                    <a:pt x="39" y="204"/>
                  </a:lnTo>
                  <a:lnTo>
                    <a:pt x="12" y="135"/>
                  </a:lnTo>
                  <a:lnTo>
                    <a:pt x="0" y="115"/>
                  </a:lnTo>
                  <a:lnTo>
                    <a:pt x="16" y="88"/>
                  </a:lnTo>
                  <a:lnTo>
                    <a:pt x="64" y="64"/>
                  </a:lnTo>
                  <a:lnTo>
                    <a:pt x="81" y="87"/>
                  </a:lnTo>
                  <a:lnTo>
                    <a:pt x="71" y="46"/>
                  </a:lnTo>
                  <a:lnTo>
                    <a:pt x="9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grpSp>
      <p:grpSp>
        <p:nvGrpSpPr>
          <p:cNvPr id="244753" name="Group 108"/>
          <p:cNvGrpSpPr>
            <a:grpSpLocks/>
          </p:cNvGrpSpPr>
          <p:nvPr/>
        </p:nvGrpSpPr>
        <p:grpSpPr bwMode="auto">
          <a:xfrm>
            <a:off x="584017" y="4635500"/>
            <a:ext cx="120385" cy="120650"/>
            <a:chOff x="278" y="1810"/>
            <a:chExt cx="70" cy="76"/>
          </a:xfrm>
        </p:grpSpPr>
        <p:sp>
          <p:nvSpPr>
            <p:cNvPr id="245019" name="Freeform 109"/>
            <p:cNvSpPr>
              <a:spLocks/>
            </p:cNvSpPr>
            <p:nvPr/>
          </p:nvSpPr>
          <p:spPr bwMode="auto">
            <a:xfrm>
              <a:off x="297" y="1815"/>
              <a:ext cx="51" cy="71"/>
            </a:xfrm>
            <a:custGeom>
              <a:avLst/>
              <a:gdLst>
                <a:gd name="T0" fmla="*/ 0 w 256"/>
                <a:gd name="T1" fmla="*/ 0 h 356"/>
                <a:gd name="T2" fmla="*/ 0 w 256"/>
                <a:gd name="T3" fmla="*/ 0 h 356"/>
                <a:gd name="T4" fmla="*/ 0 w 256"/>
                <a:gd name="T5" fmla="*/ 0 h 356"/>
                <a:gd name="T6" fmla="*/ 0 w 256"/>
                <a:gd name="T7" fmla="*/ 0 h 356"/>
                <a:gd name="T8" fmla="*/ 0 w 256"/>
                <a:gd name="T9" fmla="*/ 0 h 356"/>
                <a:gd name="T10" fmla="*/ 0 w 256"/>
                <a:gd name="T11" fmla="*/ 0 h 356"/>
                <a:gd name="T12" fmla="*/ 0 w 256"/>
                <a:gd name="T13" fmla="*/ 0 h 356"/>
                <a:gd name="T14" fmla="*/ 0 w 256"/>
                <a:gd name="T15" fmla="*/ 0 h 356"/>
                <a:gd name="T16" fmla="*/ 0 w 256"/>
                <a:gd name="T17" fmla="*/ 0 h 356"/>
                <a:gd name="T18" fmla="*/ 0 w 256"/>
                <a:gd name="T19" fmla="*/ 0 h 356"/>
                <a:gd name="T20" fmla="*/ 0 w 256"/>
                <a:gd name="T21" fmla="*/ 0 h 356"/>
                <a:gd name="T22" fmla="*/ 0 w 256"/>
                <a:gd name="T23" fmla="*/ 0 h 356"/>
                <a:gd name="T24" fmla="*/ 0 w 256"/>
                <a:gd name="T25" fmla="*/ 0 h 356"/>
                <a:gd name="T26" fmla="*/ 0 w 256"/>
                <a:gd name="T27" fmla="*/ 0 h 356"/>
                <a:gd name="T28" fmla="*/ 0 w 256"/>
                <a:gd name="T29" fmla="*/ 0 h 356"/>
                <a:gd name="T30" fmla="*/ 0 w 256"/>
                <a:gd name="T31" fmla="*/ 0 h 356"/>
                <a:gd name="T32" fmla="*/ 0 w 256"/>
                <a:gd name="T33" fmla="*/ 0 h 356"/>
                <a:gd name="T34" fmla="*/ 0 w 256"/>
                <a:gd name="T35" fmla="*/ 0 h 356"/>
                <a:gd name="T36" fmla="*/ 0 w 256"/>
                <a:gd name="T37" fmla="*/ 0 h 356"/>
                <a:gd name="T38" fmla="*/ 0 w 256"/>
                <a:gd name="T39" fmla="*/ 0 h 356"/>
                <a:gd name="T40" fmla="*/ 0 w 256"/>
                <a:gd name="T41" fmla="*/ 0 h 356"/>
                <a:gd name="T42" fmla="*/ 0 w 256"/>
                <a:gd name="T43" fmla="*/ 0 h 356"/>
                <a:gd name="T44" fmla="*/ 0 w 256"/>
                <a:gd name="T45" fmla="*/ 0 h 356"/>
                <a:gd name="T46" fmla="*/ 0 w 256"/>
                <a:gd name="T47" fmla="*/ 0 h 356"/>
                <a:gd name="T48" fmla="*/ 0 w 256"/>
                <a:gd name="T49" fmla="*/ 0 h 356"/>
                <a:gd name="T50" fmla="*/ 0 w 256"/>
                <a:gd name="T51" fmla="*/ 0 h 356"/>
                <a:gd name="T52" fmla="*/ 0 w 256"/>
                <a:gd name="T53" fmla="*/ 0 h 356"/>
                <a:gd name="T54" fmla="*/ 0 w 256"/>
                <a:gd name="T55" fmla="*/ 0 h 356"/>
                <a:gd name="T56" fmla="*/ 0 w 256"/>
                <a:gd name="T57" fmla="*/ 0 h 356"/>
                <a:gd name="T58" fmla="*/ 0 w 256"/>
                <a:gd name="T59" fmla="*/ 0 h 356"/>
                <a:gd name="T60" fmla="*/ 0 w 256"/>
                <a:gd name="T61" fmla="*/ 0 h 356"/>
                <a:gd name="T62" fmla="*/ 0 w 256"/>
                <a:gd name="T63" fmla="*/ 0 h 356"/>
                <a:gd name="T64" fmla="*/ 0 w 256"/>
                <a:gd name="T65" fmla="*/ 0 h 356"/>
                <a:gd name="T66" fmla="*/ 0 w 256"/>
                <a:gd name="T67" fmla="*/ 0 h 356"/>
                <a:gd name="T68" fmla="*/ 0 w 256"/>
                <a:gd name="T69" fmla="*/ 0 h 356"/>
                <a:gd name="T70" fmla="*/ 0 w 256"/>
                <a:gd name="T71" fmla="*/ 0 h 356"/>
                <a:gd name="T72" fmla="*/ 0 w 256"/>
                <a:gd name="T73" fmla="*/ 0 h 356"/>
                <a:gd name="T74" fmla="*/ 0 w 256"/>
                <a:gd name="T75" fmla="*/ 0 h 356"/>
                <a:gd name="T76" fmla="*/ 0 w 256"/>
                <a:gd name="T77" fmla="*/ 0 h 356"/>
                <a:gd name="T78" fmla="*/ 0 w 256"/>
                <a:gd name="T79" fmla="*/ 0 h 356"/>
                <a:gd name="T80" fmla="*/ 0 w 256"/>
                <a:gd name="T81" fmla="*/ 0 h 356"/>
                <a:gd name="T82" fmla="*/ 0 w 256"/>
                <a:gd name="T83" fmla="*/ 0 h 356"/>
                <a:gd name="T84" fmla="*/ 0 w 256"/>
                <a:gd name="T85" fmla="*/ 0 h 356"/>
                <a:gd name="T86" fmla="*/ 0 w 256"/>
                <a:gd name="T87" fmla="*/ 0 h 356"/>
                <a:gd name="T88" fmla="*/ 0 w 256"/>
                <a:gd name="T89" fmla="*/ 0 h 356"/>
                <a:gd name="T90" fmla="*/ 0 w 256"/>
                <a:gd name="T91" fmla="*/ 0 h 356"/>
                <a:gd name="T92" fmla="*/ 0 w 256"/>
                <a:gd name="T93" fmla="*/ 0 h 356"/>
                <a:gd name="T94" fmla="*/ 0 w 256"/>
                <a:gd name="T95" fmla="*/ 0 h 35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56" h="356">
                  <a:moveTo>
                    <a:pt x="3" y="130"/>
                  </a:moveTo>
                  <a:lnTo>
                    <a:pt x="11" y="155"/>
                  </a:lnTo>
                  <a:lnTo>
                    <a:pt x="26" y="167"/>
                  </a:lnTo>
                  <a:lnTo>
                    <a:pt x="35" y="187"/>
                  </a:lnTo>
                  <a:lnTo>
                    <a:pt x="45" y="203"/>
                  </a:lnTo>
                  <a:lnTo>
                    <a:pt x="61" y="218"/>
                  </a:lnTo>
                  <a:lnTo>
                    <a:pt x="73" y="227"/>
                  </a:lnTo>
                  <a:lnTo>
                    <a:pt x="93" y="238"/>
                  </a:lnTo>
                  <a:lnTo>
                    <a:pt x="96" y="252"/>
                  </a:lnTo>
                  <a:lnTo>
                    <a:pt x="96" y="270"/>
                  </a:lnTo>
                  <a:lnTo>
                    <a:pt x="91" y="315"/>
                  </a:lnTo>
                  <a:lnTo>
                    <a:pt x="127" y="341"/>
                  </a:lnTo>
                  <a:lnTo>
                    <a:pt x="157" y="354"/>
                  </a:lnTo>
                  <a:lnTo>
                    <a:pt x="182" y="356"/>
                  </a:lnTo>
                  <a:lnTo>
                    <a:pt x="207" y="354"/>
                  </a:lnTo>
                  <a:lnTo>
                    <a:pt x="216" y="325"/>
                  </a:lnTo>
                  <a:lnTo>
                    <a:pt x="222" y="260"/>
                  </a:lnTo>
                  <a:lnTo>
                    <a:pt x="237" y="237"/>
                  </a:lnTo>
                  <a:lnTo>
                    <a:pt x="248" y="204"/>
                  </a:lnTo>
                  <a:lnTo>
                    <a:pt x="250" y="173"/>
                  </a:lnTo>
                  <a:lnTo>
                    <a:pt x="255" y="131"/>
                  </a:lnTo>
                  <a:lnTo>
                    <a:pt x="256" y="107"/>
                  </a:lnTo>
                  <a:lnTo>
                    <a:pt x="255" y="92"/>
                  </a:lnTo>
                  <a:lnTo>
                    <a:pt x="248" y="66"/>
                  </a:lnTo>
                  <a:lnTo>
                    <a:pt x="234" y="52"/>
                  </a:lnTo>
                  <a:lnTo>
                    <a:pt x="215" y="48"/>
                  </a:lnTo>
                  <a:lnTo>
                    <a:pt x="208" y="33"/>
                  </a:lnTo>
                  <a:lnTo>
                    <a:pt x="191" y="23"/>
                  </a:lnTo>
                  <a:lnTo>
                    <a:pt x="173" y="33"/>
                  </a:lnTo>
                  <a:lnTo>
                    <a:pt x="160" y="12"/>
                  </a:lnTo>
                  <a:lnTo>
                    <a:pt x="140" y="5"/>
                  </a:lnTo>
                  <a:lnTo>
                    <a:pt x="118" y="24"/>
                  </a:lnTo>
                  <a:lnTo>
                    <a:pt x="108" y="0"/>
                  </a:lnTo>
                  <a:lnTo>
                    <a:pt x="78" y="3"/>
                  </a:lnTo>
                  <a:lnTo>
                    <a:pt x="63" y="42"/>
                  </a:lnTo>
                  <a:lnTo>
                    <a:pt x="60" y="64"/>
                  </a:lnTo>
                  <a:lnTo>
                    <a:pt x="57" y="93"/>
                  </a:lnTo>
                  <a:lnTo>
                    <a:pt x="51" y="131"/>
                  </a:lnTo>
                  <a:lnTo>
                    <a:pt x="43" y="116"/>
                  </a:lnTo>
                  <a:lnTo>
                    <a:pt x="39" y="89"/>
                  </a:lnTo>
                  <a:lnTo>
                    <a:pt x="34" y="70"/>
                  </a:lnTo>
                  <a:lnTo>
                    <a:pt x="27" y="61"/>
                  </a:lnTo>
                  <a:lnTo>
                    <a:pt x="12" y="54"/>
                  </a:lnTo>
                  <a:lnTo>
                    <a:pt x="4" y="57"/>
                  </a:lnTo>
                  <a:lnTo>
                    <a:pt x="0" y="66"/>
                  </a:lnTo>
                  <a:lnTo>
                    <a:pt x="5" y="80"/>
                  </a:lnTo>
                  <a:lnTo>
                    <a:pt x="7" y="107"/>
                  </a:lnTo>
                  <a:lnTo>
                    <a:pt x="3" y="130"/>
                  </a:lnTo>
                  <a:close/>
                </a:path>
              </a:pathLst>
            </a:custGeom>
            <a:solidFill>
              <a:srgbClr val="FFC080"/>
            </a:solidFill>
            <a:ln w="3175">
              <a:solidFill>
                <a:srgbClr val="402000"/>
              </a:solidFill>
              <a:prstDash val="solid"/>
              <a:round/>
              <a:headEnd/>
              <a:tailEnd/>
            </a:ln>
          </p:spPr>
          <p:txBody>
            <a:bodyPr/>
            <a:lstStyle/>
            <a:p>
              <a:endParaRPr lang="zh-CN" altLang="en-US" b="1">
                <a:solidFill>
                  <a:srgbClr val="000099"/>
                </a:solidFill>
              </a:endParaRPr>
            </a:p>
          </p:txBody>
        </p:sp>
        <p:sp>
          <p:nvSpPr>
            <p:cNvPr id="245020" name="Freeform 110"/>
            <p:cNvSpPr>
              <a:spLocks/>
            </p:cNvSpPr>
            <p:nvPr/>
          </p:nvSpPr>
          <p:spPr bwMode="auto">
            <a:xfrm>
              <a:off x="320" y="1820"/>
              <a:ext cx="26" cy="27"/>
            </a:xfrm>
            <a:custGeom>
              <a:avLst/>
              <a:gdLst>
                <a:gd name="T0" fmla="*/ 0 w 129"/>
                <a:gd name="T1" fmla="*/ 0 h 134"/>
                <a:gd name="T2" fmla="*/ 0 w 129"/>
                <a:gd name="T3" fmla="*/ 0 h 134"/>
                <a:gd name="T4" fmla="*/ 0 w 129"/>
                <a:gd name="T5" fmla="*/ 0 h 134"/>
                <a:gd name="T6" fmla="*/ 0 w 129"/>
                <a:gd name="T7" fmla="*/ 0 h 134"/>
                <a:gd name="T8" fmla="*/ 0 w 129"/>
                <a:gd name="T9" fmla="*/ 0 h 134"/>
                <a:gd name="T10" fmla="*/ 0 w 129"/>
                <a:gd name="T11" fmla="*/ 0 h 134"/>
                <a:gd name="T12" fmla="*/ 0 w 129"/>
                <a:gd name="T13" fmla="*/ 0 h 134"/>
                <a:gd name="T14" fmla="*/ 0 w 129"/>
                <a:gd name="T15" fmla="*/ 0 h 134"/>
                <a:gd name="T16" fmla="*/ 0 w 129"/>
                <a:gd name="T17" fmla="*/ 0 h 134"/>
                <a:gd name="T18" fmla="*/ 0 w 129"/>
                <a:gd name="T19" fmla="*/ 0 h 134"/>
                <a:gd name="T20" fmla="*/ 0 w 129"/>
                <a:gd name="T21" fmla="*/ 0 h 134"/>
                <a:gd name="T22" fmla="*/ 0 w 129"/>
                <a:gd name="T23" fmla="*/ 0 h 134"/>
                <a:gd name="T24" fmla="*/ 0 w 129"/>
                <a:gd name="T25" fmla="*/ 0 h 134"/>
                <a:gd name="T26" fmla="*/ 0 w 129"/>
                <a:gd name="T27" fmla="*/ 0 h 134"/>
                <a:gd name="T28" fmla="*/ 0 w 129"/>
                <a:gd name="T29" fmla="*/ 0 h 134"/>
                <a:gd name="T30" fmla="*/ 0 w 129"/>
                <a:gd name="T31" fmla="*/ 0 h 134"/>
                <a:gd name="T32" fmla="*/ 0 w 129"/>
                <a:gd name="T33" fmla="*/ 0 h 134"/>
                <a:gd name="T34" fmla="*/ 0 w 129"/>
                <a:gd name="T35" fmla="*/ 0 h 134"/>
                <a:gd name="T36" fmla="*/ 0 w 129"/>
                <a:gd name="T37" fmla="*/ 0 h 134"/>
                <a:gd name="T38" fmla="*/ 0 w 129"/>
                <a:gd name="T39" fmla="*/ 0 h 134"/>
                <a:gd name="T40" fmla="*/ 0 w 129"/>
                <a:gd name="T41" fmla="*/ 0 h 134"/>
                <a:gd name="T42" fmla="*/ 0 w 129"/>
                <a:gd name="T43" fmla="*/ 0 h 134"/>
                <a:gd name="T44" fmla="*/ 0 w 129"/>
                <a:gd name="T45" fmla="*/ 0 h 134"/>
                <a:gd name="T46" fmla="*/ 0 w 129"/>
                <a:gd name="T47" fmla="*/ 0 h 134"/>
                <a:gd name="T48" fmla="*/ 0 w 129"/>
                <a:gd name="T49" fmla="*/ 0 h 134"/>
                <a:gd name="T50" fmla="*/ 0 w 129"/>
                <a:gd name="T51" fmla="*/ 0 h 134"/>
                <a:gd name="T52" fmla="*/ 0 w 129"/>
                <a:gd name="T53" fmla="*/ 0 h 134"/>
                <a:gd name="T54" fmla="*/ 0 w 129"/>
                <a:gd name="T55" fmla="*/ 0 h 134"/>
                <a:gd name="T56" fmla="*/ 0 w 129"/>
                <a:gd name="T57" fmla="*/ 0 h 134"/>
                <a:gd name="T58" fmla="*/ 0 w 129"/>
                <a:gd name="T59" fmla="*/ 0 h 134"/>
                <a:gd name="T60" fmla="*/ 0 w 129"/>
                <a:gd name="T61" fmla="*/ 0 h 134"/>
                <a:gd name="T62" fmla="*/ 0 w 129"/>
                <a:gd name="T63" fmla="*/ 0 h 134"/>
                <a:gd name="T64" fmla="*/ 0 w 129"/>
                <a:gd name="T65" fmla="*/ 0 h 134"/>
                <a:gd name="T66" fmla="*/ 0 w 129"/>
                <a:gd name="T67" fmla="*/ 0 h 134"/>
                <a:gd name="T68" fmla="*/ 0 w 129"/>
                <a:gd name="T69" fmla="*/ 0 h 134"/>
                <a:gd name="T70" fmla="*/ 0 w 129"/>
                <a:gd name="T71" fmla="*/ 0 h 134"/>
                <a:gd name="T72" fmla="*/ 0 w 129"/>
                <a:gd name="T73" fmla="*/ 0 h 134"/>
                <a:gd name="T74" fmla="*/ 0 w 129"/>
                <a:gd name="T75" fmla="*/ 0 h 134"/>
                <a:gd name="T76" fmla="*/ 0 w 129"/>
                <a:gd name="T77" fmla="*/ 0 h 134"/>
                <a:gd name="T78" fmla="*/ 0 w 129"/>
                <a:gd name="T79" fmla="*/ 0 h 134"/>
                <a:gd name="T80" fmla="*/ 0 w 129"/>
                <a:gd name="T81" fmla="*/ 0 h 134"/>
                <a:gd name="T82" fmla="*/ 0 w 129"/>
                <a:gd name="T83" fmla="*/ 0 h 134"/>
                <a:gd name="T84" fmla="*/ 0 w 129"/>
                <a:gd name="T85" fmla="*/ 0 h 134"/>
                <a:gd name="T86" fmla="*/ 0 w 129"/>
                <a:gd name="T87" fmla="*/ 0 h 134"/>
                <a:gd name="T88" fmla="*/ 0 w 129"/>
                <a:gd name="T89" fmla="*/ 0 h 134"/>
                <a:gd name="T90" fmla="*/ 0 w 129"/>
                <a:gd name="T91" fmla="*/ 0 h 134"/>
                <a:gd name="T92" fmla="*/ 0 w 129"/>
                <a:gd name="T93" fmla="*/ 0 h 134"/>
                <a:gd name="T94" fmla="*/ 0 w 129"/>
                <a:gd name="T95" fmla="*/ 0 h 134"/>
                <a:gd name="T96" fmla="*/ 0 w 129"/>
                <a:gd name="T97" fmla="*/ 0 h 134"/>
                <a:gd name="T98" fmla="*/ 0 w 129"/>
                <a:gd name="T99" fmla="*/ 0 h 1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9" h="134">
                  <a:moveTo>
                    <a:pt x="6" y="2"/>
                  </a:moveTo>
                  <a:lnTo>
                    <a:pt x="13" y="30"/>
                  </a:lnTo>
                  <a:lnTo>
                    <a:pt x="22" y="49"/>
                  </a:lnTo>
                  <a:lnTo>
                    <a:pt x="11" y="91"/>
                  </a:lnTo>
                  <a:lnTo>
                    <a:pt x="18" y="100"/>
                  </a:lnTo>
                  <a:lnTo>
                    <a:pt x="28" y="104"/>
                  </a:lnTo>
                  <a:lnTo>
                    <a:pt x="41" y="102"/>
                  </a:lnTo>
                  <a:lnTo>
                    <a:pt x="51" y="79"/>
                  </a:lnTo>
                  <a:lnTo>
                    <a:pt x="60" y="61"/>
                  </a:lnTo>
                  <a:lnTo>
                    <a:pt x="55" y="36"/>
                  </a:lnTo>
                  <a:lnTo>
                    <a:pt x="53" y="9"/>
                  </a:lnTo>
                  <a:lnTo>
                    <a:pt x="60" y="12"/>
                  </a:lnTo>
                  <a:lnTo>
                    <a:pt x="62" y="37"/>
                  </a:lnTo>
                  <a:lnTo>
                    <a:pt x="65" y="54"/>
                  </a:lnTo>
                  <a:lnTo>
                    <a:pt x="65" y="68"/>
                  </a:lnTo>
                  <a:lnTo>
                    <a:pt x="56" y="83"/>
                  </a:lnTo>
                  <a:lnTo>
                    <a:pt x="47" y="100"/>
                  </a:lnTo>
                  <a:lnTo>
                    <a:pt x="46" y="116"/>
                  </a:lnTo>
                  <a:lnTo>
                    <a:pt x="56" y="123"/>
                  </a:lnTo>
                  <a:lnTo>
                    <a:pt x="75" y="120"/>
                  </a:lnTo>
                  <a:lnTo>
                    <a:pt x="86" y="106"/>
                  </a:lnTo>
                  <a:lnTo>
                    <a:pt x="104" y="84"/>
                  </a:lnTo>
                  <a:lnTo>
                    <a:pt x="103" y="70"/>
                  </a:lnTo>
                  <a:lnTo>
                    <a:pt x="101" y="45"/>
                  </a:lnTo>
                  <a:lnTo>
                    <a:pt x="107" y="65"/>
                  </a:lnTo>
                  <a:lnTo>
                    <a:pt x="108" y="84"/>
                  </a:lnTo>
                  <a:lnTo>
                    <a:pt x="94" y="103"/>
                  </a:lnTo>
                  <a:lnTo>
                    <a:pt x="93" y="117"/>
                  </a:lnTo>
                  <a:lnTo>
                    <a:pt x="96" y="128"/>
                  </a:lnTo>
                  <a:lnTo>
                    <a:pt x="104" y="131"/>
                  </a:lnTo>
                  <a:lnTo>
                    <a:pt x="113" y="125"/>
                  </a:lnTo>
                  <a:lnTo>
                    <a:pt x="129" y="109"/>
                  </a:lnTo>
                  <a:lnTo>
                    <a:pt x="116" y="127"/>
                  </a:lnTo>
                  <a:lnTo>
                    <a:pt x="111" y="134"/>
                  </a:lnTo>
                  <a:lnTo>
                    <a:pt x="97" y="134"/>
                  </a:lnTo>
                  <a:lnTo>
                    <a:pt x="91" y="126"/>
                  </a:lnTo>
                  <a:lnTo>
                    <a:pt x="87" y="114"/>
                  </a:lnTo>
                  <a:lnTo>
                    <a:pt x="79" y="125"/>
                  </a:lnTo>
                  <a:lnTo>
                    <a:pt x="63" y="127"/>
                  </a:lnTo>
                  <a:lnTo>
                    <a:pt x="49" y="127"/>
                  </a:lnTo>
                  <a:lnTo>
                    <a:pt x="43" y="116"/>
                  </a:lnTo>
                  <a:lnTo>
                    <a:pt x="41" y="106"/>
                  </a:lnTo>
                  <a:lnTo>
                    <a:pt x="35" y="109"/>
                  </a:lnTo>
                  <a:lnTo>
                    <a:pt x="24" y="109"/>
                  </a:lnTo>
                  <a:lnTo>
                    <a:pt x="11" y="101"/>
                  </a:lnTo>
                  <a:lnTo>
                    <a:pt x="8" y="86"/>
                  </a:lnTo>
                  <a:lnTo>
                    <a:pt x="18" y="51"/>
                  </a:lnTo>
                  <a:lnTo>
                    <a:pt x="7" y="29"/>
                  </a:lnTo>
                  <a:lnTo>
                    <a:pt x="0" y="0"/>
                  </a:lnTo>
                  <a:lnTo>
                    <a:pt x="6"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5021" name="Freeform 111"/>
            <p:cNvSpPr>
              <a:spLocks/>
            </p:cNvSpPr>
            <p:nvPr/>
          </p:nvSpPr>
          <p:spPr bwMode="auto">
            <a:xfrm>
              <a:off x="325" y="1834"/>
              <a:ext cx="4" cy="1"/>
            </a:xfrm>
            <a:custGeom>
              <a:avLst/>
              <a:gdLst>
                <a:gd name="T0" fmla="*/ 0 w 20"/>
                <a:gd name="T1" fmla="*/ 0 h 5"/>
                <a:gd name="T2" fmla="*/ 0 w 20"/>
                <a:gd name="T3" fmla="*/ 0 h 5"/>
                <a:gd name="T4" fmla="*/ 0 w 20"/>
                <a:gd name="T5" fmla="*/ 0 h 5"/>
                <a:gd name="T6" fmla="*/ 0 w 20"/>
                <a:gd name="T7" fmla="*/ 0 h 5"/>
                <a:gd name="T8" fmla="*/ 0 w 20"/>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5">
                  <a:moveTo>
                    <a:pt x="0" y="5"/>
                  </a:moveTo>
                  <a:lnTo>
                    <a:pt x="6" y="4"/>
                  </a:lnTo>
                  <a:lnTo>
                    <a:pt x="20" y="4"/>
                  </a:lnTo>
                  <a:lnTo>
                    <a:pt x="5" y="0"/>
                  </a:lnTo>
                  <a:lnTo>
                    <a:pt x="0"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5022" name="Freeform 112"/>
            <p:cNvSpPr>
              <a:spLocks/>
            </p:cNvSpPr>
            <p:nvPr/>
          </p:nvSpPr>
          <p:spPr bwMode="auto">
            <a:xfrm>
              <a:off x="330" y="1838"/>
              <a:ext cx="6" cy="2"/>
            </a:xfrm>
            <a:custGeom>
              <a:avLst/>
              <a:gdLst>
                <a:gd name="T0" fmla="*/ 0 w 27"/>
                <a:gd name="T1" fmla="*/ 0 h 9"/>
                <a:gd name="T2" fmla="*/ 0 w 27"/>
                <a:gd name="T3" fmla="*/ 0 h 9"/>
                <a:gd name="T4" fmla="*/ 0 w 27"/>
                <a:gd name="T5" fmla="*/ 0 h 9"/>
                <a:gd name="T6" fmla="*/ 0 w 27"/>
                <a:gd name="T7" fmla="*/ 0 h 9"/>
                <a:gd name="T8" fmla="*/ 0 w 27"/>
                <a:gd name="T9" fmla="*/ 0 h 9"/>
                <a:gd name="T10" fmla="*/ 0 w 27"/>
                <a:gd name="T11" fmla="*/ 0 h 9"/>
                <a:gd name="T12" fmla="*/ 0 w 27"/>
                <a:gd name="T13" fmla="*/ 0 h 9"/>
                <a:gd name="T14" fmla="*/ 0 w 27"/>
                <a:gd name="T15" fmla="*/ 0 h 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 h="9">
                  <a:moveTo>
                    <a:pt x="27" y="7"/>
                  </a:moveTo>
                  <a:lnTo>
                    <a:pt x="23" y="3"/>
                  </a:lnTo>
                  <a:lnTo>
                    <a:pt x="17" y="1"/>
                  </a:lnTo>
                  <a:lnTo>
                    <a:pt x="6" y="0"/>
                  </a:lnTo>
                  <a:lnTo>
                    <a:pt x="0" y="9"/>
                  </a:lnTo>
                  <a:lnTo>
                    <a:pt x="8" y="3"/>
                  </a:lnTo>
                  <a:lnTo>
                    <a:pt x="15" y="2"/>
                  </a:lnTo>
                  <a:lnTo>
                    <a:pt x="27" y="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5023" name="Freeform 113"/>
            <p:cNvSpPr>
              <a:spLocks/>
            </p:cNvSpPr>
            <p:nvPr/>
          </p:nvSpPr>
          <p:spPr bwMode="auto">
            <a:xfrm>
              <a:off x="340" y="1841"/>
              <a:ext cx="4" cy="1"/>
            </a:xfrm>
            <a:custGeom>
              <a:avLst/>
              <a:gdLst>
                <a:gd name="T0" fmla="*/ 0 w 20"/>
                <a:gd name="T1" fmla="*/ 0 h 4"/>
                <a:gd name="T2" fmla="*/ 0 w 20"/>
                <a:gd name="T3" fmla="*/ 0 h 4"/>
                <a:gd name="T4" fmla="*/ 0 w 20"/>
                <a:gd name="T5" fmla="*/ 0 h 4"/>
                <a:gd name="T6" fmla="*/ 0 w 20"/>
                <a:gd name="T7" fmla="*/ 0 h 4"/>
                <a:gd name="T8" fmla="*/ 0 w 20"/>
                <a:gd name="T9" fmla="*/ 0 h 4"/>
                <a:gd name="T10" fmla="*/ 0 w 20"/>
                <a:gd name="T11" fmla="*/ 0 h 4"/>
                <a:gd name="T12" fmla="*/ 0 w 20"/>
                <a:gd name="T13" fmla="*/ 0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4">
                  <a:moveTo>
                    <a:pt x="0" y="2"/>
                  </a:moveTo>
                  <a:lnTo>
                    <a:pt x="4" y="0"/>
                  </a:lnTo>
                  <a:lnTo>
                    <a:pt x="11" y="0"/>
                  </a:lnTo>
                  <a:lnTo>
                    <a:pt x="20" y="4"/>
                  </a:lnTo>
                  <a:lnTo>
                    <a:pt x="15" y="3"/>
                  </a:lnTo>
                  <a:lnTo>
                    <a:pt x="11" y="1"/>
                  </a:lnTo>
                  <a:lnTo>
                    <a:pt x="0"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5024" name="Freeform 114"/>
            <p:cNvSpPr>
              <a:spLocks/>
            </p:cNvSpPr>
            <p:nvPr/>
          </p:nvSpPr>
          <p:spPr bwMode="auto">
            <a:xfrm>
              <a:off x="323" y="1845"/>
              <a:ext cx="6" cy="15"/>
            </a:xfrm>
            <a:custGeom>
              <a:avLst/>
              <a:gdLst>
                <a:gd name="T0" fmla="*/ 0 w 31"/>
                <a:gd name="T1" fmla="*/ 0 h 74"/>
                <a:gd name="T2" fmla="*/ 0 w 31"/>
                <a:gd name="T3" fmla="*/ 0 h 74"/>
                <a:gd name="T4" fmla="*/ 0 w 31"/>
                <a:gd name="T5" fmla="*/ 0 h 74"/>
                <a:gd name="T6" fmla="*/ 0 w 31"/>
                <a:gd name="T7" fmla="*/ 0 h 74"/>
                <a:gd name="T8" fmla="*/ 0 w 31"/>
                <a:gd name="T9" fmla="*/ 0 h 74"/>
                <a:gd name="T10" fmla="*/ 0 w 31"/>
                <a:gd name="T11" fmla="*/ 0 h 74"/>
                <a:gd name="T12" fmla="*/ 0 w 31"/>
                <a:gd name="T13" fmla="*/ 0 h 74"/>
                <a:gd name="T14" fmla="*/ 0 w 31"/>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 h="74">
                  <a:moveTo>
                    <a:pt x="0" y="0"/>
                  </a:moveTo>
                  <a:lnTo>
                    <a:pt x="17" y="19"/>
                  </a:lnTo>
                  <a:lnTo>
                    <a:pt x="25" y="42"/>
                  </a:lnTo>
                  <a:lnTo>
                    <a:pt x="26" y="74"/>
                  </a:lnTo>
                  <a:lnTo>
                    <a:pt x="31" y="49"/>
                  </a:lnTo>
                  <a:lnTo>
                    <a:pt x="29" y="29"/>
                  </a:lnTo>
                  <a:lnTo>
                    <a:pt x="24" y="2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5025" name="Freeform 115"/>
            <p:cNvSpPr>
              <a:spLocks/>
            </p:cNvSpPr>
            <p:nvPr/>
          </p:nvSpPr>
          <p:spPr bwMode="auto">
            <a:xfrm>
              <a:off x="308" y="1839"/>
              <a:ext cx="10" cy="5"/>
            </a:xfrm>
            <a:custGeom>
              <a:avLst/>
              <a:gdLst>
                <a:gd name="T0" fmla="*/ 0 w 50"/>
                <a:gd name="T1" fmla="*/ 0 h 25"/>
                <a:gd name="T2" fmla="*/ 0 w 50"/>
                <a:gd name="T3" fmla="*/ 0 h 25"/>
                <a:gd name="T4" fmla="*/ 0 w 50"/>
                <a:gd name="T5" fmla="*/ 0 h 25"/>
                <a:gd name="T6" fmla="*/ 0 w 50"/>
                <a:gd name="T7" fmla="*/ 0 h 25"/>
                <a:gd name="T8" fmla="*/ 0 w 50"/>
                <a:gd name="T9" fmla="*/ 0 h 25"/>
                <a:gd name="T10" fmla="*/ 0 w 50"/>
                <a:gd name="T11" fmla="*/ 0 h 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 h="25">
                  <a:moveTo>
                    <a:pt x="0" y="11"/>
                  </a:moveTo>
                  <a:lnTo>
                    <a:pt x="19" y="13"/>
                  </a:lnTo>
                  <a:lnTo>
                    <a:pt x="50" y="25"/>
                  </a:lnTo>
                  <a:lnTo>
                    <a:pt x="28" y="9"/>
                  </a:lnTo>
                  <a:lnTo>
                    <a:pt x="1" y="0"/>
                  </a:lnTo>
                  <a:lnTo>
                    <a:pt x="0" y="11"/>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5026" name="Freeform 116"/>
            <p:cNvSpPr>
              <a:spLocks/>
            </p:cNvSpPr>
            <p:nvPr/>
          </p:nvSpPr>
          <p:spPr bwMode="auto">
            <a:xfrm>
              <a:off x="321" y="1862"/>
              <a:ext cx="7" cy="7"/>
            </a:xfrm>
            <a:custGeom>
              <a:avLst/>
              <a:gdLst>
                <a:gd name="T0" fmla="*/ 0 w 39"/>
                <a:gd name="T1" fmla="*/ 0 h 33"/>
                <a:gd name="T2" fmla="*/ 0 w 39"/>
                <a:gd name="T3" fmla="*/ 0 h 33"/>
                <a:gd name="T4" fmla="*/ 0 w 39"/>
                <a:gd name="T5" fmla="*/ 0 h 33"/>
                <a:gd name="T6" fmla="*/ 0 w 39"/>
                <a:gd name="T7" fmla="*/ 0 h 33"/>
                <a:gd name="T8" fmla="*/ 0 w 39"/>
                <a:gd name="T9" fmla="*/ 0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33">
                  <a:moveTo>
                    <a:pt x="39" y="0"/>
                  </a:moveTo>
                  <a:lnTo>
                    <a:pt x="20" y="21"/>
                  </a:lnTo>
                  <a:lnTo>
                    <a:pt x="0" y="33"/>
                  </a:lnTo>
                  <a:lnTo>
                    <a:pt x="26" y="25"/>
                  </a:lnTo>
                  <a:lnTo>
                    <a:pt x="3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5027" name="Freeform 117"/>
            <p:cNvSpPr>
              <a:spLocks/>
            </p:cNvSpPr>
            <p:nvPr/>
          </p:nvSpPr>
          <p:spPr bwMode="auto">
            <a:xfrm>
              <a:off x="332" y="1858"/>
              <a:ext cx="7" cy="7"/>
            </a:xfrm>
            <a:custGeom>
              <a:avLst/>
              <a:gdLst>
                <a:gd name="T0" fmla="*/ 0 w 38"/>
                <a:gd name="T1" fmla="*/ 0 h 35"/>
                <a:gd name="T2" fmla="*/ 0 w 38"/>
                <a:gd name="T3" fmla="*/ 0 h 35"/>
                <a:gd name="T4" fmla="*/ 0 w 38"/>
                <a:gd name="T5" fmla="*/ 0 h 35"/>
                <a:gd name="T6" fmla="*/ 0 w 38"/>
                <a:gd name="T7" fmla="*/ 0 h 35"/>
                <a:gd name="T8" fmla="*/ 0 w 38"/>
                <a:gd name="T9" fmla="*/ 0 h 35"/>
                <a:gd name="T10" fmla="*/ 0 w 38"/>
                <a:gd name="T11" fmla="*/ 0 h 35"/>
                <a:gd name="T12" fmla="*/ 0 w 38"/>
                <a:gd name="T13" fmla="*/ 0 h 35"/>
                <a:gd name="T14" fmla="*/ 0 w 38"/>
                <a:gd name="T15" fmla="*/ 0 h 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 h="35">
                  <a:moveTo>
                    <a:pt x="0" y="0"/>
                  </a:moveTo>
                  <a:lnTo>
                    <a:pt x="3" y="13"/>
                  </a:lnTo>
                  <a:lnTo>
                    <a:pt x="22" y="29"/>
                  </a:lnTo>
                  <a:lnTo>
                    <a:pt x="38" y="35"/>
                  </a:lnTo>
                  <a:lnTo>
                    <a:pt x="12" y="32"/>
                  </a:lnTo>
                  <a:lnTo>
                    <a:pt x="3" y="21"/>
                  </a:lnTo>
                  <a:lnTo>
                    <a:pt x="2" y="9"/>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5028" name="Freeform 118"/>
            <p:cNvSpPr>
              <a:spLocks/>
            </p:cNvSpPr>
            <p:nvPr/>
          </p:nvSpPr>
          <p:spPr bwMode="auto">
            <a:xfrm>
              <a:off x="278" y="1810"/>
              <a:ext cx="41" cy="31"/>
            </a:xfrm>
            <a:custGeom>
              <a:avLst/>
              <a:gdLst>
                <a:gd name="T0" fmla="*/ 0 w 201"/>
                <a:gd name="T1" fmla="*/ 0 h 158"/>
                <a:gd name="T2" fmla="*/ 0 w 201"/>
                <a:gd name="T3" fmla="*/ 0 h 158"/>
                <a:gd name="T4" fmla="*/ 0 w 201"/>
                <a:gd name="T5" fmla="*/ 0 h 158"/>
                <a:gd name="T6" fmla="*/ 0 w 201"/>
                <a:gd name="T7" fmla="*/ 0 h 158"/>
                <a:gd name="T8" fmla="*/ 0 w 201"/>
                <a:gd name="T9" fmla="*/ 0 h 158"/>
                <a:gd name="T10" fmla="*/ 0 w 201"/>
                <a:gd name="T11" fmla="*/ 0 h 158"/>
                <a:gd name="T12" fmla="*/ 0 w 201"/>
                <a:gd name="T13" fmla="*/ 0 h 1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1" h="158">
                  <a:moveTo>
                    <a:pt x="165" y="158"/>
                  </a:moveTo>
                  <a:lnTo>
                    <a:pt x="201" y="76"/>
                  </a:lnTo>
                  <a:lnTo>
                    <a:pt x="132" y="31"/>
                  </a:lnTo>
                  <a:lnTo>
                    <a:pt x="29" y="0"/>
                  </a:lnTo>
                  <a:lnTo>
                    <a:pt x="0" y="87"/>
                  </a:lnTo>
                  <a:lnTo>
                    <a:pt x="94" y="114"/>
                  </a:lnTo>
                  <a:lnTo>
                    <a:pt x="165" y="158"/>
                  </a:lnTo>
                  <a:close/>
                </a:path>
              </a:pathLst>
            </a:custGeom>
            <a:solidFill>
              <a:srgbClr val="FFFFFF"/>
            </a:solidFill>
            <a:ln w="3175">
              <a:solidFill>
                <a:srgbClr val="000000"/>
              </a:solidFill>
              <a:prstDash val="solid"/>
              <a:round/>
              <a:headEnd/>
              <a:tailEnd/>
            </a:ln>
          </p:spPr>
          <p:txBody>
            <a:bodyPr/>
            <a:lstStyle/>
            <a:p>
              <a:endParaRPr lang="zh-CN" altLang="en-US" b="1">
                <a:solidFill>
                  <a:srgbClr val="000099"/>
                </a:solidFill>
              </a:endParaRPr>
            </a:p>
          </p:txBody>
        </p:sp>
        <p:sp>
          <p:nvSpPr>
            <p:cNvPr id="245029" name="Oval 119"/>
            <p:cNvSpPr>
              <a:spLocks noChangeArrowheads="1"/>
            </p:cNvSpPr>
            <p:nvPr/>
          </p:nvSpPr>
          <p:spPr bwMode="auto">
            <a:xfrm>
              <a:off x="304" y="1824"/>
              <a:ext cx="7" cy="9"/>
            </a:xfrm>
            <a:prstGeom prst="ellipse">
              <a:avLst/>
            </a:prstGeom>
            <a:solidFill>
              <a:srgbClr val="FFFFFF"/>
            </a:solidFill>
            <a:ln w="3175">
              <a:solidFill>
                <a:srgbClr val="000000"/>
              </a:solidFill>
              <a:round/>
              <a:headEnd/>
              <a:tailEnd/>
            </a:ln>
          </p:spPr>
          <p:txBody>
            <a:bodyPr/>
            <a:lstStyle/>
            <a:p>
              <a:pPr eaLnBrk="1" hangingPunct="1"/>
              <a:endParaRPr lang="zh-CN" altLang="en-US" b="1">
                <a:solidFill>
                  <a:srgbClr val="000099"/>
                </a:solidFill>
              </a:endParaRPr>
            </a:p>
          </p:txBody>
        </p:sp>
        <p:sp>
          <p:nvSpPr>
            <p:cNvPr id="245030" name="Freeform 120"/>
            <p:cNvSpPr>
              <a:spLocks/>
            </p:cNvSpPr>
            <p:nvPr/>
          </p:nvSpPr>
          <p:spPr bwMode="auto">
            <a:xfrm>
              <a:off x="297" y="1826"/>
              <a:ext cx="10" cy="22"/>
            </a:xfrm>
            <a:custGeom>
              <a:avLst/>
              <a:gdLst>
                <a:gd name="T0" fmla="*/ 0 w 52"/>
                <a:gd name="T1" fmla="*/ 0 h 111"/>
                <a:gd name="T2" fmla="*/ 0 w 52"/>
                <a:gd name="T3" fmla="*/ 0 h 111"/>
                <a:gd name="T4" fmla="*/ 0 w 52"/>
                <a:gd name="T5" fmla="*/ 0 h 111"/>
                <a:gd name="T6" fmla="*/ 0 w 52"/>
                <a:gd name="T7" fmla="*/ 0 h 111"/>
                <a:gd name="T8" fmla="*/ 0 w 52"/>
                <a:gd name="T9" fmla="*/ 0 h 111"/>
                <a:gd name="T10" fmla="*/ 0 w 52"/>
                <a:gd name="T11" fmla="*/ 0 h 111"/>
                <a:gd name="T12" fmla="*/ 0 w 52"/>
                <a:gd name="T13" fmla="*/ 0 h 111"/>
                <a:gd name="T14" fmla="*/ 0 w 52"/>
                <a:gd name="T15" fmla="*/ 0 h 111"/>
                <a:gd name="T16" fmla="*/ 0 w 52"/>
                <a:gd name="T17" fmla="*/ 0 h 111"/>
                <a:gd name="T18" fmla="*/ 0 w 52"/>
                <a:gd name="T19" fmla="*/ 0 h 111"/>
                <a:gd name="T20" fmla="*/ 0 w 52"/>
                <a:gd name="T21" fmla="*/ 0 h 111"/>
                <a:gd name="T22" fmla="*/ 0 w 52"/>
                <a:gd name="T23" fmla="*/ 0 h 111"/>
                <a:gd name="T24" fmla="*/ 0 w 52"/>
                <a:gd name="T25" fmla="*/ 0 h 111"/>
                <a:gd name="T26" fmla="*/ 0 w 52"/>
                <a:gd name="T27" fmla="*/ 0 h 111"/>
                <a:gd name="T28" fmla="*/ 0 w 52"/>
                <a:gd name="T29" fmla="*/ 0 h 111"/>
                <a:gd name="T30" fmla="*/ 0 w 52"/>
                <a:gd name="T31" fmla="*/ 0 h 1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2" h="111">
                  <a:moveTo>
                    <a:pt x="4" y="74"/>
                  </a:moveTo>
                  <a:lnTo>
                    <a:pt x="7" y="55"/>
                  </a:lnTo>
                  <a:lnTo>
                    <a:pt x="5" y="36"/>
                  </a:lnTo>
                  <a:lnTo>
                    <a:pt x="4" y="23"/>
                  </a:lnTo>
                  <a:lnTo>
                    <a:pt x="0" y="13"/>
                  </a:lnTo>
                  <a:lnTo>
                    <a:pt x="4" y="4"/>
                  </a:lnTo>
                  <a:lnTo>
                    <a:pt x="11" y="0"/>
                  </a:lnTo>
                  <a:lnTo>
                    <a:pt x="27" y="6"/>
                  </a:lnTo>
                  <a:lnTo>
                    <a:pt x="33" y="16"/>
                  </a:lnTo>
                  <a:lnTo>
                    <a:pt x="37" y="27"/>
                  </a:lnTo>
                  <a:lnTo>
                    <a:pt x="39" y="39"/>
                  </a:lnTo>
                  <a:lnTo>
                    <a:pt x="40" y="59"/>
                  </a:lnTo>
                  <a:lnTo>
                    <a:pt x="52" y="79"/>
                  </a:lnTo>
                  <a:lnTo>
                    <a:pt x="23" y="111"/>
                  </a:lnTo>
                  <a:lnTo>
                    <a:pt x="11" y="103"/>
                  </a:lnTo>
                  <a:lnTo>
                    <a:pt x="4" y="74"/>
                  </a:lnTo>
                  <a:close/>
                </a:path>
              </a:pathLst>
            </a:custGeom>
            <a:solidFill>
              <a:srgbClr val="FFC080"/>
            </a:solidFill>
            <a:ln w="3175">
              <a:solidFill>
                <a:srgbClr val="402000"/>
              </a:solidFill>
              <a:prstDash val="solid"/>
              <a:round/>
              <a:headEnd/>
              <a:tailEnd/>
            </a:ln>
          </p:spPr>
          <p:txBody>
            <a:bodyPr/>
            <a:lstStyle/>
            <a:p>
              <a:endParaRPr lang="zh-CN" altLang="en-US" b="1">
                <a:solidFill>
                  <a:srgbClr val="000099"/>
                </a:solidFill>
              </a:endParaRPr>
            </a:p>
          </p:txBody>
        </p:sp>
        <p:sp>
          <p:nvSpPr>
            <p:cNvPr id="245031" name="Freeform 121"/>
            <p:cNvSpPr>
              <a:spLocks/>
            </p:cNvSpPr>
            <p:nvPr/>
          </p:nvSpPr>
          <p:spPr bwMode="auto">
            <a:xfrm>
              <a:off x="301" y="1841"/>
              <a:ext cx="7" cy="7"/>
            </a:xfrm>
            <a:custGeom>
              <a:avLst/>
              <a:gdLst>
                <a:gd name="T0" fmla="*/ 0 w 35"/>
                <a:gd name="T1" fmla="*/ 0 h 34"/>
                <a:gd name="T2" fmla="*/ 0 w 35"/>
                <a:gd name="T3" fmla="*/ 0 h 34"/>
                <a:gd name="T4" fmla="*/ 0 w 35"/>
                <a:gd name="T5" fmla="*/ 0 h 34"/>
                <a:gd name="T6" fmla="*/ 0 w 35"/>
                <a:gd name="T7" fmla="*/ 0 h 34"/>
                <a:gd name="T8" fmla="*/ 0 w 35"/>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4">
                  <a:moveTo>
                    <a:pt x="24" y="0"/>
                  </a:moveTo>
                  <a:lnTo>
                    <a:pt x="35" y="4"/>
                  </a:lnTo>
                  <a:lnTo>
                    <a:pt x="9" y="34"/>
                  </a:lnTo>
                  <a:lnTo>
                    <a:pt x="0" y="26"/>
                  </a:lnTo>
                  <a:lnTo>
                    <a:pt x="24" y="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5032" name="Freeform 122"/>
            <p:cNvSpPr>
              <a:spLocks/>
            </p:cNvSpPr>
            <p:nvPr/>
          </p:nvSpPr>
          <p:spPr bwMode="auto">
            <a:xfrm>
              <a:off x="312" y="1815"/>
              <a:ext cx="9" cy="20"/>
            </a:xfrm>
            <a:custGeom>
              <a:avLst/>
              <a:gdLst>
                <a:gd name="T0" fmla="*/ 0 w 48"/>
                <a:gd name="T1" fmla="*/ 0 h 97"/>
                <a:gd name="T2" fmla="*/ 0 w 48"/>
                <a:gd name="T3" fmla="*/ 0 h 97"/>
                <a:gd name="T4" fmla="*/ 0 w 48"/>
                <a:gd name="T5" fmla="*/ 0 h 97"/>
                <a:gd name="T6" fmla="*/ 0 w 48"/>
                <a:gd name="T7" fmla="*/ 0 h 97"/>
                <a:gd name="T8" fmla="*/ 0 w 48"/>
                <a:gd name="T9" fmla="*/ 0 h 97"/>
                <a:gd name="T10" fmla="*/ 0 w 48"/>
                <a:gd name="T11" fmla="*/ 0 h 97"/>
                <a:gd name="T12" fmla="*/ 0 w 48"/>
                <a:gd name="T13" fmla="*/ 0 h 97"/>
                <a:gd name="T14" fmla="*/ 0 w 48"/>
                <a:gd name="T15" fmla="*/ 0 h 97"/>
                <a:gd name="T16" fmla="*/ 0 w 48"/>
                <a:gd name="T17" fmla="*/ 0 h 97"/>
                <a:gd name="T18" fmla="*/ 0 w 48"/>
                <a:gd name="T19" fmla="*/ 0 h 97"/>
                <a:gd name="T20" fmla="*/ 0 w 48"/>
                <a:gd name="T21" fmla="*/ 0 h 97"/>
                <a:gd name="T22" fmla="*/ 0 w 48"/>
                <a:gd name="T23" fmla="*/ 0 h 97"/>
                <a:gd name="T24" fmla="*/ 0 w 48"/>
                <a:gd name="T25" fmla="*/ 0 h 97"/>
                <a:gd name="T26" fmla="*/ 0 w 48"/>
                <a:gd name="T27" fmla="*/ 0 h 97"/>
                <a:gd name="T28" fmla="*/ 0 w 48"/>
                <a:gd name="T29" fmla="*/ 0 h 97"/>
                <a:gd name="T30" fmla="*/ 0 w 48"/>
                <a:gd name="T31" fmla="*/ 0 h 97"/>
                <a:gd name="T32" fmla="*/ 0 w 48"/>
                <a:gd name="T33" fmla="*/ 0 h 97"/>
                <a:gd name="T34" fmla="*/ 0 w 48"/>
                <a:gd name="T35" fmla="*/ 0 h 97"/>
                <a:gd name="T36" fmla="*/ 0 w 48"/>
                <a:gd name="T37" fmla="*/ 0 h 9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8" h="97">
                  <a:moveTo>
                    <a:pt x="0" y="23"/>
                  </a:moveTo>
                  <a:lnTo>
                    <a:pt x="4" y="43"/>
                  </a:lnTo>
                  <a:lnTo>
                    <a:pt x="6" y="51"/>
                  </a:lnTo>
                  <a:lnTo>
                    <a:pt x="7" y="64"/>
                  </a:lnTo>
                  <a:lnTo>
                    <a:pt x="5" y="73"/>
                  </a:lnTo>
                  <a:lnTo>
                    <a:pt x="7" y="84"/>
                  </a:lnTo>
                  <a:lnTo>
                    <a:pt x="14" y="95"/>
                  </a:lnTo>
                  <a:lnTo>
                    <a:pt x="21" y="96"/>
                  </a:lnTo>
                  <a:lnTo>
                    <a:pt x="34" y="97"/>
                  </a:lnTo>
                  <a:lnTo>
                    <a:pt x="43" y="91"/>
                  </a:lnTo>
                  <a:lnTo>
                    <a:pt x="46" y="88"/>
                  </a:lnTo>
                  <a:lnTo>
                    <a:pt x="48" y="77"/>
                  </a:lnTo>
                  <a:lnTo>
                    <a:pt x="48" y="59"/>
                  </a:lnTo>
                  <a:lnTo>
                    <a:pt x="48" y="48"/>
                  </a:lnTo>
                  <a:lnTo>
                    <a:pt x="46" y="32"/>
                  </a:lnTo>
                  <a:lnTo>
                    <a:pt x="44" y="22"/>
                  </a:lnTo>
                  <a:lnTo>
                    <a:pt x="36" y="0"/>
                  </a:lnTo>
                  <a:lnTo>
                    <a:pt x="7" y="1"/>
                  </a:lnTo>
                  <a:lnTo>
                    <a:pt x="0" y="23"/>
                  </a:lnTo>
                  <a:close/>
                </a:path>
              </a:pathLst>
            </a:custGeom>
            <a:solidFill>
              <a:srgbClr val="FFC080"/>
            </a:solidFill>
            <a:ln w="3175">
              <a:solidFill>
                <a:srgbClr val="402000"/>
              </a:solidFill>
              <a:prstDash val="solid"/>
              <a:round/>
              <a:headEnd/>
              <a:tailEnd/>
            </a:ln>
          </p:spPr>
          <p:txBody>
            <a:bodyPr/>
            <a:lstStyle/>
            <a:p>
              <a:endParaRPr lang="zh-CN" altLang="en-US" b="1">
                <a:solidFill>
                  <a:srgbClr val="000099"/>
                </a:solidFill>
              </a:endParaRPr>
            </a:p>
          </p:txBody>
        </p:sp>
        <p:sp>
          <p:nvSpPr>
            <p:cNvPr id="245033" name="Freeform 123"/>
            <p:cNvSpPr>
              <a:spLocks/>
            </p:cNvSpPr>
            <p:nvPr/>
          </p:nvSpPr>
          <p:spPr bwMode="auto">
            <a:xfrm>
              <a:off x="315" y="1828"/>
              <a:ext cx="5" cy="4"/>
            </a:xfrm>
            <a:custGeom>
              <a:avLst/>
              <a:gdLst>
                <a:gd name="T0" fmla="*/ 0 w 24"/>
                <a:gd name="T1" fmla="*/ 0 h 20"/>
                <a:gd name="T2" fmla="*/ 0 w 24"/>
                <a:gd name="T3" fmla="*/ 0 h 20"/>
                <a:gd name="T4" fmla="*/ 0 w 24"/>
                <a:gd name="T5" fmla="*/ 0 h 20"/>
                <a:gd name="T6" fmla="*/ 0 w 24"/>
                <a:gd name="T7" fmla="*/ 0 h 20"/>
                <a:gd name="T8" fmla="*/ 0 w 24"/>
                <a:gd name="T9" fmla="*/ 0 h 20"/>
                <a:gd name="T10" fmla="*/ 0 w 24"/>
                <a:gd name="T11" fmla="*/ 0 h 20"/>
                <a:gd name="T12" fmla="*/ 0 w 24"/>
                <a:gd name="T13" fmla="*/ 0 h 20"/>
                <a:gd name="T14" fmla="*/ 0 w 24"/>
                <a:gd name="T15" fmla="*/ 0 h 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 h="20">
                  <a:moveTo>
                    <a:pt x="24" y="5"/>
                  </a:moveTo>
                  <a:lnTo>
                    <a:pt x="12" y="0"/>
                  </a:lnTo>
                  <a:lnTo>
                    <a:pt x="3" y="1"/>
                  </a:lnTo>
                  <a:lnTo>
                    <a:pt x="0" y="5"/>
                  </a:lnTo>
                  <a:lnTo>
                    <a:pt x="1" y="20"/>
                  </a:lnTo>
                  <a:lnTo>
                    <a:pt x="3" y="8"/>
                  </a:lnTo>
                  <a:lnTo>
                    <a:pt x="5" y="4"/>
                  </a:lnTo>
                  <a:lnTo>
                    <a:pt x="24"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grpSp>
      <p:grpSp>
        <p:nvGrpSpPr>
          <p:cNvPr id="244754" name="Group 124"/>
          <p:cNvGrpSpPr>
            <a:grpSpLocks/>
          </p:cNvGrpSpPr>
          <p:nvPr/>
        </p:nvGrpSpPr>
        <p:grpSpPr bwMode="auto">
          <a:xfrm>
            <a:off x="750836" y="5437188"/>
            <a:ext cx="239051" cy="112712"/>
            <a:chOff x="375" y="2315"/>
            <a:chExt cx="139" cy="71"/>
          </a:xfrm>
        </p:grpSpPr>
        <p:sp>
          <p:nvSpPr>
            <p:cNvPr id="245014" name="Freeform 125"/>
            <p:cNvSpPr>
              <a:spLocks/>
            </p:cNvSpPr>
            <p:nvPr/>
          </p:nvSpPr>
          <p:spPr bwMode="auto">
            <a:xfrm>
              <a:off x="375" y="2315"/>
              <a:ext cx="139" cy="71"/>
            </a:xfrm>
            <a:custGeom>
              <a:avLst/>
              <a:gdLst>
                <a:gd name="T0" fmla="*/ 0 w 691"/>
                <a:gd name="T1" fmla="*/ 0 h 355"/>
                <a:gd name="T2" fmla="*/ 0 w 691"/>
                <a:gd name="T3" fmla="*/ 0 h 355"/>
                <a:gd name="T4" fmla="*/ 0 w 691"/>
                <a:gd name="T5" fmla="*/ 0 h 355"/>
                <a:gd name="T6" fmla="*/ 0 w 691"/>
                <a:gd name="T7" fmla="*/ 0 h 355"/>
                <a:gd name="T8" fmla="*/ 0 w 691"/>
                <a:gd name="T9" fmla="*/ 0 h 355"/>
                <a:gd name="T10" fmla="*/ 0 w 691"/>
                <a:gd name="T11" fmla="*/ 0 h 355"/>
                <a:gd name="T12" fmla="*/ 0 w 691"/>
                <a:gd name="T13" fmla="*/ 0 h 355"/>
                <a:gd name="T14" fmla="*/ 0 w 691"/>
                <a:gd name="T15" fmla="*/ 0 h 355"/>
                <a:gd name="T16" fmla="*/ 0 w 691"/>
                <a:gd name="T17" fmla="*/ 0 h 355"/>
                <a:gd name="T18" fmla="*/ 0 w 691"/>
                <a:gd name="T19" fmla="*/ 0 h 355"/>
                <a:gd name="T20" fmla="*/ 0 w 691"/>
                <a:gd name="T21" fmla="*/ 0 h 355"/>
                <a:gd name="T22" fmla="*/ 0 w 691"/>
                <a:gd name="T23" fmla="*/ 0 h 355"/>
                <a:gd name="T24" fmla="*/ 0 w 691"/>
                <a:gd name="T25" fmla="*/ 0 h 355"/>
                <a:gd name="T26" fmla="*/ 0 w 691"/>
                <a:gd name="T27" fmla="*/ 0 h 355"/>
                <a:gd name="T28" fmla="*/ 0 w 691"/>
                <a:gd name="T29" fmla="*/ 0 h 355"/>
                <a:gd name="T30" fmla="*/ 0 w 691"/>
                <a:gd name="T31" fmla="*/ 0 h 355"/>
                <a:gd name="T32" fmla="*/ 0 w 691"/>
                <a:gd name="T33" fmla="*/ 0 h 355"/>
                <a:gd name="T34" fmla="*/ 0 w 691"/>
                <a:gd name="T35" fmla="*/ 0 h 355"/>
                <a:gd name="T36" fmla="*/ 0 w 691"/>
                <a:gd name="T37" fmla="*/ 0 h 355"/>
                <a:gd name="T38" fmla="*/ 0 w 691"/>
                <a:gd name="T39" fmla="*/ 0 h 35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91" h="355">
                  <a:moveTo>
                    <a:pt x="279" y="11"/>
                  </a:moveTo>
                  <a:lnTo>
                    <a:pt x="274" y="104"/>
                  </a:lnTo>
                  <a:lnTo>
                    <a:pt x="455" y="189"/>
                  </a:lnTo>
                  <a:lnTo>
                    <a:pt x="607" y="226"/>
                  </a:lnTo>
                  <a:lnTo>
                    <a:pt x="691" y="263"/>
                  </a:lnTo>
                  <a:lnTo>
                    <a:pt x="687" y="313"/>
                  </a:lnTo>
                  <a:lnTo>
                    <a:pt x="577" y="343"/>
                  </a:lnTo>
                  <a:lnTo>
                    <a:pt x="413" y="355"/>
                  </a:lnTo>
                  <a:lnTo>
                    <a:pt x="274" y="331"/>
                  </a:lnTo>
                  <a:lnTo>
                    <a:pt x="188" y="307"/>
                  </a:lnTo>
                  <a:lnTo>
                    <a:pt x="183" y="334"/>
                  </a:lnTo>
                  <a:lnTo>
                    <a:pt x="74" y="331"/>
                  </a:lnTo>
                  <a:lnTo>
                    <a:pt x="7" y="318"/>
                  </a:lnTo>
                  <a:lnTo>
                    <a:pt x="7" y="270"/>
                  </a:lnTo>
                  <a:lnTo>
                    <a:pt x="0" y="242"/>
                  </a:lnTo>
                  <a:lnTo>
                    <a:pt x="0" y="173"/>
                  </a:lnTo>
                  <a:lnTo>
                    <a:pt x="18" y="135"/>
                  </a:lnTo>
                  <a:lnTo>
                    <a:pt x="53" y="91"/>
                  </a:lnTo>
                  <a:lnTo>
                    <a:pt x="60" y="0"/>
                  </a:lnTo>
                  <a:lnTo>
                    <a:pt x="279" y="11"/>
                  </a:lnTo>
                  <a:close/>
                </a:path>
              </a:pathLst>
            </a:custGeom>
            <a:solidFill>
              <a:srgbClr val="606060"/>
            </a:solidFill>
            <a:ln w="3175">
              <a:solidFill>
                <a:srgbClr val="000000"/>
              </a:solidFill>
              <a:prstDash val="solid"/>
              <a:round/>
              <a:headEnd/>
              <a:tailEnd/>
            </a:ln>
          </p:spPr>
          <p:txBody>
            <a:bodyPr/>
            <a:lstStyle/>
            <a:p>
              <a:endParaRPr lang="zh-CN" altLang="en-US" b="1">
                <a:solidFill>
                  <a:srgbClr val="000099"/>
                </a:solidFill>
              </a:endParaRPr>
            </a:p>
          </p:txBody>
        </p:sp>
        <p:sp>
          <p:nvSpPr>
            <p:cNvPr id="245015" name="Freeform 126"/>
            <p:cNvSpPr>
              <a:spLocks/>
            </p:cNvSpPr>
            <p:nvPr/>
          </p:nvSpPr>
          <p:spPr bwMode="auto">
            <a:xfrm>
              <a:off x="421" y="2341"/>
              <a:ext cx="42" cy="22"/>
            </a:xfrm>
            <a:custGeom>
              <a:avLst/>
              <a:gdLst>
                <a:gd name="T0" fmla="*/ 0 w 208"/>
                <a:gd name="T1" fmla="*/ 0 h 110"/>
                <a:gd name="T2" fmla="*/ 0 w 208"/>
                <a:gd name="T3" fmla="*/ 0 h 110"/>
                <a:gd name="T4" fmla="*/ 0 w 208"/>
                <a:gd name="T5" fmla="*/ 0 h 110"/>
                <a:gd name="T6" fmla="*/ 0 w 208"/>
                <a:gd name="T7" fmla="*/ 0 h 110"/>
                <a:gd name="T8" fmla="*/ 0 w 20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 h="110">
                  <a:moveTo>
                    <a:pt x="53" y="0"/>
                  </a:moveTo>
                  <a:lnTo>
                    <a:pt x="0" y="58"/>
                  </a:lnTo>
                  <a:lnTo>
                    <a:pt x="186" y="110"/>
                  </a:lnTo>
                  <a:lnTo>
                    <a:pt x="208" y="70"/>
                  </a:lnTo>
                  <a:lnTo>
                    <a:pt x="5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5016" name="Freeform 127"/>
            <p:cNvSpPr>
              <a:spLocks/>
            </p:cNvSpPr>
            <p:nvPr/>
          </p:nvSpPr>
          <p:spPr bwMode="auto">
            <a:xfrm>
              <a:off x="463" y="2356"/>
              <a:ext cx="46" cy="13"/>
            </a:xfrm>
            <a:custGeom>
              <a:avLst/>
              <a:gdLst>
                <a:gd name="T0" fmla="*/ 0 w 233"/>
                <a:gd name="T1" fmla="*/ 0 h 67"/>
                <a:gd name="T2" fmla="*/ 0 w 233"/>
                <a:gd name="T3" fmla="*/ 0 h 67"/>
                <a:gd name="T4" fmla="*/ 0 w 233"/>
                <a:gd name="T5" fmla="*/ 0 h 67"/>
                <a:gd name="T6" fmla="*/ 0 w 233"/>
                <a:gd name="T7" fmla="*/ 0 h 67"/>
                <a:gd name="T8" fmla="*/ 0 w 233"/>
                <a:gd name="T9" fmla="*/ 0 h 67"/>
                <a:gd name="T10" fmla="*/ 0 w 233"/>
                <a:gd name="T11" fmla="*/ 0 h 67"/>
                <a:gd name="T12" fmla="*/ 0 w 233"/>
                <a:gd name="T13" fmla="*/ 0 h 6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3" h="67">
                  <a:moveTo>
                    <a:pt x="27" y="0"/>
                  </a:moveTo>
                  <a:lnTo>
                    <a:pt x="0" y="32"/>
                  </a:lnTo>
                  <a:lnTo>
                    <a:pt x="115" y="62"/>
                  </a:lnTo>
                  <a:lnTo>
                    <a:pt x="168" y="67"/>
                  </a:lnTo>
                  <a:lnTo>
                    <a:pt x="233" y="64"/>
                  </a:lnTo>
                  <a:lnTo>
                    <a:pt x="165" y="30"/>
                  </a:lnTo>
                  <a:lnTo>
                    <a:pt x="2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5017" name="Freeform 128"/>
            <p:cNvSpPr>
              <a:spLocks/>
            </p:cNvSpPr>
            <p:nvPr/>
          </p:nvSpPr>
          <p:spPr bwMode="auto">
            <a:xfrm>
              <a:off x="376" y="2341"/>
              <a:ext cx="134" cy="41"/>
            </a:xfrm>
            <a:custGeom>
              <a:avLst/>
              <a:gdLst>
                <a:gd name="T0" fmla="*/ 0 w 670"/>
                <a:gd name="T1" fmla="*/ 0 h 209"/>
                <a:gd name="T2" fmla="*/ 0 w 670"/>
                <a:gd name="T3" fmla="*/ 0 h 209"/>
                <a:gd name="T4" fmla="*/ 0 w 670"/>
                <a:gd name="T5" fmla="*/ 0 h 209"/>
                <a:gd name="T6" fmla="*/ 0 w 670"/>
                <a:gd name="T7" fmla="*/ 0 h 209"/>
                <a:gd name="T8" fmla="*/ 0 w 670"/>
                <a:gd name="T9" fmla="*/ 0 h 209"/>
                <a:gd name="T10" fmla="*/ 0 w 670"/>
                <a:gd name="T11" fmla="*/ 0 h 209"/>
                <a:gd name="T12" fmla="*/ 0 w 670"/>
                <a:gd name="T13" fmla="*/ 0 h 209"/>
                <a:gd name="T14" fmla="*/ 0 w 670"/>
                <a:gd name="T15" fmla="*/ 0 h 209"/>
                <a:gd name="T16" fmla="*/ 0 w 670"/>
                <a:gd name="T17" fmla="*/ 0 h 209"/>
                <a:gd name="T18" fmla="*/ 0 w 670"/>
                <a:gd name="T19" fmla="*/ 0 h 209"/>
                <a:gd name="T20" fmla="*/ 0 w 670"/>
                <a:gd name="T21" fmla="*/ 0 h 209"/>
                <a:gd name="T22" fmla="*/ 0 w 670"/>
                <a:gd name="T23" fmla="*/ 0 h 209"/>
                <a:gd name="T24" fmla="*/ 0 w 670"/>
                <a:gd name="T25" fmla="*/ 0 h 209"/>
                <a:gd name="T26" fmla="*/ 0 w 670"/>
                <a:gd name="T27" fmla="*/ 0 h 209"/>
                <a:gd name="T28" fmla="*/ 0 w 670"/>
                <a:gd name="T29" fmla="*/ 0 h 209"/>
                <a:gd name="T30" fmla="*/ 0 w 670"/>
                <a:gd name="T31" fmla="*/ 0 h 209"/>
                <a:gd name="T32" fmla="*/ 0 w 670"/>
                <a:gd name="T33" fmla="*/ 0 h 209"/>
                <a:gd name="T34" fmla="*/ 0 w 670"/>
                <a:gd name="T35" fmla="*/ 0 h 209"/>
                <a:gd name="T36" fmla="*/ 0 w 670"/>
                <a:gd name="T37" fmla="*/ 0 h 2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70" h="209">
                  <a:moveTo>
                    <a:pt x="670" y="178"/>
                  </a:moveTo>
                  <a:lnTo>
                    <a:pt x="670" y="146"/>
                  </a:lnTo>
                  <a:lnTo>
                    <a:pt x="582" y="155"/>
                  </a:lnTo>
                  <a:lnTo>
                    <a:pt x="442" y="134"/>
                  </a:lnTo>
                  <a:lnTo>
                    <a:pt x="361" y="116"/>
                  </a:lnTo>
                  <a:lnTo>
                    <a:pt x="206" y="66"/>
                  </a:lnTo>
                  <a:lnTo>
                    <a:pt x="140" y="58"/>
                  </a:lnTo>
                  <a:lnTo>
                    <a:pt x="73" y="34"/>
                  </a:lnTo>
                  <a:lnTo>
                    <a:pt x="40" y="0"/>
                  </a:lnTo>
                  <a:lnTo>
                    <a:pt x="0" y="43"/>
                  </a:lnTo>
                  <a:lnTo>
                    <a:pt x="0" y="132"/>
                  </a:lnTo>
                  <a:lnTo>
                    <a:pt x="49" y="146"/>
                  </a:lnTo>
                  <a:lnTo>
                    <a:pt x="170" y="162"/>
                  </a:lnTo>
                  <a:lnTo>
                    <a:pt x="218" y="167"/>
                  </a:lnTo>
                  <a:lnTo>
                    <a:pt x="298" y="196"/>
                  </a:lnTo>
                  <a:lnTo>
                    <a:pt x="388" y="209"/>
                  </a:lnTo>
                  <a:lnTo>
                    <a:pt x="452" y="209"/>
                  </a:lnTo>
                  <a:lnTo>
                    <a:pt x="553" y="209"/>
                  </a:lnTo>
                  <a:lnTo>
                    <a:pt x="670" y="17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5018" name="Freeform 129"/>
            <p:cNvSpPr>
              <a:spLocks/>
            </p:cNvSpPr>
            <p:nvPr/>
          </p:nvSpPr>
          <p:spPr bwMode="auto">
            <a:xfrm>
              <a:off x="386" y="2317"/>
              <a:ext cx="44" cy="34"/>
            </a:xfrm>
            <a:custGeom>
              <a:avLst/>
              <a:gdLst>
                <a:gd name="T0" fmla="*/ 0 w 219"/>
                <a:gd name="T1" fmla="*/ 0 h 171"/>
                <a:gd name="T2" fmla="*/ 0 w 219"/>
                <a:gd name="T3" fmla="*/ 0 h 171"/>
                <a:gd name="T4" fmla="*/ 0 w 219"/>
                <a:gd name="T5" fmla="*/ 0 h 171"/>
                <a:gd name="T6" fmla="*/ 0 w 219"/>
                <a:gd name="T7" fmla="*/ 0 h 171"/>
                <a:gd name="T8" fmla="*/ 0 w 219"/>
                <a:gd name="T9" fmla="*/ 0 h 171"/>
                <a:gd name="T10" fmla="*/ 0 w 219"/>
                <a:gd name="T11" fmla="*/ 0 h 171"/>
                <a:gd name="T12" fmla="*/ 0 w 219"/>
                <a:gd name="T13" fmla="*/ 0 h 171"/>
                <a:gd name="T14" fmla="*/ 0 w 219"/>
                <a:gd name="T15" fmla="*/ 0 h 171"/>
                <a:gd name="T16" fmla="*/ 0 w 219"/>
                <a:gd name="T17" fmla="*/ 0 h 171"/>
                <a:gd name="T18" fmla="*/ 0 w 219"/>
                <a:gd name="T19" fmla="*/ 0 h 1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9" h="171">
                  <a:moveTo>
                    <a:pt x="214" y="11"/>
                  </a:moveTo>
                  <a:lnTo>
                    <a:pt x="207" y="96"/>
                  </a:lnTo>
                  <a:lnTo>
                    <a:pt x="219" y="114"/>
                  </a:lnTo>
                  <a:lnTo>
                    <a:pt x="170" y="171"/>
                  </a:lnTo>
                  <a:lnTo>
                    <a:pt x="103" y="171"/>
                  </a:lnTo>
                  <a:lnTo>
                    <a:pt x="26" y="146"/>
                  </a:lnTo>
                  <a:lnTo>
                    <a:pt x="0" y="112"/>
                  </a:lnTo>
                  <a:lnTo>
                    <a:pt x="15" y="89"/>
                  </a:lnTo>
                  <a:lnTo>
                    <a:pt x="20" y="0"/>
                  </a:lnTo>
                  <a:lnTo>
                    <a:pt x="214" y="11"/>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grpSp>
      <p:grpSp>
        <p:nvGrpSpPr>
          <p:cNvPr id="244755" name="Group 130"/>
          <p:cNvGrpSpPr>
            <a:grpSpLocks/>
          </p:cNvGrpSpPr>
          <p:nvPr/>
        </p:nvGrpSpPr>
        <p:grpSpPr bwMode="auto">
          <a:xfrm>
            <a:off x="755996" y="5240339"/>
            <a:ext cx="99748" cy="225425"/>
            <a:chOff x="378" y="2191"/>
            <a:chExt cx="58" cy="142"/>
          </a:xfrm>
        </p:grpSpPr>
        <p:sp>
          <p:nvSpPr>
            <p:cNvPr id="245012" name="Freeform 131"/>
            <p:cNvSpPr>
              <a:spLocks/>
            </p:cNvSpPr>
            <p:nvPr/>
          </p:nvSpPr>
          <p:spPr bwMode="auto">
            <a:xfrm>
              <a:off x="378" y="2191"/>
              <a:ext cx="58" cy="142"/>
            </a:xfrm>
            <a:custGeom>
              <a:avLst/>
              <a:gdLst>
                <a:gd name="T0" fmla="*/ 0 w 292"/>
                <a:gd name="T1" fmla="*/ 0 h 710"/>
                <a:gd name="T2" fmla="*/ 0 w 292"/>
                <a:gd name="T3" fmla="*/ 0 h 710"/>
                <a:gd name="T4" fmla="*/ 0 w 292"/>
                <a:gd name="T5" fmla="*/ 0 h 710"/>
                <a:gd name="T6" fmla="*/ 0 w 292"/>
                <a:gd name="T7" fmla="*/ 0 h 710"/>
                <a:gd name="T8" fmla="*/ 0 w 292"/>
                <a:gd name="T9" fmla="*/ 0 h 710"/>
                <a:gd name="T10" fmla="*/ 0 w 292"/>
                <a:gd name="T11" fmla="*/ 0 h 710"/>
                <a:gd name="T12" fmla="*/ 0 w 292"/>
                <a:gd name="T13" fmla="*/ 0 h 710"/>
                <a:gd name="T14" fmla="*/ 0 w 292"/>
                <a:gd name="T15" fmla="*/ 0 h 7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2" h="710">
                  <a:moveTo>
                    <a:pt x="24" y="15"/>
                  </a:moveTo>
                  <a:lnTo>
                    <a:pt x="6" y="256"/>
                  </a:lnTo>
                  <a:lnTo>
                    <a:pt x="10" y="454"/>
                  </a:lnTo>
                  <a:lnTo>
                    <a:pt x="0" y="678"/>
                  </a:lnTo>
                  <a:lnTo>
                    <a:pt x="144" y="710"/>
                  </a:lnTo>
                  <a:lnTo>
                    <a:pt x="283" y="710"/>
                  </a:lnTo>
                  <a:lnTo>
                    <a:pt x="292" y="0"/>
                  </a:lnTo>
                  <a:lnTo>
                    <a:pt x="24" y="15"/>
                  </a:lnTo>
                  <a:close/>
                </a:path>
              </a:pathLst>
            </a:custGeom>
            <a:solidFill>
              <a:srgbClr val="606060"/>
            </a:solidFill>
            <a:ln w="3175">
              <a:solidFill>
                <a:srgbClr val="000000"/>
              </a:solidFill>
              <a:prstDash val="solid"/>
              <a:round/>
              <a:headEnd/>
              <a:tailEnd/>
            </a:ln>
          </p:spPr>
          <p:txBody>
            <a:bodyPr/>
            <a:lstStyle/>
            <a:p>
              <a:endParaRPr lang="zh-CN" altLang="en-US" b="1">
                <a:solidFill>
                  <a:srgbClr val="000099"/>
                </a:solidFill>
              </a:endParaRPr>
            </a:p>
          </p:txBody>
        </p:sp>
        <p:sp>
          <p:nvSpPr>
            <p:cNvPr id="245013" name="Freeform 132"/>
            <p:cNvSpPr>
              <a:spLocks/>
            </p:cNvSpPr>
            <p:nvPr/>
          </p:nvSpPr>
          <p:spPr bwMode="auto">
            <a:xfrm>
              <a:off x="383" y="2193"/>
              <a:ext cx="50" cy="136"/>
            </a:xfrm>
            <a:custGeom>
              <a:avLst/>
              <a:gdLst>
                <a:gd name="T0" fmla="*/ 0 w 252"/>
                <a:gd name="T1" fmla="*/ 0 h 681"/>
                <a:gd name="T2" fmla="*/ 0 w 252"/>
                <a:gd name="T3" fmla="*/ 0 h 681"/>
                <a:gd name="T4" fmla="*/ 0 w 252"/>
                <a:gd name="T5" fmla="*/ 0 h 681"/>
                <a:gd name="T6" fmla="*/ 0 w 252"/>
                <a:gd name="T7" fmla="*/ 0 h 681"/>
                <a:gd name="T8" fmla="*/ 0 w 252"/>
                <a:gd name="T9" fmla="*/ 0 h 681"/>
                <a:gd name="T10" fmla="*/ 0 w 252"/>
                <a:gd name="T11" fmla="*/ 0 h 681"/>
                <a:gd name="T12" fmla="*/ 0 w 252"/>
                <a:gd name="T13" fmla="*/ 0 h 681"/>
                <a:gd name="T14" fmla="*/ 0 w 252"/>
                <a:gd name="T15" fmla="*/ 0 h 6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2" h="681">
                  <a:moveTo>
                    <a:pt x="23" y="21"/>
                  </a:moveTo>
                  <a:lnTo>
                    <a:pt x="0" y="223"/>
                  </a:lnTo>
                  <a:lnTo>
                    <a:pt x="5" y="385"/>
                  </a:lnTo>
                  <a:lnTo>
                    <a:pt x="5" y="633"/>
                  </a:lnTo>
                  <a:lnTo>
                    <a:pt x="128" y="681"/>
                  </a:lnTo>
                  <a:lnTo>
                    <a:pt x="238" y="681"/>
                  </a:lnTo>
                  <a:lnTo>
                    <a:pt x="252" y="0"/>
                  </a:lnTo>
                  <a:lnTo>
                    <a:pt x="23" y="2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grpSp>
      <p:grpSp>
        <p:nvGrpSpPr>
          <p:cNvPr id="244756" name="Group 133"/>
          <p:cNvGrpSpPr>
            <a:grpSpLocks/>
          </p:cNvGrpSpPr>
          <p:nvPr/>
        </p:nvGrpSpPr>
        <p:grpSpPr bwMode="auto">
          <a:xfrm>
            <a:off x="807589" y="5468938"/>
            <a:ext cx="242491" cy="112712"/>
            <a:chOff x="408" y="2335"/>
            <a:chExt cx="141" cy="71"/>
          </a:xfrm>
        </p:grpSpPr>
        <p:sp>
          <p:nvSpPr>
            <p:cNvPr id="245007" name="Freeform 134"/>
            <p:cNvSpPr>
              <a:spLocks/>
            </p:cNvSpPr>
            <p:nvPr/>
          </p:nvSpPr>
          <p:spPr bwMode="auto">
            <a:xfrm>
              <a:off x="408" y="2335"/>
              <a:ext cx="141" cy="71"/>
            </a:xfrm>
            <a:custGeom>
              <a:avLst/>
              <a:gdLst>
                <a:gd name="T0" fmla="*/ 0 w 703"/>
                <a:gd name="T1" fmla="*/ 0 h 356"/>
                <a:gd name="T2" fmla="*/ 0 w 703"/>
                <a:gd name="T3" fmla="*/ 0 h 356"/>
                <a:gd name="T4" fmla="*/ 0 w 703"/>
                <a:gd name="T5" fmla="*/ 0 h 356"/>
                <a:gd name="T6" fmla="*/ 0 w 703"/>
                <a:gd name="T7" fmla="*/ 0 h 356"/>
                <a:gd name="T8" fmla="*/ 0 w 703"/>
                <a:gd name="T9" fmla="*/ 0 h 356"/>
                <a:gd name="T10" fmla="*/ 0 w 703"/>
                <a:gd name="T11" fmla="*/ 0 h 356"/>
                <a:gd name="T12" fmla="*/ 0 w 703"/>
                <a:gd name="T13" fmla="*/ 0 h 356"/>
                <a:gd name="T14" fmla="*/ 0 w 703"/>
                <a:gd name="T15" fmla="*/ 0 h 356"/>
                <a:gd name="T16" fmla="*/ 0 w 703"/>
                <a:gd name="T17" fmla="*/ 0 h 356"/>
                <a:gd name="T18" fmla="*/ 0 w 703"/>
                <a:gd name="T19" fmla="*/ 0 h 356"/>
                <a:gd name="T20" fmla="*/ 0 w 703"/>
                <a:gd name="T21" fmla="*/ 0 h 356"/>
                <a:gd name="T22" fmla="*/ 0 w 703"/>
                <a:gd name="T23" fmla="*/ 0 h 356"/>
                <a:gd name="T24" fmla="*/ 0 w 703"/>
                <a:gd name="T25" fmla="*/ 0 h 356"/>
                <a:gd name="T26" fmla="*/ 0 w 703"/>
                <a:gd name="T27" fmla="*/ 0 h 356"/>
                <a:gd name="T28" fmla="*/ 0 w 703"/>
                <a:gd name="T29" fmla="*/ 0 h 356"/>
                <a:gd name="T30" fmla="*/ 0 w 703"/>
                <a:gd name="T31" fmla="*/ 0 h 356"/>
                <a:gd name="T32" fmla="*/ 0 w 703"/>
                <a:gd name="T33" fmla="*/ 0 h 356"/>
                <a:gd name="T34" fmla="*/ 0 w 703"/>
                <a:gd name="T35" fmla="*/ 0 h 356"/>
                <a:gd name="T36" fmla="*/ 0 w 703"/>
                <a:gd name="T37" fmla="*/ 0 h 356"/>
                <a:gd name="T38" fmla="*/ 0 w 703"/>
                <a:gd name="T39" fmla="*/ 0 h 3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03" h="356">
                  <a:moveTo>
                    <a:pt x="285" y="13"/>
                  </a:moveTo>
                  <a:lnTo>
                    <a:pt x="280" y="104"/>
                  </a:lnTo>
                  <a:lnTo>
                    <a:pt x="463" y="191"/>
                  </a:lnTo>
                  <a:lnTo>
                    <a:pt x="617" y="227"/>
                  </a:lnTo>
                  <a:lnTo>
                    <a:pt x="703" y="264"/>
                  </a:lnTo>
                  <a:lnTo>
                    <a:pt x="698" y="314"/>
                  </a:lnTo>
                  <a:lnTo>
                    <a:pt x="588" y="345"/>
                  </a:lnTo>
                  <a:lnTo>
                    <a:pt x="420" y="356"/>
                  </a:lnTo>
                  <a:lnTo>
                    <a:pt x="280" y="332"/>
                  </a:lnTo>
                  <a:lnTo>
                    <a:pt x="194" y="307"/>
                  </a:lnTo>
                  <a:lnTo>
                    <a:pt x="188" y="335"/>
                  </a:lnTo>
                  <a:lnTo>
                    <a:pt x="76" y="332"/>
                  </a:lnTo>
                  <a:lnTo>
                    <a:pt x="8" y="320"/>
                  </a:lnTo>
                  <a:lnTo>
                    <a:pt x="8" y="271"/>
                  </a:lnTo>
                  <a:lnTo>
                    <a:pt x="0" y="243"/>
                  </a:lnTo>
                  <a:lnTo>
                    <a:pt x="0" y="174"/>
                  </a:lnTo>
                  <a:lnTo>
                    <a:pt x="22" y="136"/>
                  </a:lnTo>
                  <a:lnTo>
                    <a:pt x="56" y="94"/>
                  </a:lnTo>
                  <a:lnTo>
                    <a:pt x="64" y="0"/>
                  </a:lnTo>
                  <a:lnTo>
                    <a:pt x="285" y="13"/>
                  </a:lnTo>
                  <a:close/>
                </a:path>
              </a:pathLst>
            </a:custGeom>
            <a:solidFill>
              <a:srgbClr val="606060"/>
            </a:solidFill>
            <a:ln w="3175">
              <a:solidFill>
                <a:srgbClr val="000000"/>
              </a:solidFill>
              <a:prstDash val="solid"/>
              <a:round/>
              <a:headEnd/>
              <a:tailEnd/>
            </a:ln>
          </p:spPr>
          <p:txBody>
            <a:bodyPr/>
            <a:lstStyle/>
            <a:p>
              <a:endParaRPr lang="zh-CN" altLang="en-US" b="1">
                <a:solidFill>
                  <a:srgbClr val="000099"/>
                </a:solidFill>
              </a:endParaRPr>
            </a:p>
          </p:txBody>
        </p:sp>
        <p:sp>
          <p:nvSpPr>
            <p:cNvPr id="245008" name="Freeform 135"/>
            <p:cNvSpPr>
              <a:spLocks/>
            </p:cNvSpPr>
            <p:nvPr/>
          </p:nvSpPr>
          <p:spPr bwMode="auto">
            <a:xfrm>
              <a:off x="455" y="2361"/>
              <a:ext cx="42" cy="22"/>
            </a:xfrm>
            <a:custGeom>
              <a:avLst/>
              <a:gdLst>
                <a:gd name="T0" fmla="*/ 0 w 210"/>
                <a:gd name="T1" fmla="*/ 0 h 111"/>
                <a:gd name="T2" fmla="*/ 0 w 210"/>
                <a:gd name="T3" fmla="*/ 0 h 111"/>
                <a:gd name="T4" fmla="*/ 0 w 210"/>
                <a:gd name="T5" fmla="*/ 0 h 111"/>
                <a:gd name="T6" fmla="*/ 0 w 210"/>
                <a:gd name="T7" fmla="*/ 0 h 111"/>
                <a:gd name="T8" fmla="*/ 0 w 210"/>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0" h="111">
                  <a:moveTo>
                    <a:pt x="53" y="0"/>
                  </a:moveTo>
                  <a:lnTo>
                    <a:pt x="0" y="60"/>
                  </a:lnTo>
                  <a:lnTo>
                    <a:pt x="187" y="111"/>
                  </a:lnTo>
                  <a:lnTo>
                    <a:pt x="210" y="71"/>
                  </a:lnTo>
                  <a:lnTo>
                    <a:pt x="5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5009" name="Freeform 136"/>
            <p:cNvSpPr>
              <a:spLocks/>
            </p:cNvSpPr>
            <p:nvPr/>
          </p:nvSpPr>
          <p:spPr bwMode="auto">
            <a:xfrm>
              <a:off x="497" y="2377"/>
              <a:ext cx="47" cy="13"/>
            </a:xfrm>
            <a:custGeom>
              <a:avLst/>
              <a:gdLst>
                <a:gd name="T0" fmla="*/ 0 w 237"/>
                <a:gd name="T1" fmla="*/ 0 h 66"/>
                <a:gd name="T2" fmla="*/ 0 w 237"/>
                <a:gd name="T3" fmla="*/ 0 h 66"/>
                <a:gd name="T4" fmla="*/ 0 w 237"/>
                <a:gd name="T5" fmla="*/ 0 h 66"/>
                <a:gd name="T6" fmla="*/ 0 w 237"/>
                <a:gd name="T7" fmla="*/ 0 h 66"/>
                <a:gd name="T8" fmla="*/ 0 w 237"/>
                <a:gd name="T9" fmla="*/ 0 h 66"/>
                <a:gd name="T10" fmla="*/ 0 w 237"/>
                <a:gd name="T11" fmla="*/ 0 h 66"/>
                <a:gd name="T12" fmla="*/ 0 w 237"/>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7" h="66">
                  <a:moveTo>
                    <a:pt x="27" y="0"/>
                  </a:moveTo>
                  <a:lnTo>
                    <a:pt x="0" y="31"/>
                  </a:lnTo>
                  <a:lnTo>
                    <a:pt x="116" y="59"/>
                  </a:lnTo>
                  <a:lnTo>
                    <a:pt x="171" y="66"/>
                  </a:lnTo>
                  <a:lnTo>
                    <a:pt x="237" y="61"/>
                  </a:lnTo>
                  <a:lnTo>
                    <a:pt x="168" y="28"/>
                  </a:lnTo>
                  <a:lnTo>
                    <a:pt x="2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5010" name="Freeform 137"/>
            <p:cNvSpPr>
              <a:spLocks/>
            </p:cNvSpPr>
            <p:nvPr/>
          </p:nvSpPr>
          <p:spPr bwMode="auto">
            <a:xfrm>
              <a:off x="410" y="2361"/>
              <a:ext cx="135" cy="42"/>
            </a:xfrm>
            <a:custGeom>
              <a:avLst/>
              <a:gdLst>
                <a:gd name="T0" fmla="*/ 0 w 678"/>
                <a:gd name="T1" fmla="*/ 0 h 211"/>
                <a:gd name="T2" fmla="*/ 0 w 678"/>
                <a:gd name="T3" fmla="*/ 0 h 211"/>
                <a:gd name="T4" fmla="*/ 0 w 678"/>
                <a:gd name="T5" fmla="*/ 0 h 211"/>
                <a:gd name="T6" fmla="*/ 0 w 678"/>
                <a:gd name="T7" fmla="*/ 0 h 211"/>
                <a:gd name="T8" fmla="*/ 0 w 678"/>
                <a:gd name="T9" fmla="*/ 0 h 211"/>
                <a:gd name="T10" fmla="*/ 0 w 678"/>
                <a:gd name="T11" fmla="*/ 0 h 211"/>
                <a:gd name="T12" fmla="*/ 0 w 678"/>
                <a:gd name="T13" fmla="*/ 0 h 211"/>
                <a:gd name="T14" fmla="*/ 0 w 678"/>
                <a:gd name="T15" fmla="*/ 0 h 211"/>
                <a:gd name="T16" fmla="*/ 0 w 678"/>
                <a:gd name="T17" fmla="*/ 0 h 211"/>
                <a:gd name="T18" fmla="*/ 0 w 678"/>
                <a:gd name="T19" fmla="*/ 0 h 211"/>
                <a:gd name="T20" fmla="*/ 0 w 678"/>
                <a:gd name="T21" fmla="*/ 0 h 211"/>
                <a:gd name="T22" fmla="*/ 0 w 678"/>
                <a:gd name="T23" fmla="*/ 0 h 211"/>
                <a:gd name="T24" fmla="*/ 0 w 678"/>
                <a:gd name="T25" fmla="*/ 0 h 211"/>
                <a:gd name="T26" fmla="*/ 0 w 678"/>
                <a:gd name="T27" fmla="*/ 0 h 211"/>
                <a:gd name="T28" fmla="*/ 0 w 678"/>
                <a:gd name="T29" fmla="*/ 0 h 211"/>
                <a:gd name="T30" fmla="*/ 0 w 678"/>
                <a:gd name="T31" fmla="*/ 0 h 211"/>
                <a:gd name="T32" fmla="*/ 0 w 678"/>
                <a:gd name="T33" fmla="*/ 0 h 211"/>
                <a:gd name="T34" fmla="*/ 0 w 678"/>
                <a:gd name="T35" fmla="*/ 0 h 211"/>
                <a:gd name="T36" fmla="*/ 0 w 678"/>
                <a:gd name="T37" fmla="*/ 0 h 2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78" h="211">
                  <a:moveTo>
                    <a:pt x="678" y="178"/>
                  </a:moveTo>
                  <a:lnTo>
                    <a:pt x="678" y="147"/>
                  </a:lnTo>
                  <a:lnTo>
                    <a:pt x="590" y="156"/>
                  </a:lnTo>
                  <a:lnTo>
                    <a:pt x="446" y="136"/>
                  </a:lnTo>
                  <a:lnTo>
                    <a:pt x="365" y="117"/>
                  </a:lnTo>
                  <a:lnTo>
                    <a:pt x="209" y="66"/>
                  </a:lnTo>
                  <a:lnTo>
                    <a:pt x="140" y="60"/>
                  </a:lnTo>
                  <a:lnTo>
                    <a:pt x="74" y="35"/>
                  </a:lnTo>
                  <a:lnTo>
                    <a:pt x="39" y="0"/>
                  </a:lnTo>
                  <a:lnTo>
                    <a:pt x="0" y="44"/>
                  </a:lnTo>
                  <a:lnTo>
                    <a:pt x="0" y="133"/>
                  </a:lnTo>
                  <a:lnTo>
                    <a:pt x="50" y="147"/>
                  </a:lnTo>
                  <a:lnTo>
                    <a:pt x="171" y="162"/>
                  </a:lnTo>
                  <a:lnTo>
                    <a:pt x="220" y="170"/>
                  </a:lnTo>
                  <a:lnTo>
                    <a:pt x="300" y="197"/>
                  </a:lnTo>
                  <a:lnTo>
                    <a:pt x="392" y="211"/>
                  </a:lnTo>
                  <a:lnTo>
                    <a:pt x="458" y="211"/>
                  </a:lnTo>
                  <a:lnTo>
                    <a:pt x="560" y="211"/>
                  </a:lnTo>
                  <a:lnTo>
                    <a:pt x="678" y="17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5011" name="Freeform 138"/>
            <p:cNvSpPr>
              <a:spLocks/>
            </p:cNvSpPr>
            <p:nvPr/>
          </p:nvSpPr>
          <p:spPr bwMode="auto">
            <a:xfrm>
              <a:off x="419" y="2337"/>
              <a:ext cx="45" cy="34"/>
            </a:xfrm>
            <a:custGeom>
              <a:avLst/>
              <a:gdLst>
                <a:gd name="T0" fmla="*/ 0 w 224"/>
                <a:gd name="T1" fmla="*/ 0 h 170"/>
                <a:gd name="T2" fmla="*/ 0 w 224"/>
                <a:gd name="T3" fmla="*/ 0 h 170"/>
                <a:gd name="T4" fmla="*/ 0 w 224"/>
                <a:gd name="T5" fmla="*/ 0 h 170"/>
                <a:gd name="T6" fmla="*/ 0 w 224"/>
                <a:gd name="T7" fmla="*/ 0 h 170"/>
                <a:gd name="T8" fmla="*/ 0 w 224"/>
                <a:gd name="T9" fmla="*/ 0 h 170"/>
                <a:gd name="T10" fmla="*/ 0 w 224"/>
                <a:gd name="T11" fmla="*/ 0 h 170"/>
                <a:gd name="T12" fmla="*/ 0 w 224"/>
                <a:gd name="T13" fmla="*/ 0 h 170"/>
                <a:gd name="T14" fmla="*/ 0 w 224"/>
                <a:gd name="T15" fmla="*/ 0 h 170"/>
                <a:gd name="T16" fmla="*/ 0 w 224"/>
                <a:gd name="T17" fmla="*/ 0 h 170"/>
                <a:gd name="T18" fmla="*/ 0 w 224"/>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4" h="170">
                  <a:moveTo>
                    <a:pt x="216" y="12"/>
                  </a:moveTo>
                  <a:lnTo>
                    <a:pt x="210" y="95"/>
                  </a:lnTo>
                  <a:lnTo>
                    <a:pt x="224" y="114"/>
                  </a:lnTo>
                  <a:lnTo>
                    <a:pt x="173" y="170"/>
                  </a:lnTo>
                  <a:lnTo>
                    <a:pt x="105" y="170"/>
                  </a:lnTo>
                  <a:lnTo>
                    <a:pt x="28" y="145"/>
                  </a:lnTo>
                  <a:lnTo>
                    <a:pt x="0" y="112"/>
                  </a:lnTo>
                  <a:lnTo>
                    <a:pt x="16" y="89"/>
                  </a:lnTo>
                  <a:lnTo>
                    <a:pt x="20" y="0"/>
                  </a:lnTo>
                  <a:lnTo>
                    <a:pt x="216" y="1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grpSp>
      <p:sp>
        <p:nvSpPr>
          <p:cNvPr id="244757" name="Oval 139"/>
          <p:cNvSpPr>
            <a:spLocks noChangeArrowheads="1"/>
          </p:cNvSpPr>
          <p:nvPr/>
        </p:nvSpPr>
        <p:spPr bwMode="auto">
          <a:xfrm>
            <a:off x="446433" y="5470525"/>
            <a:ext cx="287206" cy="103188"/>
          </a:xfrm>
          <a:prstGeom prst="ellipse">
            <a:avLst/>
          </a:prstGeom>
          <a:solidFill>
            <a:srgbClr val="606060"/>
          </a:solidFill>
          <a:ln w="3175">
            <a:solidFill>
              <a:srgbClr val="000000"/>
            </a:solidFill>
            <a:round/>
            <a:headEnd/>
            <a:tailEnd/>
          </a:ln>
        </p:spPr>
        <p:txBody>
          <a:bodyPr/>
          <a:lstStyle/>
          <a:p>
            <a:pPr eaLnBrk="1" hangingPunct="1"/>
            <a:endParaRPr lang="zh-CN" altLang="en-US" b="1">
              <a:solidFill>
                <a:srgbClr val="000099"/>
              </a:solidFill>
            </a:endParaRPr>
          </a:p>
        </p:txBody>
      </p:sp>
      <p:sp>
        <p:nvSpPr>
          <p:cNvPr id="244758" name="Rectangle 140"/>
          <p:cNvSpPr>
            <a:spLocks noChangeArrowheads="1"/>
          </p:cNvSpPr>
          <p:nvPr/>
        </p:nvSpPr>
        <p:spPr bwMode="auto">
          <a:xfrm>
            <a:off x="551340" y="5265738"/>
            <a:ext cx="75671" cy="234950"/>
          </a:xfrm>
          <a:prstGeom prst="rect">
            <a:avLst/>
          </a:prstGeom>
          <a:solidFill>
            <a:srgbClr val="606060"/>
          </a:solidFill>
          <a:ln w="3175">
            <a:solidFill>
              <a:srgbClr val="000000"/>
            </a:solidFill>
            <a:miter lim="800000"/>
            <a:headEnd/>
            <a:tailEnd/>
          </a:ln>
        </p:spPr>
        <p:txBody>
          <a:bodyPr/>
          <a:lstStyle/>
          <a:p>
            <a:pPr eaLnBrk="1" hangingPunct="1"/>
            <a:endParaRPr lang="zh-CN" altLang="en-US" b="1">
              <a:solidFill>
                <a:srgbClr val="000099"/>
              </a:solidFill>
            </a:endParaRPr>
          </a:p>
        </p:txBody>
      </p:sp>
      <p:grpSp>
        <p:nvGrpSpPr>
          <p:cNvPr id="244759" name="Group 141"/>
          <p:cNvGrpSpPr>
            <a:grpSpLocks/>
          </p:cNvGrpSpPr>
          <p:nvPr/>
        </p:nvGrpSpPr>
        <p:grpSpPr bwMode="auto">
          <a:xfrm>
            <a:off x="418916" y="5176839"/>
            <a:ext cx="380075" cy="122237"/>
            <a:chOff x="182" y="2151"/>
            <a:chExt cx="221" cy="77"/>
          </a:xfrm>
        </p:grpSpPr>
        <p:sp>
          <p:nvSpPr>
            <p:cNvPr id="245005" name="Freeform 142"/>
            <p:cNvSpPr>
              <a:spLocks/>
            </p:cNvSpPr>
            <p:nvPr/>
          </p:nvSpPr>
          <p:spPr bwMode="auto">
            <a:xfrm>
              <a:off x="182" y="2151"/>
              <a:ext cx="221" cy="77"/>
            </a:xfrm>
            <a:custGeom>
              <a:avLst/>
              <a:gdLst>
                <a:gd name="T0" fmla="*/ 0 w 1106"/>
                <a:gd name="T1" fmla="*/ 0 h 386"/>
                <a:gd name="T2" fmla="*/ 0 w 1106"/>
                <a:gd name="T3" fmla="*/ 0 h 386"/>
                <a:gd name="T4" fmla="*/ 0 w 1106"/>
                <a:gd name="T5" fmla="*/ 0 h 386"/>
                <a:gd name="T6" fmla="*/ 0 w 1106"/>
                <a:gd name="T7" fmla="*/ 0 h 386"/>
                <a:gd name="T8" fmla="*/ 0 w 1106"/>
                <a:gd name="T9" fmla="*/ 0 h 386"/>
                <a:gd name="T10" fmla="*/ 0 w 1106"/>
                <a:gd name="T11" fmla="*/ 0 h 386"/>
                <a:gd name="T12" fmla="*/ 0 w 1106"/>
                <a:gd name="T13" fmla="*/ 0 h 386"/>
                <a:gd name="T14" fmla="*/ 0 w 1106"/>
                <a:gd name="T15" fmla="*/ 0 h 38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06" h="386">
                  <a:moveTo>
                    <a:pt x="1106" y="202"/>
                  </a:moveTo>
                  <a:lnTo>
                    <a:pt x="1099" y="321"/>
                  </a:lnTo>
                  <a:lnTo>
                    <a:pt x="735" y="386"/>
                  </a:lnTo>
                  <a:lnTo>
                    <a:pt x="334" y="386"/>
                  </a:lnTo>
                  <a:lnTo>
                    <a:pt x="19" y="288"/>
                  </a:lnTo>
                  <a:lnTo>
                    <a:pt x="0" y="10"/>
                  </a:lnTo>
                  <a:lnTo>
                    <a:pt x="625" y="0"/>
                  </a:lnTo>
                  <a:lnTo>
                    <a:pt x="1106" y="202"/>
                  </a:lnTo>
                  <a:close/>
                </a:path>
              </a:pathLst>
            </a:custGeom>
            <a:solidFill>
              <a:srgbClr val="404040"/>
            </a:solidFill>
            <a:ln w="3175">
              <a:solidFill>
                <a:srgbClr val="000000"/>
              </a:solidFill>
              <a:prstDash val="solid"/>
              <a:round/>
              <a:headEnd/>
              <a:tailEnd/>
            </a:ln>
          </p:spPr>
          <p:txBody>
            <a:bodyPr/>
            <a:lstStyle/>
            <a:p>
              <a:endParaRPr lang="zh-CN" altLang="en-US" b="1">
                <a:solidFill>
                  <a:srgbClr val="000099"/>
                </a:solidFill>
              </a:endParaRPr>
            </a:p>
          </p:txBody>
        </p:sp>
        <p:sp>
          <p:nvSpPr>
            <p:cNvPr id="245006" name="Freeform 143"/>
            <p:cNvSpPr>
              <a:spLocks/>
            </p:cNvSpPr>
            <p:nvPr/>
          </p:nvSpPr>
          <p:spPr bwMode="auto">
            <a:xfrm>
              <a:off x="187" y="2180"/>
              <a:ext cx="211" cy="45"/>
            </a:xfrm>
            <a:custGeom>
              <a:avLst/>
              <a:gdLst>
                <a:gd name="T0" fmla="*/ 0 w 1055"/>
                <a:gd name="T1" fmla="*/ 0 h 221"/>
                <a:gd name="T2" fmla="*/ 0 w 1055"/>
                <a:gd name="T3" fmla="*/ 0 h 221"/>
                <a:gd name="T4" fmla="*/ 0 w 1055"/>
                <a:gd name="T5" fmla="*/ 0 h 221"/>
                <a:gd name="T6" fmla="*/ 0 w 1055"/>
                <a:gd name="T7" fmla="*/ 0 h 221"/>
                <a:gd name="T8" fmla="*/ 0 w 1055"/>
                <a:gd name="T9" fmla="*/ 0 h 221"/>
                <a:gd name="T10" fmla="*/ 0 w 1055"/>
                <a:gd name="T11" fmla="*/ 0 h 221"/>
                <a:gd name="T12" fmla="*/ 0 w 1055"/>
                <a:gd name="T13" fmla="*/ 0 h 221"/>
                <a:gd name="T14" fmla="*/ 0 w 1055"/>
                <a:gd name="T15" fmla="*/ 0 h 221"/>
                <a:gd name="T16" fmla="*/ 0 w 1055"/>
                <a:gd name="T17" fmla="*/ 0 h 2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5" h="221">
                  <a:moveTo>
                    <a:pt x="1055" y="75"/>
                  </a:moveTo>
                  <a:lnTo>
                    <a:pt x="1049" y="162"/>
                  </a:lnTo>
                  <a:lnTo>
                    <a:pt x="721" y="221"/>
                  </a:lnTo>
                  <a:lnTo>
                    <a:pt x="296" y="221"/>
                  </a:lnTo>
                  <a:lnTo>
                    <a:pt x="0" y="119"/>
                  </a:lnTo>
                  <a:lnTo>
                    <a:pt x="0" y="0"/>
                  </a:lnTo>
                  <a:lnTo>
                    <a:pt x="283" y="119"/>
                  </a:lnTo>
                  <a:lnTo>
                    <a:pt x="716" y="124"/>
                  </a:lnTo>
                  <a:lnTo>
                    <a:pt x="1055" y="7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grpSp>
      <p:sp>
        <p:nvSpPr>
          <p:cNvPr id="244760" name="Freeform 144"/>
          <p:cNvSpPr>
            <a:spLocks/>
          </p:cNvSpPr>
          <p:nvPr/>
        </p:nvSpPr>
        <p:spPr bwMode="auto">
          <a:xfrm>
            <a:off x="406879" y="5048250"/>
            <a:ext cx="519377" cy="444500"/>
          </a:xfrm>
          <a:custGeom>
            <a:avLst/>
            <a:gdLst>
              <a:gd name="T0" fmla="*/ 2147483646 w 1507"/>
              <a:gd name="T1" fmla="*/ 2147483646 h 1401"/>
              <a:gd name="T2" fmla="*/ 2147483646 w 1507"/>
              <a:gd name="T3" fmla="*/ 2147483646 h 1401"/>
              <a:gd name="T4" fmla="*/ 2147483646 w 1507"/>
              <a:gd name="T5" fmla="*/ 2147483646 h 1401"/>
              <a:gd name="T6" fmla="*/ 2147483646 w 1507"/>
              <a:gd name="T7" fmla="*/ 2147483646 h 1401"/>
              <a:gd name="T8" fmla="*/ 2147483646 w 1507"/>
              <a:gd name="T9" fmla="*/ 2147483646 h 1401"/>
              <a:gd name="T10" fmla="*/ 2147483646 w 1507"/>
              <a:gd name="T11" fmla="*/ 2147483646 h 1401"/>
              <a:gd name="T12" fmla="*/ 2147483646 w 1507"/>
              <a:gd name="T13" fmla="*/ 2147483646 h 1401"/>
              <a:gd name="T14" fmla="*/ 2147483646 w 1507"/>
              <a:gd name="T15" fmla="*/ 2147483646 h 1401"/>
              <a:gd name="T16" fmla="*/ 2147483646 w 1507"/>
              <a:gd name="T17" fmla="*/ 2147483646 h 1401"/>
              <a:gd name="T18" fmla="*/ 2147483646 w 1507"/>
              <a:gd name="T19" fmla="*/ 2147483646 h 1401"/>
              <a:gd name="T20" fmla="*/ 2147483646 w 1507"/>
              <a:gd name="T21" fmla="*/ 2147483646 h 1401"/>
              <a:gd name="T22" fmla="*/ 2147483646 w 1507"/>
              <a:gd name="T23" fmla="*/ 2147483646 h 1401"/>
              <a:gd name="T24" fmla="*/ 2147483646 w 1507"/>
              <a:gd name="T25" fmla="*/ 2147483646 h 1401"/>
              <a:gd name="T26" fmla="*/ 2147483646 w 1507"/>
              <a:gd name="T27" fmla="*/ 2147483646 h 1401"/>
              <a:gd name="T28" fmla="*/ 2147483646 w 1507"/>
              <a:gd name="T29" fmla="*/ 2147483646 h 1401"/>
              <a:gd name="T30" fmla="*/ 2147483646 w 1507"/>
              <a:gd name="T31" fmla="*/ 2147483646 h 1401"/>
              <a:gd name="T32" fmla="*/ 2147483646 w 1507"/>
              <a:gd name="T33" fmla="*/ 2147483646 h 1401"/>
              <a:gd name="T34" fmla="*/ 2147483646 w 1507"/>
              <a:gd name="T35" fmla="*/ 2147483646 h 1401"/>
              <a:gd name="T36" fmla="*/ 2147483646 w 1507"/>
              <a:gd name="T37" fmla="*/ 2147483646 h 1401"/>
              <a:gd name="T38" fmla="*/ 2147483646 w 1507"/>
              <a:gd name="T39" fmla="*/ 0 h 1401"/>
              <a:gd name="T40" fmla="*/ 2147483646 w 1507"/>
              <a:gd name="T41" fmla="*/ 2147483646 h 1401"/>
              <a:gd name="T42" fmla="*/ 2147483646 w 1507"/>
              <a:gd name="T43" fmla="*/ 2147483646 h 1401"/>
              <a:gd name="T44" fmla="*/ 2147483646 w 1507"/>
              <a:gd name="T45" fmla="*/ 2147483646 h 1401"/>
              <a:gd name="T46" fmla="*/ 2147483646 w 1507"/>
              <a:gd name="T47" fmla="*/ 2147483646 h 1401"/>
              <a:gd name="T48" fmla="*/ 2147483646 w 1507"/>
              <a:gd name="T49" fmla="*/ 2147483646 h 1401"/>
              <a:gd name="T50" fmla="*/ 0 w 1507"/>
              <a:gd name="T51" fmla="*/ 2147483646 h 1401"/>
              <a:gd name="T52" fmla="*/ 2147483646 w 1507"/>
              <a:gd name="T53" fmla="*/ 2147483646 h 1401"/>
              <a:gd name="T54" fmla="*/ 2147483646 w 1507"/>
              <a:gd name="T55" fmla="*/ 2147483646 h 1401"/>
              <a:gd name="T56" fmla="*/ 2147483646 w 1507"/>
              <a:gd name="T57" fmla="*/ 2147483646 h 1401"/>
              <a:gd name="T58" fmla="*/ 2147483646 w 1507"/>
              <a:gd name="T59" fmla="*/ 2147483646 h 1401"/>
              <a:gd name="T60" fmla="*/ 2147483646 w 1507"/>
              <a:gd name="T61" fmla="*/ 2147483646 h 1401"/>
              <a:gd name="T62" fmla="*/ 2147483646 w 1507"/>
              <a:gd name="T63" fmla="*/ 2147483646 h 1401"/>
              <a:gd name="T64" fmla="*/ 2147483646 w 1507"/>
              <a:gd name="T65" fmla="*/ 2147483646 h 1401"/>
              <a:gd name="T66" fmla="*/ 2147483646 w 1507"/>
              <a:gd name="T67" fmla="*/ 2147483646 h 1401"/>
              <a:gd name="T68" fmla="*/ 2147483646 w 1507"/>
              <a:gd name="T69" fmla="*/ 2147483646 h 1401"/>
              <a:gd name="T70" fmla="*/ 2147483646 w 1507"/>
              <a:gd name="T71" fmla="*/ 2147483646 h 1401"/>
              <a:gd name="T72" fmla="*/ 2147483646 w 1507"/>
              <a:gd name="T73" fmla="*/ 2147483646 h 1401"/>
              <a:gd name="T74" fmla="*/ 2147483646 w 1507"/>
              <a:gd name="T75" fmla="*/ 2147483646 h 1401"/>
              <a:gd name="T76" fmla="*/ 2147483646 w 1507"/>
              <a:gd name="T77" fmla="*/ 2147483646 h 1401"/>
              <a:gd name="T78" fmla="*/ 2147483646 w 1507"/>
              <a:gd name="T79" fmla="*/ 2147483646 h 1401"/>
              <a:gd name="T80" fmla="*/ 2147483646 w 1507"/>
              <a:gd name="T81" fmla="*/ 2147483646 h 1401"/>
              <a:gd name="T82" fmla="*/ 2147483646 w 1507"/>
              <a:gd name="T83" fmla="*/ 2147483646 h 1401"/>
              <a:gd name="T84" fmla="*/ 2147483646 w 1507"/>
              <a:gd name="T85" fmla="*/ 2147483646 h 1401"/>
              <a:gd name="T86" fmla="*/ 2147483646 w 1507"/>
              <a:gd name="T87" fmla="*/ 2147483646 h 1401"/>
              <a:gd name="T88" fmla="*/ 2147483646 w 1507"/>
              <a:gd name="T89" fmla="*/ 2147483646 h 1401"/>
              <a:gd name="T90" fmla="*/ 2147483646 w 1507"/>
              <a:gd name="T91" fmla="*/ 2147483646 h 1401"/>
              <a:gd name="T92" fmla="*/ 2147483646 w 1507"/>
              <a:gd name="T93" fmla="*/ 2147483646 h 1401"/>
              <a:gd name="T94" fmla="*/ 2147483646 w 1507"/>
              <a:gd name="T95" fmla="*/ 2147483646 h 1401"/>
              <a:gd name="T96" fmla="*/ 2147483646 w 1507"/>
              <a:gd name="T97" fmla="*/ 2147483646 h 1401"/>
              <a:gd name="T98" fmla="*/ 2147483646 w 1507"/>
              <a:gd name="T99" fmla="*/ 2147483646 h 1401"/>
              <a:gd name="T100" fmla="*/ 2147483646 w 1507"/>
              <a:gd name="T101" fmla="*/ 2147483646 h 1401"/>
              <a:gd name="T102" fmla="*/ 2147483646 w 1507"/>
              <a:gd name="T103" fmla="*/ 2147483646 h 1401"/>
              <a:gd name="T104" fmla="*/ 2147483646 w 1507"/>
              <a:gd name="T105" fmla="*/ 2147483646 h 1401"/>
              <a:gd name="T106" fmla="*/ 2147483646 w 1507"/>
              <a:gd name="T107" fmla="*/ 2147483646 h 1401"/>
              <a:gd name="T108" fmla="*/ 2147483646 w 1507"/>
              <a:gd name="T109" fmla="*/ 2147483646 h 1401"/>
              <a:gd name="T110" fmla="*/ 2147483646 w 1507"/>
              <a:gd name="T111" fmla="*/ 2147483646 h 1401"/>
              <a:gd name="T112" fmla="*/ 2147483646 w 1507"/>
              <a:gd name="T113" fmla="*/ 2147483646 h 140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507" h="1401">
                <a:moveTo>
                  <a:pt x="1501" y="789"/>
                </a:moveTo>
                <a:lnTo>
                  <a:pt x="1493" y="649"/>
                </a:lnTo>
                <a:lnTo>
                  <a:pt x="1495" y="499"/>
                </a:lnTo>
                <a:lnTo>
                  <a:pt x="1489" y="385"/>
                </a:lnTo>
                <a:lnTo>
                  <a:pt x="1424" y="317"/>
                </a:lnTo>
                <a:lnTo>
                  <a:pt x="1345" y="278"/>
                </a:lnTo>
                <a:lnTo>
                  <a:pt x="1166" y="213"/>
                </a:lnTo>
                <a:lnTo>
                  <a:pt x="903" y="149"/>
                </a:lnTo>
                <a:lnTo>
                  <a:pt x="852" y="144"/>
                </a:lnTo>
                <a:lnTo>
                  <a:pt x="817" y="149"/>
                </a:lnTo>
                <a:lnTo>
                  <a:pt x="809" y="135"/>
                </a:lnTo>
                <a:lnTo>
                  <a:pt x="794" y="122"/>
                </a:lnTo>
                <a:lnTo>
                  <a:pt x="777" y="125"/>
                </a:lnTo>
                <a:lnTo>
                  <a:pt x="754" y="126"/>
                </a:lnTo>
                <a:lnTo>
                  <a:pt x="745" y="100"/>
                </a:lnTo>
                <a:lnTo>
                  <a:pt x="726" y="85"/>
                </a:lnTo>
                <a:lnTo>
                  <a:pt x="704" y="82"/>
                </a:lnTo>
                <a:lnTo>
                  <a:pt x="678" y="82"/>
                </a:lnTo>
                <a:lnTo>
                  <a:pt x="681" y="59"/>
                </a:lnTo>
                <a:lnTo>
                  <a:pt x="651" y="0"/>
                </a:lnTo>
                <a:lnTo>
                  <a:pt x="37" y="16"/>
                </a:lnTo>
                <a:lnTo>
                  <a:pt x="39" y="79"/>
                </a:lnTo>
                <a:lnTo>
                  <a:pt x="28" y="135"/>
                </a:lnTo>
                <a:lnTo>
                  <a:pt x="18" y="175"/>
                </a:lnTo>
                <a:lnTo>
                  <a:pt x="8" y="225"/>
                </a:lnTo>
                <a:lnTo>
                  <a:pt x="0" y="306"/>
                </a:lnTo>
                <a:lnTo>
                  <a:pt x="9" y="354"/>
                </a:lnTo>
                <a:lnTo>
                  <a:pt x="28" y="399"/>
                </a:lnTo>
                <a:lnTo>
                  <a:pt x="49" y="438"/>
                </a:lnTo>
                <a:lnTo>
                  <a:pt x="78" y="451"/>
                </a:lnTo>
                <a:lnTo>
                  <a:pt x="122" y="464"/>
                </a:lnTo>
                <a:lnTo>
                  <a:pt x="180" y="483"/>
                </a:lnTo>
                <a:lnTo>
                  <a:pt x="208" y="514"/>
                </a:lnTo>
                <a:lnTo>
                  <a:pt x="240" y="541"/>
                </a:lnTo>
                <a:lnTo>
                  <a:pt x="289" y="564"/>
                </a:lnTo>
                <a:lnTo>
                  <a:pt x="348" y="582"/>
                </a:lnTo>
                <a:lnTo>
                  <a:pt x="441" y="594"/>
                </a:lnTo>
                <a:lnTo>
                  <a:pt x="520" y="594"/>
                </a:lnTo>
                <a:lnTo>
                  <a:pt x="581" y="587"/>
                </a:lnTo>
                <a:lnTo>
                  <a:pt x="637" y="582"/>
                </a:lnTo>
                <a:lnTo>
                  <a:pt x="678" y="604"/>
                </a:lnTo>
                <a:lnTo>
                  <a:pt x="758" y="600"/>
                </a:lnTo>
                <a:lnTo>
                  <a:pt x="1078" y="645"/>
                </a:lnTo>
                <a:lnTo>
                  <a:pt x="1165" y="655"/>
                </a:lnTo>
                <a:lnTo>
                  <a:pt x="1133" y="845"/>
                </a:lnTo>
                <a:lnTo>
                  <a:pt x="1130" y="942"/>
                </a:lnTo>
                <a:lnTo>
                  <a:pt x="1149" y="1066"/>
                </a:lnTo>
                <a:lnTo>
                  <a:pt x="1169" y="1212"/>
                </a:lnTo>
                <a:lnTo>
                  <a:pt x="1169" y="1363"/>
                </a:lnTo>
                <a:lnTo>
                  <a:pt x="1244" y="1385"/>
                </a:lnTo>
                <a:lnTo>
                  <a:pt x="1339" y="1395"/>
                </a:lnTo>
                <a:lnTo>
                  <a:pt x="1420" y="1401"/>
                </a:lnTo>
                <a:lnTo>
                  <a:pt x="1507" y="1391"/>
                </a:lnTo>
                <a:lnTo>
                  <a:pt x="1501" y="1252"/>
                </a:lnTo>
                <a:lnTo>
                  <a:pt x="1501" y="1024"/>
                </a:lnTo>
                <a:lnTo>
                  <a:pt x="1501" y="824"/>
                </a:lnTo>
                <a:lnTo>
                  <a:pt x="1501" y="789"/>
                </a:lnTo>
                <a:close/>
              </a:path>
            </a:pathLst>
          </a:custGeom>
          <a:solidFill>
            <a:srgbClr val="606060"/>
          </a:solidFill>
          <a:ln w="3175">
            <a:solidFill>
              <a:srgbClr val="000000"/>
            </a:solidFill>
            <a:prstDash val="solid"/>
            <a:round/>
            <a:headEnd/>
            <a:tailEnd/>
          </a:ln>
        </p:spPr>
        <p:txBody>
          <a:bodyPr/>
          <a:lstStyle/>
          <a:p>
            <a:endParaRPr lang="zh-CN" altLang="en-US" b="1">
              <a:solidFill>
                <a:srgbClr val="000099"/>
              </a:solidFill>
            </a:endParaRPr>
          </a:p>
        </p:txBody>
      </p:sp>
      <p:sp>
        <p:nvSpPr>
          <p:cNvPr id="244761" name="Freeform 145"/>
          <p:cNvSpPr>
            <a:spLocks/>
          </p:cNvSpPr>
          <p:nvPr/>
        </p:nvSpPr>
        <p:spPr bwMode="auto">
          <a:xfrm>
            <a:off x="413757" y="5065714"/>
            <a:ext cx="507338" cy="420687"/>
          </a:xfrm>
          <a:custGeom>
            <a:avLst/>
            <a:gdLst>
              <a:gd name="T0" fmla="*/ 2147483646 w 1473"/>
              <a:gd name="T1" fmla="*/ 2147483646 h 1324"/>
              <a:gd name="T2" fmla="*/ 2147483646 w 1473"/>
              <a:gd name="T3" fmla="*/ 2147483646 h 1324"/>
              <a:gd name="T4" fmla="*/ 2147483646 w 1473"/>
              <a:gd name="T5" fmla="*/ 2147483646 h 1324"/>
              <a:gd name="T6" fmla="*/ 2147483646 w 1473"/>
              <a:gd name="T7" fmla="*/ 2147483646 h 1324"/>
              <a:gd name="T8" fmla="*/ 2147483646 w 1473"/>
              <a:gd name="T9" fmla="*/ 2147483646 h 1324"/>
              <a:gd name="T10" fmla="*/ 2147483646 w 1473"/>
              <a:gd name="T11" fmla="*/ 2147483646 h 1324"/>
              <a:gd name="T12" fmla="*/ 2147483646 w 1473"/>
              <a:gd name="T13" fmla="*/ 2147483646 h 1324"/>
              <a:gd name="T14" fmla="*/ 2147483646 w 1473"/>
              <a:gd name="T15" fmla="*/ 2147483646 h 1324"/>
              <a:gd name="T16" fmla="*/ 2147483646 w 1473"/>
              <a:gd name="T17" fmla="*/ 2147483646 h 1324"/>
              <a:gd name="T18" fmla="*/ 2147483646 w 1473"/>
              <a:gd name="T19" fmla="*/ 2147483646 h 1324"/>
              <a:gd name="T20" fmla="*/ 2147483646 w 1473"/>
              <a:gd name="T21" fmla="*/ 2147483646 h 1324"/>
              <a:gd name="T22" fmla="*/ 2147483646 w 1473"/>
              <a:gd name="T23" fmla="*/ 2147483646 h 1324"/>
              <a:gd name="T24" fmla="*/ 2147483646 w 1473"/>
              <a:gd name="T25" fmla="*/ 2147483646 h 1324"/>
              <a:gd name="T26" fmla="*/ 2147483646 w 1473"/>
              <a:gd name="T27" fmla="*/ 2147483646 h 1324"/>
              <a:gd name="T28" fmla="*/ 2147483646 w 1473"/>
              <a:gd name="T29" fmla="*/ 2147483646 h 1324"/>
              <a:gd name="T30" fmla="*/ 2147483646 w 1473"/>
              <a:gd name="T31" fmla="*/ 2147483646 h 1324"/>
              <a:gd name="T32" fmla="*/ 2147483646 w 1473"/>
              <a:gd name="T33" fmla="*/ 2147483646 h 1324"/>
              <a:gd name="T34" fmla="*/ 2147483646 w 1473"/>
              <a:gd name="T35" fmla="*/ 2147483646 h 1324"/>
              <a:gd name="T36" fmla="*/ 2147483646 w 1473"/>
              <a:gd name="T37" fmla="*/ 2147483646 h 1324"/>
              <a:gd name="T38" fmla="*/ 2147483646 w 1473"/>
              <a:gd name="T39" fmla="*/ 2147483646 h 1324"/>
              <a:gd name="T40" fmla="*/ 2147483646 w 1473"/>
              <a:gd name="T41" fmla="*/ 2147483646 h 1324"/>
              <a:gd name="T42" fmla="*/ 2147483646 w 1473"/>
              <a:gd name="T43" fmla="*/ 2147483646 h 1324"/>
              <a:gd name="T44" fmla="*/ 2147483646 w 1473"/>
              <a:gd name="T45" fmla="*/ 2147483646 h 1324"/>
              <a:gd name="T46" fmla="*/ 2147483646 w 1473"/>
              <a:gd name="T47" fmla="*/ 2147483646 h 1324"/>
              <a:gd name="T48" fmla="*/ 2147483646 w 1473"/>
              <a:gd name="T49" fmla="*/ 2147483646 h 1324"/>
              <a:gd name="T50" fmla="*/ 2147483646 w 1473"/>
              <a:gd name="T51" fmla="*/ 2147483646 h 1324"/>
              <a:gd name="T52" fmla="*/ 2147483646 w 1473"/>
              <a:gd name="T53" fmla="*/ 2147483646 h 1324"/>
              <a:gd name="T54" fmla="*/ 2147483646 w 1473"/>
              <a:gd name="T55" fmla="*/ 2147483646 h 1324"/>
              <a:gd name="T56" fmla="*/ 2147483646 w 1473"/>
              <a:gd name="T57" fmla="*/ 2147483646 h 1324"/>
              <a:gd name="T58" fmla="*/ 2147483646 w 1473"/>
              <a:gd name="T59" fmla="*/ 2147483646 h 1324"/>
              <a:gd name="T60" fmla="*/ 2147483646 w 1473"/>
              <a:gd name="T61" fmla="*/ 2147483646 h 1324"/>
              <a:gd name="T62" fmla="*/ 2147483646 w 1473"/>
              <a:gd name="T63" fmla="*/ 2147483646 h 1324"/>
              <a:gd name="T64" fmla="*/ 2147483646 w 1473"/>
              <a:gd name="T65" fmla="*/ 2147483646 h 1324"/>
              <a:gd name="T66" fmla="*/ 2147483646 w 1473"/>
              <a:gd name="T67" fmla="*/ 2147483646 h 1324"/>
              <a:gd name="T68" fmla="*/ 2147483646 w 1473"/>
              <a:gd name="T69" fmla="*/ 2147483646 h 1324"/>
              <a:gd name="T70" fmla="*/ 2147483646 w 1473"/>
              <a:gd name="T71" fmla="*/ 2147483646 h 1324"/>
              <a:gd name="T72" fmla="*/ 2147483646 w 1473"/>
              <a:gd name="T73" fmla="*/ 2147483646 h 1324"/>
              <a:gd name="T74" fmla="*/ 2147483646 w 1473"/>
              <a:gd name="T75" fmla="*/ 2147483646 h 1324"/>
              <a:gd name="T76" fmla="*/ 2147483646 w 1473"/>
              <a:gd name="T77" fmla="*/ 2147483646 h 132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473" h="1324">
                <a:moveTo>
                  <a:pt x="49" y="23"/>
                </a:moveTo>
                <a:lnTo>
                  <a:pt x="46" y="66"/>
                </a:lnTo>
                <a:lnTo>
                  <a:pt x="29" y="49"/>
                </a:lnTo>
                <a:lnTo>
                  <a:pt x="10" y="144"/>
                </a:lnTo>
                <a:lnTo>
                  <a:pt x="0" y="254"/>
                </a:lnTo>
                <a:lnTo>
                  <a:pt x="39" y="367"/>
                </a:lnTo>
                <a:lnTo>
                  <a:pt x="130" y="393"/>
                </a:lnTo>
                <a:lnTo>
                  <a:pt x="120" y="367"/>
                </a:lnTo>
                <a:lnTo>
                  <a:pt x="169" y="406"/>
                </a:lnTo>
                <a:lnTo>
                  <a:pt x="211" y="449"/>
                </a:lnTo>
                <a:lnTo>
                  <a:pt x="306" y="494"/>
                </a:lnTo>
                <a:lnTo>
                  <a:pt x="421" y="504"/>
                </a:lnTo>
                <a:lnTo>
                  <a:pt x="562" y="511"/>
                </a:lnTo>
                <a:lnTo>
                  <a:pt x="620" y="504"/>
                </a:lnTo>
                <a:lnTo>
                  <a:pt x="569" y="481"/>
                </a:lnTo>
                <a:lnTo>
                  <a:pt x="546" y="423"/>
                </a:lnTo>
                <a:lnTo>
                  <a:pt x="588" y="471"/>
                </a:lnTo>
                <a:lnTo>
                  <a:pt x="641" y="501"/>
                </a:lnTo>
                <a:lnTo>
                  <a:pt x="688" y="527"/>
                </a:lnTo>
                <a:lnTo>
                  <a:pt x="737" y="520"/>
                </a:lnTo>
                <a:lnTo>
                  <a:pt x="706" y="497"/>
                </a:lnTo>
                <a:lnTo>
                  <a:pt x="672" y="469"/>
                </a:lnTo>
                <a:lnTo>
                  <a:pt x="725" y="488"/>
                </a:lnTo>
                <a:lnTo>
                  <a:pt x="776" y="527"/>
                </a:lnTo>
                <a:lnTo>
                  <a:pt x="946" y="546"/>
                </a:lnTo>
                <a:lnTo>
                  <a:pt x="1114" y="572"/>
                </a:lnTo>
                <a:lnTo>
                  <a:pt x="1165" y="585"/>
                </a:lnTo>
                <a:lnTo>
                  <a:pt x="1122" y="833"/>
                </a:lnTo>
                <a:lnTo>
                  <a:pt x="1155" y="1063"/>
                </a:lnTo>
                <a:lnTo>
                  <a:pt x="1159" y="1288"/>
                </a:lnTo>
                <a:lnTo>
                  <a:pt x="1266" y="1310"/>
                </a:lnTo>
                <a:lnTo>
                  <a:pt x="1360" y="1324"/>
                </a:lnTo>
                <a:lnTo>
                  <a:pt x="1473" y="1321"/>
                </a:lnTo>
                <a:lnTo>
                  <a:pt x="1468" y="998"/>
                </a:lnTo>
                <a:lnTo>
                  <a:pt x="1468" y="729"/>
                </a:lnTo>
                <a:lnTo>
                  <a:pt x="1451" y="579"/>
                </a:lnTo>
                <a:lnTo>
                  <a:pt x="1465" y="485"/>
                </a:lnTo>
                <a:lnTo>
                  <a:pt x="1455" y="381"/>
                </a:lnTo>
                <a:lnTo>
                  <a:pt x="1436" y="314"/>
                </a:lnTo>
                <a:lnTo>
                  <a:pt x="1355" y="261"/>
                </a:lnTo>
                <a:lnTo>
                  <a:pt x="1253" y="215"/>
                </a:lnTo>
                <a:lnTo>
                  <a:pt x="1057" y="150"/>
                </a:lnTo>
                <a:lnTo>
                  <a:pt x="897" y="105"/>
                </a:lnTo>
                <a:lnTo>
                  <a:pt x="809" y="98"/>
                </a:lnTo>
                <a:lnTo>
                  <a:pt x="773" y="150"/>
                </a:lnTo>
                <a:lnTo>
                  <a:pt x="662" y="205"/>
                </a:lnTo>
                <a:lnTo>
                  <a:pt x="722" y="157"/>
                </a:lnTo>
                <a:lnTo>
                  <a:pt x="767" y="131"/>
                </a:lnTo>
                <a:lnTo>
                  <a:pt x="783" y="95"/>
                </a:lnTo>
                <a:lnTo>
                  <a:pt x="776" y="79"/>
                </a:lnTo>
                <a:lnTo>
                  <a:pt x="744" y="79"/>
                </a:lnTo>
                <a:lnTo>
                  <a:pt x="725" y="98"/>
                </a:lnTo>
                <a:lnTo>
                  <a:pt x="706" y="117"/>
                </a:lnTo>
                <a:lnTo>
                  <a:pt x="656" y="137"/>
                </a:lnTo>
                <a:lnTo>
                  <a:pt x="702" y="98"/>
                </a:lnTo>
                <a:lnTo>
                  <a:pt x="722" y="68"/>
                </a:lnTo>
                <a:lnTo>
                  <a:pt x="708" y="49"/>
                </a:lnTo>
                <a:lnTo>
                  <a:pt x="669" y="36"/>
                </a:lnTo>
                <a:lnTo>
                  <a:pt x="618" y="82"/>
                </a:lnTo>
                <a:lnTo>
                  <a:pt x="569" y="112"/>
                </a:lnTo>
                <a:lnTo>
                  <a:pt x="627" y="45"/>
                </a:lnTo>
                <a:lnTo>
                  <a:pt x="646" y="20"/>
                </a:lnTo>
                <a:lnTo>
                  <a:pt x="646" y="0"/>
                </a:lnTo>
                <a:lnTo>
                  <a:pt x="597" y="7"/>
                </a:lnTo>
                <a:lnTo>
                  <a:pt x="553" y="40"/>
                </a:lnTo>
                <a:lnTo>
                  <a:pt x="523" y="63"/>
                </a:lnTo>
                <a:lnTo>
                  <a:pt x="383" y="75"/>
                </a:lnTo>
                <a:lnTo>
                  <a:pt x="386" y="40"/>
                </a:lnTo>
                <a:lnTo>
                  <a:pt x="345" y="26"/>
                </a:lnTo>
                <a:lnTo>
                  <a:pt x="345" y="72"/>
                </a:lnTo>
                <a:lnTo>
                  <a:pt x="303" y="82"/>
                </a:lnTo>
                <a:lnTo>
                  <a:pt x="211" y="95"/>
                </a:lnTo>
                <a:lnTo>
                  <a:pt x="218" y="45"/>
                </a:lnTo>
                <a:lnTo>
                  <a:pt x="185" y="45"/>
                </a:lnTo>
                <a:lnTo>
                  <a:pt x="182" y="95"/>
                </a:lnTo>
                <a:lnTo>
                  <a:pt x="130" y="91"/>
                </a:lnTo>
                <a:lnTo>
                  <a:pt x="75" y="79"/>
                </a:lnTo>
                <a:lnTo>
                  <a:pt x="72" y="40"/>
                </a:lnTo>
                <a:lnTo>
                  <a:pt x="49" y="2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762" name="Freeform 146"/>
          <p:cNvSpPr>
            <a:spLocks/>
          </p:cNvSpPr>
          <p:nvPr/>
        </p:nvSpPr>
        <p:spPr bwMode="auto">
          <a:xfrm>
            <a:off x="484268" y="5135563"/>
            <a:ext cx="68792" cy="11112"/>
          </a:xfrm>
          <a:custGeom>
            <a:avLst/>
            <a:gdLst>
              <a:gd name="T0" fmla="*/ 0 w 199"/>
              <a:gd name="T1" fmla="*/ 0 h 33"/>
              <a:gd name="T2" fmla="*/ 2147483646 w 199"/>
              <a:gd name="T3" fmla="*/ 2147483646 h 33"/>
              <a:gd name="T4" fmla="*/ 2147483646 w 199"/>
              <a:gd name="T5" fmla="*/ 2147483646 h 33"/>
              <a:gd name="T6" fmla="*/ 0 w 199"/>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9" h="33">
                <a:moveTo>
                  <a:pt x="0" y="0"/>
                </a:moveTo>
                <a:lnTo>
                  <a:pt x="93" y="33"/>
                </a:lnTo>
                <a:lnTo>
                  <a:pt x="199" y="2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763" name="Freeform 147"/>
          <p:cNvSpPr>
            <a:spLocks/>
          </p:cNvSpPr>
          <p:nvPr/>
        </p:nvSpPr>
        <p:spPr bwMode="auto">
          <a:xfrm>
            <a:off x="415477" y="5118100"/>
            <a:ext cx="42995" cy="12700"/>
          </a:xfrm>
          <a:custGeom>
            <a:avLst/>
            <a:gdLst>
              <a:gd name="T0" fmla="*/ 0 w 122"/>
              <a:gd name="T1" fmla="*/ 0 h 40"/>
              <a:gd name="T2" fmla="*/ 2147483646 w 122"/>
              <a:gd name="T3" fmla="*/ 2147483646 h 40"/>
              <a:gd name="T4" fmla="*/ 2147483646 w 122"/>
              <a:gd name="T5" fmla="*/ 2147483646 h 40"/>
              <a:gd name="T6" fmla="*/ 2147483646 w 122"/>
              <a:gd name="T7" fmla="*/ 2147483646 h 40"/>
              <a:gd name="T8" fmla="*/ 0 w 122"/>
              <a:gd name="T9" fmla="*/ 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 h="40">
                <a:moveTo>
                  <a:pt x="0" y="0"/>
                </a:moveTo>
                <a:lnTo>
                  <a:pt x="32" y="25"/>
                </a:lnTo>
                <a:lnTo>
                  <a:pt x="122" y="38"/>
                </a:lnTo>
                <a:lnTo>
                  <a:pt x="30" y="40"/>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764" name="Freeform 148"/>
          <p:cNvSpPr>
            <a:spLocks/>
          </p:cNvSpPr>
          <p:nvPr/>
        </p:nvSpPr>
        <p:spPr bwMode="auto">
          <a:xfrm>
            <a:off x="590896" y="5108575"/>
            <a:ext cx="65352" cy="31750"/>
          </a:xfrm>
          <a:custGeom>
            <a:avLst/>
            <a:gdLst>
              <a:gd name="T0" fmla="*/ 0 w 187"/>
              <a:gd name="T1" fmla="*/ 0 h 102"/>
              <a:gd name="T2" fmla="*/ 2147483646 w 187"/>
              <a:gd name="T3" fmla="*/ 2147483646 h 102"/>
              <a:gd name="T4" fmla="*/ 2147483646 w 187"/>
              <a:gd name="T5" fmla="*/ 2147483646 h 102"/>
              <a:gd name="T6" fmla="*/ 2147483646 w 187"/>
              <a:gd name="T7" fmla="*/ 2147483646 h 102"/>
              <a:gd name="T8" fmla="*/ 2147483646 w 187"/>
              <a:gd name="T9" fmla="*/ 2147483646 h 102"/>
              <a:gd name="T10" fmla="*/ 2147483646 w 187"/>
              <a:gd name="T11" fmla="*/ 2147483646 h 102"/>
              <a:gd name="T12" fmla="*/ 2147483646 w 187"/>
              <a:gd name="T13" fmla="*/ 2147483646 h 102"/>
              <a:gd name="T14" fmla="*/ 2147483646 w 187"/>
              <a:gd name="T15" fmla="*/ 2147483646 h 102"/>
              <a:gd name="T16" fmla="*/ 0 w 187"/>
              <a:gd name="T17" fmla="*/ 0 h 1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7" h="102">
                <a:moveTo>
                  <a:pt x="0" y="0"/>
                </a:moveTo>
                <a:lnTo>
                  <a:pt x="84" y="9"/>
                </a:lnTo>
                <a:lnTo>
                  <a:pt x="101" y="23"/>
                </a:lnTo>
                <a:lnTo>
                  <a:pt x="101" y="54"/>
                </a:lnTo>
                <a:lnTo>
                  <a:pt x="106" y="89"/>
                </a:lnTo>
                <a:lnTo>
                  <a:pt x="187" y="102"/>
                </a:lnTo>
                <a:lnTo>
                  <a:pt x="90" y="98"/>
                </a:lnTo>
                <a:lnTo>
                  <a:pt x="7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765" name="Freeform 149"/>
          <p:cNvSpPr>
            <a:spLocks/>
          </p:cNvSpPr>
          <p:nvPr/>
        </p:nvSpPr>
        <p:spPr bwMode="auto">
          <a:xfrm>
            <a:off x="656248" y="5181601"/>
            <a:ext cx="209815" cy="47625"/>
          </a:xfrm>
          <a:custGeom>
            <a:avLst/>
            <a:gdLst>
              <a:gd name="T0" fmla="*/ 0 w 609"/>
              <a:gd name="T1" fmla="*/ 0 h 150"/>
              <a:gd name="T2" fmla="*/ 2147483646 w 609"/>
              <a:gd name="T3" fmla="*/ 2147483646 h 150"/>
              <a:gd name="T4" fmla="*/ 2147483646 w 609"/>
              <a:gd name="T5" fmla="*/ 2147483646 h 150"/>
              <a:gd name="T6" fmla="*/ 2147483646 w 609"/>
              <a:gd name="T7" fmla="*/ 2147483646 h 150"/>
              <a:gd name="T8" fmla="*/ 2147483646 w 609"/>
              <a:gd name="T9" fmla="*/ 2147483646 h 150"/>
              <a:gd name="T10" fmla="*/ 2147483646 w 609"/>
              <a:gd name="T11" fmla="*/ 2147483646 h 150"/>
              <a:gd name="T12" fmla="*/ 2147483646 w 609"/>
              <a:gd name="T13" fmla="*/ 2147483646 h 150"/>
              <a:gd name="T14" fmla="*/ 2147483646 w 609"/>
              <a:gd name="T15" fmla="*/ 2147483646 h 150"/>
              <a:gd name="T16" fmla="*/ 2147483646 w 609"/>
              <a:gd name="T17" fmla="*/ 2147483646 h 150"/>
              <a:gd name="T18" fmla="*/ 2147483646 w 609"/>
              <a:gd name="T19" fmla="*/ 2147483646 h 150"/>
              <a:gd name="T20" fmla="*/ 2147483646 w 609"/>
              <a:gd name="T21" fmla="*/ 2147483646 h 150"/>
              <a:gd name="T22" fmla="*/ 2147483646 w 609"/>
              <a:gd name="T23" fmla="*/ 2147483646 h 150"/>
              <a:gd name="T24" fmla="*/ 2147483646 w 609"/>
              <a:gd name="T25" fmla="*/ 2147483646 h 150"/>
              <a:gd name="T26" fmla="*/ 0 w 609"/>
              <a:gd name="T27" fmla="*/ 0 h 15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9" h="150">
                <a:moveTo>
                  <a:pt x="0" y="0"/>
                </a:moveTo>
                <a:lnTo>
                  <a:pt x="154" y="7"/>
                </a:lnTo>
                <a:lnTo>
                  <a:pt x="313" y="44"/>
                </a:lnTo>
                <a:lnTo>
                  <a:pt x="431" y="51"/>
                </a:lnTo>
                <a:lnTo>
                  <a:pt x="527" y="71"/>
                </a:lnTo>
                <a:lnTo>
                  <a:pt x="563" y="122"/>
                </a:lnTo>
                <a:lnTo>
                  <a:pt x="609" y="150"/>
                </a:lnTo>
                <a:lnTo>
                  <a:pt x="563" y="141"/>
                </a:lnTo>
                <a:lnTo>
                  <a:pt x="521" y="84"/>
                </a:lnTo>
                <a:lnTo>
                  <a:pt x="392" y="58"/>
                </a:lnTo>
                <a:lnTo>
                  <a:pt x="313" y="58"/>
                </a:lnTo>
                <a:lnTo>
                  <a:pt x="252" y="44"/>
                </a:lnTo>
                <a:lnTo>
                  <a:pt x="146" y="17"/>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766" name="Freeform 150"/>
          <p:cNvSpPr>
            <a:spLocks/>
          </p:cNvSpPr>
          <p:nvPr/>
        </p:nvSpPr>
        <p:spPr bwMode="auto">
          <a:xfrm>
            <a:off x="446433" y="4530725"/>
            <a:ext cx="182298" cy="184150"/>
          </a:xfrm>
          <a:custGeom>
            <a:avLst/>
            <a:gdLst>
              <a:gd name="T0" fmla="*/ 2147483646 w 529"/>
              <a:gd name="T1" fmla="*/ 2147483646 h 580"/>
              <a:gd name="T2" fmla="*/ 2147483646 w 529"/>
              <a:gd name="T3" fmla="*/ 2147483646 h 580"/>
              <a:gd name="T4" fmla="*/ 2147483646 w 529"/>
              <a:gd name="T5" fmla="*/ 2147483646 h 580"/>
              <a:gd name="T6" fmla="*/ 2147483646 w 529"/>
              <a:gd name="T7" fmla="*/ 2147483646 h 580"/>
              <a:gd name="T8" fmla="*/ 2147483646 w 529"/>
              <a:gd name="T9" fmla="*/ 2147483646 h 580"/>
              <a:gd name="T10" fmla="*/ 2147483646 w 529"/>
              <a:gd name="T11" fmla="*/ 2147483646 h 580"/>
              <a:gd name="T12" fmla="*/ 2147483646 w 529"/>
              <a:gd name="T13" fmla="*/ 2147483646 h 580"/>
              <a:gd name="T14" fmla="*/ 2147483646 w 529"/>
              <a:gd name="T15" fmla="*/ 2147483646 h 580"/>
              <a:gd name="T16" fmla="*/ 2147483646 w 529"/>
              <a:gd name="T17" fmla="*/ 2147483646 h 580"/>
              <a:gd name="T18" fmla="*/ 2147483646 w 529"/>
              <a:gd name="T19" fmla="*/ 2147483646 h 580"/>
              <a:gd name="T20" fmla="*/ 2147483646 w 529"/>
              <a:gd name="T21" fmla="*/ 2147483646 h 580"/>
              <a:gd name="T22" fmla="*/ 2147483646 w 529"/>
              <a:gd name="T23" fmla="*/ 2147483646 h 580"/>
              <a:gd name="T24" fmla="*/ 2147483646 w 529"/>
              <a:gd name="T25" fmla="*/ 2147483646 h 580"/>
              <a:gd name="T26" fmla="*/ 2147483646 w 529"/>
              <a:gd name="T27" fmla="*/ 2147483646 h 580"/>
              <a:gd name="T28" fmla="*/ 2147483646 w 529"/>
              <a:gd name="T29" fmla="*/ 2147483646 h 580"/>
              <a:gd name="T30" fmla="*/ 2147483646 w 529"/>
              <a:gd name="T31" fmla="*/ 2147483646 h 580"/>
              <a:gd name="T32" fmla="*/ 2147483646 w 529"/>
              <a:gd name="T33" fmla="*/ 2147483646 h 580"/>
              <a:gd name="T34" fmla="*/ 2147483646 w 529"/>
              <a:gd name="T35" fmla="*/ 2147483646 h 580"/>
              <a:gd name="T36" fmla="*/ 2147483646 w 529"/>
              <a:gd name="T37" fmla="*/ 2147483646 h 580"/>
              <a:gd name="T38" fmla="*/ 2147483646 w 529"/>
              <a:gd name="T39" fmla="*/ 2147483646 h 580"/>
              <a:gd name="T40" fmla="*/ 2147483646 w 529"/>
              <a:gd name="T41" fmla="*/ 2147483646 h 580"/>
              <a:gd name="T42" fmla="*/ 2147483646 w 529"/>
              <a:gd name="T43" fmla="*/ 2147483646 h 580"/>
              <a:gd name="T44" fmla="*/ 2147483646 w 529"/>
              <a:gd name="T45" fmla="*/ 2147483646 h 580"/>
              <a:gd name="T46" fmla="*/ 2147483646 w 529"/>
              <a:gd name="T47" fmla="*/ 2147483646 h 580"/>
              <a:gd name="T48" fmla="*/ 2147483646 w 529"/>
              <a:gd name="T49" fmla="*/ 2147483646 h 580"/>
              <a:gd name="T50" fmla="*/ 2147483646 w 529"/>
              <a:gd name="T51" fmla="*/ 2147483646 h 580"/>
              <a:gd name="T52" fmla="*/ 2147483646 w 529"/>
              <a:gd name="T53" fmla="*/ 2147483646 h 580"/>
              <a:gd name="T54" fmla="*/ 2147483646 w 529"/>
              <a:gd name="T55" fmla="*/ 2147483646 h 580"/>
              <a:gd name="T56" fmla="*/ 2147483646 w 529"/>
              <a:gd name="T57" fmla="*/ 2147483646 h 580"/>
              <a:gd name="T58" fmla="*/ 0 w 529"/>
              <a:gd name="T59" fmla="*/ 2147483646 h 580"/>
              <a:gd name="T60" fmla="*/ 0 w 529"/>
              <a:gd name="T61" fmla="*/ 2147483646 h 580"/>
              <a:gd name="T62" fmla="*/ 2147483646 w 529"/>
              <a:gd name="T63" fmla="*/ 2147483646 h 580"/>
              <a:gd name="T64" fmla="*/ 2147483646 w 529"/>
              <a:gd name="T65" fmla="*/ 2147483646 h 580"/>
              <a:gd name="T66" fmla="*/ 2147483646 w 529"/>
              <a:gd name="T67" fmla="*/ 0 h 580"/>
              <a:gd name="T68" fmla="*/ 2147483646 w 529"/>
              <a:gd name="T69" fmla="*/ 2147483646 h 580"/>
              <a:gd name="T70" fmla="*/ 2147483646 w 529"/>
              <a:gd name="T71" fmla="*/ 2147483646 h 58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9" h="580">
                <a:moveTo>
                  <a:pt x="357" y="20"/>
                </a:moveTo>
                <a:lnTo>
                  <a:pt x="403" y="53"/>
                </a:lnTo>
                <a:lnTo>
                  <a:pt x="428" y="94"/>
                </a:lnTo>
                <a:lnTo>
                  <a:pt x="451" y="138"/>
                </a:lnTo>
                <a:lnTo>
                  <a:pt x="464" y="161"/>
                </a:lnTo>
                <a:lnTo>
                  <a:pt x="464" y="186"/>
                </a:lnTo>
                <a:lnTo>
                  <a:pt x="453" y="216"/>
                </a:lnTo>
                <a:lnTo>
                  <a:pt x="476" y="239"/>
                </a:lnTo>
                <a:lnTo>
                  <a:pt x="511" y="301"/>
                </a:lnTo>
                <a:lnTo>
                  <a:pt x="529" y="334"/>
                </a:lnTo>
                <a:lnTo>
                  <a:pt x="529" y="346"/>
                </a:lnTo>
                <a:lnTo>
                  <a:pt x="526" y="357"/>
                </a:lnTo>
                <a:lnTo>
                  <a:pt x="510" y="361"/>
                </a:lnTo>
                <a:lnTo>
                  <a:pt x="487" y="362"/>
                </a:lnTo>
                <a:lnTo>
                  <a:pt x="475" y="366"/>
                </a:lnTo>
                <a:lnTo>
                  <a:pt x="476" y="391"/>
                </a:lnTo>
                <a:lnTo>
                  <a:pt x="483" y="421"/>
                </a:lnTo>
                <a:lnTo>
                  <a:pt x="469" y="437"/>
                </a:lnTo>
                <a:lnTo>
                  <a:pt x="473" y="459"/>
                </a:lnTo>
                <a:lnTo>
                  <a:pt x="462" y="472"/>
                </a:lnTo>
                <a:lnTo>
                  <a:pt x="452" y="511"/>
                </a:lnTo>
                <a:lnTo>
                  <a:pt x="436" y="523"/>
                </a:lnTo>
                <a:lnTo>
                  <a:pt x="411" y="523"/>
                </a:lnTo>
                <a:lnTo>
                  <a:pt x="375" y="517"/>
                </a:lnTo>
                <a:lnTo>
                  <a:pt x="339" y="511"/>
                </a:lnTo>
                <a:lnTo>
                  <a:pt x="342" y="580"/>
                </a:lnTo>
                <a:lnTo>
                  <a:pt x="60" y="488"/>
                </a:lnTo>
                <a:lnTo>
                  <a:pt x="83" y="435"/>
                </a:lnTo>
                <a:lnTo>
                  <a:pt x="78" y="394"/>
                </a:lnTo>
                <a:lnTo>
                  <a:pt x="0" y="316"/>
                </a:lnTo>
                <a:lnTo>
                  <a:pt x="0" y="111"/>
                </a:lnTo>
                <a:lnTo>
                  <a:pt x="52" y="55"/>
                </a:lnTo>
                <a:lnTo>
                  <a:pt x="117" y="25"/>
                </a:lnTo>
                <a:lnTo>
                  <a:pt x="186" y="0"/>
                </a:lnTo>
                <a:lnTo>
                  <a:pt x="276" y="13"/>
                </a:lnTo>
                <a:lnTo>
                  <a:pt x="357" y="20"/>
                </a:lnTo>
                <a:close/>
              </a:path>
            </a:pathLst>
          </a:custGeom>
          <a:solidFill>
            <a:srgbClr val="FFC080"/>
          </a:solidFill>
          <a:ln w="3175">
            <a:solidFill>
              <a:srgbClr val="402000"/>
            </a:solidFill>
            <a:prstDash val="solid"/>
            <a:round/>
            <a:headEnd/>
            <a:tailEnd/>
          </a:ln>
        </p:spPr>
        <p:txBody>
          <a:bodyPr/>
          <a:lstStyle/>
          <a:p>
            <a:endParaRPr lang="zh-CN" altLang="en-US" b="1">
              <a:solidFill>
                <a:srgbClr val="000099"/>
              </a:solidFill>
            </a:endParaRPr>
          </a:p>
        </p:txBody>
      </p:sp>
      <p:sp>
        <p:nvSpPr>
          <p:cNvPr id="244767" name="Freeform 151"/>
          <p:cNvSpPr>
            <a:spLocks/>
          </p:cNvSpPr>
          <p:nvPr/>
        </p:nvSpPr>
        <p:spPr bwMode="auto">
          <a:xfrm>
            <a:off x="608093" y="4641850"/>
            <a:ext cx="10319" cy="1588"/>
          </a:xfrm>
          <a:custGeom>
            <a:avLst/>
            <a:gdLst>
              <a:gd name="T0" fmla="*/ 2147483646 w 30"/>
              <a:gd name="T1" fmla="*/ 2147483646 h 6"/>
              <a:gd name="T2" fmla="*/ 2147483646 w 30"/>
              <a:gd name="T3" fmla="*/ 2147483646 h 6"/>
              <a:gd name="T4" fmla="*/ 2147483646 w 30"/>
              <a:gd name="T5" fmla="*/ 2147483646 h 6"/>
              <a:gd name="T6" fmla="*/ 2147483646 w 30"/>
              <a:gd name="T7" fmla="*/ 2147483646 h 6"/>
              <a:gd name="T8" fmla="*/ 0 w 30"/>
              <a:gd name="T9" fmla="*/ 2147483646 h 6"/>
              <a:gd name="T10" fmla="*/ 2147483646 w 30"/>
              <a:gd name="T11" fmla="*/ 0 h 6"/>
              <a:gd name="T12" fmla="*/ 2147483646 w 30"/>
              <a:gd name="T13" fmla="*/ 2147483646 h 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6">
                <a:moveTo>
                  <a:pt x="30" y="2"/>
                </a:moveTo>
                <a:lnTo>
                  <a:pt x="23" y="6"/>
                </a:lnTo>
                <a:lnTo>
                  <a:pt x="8" y="5"/>
                </a:lnTo>
                <a:lnTo>
                  <a:pt x="2" y="6"/>
                </a:lnTo>
                <a:lnTo>
                  <a:pt x="0" y="1"/>
                </a:lnTo>
                <a:lnTo>
                  <a:pt x="9" y="0"/>
                </a:lnTo>
                <a:lnTo>
                  <a:pt x="30"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768" name="Freeform 152"/>
          <p:cNvSpPr>
            <a:spLocks/>
          </p:cNvSpPr>
          <p:nvPr/>
        </p:nvSpPr>
        <p:spPr bwMode="auto">
          <a:xfrm>
            <a:off x="604654" y="4635500"/>
            <a:ext cx="3440" cy="6350"/>
          </a:xfrm>
          <a:custGeom>
            <a:avLst/>
            <a:gdLst>
              <a:gd name="T0" fmla="*/ 2147483646 w 11"/>
              <a:gd name="T1" fmla="*/ 0 h 22"/>
              <a:gd name="T2" fmla="*/ 2147483646 w 11"/>
              <a:gd name="T3" fmla="*/ 2147483646 h 22"/>
              <a:gd name="T4" fmla="*/ 2147483646 w 11"/>
              <a:gd name="T5" fmla="*/ 2147483646 h 22"/>
              <a:gd name="T6" fmla="*/ 2147483646 w 11"/>
              <a:gd name="T7" fmla="*/ 2147483646 h 22"/>
              <a:gd name="T8" fmla="*/ 0 w 11"/>
              <a:gd name="T9" fmla="*/ 2147483646 h 22"/>
              <a:gd name="T10" fmla="*/ 0 w 11"/>
              <a:gd name="T11" fmla="*/ 2147483646 h 22"/>
              <a:gd name="T12" fmla="*/ 2147483646 w 11"/>
              <a:gd name="T13" fmla="*/ 0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22">
                <a:moveTo>
                  <a:pt x="11" y="0"/>
                </a:moveTo>
                <a:lnTo>
                  <a:pt x="3" y="6"/>
                </a:lnTo>
                <a:lnTo>
                  <a:pt x="3" y="12"/>
                </a:lnTo>
                <a:lnTo>
                  <a:pt x="2" y="22"/>
                </a:lnTo>
                <a:lnTo>
                  <a:pt x="0" y="8"/>
                </a:lnTo>
                <a:lnTo>
                  <a:pt x="0" y="1"/>
                </a:lnTo>
                <a:lnTo>
                  <a:pt x="1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769" name="Freeform 153"/>
          <p:cNvSpPr>
            <a:spLocks/>
          </p:cNvSpPr>
          <p:nvPr/>
        </p:nvSpPr>
        <p:spPr bwMode="auto">
          <a:xfrm>
            <a:off x="596055" y="4613275"/>
            <a:ext cx="5159" cy="12700"/>
          </a:xfrm>
          <a:custGeom>
            <a:avLst/>
            <a:gdLst>
              <a:gd name="T0" fmla="*/ 0 w 13"/>
              <a:gd name="T1" fmla="*/ 0 h 42"/>
              <a:gd name="T2" fmla="*/ 2147483646 w 13"/>
              <a:gd name="T3" fmla="*/ 2147483646 h 42"/>
              <a:gd name="T4" fmla="*/ 2147483646 w 13"/>
              <a:gd name="T5" fmla="*/ 2147483646 h 42"/>
              <a:gd name="T6" fmla="*/ 2147483646 w 13"/>
              <a:gd name="T7" fmla="*/ 2147483646 h 42"/>
              <a:gd name="T8" fmla="*/ 0 w 13"/>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42">
                <a:moveTo>
                  <a:pt x="0" y="0"/>
                </a:moveTo>
                <a:lnTo>
                  <a:pt x="9" y="24"/>
                </a:lnTo>
                <a:lnTo>
                  <a:pt x="13" y="42"/>
                </a:lnTo>
                <a:lnTo>
                  <a:pt x="6" y="3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770" name="Freeform 154"/>
          <p:cNvSpPr>
            <a:spLocks/>
          </p:cNvSpPr>
          <p:nvPr/>
        </p:nvSpPr>
        <p:spPr bwMode="auto">
          <a:xfrm>
            <a:off x="577137" y="4598988"/>
            <a:ext cx="20638" cy="11112"/>
          </a:xfrm>
          <a:custGeom>
            <a:avLst/>
            <a:gdLst>
              <a:gd name="T0" fmla="*/ 2147483646 w 56"/>
              <a:gd name="T1" fmla="*/ 0 h 36"/>
              <a:gd name="T2" fmla="*/ 2147483646 w 56"/>
              <a:gd name="T3" fmla="*/ 2147483646 h 36"/>
              <a:gd name="T4" fmla="*/ 2147483646 w 56"/>
              <a:gd name="T5" fmla="*/ 2147483646 h 36"/>
              <a:gd name="T6" fmla="*/ 2147483646 w 56"/>
              <a:gd name="T7" fmla="*/ 2147483646 h 36"/>
              <a:gd name="T8" fmla="*/ 2147483646 w 56"/>
              <a:gd name="T9" fmla="*/ 2147483646 h 36"/>
              <a:gd name="T10" fmla="*/ 2147483646 w 56"/>
              <a:gd name="T11" fmla="*/ 2147483646 h 36"/>
              <a:gd name="T12" fmla="*/ 2147483646 w 56"/>
              <a:gd name="T13" fmla="*/ 2147483646 h 36"/>
              <a:gd name="T14" fmla="*/ 2147483646 w 56"/>
              <a:gd name="T15" fmla="*/ 2147483646 h 36"/>
              <a:gd name="T16" fmla="*/ 0 w 56"/>
              <a:gd name="T17" fmla="*/ 2147483646 h 36"/>
              <a:gd name="T18" fmla="*/ 2147483646 w 56"/>
              <a:gd name="T19" fmla="*/ 2147483646 h 36"/>
              <a:gd name="T20" fmla="*/ 2147483646 w 56"/>
              <a:gd name="T21" fmla="*/ 0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6" h="36">
                <a:moveTo>
                  <a:pt x="56" y="0"/>
                </a:moveTo>
                <a:lnTo>
                  <a:pt x="45" y="20"/>
                </a:lnTo>
                <a:lnTo>
                  <a:pt x="47" y="26"/>
                </a:lnTo>
                <a:lnTo>
                  <a:pt x="47" y="29"/>
                </a:lnTo>
                <a:lnTo>
                  <a:pt x="51" y="36"/>
                </a:lnTo>
                <a:lnTo>
                  <a:pt x="43" y="24"/>
                </a:lnTo>
                <a:lnTo>
                  <a:pt x="32" y="24"/>
                </a:lnTo>
                <a:lnTo>
                  <a:pt x="20" y="20"/>
                </a:lnTo>
                <a:lnTo>
                  <a:pt x="0" y="19"/>
                </a:lnTo>
                <a:lnTo>
                  <a:pt x="20" y="7"/>
                </a:lnTo>
                <a:lnTo>
                  <a:pt x="56"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771" name="Freeform 155"/>
          <p:cNvSpPr>
            <a:spLocks/>
          </p:cNvSpPr>
          <p:nvPr/>
        </p:nvSpPr>
        <p:spPr bwMode="auto">
          <a:xfrm>
            <a:off x="568538" y="4581526"/>
            <a:ext cx="34396" cy="11113"/>
          </a:xfrm>
          <a:custGeom>
            <a:avLst/>
            <a:gdLst>
              <a:gd name="T0" fmla="*/ 2147483646 w 96"/>
              <a:gd name="T1" fmla="*/ 2147483646 h 34"/>
              <a:gd name="T2" fmla="*/ 2147483646 w 96"/>
              <a:gd name="T3" fmla="*/ 2147483646 h 34"/>
              <a:gd name="T4" fmla="*/ 2147483646 w 96"/>
              <a:gd name="T5" fmla="*/ 2147483646 h 34"/>
              <a:gd name="T6" fmla="*/ 2147483646 w 96"/>
              <a:gd name="T7" fmla="*/ 2147483646 h 34"/>
              <a:gd name="T8" fmla="*/ 2147483646 w 96"/>
              <a:gd name="T9" fmla="*/ 2147483646 h 34"/>
              <a:gd name="T10" fmla="*/ 2147483646 w 96"/>
              <a:gd name="T11" fmla="*/ 2147483646 h 34"/>
              <a:gd name="T12" fmla="*/ 0 w 96"/>
              <a:gd name="T13" fmla="*/ 2147483646 h 34"/>
              <a:gd name="T14" fmla="*/ 2147483646 w 96"/>
              <a:gd name="T15" fmla="*/ 2147483646 h 34"/>
              <a:gd name="T16" fmla="*/ 2147483646 w 96"/>
              <a:gd name="T17" fmla="*/ 2147483646 h 34"/>
              <a:gd name="T18" fmla="*/ 2147483646 w 96"/>
              <a:gd name="T19" fmla="*/ 0 h 34"/>
              <a:gd name="T20" fmla="*/ 2147483646 w 96"/>
              <a:gd name="T21" fmla="*/ 2147483646 h 34"/>
              <a:gd name="T22" fmla="*/ 2147483646 w 96"/>
              <a:gd name="T23" fmla="*/ 2147483646 h 34"/>
              <a:gd name="T24" fmla="*/ 2147483646 w 96"/>
              <a:gd name="T25" fmla="*/ 2147483646 h 34"/>
              <a:gd name="T26" fmla="*/ 2147483646 w 96"/>
              <a:gd name="T27" fmla="*/ 2147483646 h 34"/>
              <a:gd name="T28" fmla="*/ 2147483646 w 96"/>
              <a:gd name="T29" fmla="*/ 2147483646 h 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6" h="34">
                <a:moveTo>
                  <a:pt x="96" y="17"/>
                </a:moveTo>
                <a:lnTo>
                  <a:pt x="92" y="29"/>
                </a:lnTo>
                <a:lnTo>
                  <a:pt x="81" y="34"/>
                </a:lnTo>
                <a:lnTo>
                  <a:pt x="66" y="24"/>
                </a:lnTo>
                <a:lnTo>
                  <a:pt x="47" y="17"/>
                </a:lnTo>
                <a:lnTo>
                  <a:pt x="15" y="17"/>
                </a:lnTo>
                <a:lnTo>
                  <a:pt x="0" y="18"/>
                </a:lnTo>
                <a:lnTo>
                  <a:pt x="24" y="9"/>
                </a:lnTo>
                <a:lnTo>
                  <a:pt x="41" y="4"/>
                </a:lnTo>
                <a:lnTo>
                  <a:pt x="39" y="0"/>
                </a:lnTo>
                <a:lnTo>
                  <a:pt x="56" y="7"/>
                </a:lnTo>
                <a:lnTo>
                  <a:pt x="54" y="2"/>
                </a:lnTo>
                <a:lnTo>
                  <a:pt x="68" y="9"/>
                </a:lnTo>
                <a:lnTo>
                  <a:pt x="79" y="9"/>
                </a:lnTo>
                <a:lnTo>
                  <a:pt x="96" y="1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772" name="Freeform 156"/>
          <p:cNvSpPr>
            <a:spLocks/>
          </p:cNvSpPr>
          <p:nvPr/>
        </p:nvSpPr>
        <p:spPr bwMode="auto">
          <a:xfrm>
            <a:off x="508346" y="4597401"/>
            <a:ext cx="18918" cy="34925"/>
          </a:xfrm>
          <a:custGeom>
            <a:avLst/>
            <a:gdLst>
              <a:gd name="T0" fmla="*/ 2147483646 w 56"/>
              <a:gd name="T1" fmla="*/ 2147483646 h 113"/>
              <a:gd name="T2" fmla="*/ 2147483646 w 56"/>
              <a:gd name="T3" fmla="*/ 2147483646 h 113"/>
              <a:gd name="T4" fmla="*/ 2147483646 w 56"/>
              <a:gd name="T5" fmla="*/ 2147483646 h 113"/>
              <a:gd name="T6" fmla="*/ 2147483646 w 56"/>
              <a:gd name="T7" fmla="*/ 2147483646 h 113"/>
              <a:gd name="T8" fmla="*/ 2147483646 w 56"/>
              <a:gd name="T9" fmla="*/ 2147483646 h 113"/>
              <a:gd name="T10" fmla="*/ 2147483646 w 56"/>
              <a:gd name="T11" fmla="*/ 2147483646 h 113"/>
              <a:gd name="T12" fmla="*/ 2147483646 w 56"/>
              <a:gd name="T13" fmla="*/ 2147483646 h 113"/>
              <a:gd name="T14" fmla="*/ 2147483646 w 56"/>
              <a:gd name="T15" fmla="*/ 2147483646 h 113"/>
              <a:gd name="T16" fmla="*/ 2147483646 w 56"/>
              <a:gd name="T17" fmla="*/ 2147483646 h 113"/>
              <a:gd name="T18" fmla="*/ 2147483646 w 56"/>
              <a:gd name="T19" fmla="*/ 2147483646 h 113"/>
              <a:gd name="T20" fmla="*/ 2147483646 w 56"/>
              <a:gd name="T21" fmla="*/ 2147483646 h 113"/>
              <a:gd name="T22" fmla="*/ 2147483646 w 56"/>
              <a:gd name="T23" fmla="*/ 2147483646 h 113"/>
              <a:gd name="T24" fmla="*/ 2147483646 w 56"/>
              <a:gd name="T25" fmla="*/ 2147483646 h 113"/>
              <a:gd name="T26" fmla="*/ 2147483646 w 56"/>
              <a:gd name="T27" fmla="*/ 2147483646 h 113"/>
              <a:gd name="T28" fmla="*/ 2147483646 w 56"/>
              <a:gd name="T29" fmla="*/ 2147483646 h 113"/>
              <a:gd name="T30" fmla="*/ 2147483646 w 56"/>
              <a:gd name="T31" fmla="*/ 2147483646 h 113"/>
              <a:gd name="T32" fmla="*/ 2147483646 w 56"/>
              <a:gd name="T33" fmla="*/ 2147483646 h 113"/>
              <a:gd name="T34" fmla="*/ 0 w 56"/>
              <a:gd name="T35" fmla="*/ 2147483646 h 113"/>
              <a:gd name="T36" fmla="*/ 2147483646 w 56"/>
              <a:gd name="T37" fmla="*/ 2147483646 h 113"/>
              <a:gd name="T38" fmla="*/ 2147483646 w 56"/>
              <a:gd name="T39" fmla="*/ 2147483646 h 113"/>
              <a:gd name="T40" fmla="*/ 2147483646 w 56"/>
              <a:gd name="T41" fmla="*/ 0 h 113"/>
              <a:gd name="T42" fmla="*/ 2147483646 w 56"/>
              <a:gd name="T43" fmla="*/ 2147483646 h 113"/>
              <a:gd name="T44" fmla="*/ 2147483646 w 56"/>
              <a:gd name="T45" fmla="*/ 2147483646 h 1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6" h="113">
                <a:moveTo>
                  <a:pt x="56" y="21"/>
                </a:moveTo>
                <a:lnTo>
                  <a:pt x="39" y="8"/>
                </a:lnTo>
                <a:lnTo>
                  <a:pt x="19" y="11"/>
                </a:lnTo>
                <a:lnTo>
                  <a:pt x="8" y="29"/>
                </a:lnTo>
                <a:lnTo>
                  <a:pt x="6" y="55"/>
                </a:lnTo>
                <a:lnTo>
                  <a:pt x="8" y="75"/>
                </a:lnTo>
                <a:lnTo>
                  <a:pt x="15" y="91"/>
                </a:lnTo>
                <a:lnTo>
                  <a:pt x="24" y="66"/>
                </a:lnTo>
                <a:lnTo>
                  <a:pt x="35" y="52"/>
                </a:lnTo>
                <a:lnTo>
                  <a:pt x="53" y="42"/>
                </a:lnTo>
                <a:lnTo>
                  <a:pt x="38" y="62"/>
                </a:lnTo>
                <a:lnTo>
                  <a:pt x="22" y="79"/>
                </a:lnTo>
                <a:lnTo>
                  <a:pt x="21" y="95"/>
                </a:lnTo>
                <a:lnTo>
                  <a:pt x="28" y="110"/>
                </a:lnTo>
                <a:lnTo>
                  <a:pt x="37" y="113"/>
                </a:lnTo>
                <a:lnTo>
                  <a:pt x="14" y="107"/>
                </a:lnTo>
                <a:lnTo>
                  <a:pt x="2" y="83"/>
                </a:lnTo>
                <a:lnTo>
                  <a:pt x="0" y="52"/>
                </a:lnTo>
                <a:lnTo>
                  <a:pt x="2" y="24"/>
                </a:lnTo>
                <a:lnTo>
                  <a:pt x="15" y="5"/>
                </a:lnTo>
                <a:lnTo>
                  <a:pt x="32" y="0"/>
                </a:lnTo>
                <a:lnTo>
                  <a:pt x="48" y="3"/>
                </a:lnTo>
                <a:lnTo>
                  <a:pt x="56" y="21"/>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773" name="Freeform 157"/>
          <p:cNvSpPr>
            <a:spLocks/>
          </p:cNvSpPr>
          <p:nvPr/>
        </p:nvSpPr>
        <p:spPr bwMode="auto">
          <a:xfrm>
            <a:off x="501467" y="4591051"/>
            <a:ext cx="30956" cy="49213"/>
          </a:xfrm>
          <a:custGeom>
            <a:avLst/>
            <a:gdLst>
              <a:gd name="T0" fmla="*/ 2147483646 w 91"/>
              <a:gd name="T1" fmla="*/ 2147483646 h 153"/>
              <a:gd name="T2" fmla="*/ 2147483646 w 91"/>
              <a:gd name="T3" fmla="*/ 2147483646 h 153"/>
              <a:gd name="T4" fmla="*/ 2147483646 w 91"/>
              <a:gd name="T5" fmla="*/ 2147483646 h 153"/>
              <a:gd name="T6" fmla="*/ 2147483646 w 91"/>
              <a:gd name="T7" fmla="*/ 2147483646 h 153"/>
              <a:gd name="T8" fmla="*/ 2147483646 w 91"/>
              <a:gd name="T9" fmla="*/ 2147483646 h 153"/>
              <a:gd name="T10" fmla="*/ 2147483646 w 91"/>
              <a:gd name="T11" fmla="*/ 2147483646 h 153"/>
              <a:gd name="T12" fmla="*/ 2147483646 w 91"/>
              <a:gd name="T13" fmla="*/ 2147483646 h 153"/>
              <a:gd name="T14" fmla="*/ 2147483646 w 91"/>
              <a:gd name="T15" fmla="*/ 2147483646 h 153"/>
              <a:gd name="T16" fmla="*/ 2147483646 w 91"/>
              <a:gd name="T17" fmla="*/ 2147483646 h 153"/>
              <a:gd name="T18" fmla="*/ 2147483646 w 91"/>
              <a:gd name="T19" fmla="*/ 2147483646 h 153"/>
              <a:gd name="T20" fmla="*/ 2147483646 w 91"/>
              <a:gd name="T21" fmla="*/ 2147483646 h 153"/>
              <a:gd name="T22" fmla="*/ 2147483646 w 91"/>
              <a:gd name="T23" fmla="*/ 2147483646 h 153"/>
              <a:gd name="T24" fmla="*/ 2147483646 w 91"/>
              <a:gd name="T25" fmla="*/ 2147483646 h 153"/>
              <a:gd name="T26" fmla="*/ 2147483646 w 91"/>
              <a:gd name="T27" fmla="*/ 2147483646 h 153"/>
              <a:gd name="T28" fmla="*/ 2147483646 w 91"/>
              <a:gd name="T29" fmla="*/ 2147483646 h 153"/>
              <a:gd name="T30" fmla="*/ 2147483646 w 91"/>
              <a:gd name="T31" fmla="*/ 2147483646 h 153"/>
              <a:gd name="T32" fmla="*/ 2147483646 w 91"/>
              <a:gd name="T33" fmla="*/ 2147483646 h 153"/>
              <a:gd name="T34" fmla="*/ 2147483646 w 91"/>
              <a:gd name="T35" fmla="*/ 2147483646 h 153"/>
              <a:gd name="T36" fmla="*/ 2147483646 w 91"/>
              <a:gd name="T37" fmla="*/ 2147483646 h 153"/>
              <a:gd name="T38" fmla="*/ 0 w 91"/>
              <a:gd name="T39" fmla="*/ 2147483646 h 153"/>
              <a:gd name="T40" fmla="*/ 0 w 91"/>
              <a:gd name="T41" fmla="*/ 2147483646 h 153"/>
              <a:gd name="T42" fmla="*/ 2147483646 w 91"/>
              <a:gd name="T43" fmla="*/ 2147483646 h 153"/>
              <a:gd name="T44" fmla="*/ 2147483646 w 91"/>
              <a:gd name="T45" fmla="*/ 2147483646 h 153"/>
              <a:gd name="T46" fmla="*/ 2147483646 w 91"/>
              <a:gd name="T47" fmla="*/ 0 h 153"/>
              <a:gd name="T48" fmla="*/ 2147483646 w 91"/>
              <a:gd name="T49" fmla="*/ 2147483646 h 153"/>
              <a:gd name="T50" fmla="*/ 2147483646 w 91"/>
              <a:gd name="T51" fmla="*/ 2147483646 h 153"/>
              <a:gd name="T52" fmla="*/ 2147483646 w 91"/>
              <a:gd name="T53" fmla="*/ 2147483646 h 15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1" h="153">
                <a:moveTo>
                  <a:pt x="91" y="38"/>
                </a:moveTo>
                <a:lnTo>
                  <a:pt x="76" y="13"/>
                </a:lnTo>
                <a:lnTo>
                  <a:pt x="54" y="7"/>
                </a:lnTo>
                <a:lnTo>
                  <a:pt x="24" y="12"/>
                </a:lnTo>
                <a:lnTo>
                  <a:pt x="14" y="25"/>
                </a:lnTo>
                <a:lnTo>
                  <a:pt x="7" y="48"/>
                </a:lnTo>
                <a:lnTo>
                  <a:pt x="7" y="66"/>
                </a:lnTo>
                <a:lnTo>
                  <a:pt x="11" y="79"/>
                </a:lnTo>
                <a:lnTo>
                  <a:pt x="11" y="98"/>
                </a:lnTo>
                <a:lnTo>
                  <a:pt x="15" y="120"/>
                </a:lnTo>
                <a:lnTo>
                  <a:pt x="34" y="142"/>
                </a:lnTo>
                <a:lnTo>
                  <a:pt x="47" y="142"/>
                </a:lnTo>
                <a:lnTo>
                  <a:pt x="63" y="142"/>
                </a:lnTo>
                <a:lnTo>
                  <a:pt x="63" y="144"/>
                </a:lnTo>
                <a:lnTo>
                  <a:pt x="51" y="153"/>
                </a:lnTo>
                <a:lnTo>
                  <a:pt x="36" y="151"/>
                </a:lnTo>
                <a:lnTo>
                  <a:pt x="19" y="144"/>
                </a:lnTo>
                <a:lnTo>
                  <a:pt x="6" y="121"/>
                </a:lnTo>
                <a:lnTo>
                  <a:pt x="5" y="86"/>
                </a:lnTo>
                <a:lnTo>
                  <a:pt x="0" y="62"/>
                </a:lnTo>
                <a:lnTo>
                  <a:pt x="0" y="41"/>
                </a:lnTo>
                <a:lnTo>
                  <a:pt x="9" y="23"/>
                </a:lnTo>
                <a:lnTo>
                  <a:pt x="18" y="7"/>
                </a:lnTo>
                <a:lnTo>
                  <a:pt x="42" y="0"/>
                </a:lnTo>
                <a:lnTo>
                  <a:pt x="76" y="5"/>
                </a:lnTo>
                <a:lnTo>
                  <a:pt x="89" y="13"/>
                </a:lnTo>
                <a:lnTo>
                  <a:pt x="91" y="3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774" name="Freeform 158"/>
          <p:cNvSpPr>
            <a:spLocks/>
          </p:cNvSpPr>
          <p:nvPr/>
        </p:nvSpPr>
        <p:spPr bwMode="auto">
          <a:xfrm>
            <a:off x="520385" y="4643439"/>
            <a:ext cx="29236" cy="41275"/>
          </a:xfrm>
          <a:custGeom>
            <a:avLst/>
            <a:gdLst>
              <a:gd name="T0" fmla="*/ 0 w 83"/>
              <a:gd name="T1" fmla="*/ 0 h 127"/>
              <a:gd name="T2" fmla="*/ 2147483646 w 83"/>
              <a:gd name="T3" fmla="*/ 2147483646 h 127"/>
              <a:gd name="T4" fmla="*/ 2147483646 w 83"/>
              <a:gd name="T5" fmla="*/ 2147483646 h 127"/>
              <a:gd name="T6" fmla="*/ 2147483646 w 83"/>
              <a:gd name="T7" fmla="*/ 2147483646 h 127"/>
              <a:gd name="T8" fmla="*/ 2147483646 w 83"/>
              <a:gd name="T9" fmla="*/ 2147483646 h 127"/>
              <a:gd name="T10" fmla="*/ 2147483646 w 83"/>
              <a:gd name="T11" fmla="*/ 2147483646 h 127"/>
              <a:gd name="T12" fmla="*/ 2147483646 w 83"/>
              <a:gd name="T13" fmla="*/ 2147483646 h 127"/>
              <a:gd name="T14" fmla="*/ 2147483646 w 83"/>
              <a:gd name="T15" fmla="*/ 2147483646 h 127"/>
              <a:gd name="T16" fmla="*/ 2147483646 w 83"/>
              <a:gd name="T17" fmla="*/ 2147483646 h 127"/>
              <a:gd name="T18" fmla="*/ 0 w 83"/>
              <a:gd name="T19" fmla="*/ 0 h 1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3" h="127">
                <a:moveTo>
                  <a:pt x="0" y="0"/>
                </a:moveTo>
                <a:lnTo>
                  <a:pt x="10" y="27"/>
                </a:lnTo>
                <a:lnTo>
                  <a:pt x="27" y="57"/>
                </a:lnTo>
                <a:lnTo>
                  <a:pt x="45" y="83"/>
                </a:lnTo>
                <a:lnTo>
                  <a:pt x="70" y="116"/>
                </a:lnTo>
                <a:lnTo>
                  <a:pt x="83" y="127"/>
                </a:lnTo>
                <a:lnTo>
                  <a:pt x="55" y="113"/>
                </a:lnTo>
                <a:lnTo>
                  <a:pt x="33" y="82"/>
                </a:lnTo>
                <a:lnTo>
                  <a:pt x="12" y="46"/>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775" name="Freeform 159"/>
          <p:cNvSpPr>
            <a:spLocks/>
          </p:cNvSpPr>
          <p:nvPr/>
        </p:nvSpPr>
        <p:spPr bwMode="auto">
          <a:xfrm>
            <a:off x="432675" y="4505325"/>
            <a:ext cx="163381" cy="152400"/>
          </a:xfrm>
          <a:custGeom>
            <a:avLst/>
            <a:gdLst>
              <a:gd name="T0" fmla="*/ 2147483646 w 478"/>
              <a:gd name="T1" fmla="*/ 2147483646 h 480"/>
              <a:gd name="T2" fmla="*/ 2147483646 w 478"/>
              <a:gd name="T3" fmla="*/ 2147483646 h 480"/>
              <a:gd name="T4" fmla="*/ 2147483646 w 478"/>
              <a:gd name="T5" fmla="*/ 2147483646 h 480"/>
              <a:gd name="T6" fmla="*/ 2147483646 w 478"/>
              <a:gd name="T7" fmla="*/ 2147483646 h 480"/>
              <a:gd name="T8" fmla="*/ 2147483646 w 478"/>
              <a:gd name="T9" fmla="*/ 2147483646 h 480"/>
              <a:gd name="T10" fmla="*/ 2147483646 w 478"/>
              <a:gd name="T11" fmla="*/ 2147483646 h 480"/>
              <a:gd name="T12" fmla="*/ 2147483646 w 478"/>
              <a:gd name="T13" fmla="*/ 2147483646 h 480"/>
              <a:gd name="T14" fmla="*/ 2147483646 w 478"/>
              <a:gd name="T15" fmla="*/ 2147483646 h 480"/>
              <a:gd name="T16" fmla="*/ 2147483646 w 478"/>
              <a:gd name="T17" fmla="*/ 2147483646 h 480"/>
              <a:gd name="T18" fmla="*/ 2147483646 w 478"/>
              <a:gd name="T19" fmla="*/ 2147483646 h 480"/>
              <a:gd name="T20" fmla="*/ 2147483646 w 478"/>
              <a:gd name="T21" fmla="*/ 2147483646 h 480"/>
              <a:gd name="T22" fmla="*/ 2147483646 w 478"/>
              <a:gd name="T23" fmla="*/ 2147483646 h 480"/>
              <a:gd name="T24" fmla="*/ 2147483646 w 478"/>
              <a:gd name="T25" fmla="*/ 2147483646 h 480"/>
              <a:gd name="T26" fmla="*/ 2147483646 w 478"/>
              <a:gd name="T27" fmla="*/ 2147483646 h 480"/>
              <a:gd name="T28" fmla="*/ 2147483646 w 478"/>
              <a:gd name="T29" fmla="*/ 2147483646 h 480"/>
              <a:gd name="T30" fmla="*/ 2147483646 w 478"/>
              <a:gd name="T31" fmla="*/ 2147483646 h 480"/>
              <a:gd name="T32" fmla="*/ 2147483646 w 478"/>
              <a:gd name="T33" fmla="*/ 2147483646 h 480"/>
              <a:gd name="T34" fmla="*/ 2147483646 w 478"/>
              <a:gd name="T35" fmla="*/ 2147483646 h 480"/>
              <a:gd name="T36" fmla="*/ 2147483646 w 478"/>
              <a:gd name="T37" fmla="*/ 2147483646 h 480"/>
              <a:gd name="T38" fmla="*/ 2147483646 w 478"/>
              <a:gd name="T39" fmla="*/ 2147483646 h 480"/>
              <a:gd name="T40" fmla="*/ 2147483646 w 478"/>
              <a:gd name="T41" fmla="*/ 2147483646 h 480"/>
              <a:gd name="T42" fmla="*/ 2147483646 w 478"/>
              <a:gd name="T43" fmla="*/ 2147483646 h 480"/>
              <a:gd name="T44" fmla="*/ 2147483646 w 478"/>
              <a:gd name="T45" fmla="*/ 2147483646 h 480"/>
              <a:gd name="T46" fmla="*/ 2147483646 w 478"/>
              <a:gd name="T47" fmla="*/ 2147483646 h 480"/>
              <a:gd name="T48" fmla="*/ 2147483646 w 478"/>
              <a:gd name="T49" fmla="*/ 2147483646 h 480"/>
              <a:gd name="T50" fmla="*/ 0 w 478"/>
              <a:gd name="T51" fmla="*/ 2147483646 h 480"/>
              <a:gd name="T52" fmla="*/ 2147483646 w 478"/>
              <a:gd name="T53" fmla="*/ 2147483646 h 480"/>
              <a:gd name="T54" fmla="*/ 2147483646 w 478"/>
              <a:gd name="T55" fmla="*/ 2147483646 h 480"/>
              <a:gd name="T56" fmla="*/ 2147483646 w 478"/>
              <a:gd name="T57" fmla="*/ 2147483646 h 480"/>
              <a:gd name="T58" fmla="*/ 2147483646 w 478"/>
              <a:gd name="T59" fmla="*/ 2147483646 h 480"/>
              <a:gd name="T60" fmla="*/ 2147483646 w 478"/>
              <a:gd name="T61" fmla="*/ 0 h 480"/>
              <a:gd name="T62" fmla="*/ 2147483646 w 478"/>
              <a:gd name="T63" fmla="*/ 2147483646 h 480"/>
              <a:gd name="T64" fmla="*/ 2147483646 w 478"/>
              <a:gd name="T65" fmla="*/ 2147483646 h 480"/>
              <a:gd name="T66" fmla="*/ 2147483646 w 478"/>
              <a:gd name="T67" fmla="*/ 2147483646 h 480"/>
              <a:gd name="T68" fmla="*/ 2147483646 w 478"/>
              <a:gd name="T69" fmla="*/ 2147483646 h 480"/>
              <a:gd name="T70" fmla="*/ 2147483646 w 478"/>
              <a:gd name="T71" fmla="*/ 2147483646 h 480"/>
              <a:gd name="T72" fmla="*/ 2147483646 w 478"/>
              <a:gd name="T73" fmla="*/ 2147483646 h 480"/>
              <a:gd name="T74" fmla="*/ 2147483646 w 478"/>
              <a:gd name="T75" fmla="*/ 2147483646 h 4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8" h="480">
                <a:moveTo>
                  <a:pt x="440" y="138"/>
                </a:moveTo>
                <a:lnTo>
                  <a:pt x="367" y="127"/>
                </a:lnTo>
                <a:lnTo>
                  <a:pt x="320" y="133"/>
                </a:lnTo>
                <a:lnTo>
                  <a:pt x="290" y="168"/>
                </a:lnTo>
                <a:lnTo>
                  <a:pt x="308" y="209"/>
                </a:lnTo>
                <a:lnTo>
                  <a:pt x="331" y="224"/>
                </a:lnTo>
                <a:lnTo>
                  <a:pt x="338" y="262"/>
                </a:lnTo>
                <a:lnTo>
                  <a:pt x="324" y="287"/>
                </a:lnTo>
                <a:lnTo>
                  <a:pt x="335" y="325"/>
                </a:lnTo>
                <a:lnTo>
                  <a:pt x="306" y="325"/>
                </a:lnTo>
                <a:lnTo>
                  <a:pt x="298" y="282"/>
                </a:lnTo>
                <a:lnTo>
                  <a:pt x="280" y="262"/>
                </a:lnTo>
                <a:lnTo>
                  <a:pt x="243" y="262"/>
                </a:lnTo>
                <a:lnTo>
                  <a:pt x="209" y="271"/>
                </a:lnTo>
                <a:lnTo>
                  <a:pt x="197" y="301"/>
                </a:lnTo>
                <a:lnTo>
                  <a:pt x="193" y="341"/>
                </a:lnTo>
                <a:lnTo>
                  <a:pt x="197" y="370"/>
                </a:lnTo>
                <a:lnTo>
                  <a:pt x="197" y="391"/>
                </a:lnTo>
                <a:lnTo>
                  <a:pt x="195" y="416"/>
                </a:lnTo>
                <a:lnTo>
                  <a:pt x="172" y="439"/>
                </a:lnTo>
                <a:lnTo>
                  <a:pt x="156" y="453"/>
                </a:lnTo>
                <a:lnTo>
                  <a:pt x="115" y="480"/>
                </a:lnTo>
                <a:lnTo>
                  <a:pt x="37" y="399"/>
                </a:lnTo>
                <a:lnTo>
                  <a:pt x="14" y="334"/>
                </a:lnTo>
                <a:lnTo>
                  <a:pt x="5" y="229"/>
                </a:lnTo>
                <a:lnTo>
                  <a:pt x="0" y="154"/>
                </a:lnTo>
                <a:lnTo>
                  <a:pt x="9" y="82"/>
                </a:lnTo>
                <a:lnTo>
                  <a:pt x="30" y="42"/>
                </a:lnTo>
                <a:lnTo>
                  <a:pt x="78" y="15"/>
                </a:lnTo>
                <a:lnTo>
                  <a:pt x="121" y="7"/>
                </a:lnTo>
                <a:lnTo>
                  <a:pt x="204" y="0"/>
                </a:lnTo>
                <a:lnTo>
                  <a:pt x="285" y="5"/>
                </a:lnTo>
                <a:lnTo>
                  <a:pt x="387" y="22"/>
                </a:lnTo>
                <a:lnTo>
                  <a:pt x="432" y="44"/>
                </a:lnTo>
                <a:lnTo>
                  <a:pt x="455" y="67"/>
                </a:lnTo>
                <a:lnTo>
                  <a:pt x="478" y="102"/>
                </a:lnTo>
                <a:lnTo>
                  <a:pt x="475" y="120"/>
                </a:lnTo>
                <a:lnTo>
                  <a:pt x="440" y="138"/>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776" name="Freeform 160"/>
          <p:cNvSpPr>
            <a:spLocks/>
          </p:cNvSpPr>
          <p:nvPr/>
        </p:nvSpPr>
        <p:spPr bwMode="auto">
          <a:xfrm>
            <a:off x="436114" y="4506913"/>
            <a:ext cx="156502" cy="146050"/>
          </a:xfrm>
          <a:custGeom>
            <a:avLst/>
            <a:gdLst>
              <a:gd name="T0" fmla="*/ 2147483646 w 455"/>
              <a:gd name="T1" fmla="*/ 2147483646 h 460"/>
              <a:gd name="T2" fmla="*/ 2147483646 w 455"/>
              <a:gd name="T3" fmla="*/ 2147483646 h 460"/>
              <a:gd name="T4" fmla="*/ 2147483646 w 455"/>
              <a:gd name="T5" fmla="*/ 2147483646 h 460"/>
              <a:gd name="T6" fmla="*/ 2147483646 w 455"/>
              <a:gd name="T7" fmla="*/ 2147483646 h 460"/>
              <a:gd name="T8" fmla="*/ 2147483646 w 455"/>
              <a:gd name="T9" fmla="*/ 2147483646 h 460"/>
              <a:gd name="T10" fmla="*/ 2147483646 w 455"/>
              <a:gd name="T11" fmla="*/ 2147483646 h 460"/>
              <a:gd name="T12" fmla="*/ 2147483646 w 455"/>
              <a:gd name="T13" fmla="*/ 2147483646 h 460"/>
              <a:gd name="T14" fmla="*/ 2147483646 w 455"/>
              <a:gd name="T15" fmla="*/ 2147483646 h 460"/>
              <a:gd name="T16" fmla="*/ 2147483646 w 455"/>
              <a:gd name="T17" fmla="*/ 2147483646 h 460"/>
              <a:gd name="T18" fmla="*/ 2147483646 w 455"/>
              <a:gd name="T19" fmla="*/ 2147483646 h 460"/>
              <a:gd name="T20" fmla="*/ 2147483646 w 455"/>
              <a:gd name="T21" fmla="*/ 2147483646 h 460"/>
              <a:gd name="T22" fmla="*/ 2147483646 w 455"/>
              <a:gd name="T23" fmla="*/ 2147483646 h 460"/>
              <a:gd name="T24" fmla="*/ 2147483646 w 455"/>
              <a:gd name="T25" fmla="*/ 2147483646 h 460"/>
              <a:gd name="T26" fmla="*/ 2147483646 w 455"/>
              <a:gd name="T27" fmla="*/ 2147483646 h 460"/>
              <a:gd name="T28" fmla="*/ 2147483646 w 455"/>
              <a:gd name="T29" fmla="*/ 2147483646 h 460"/>
              <a:gd name="T30" fmla="*/ 2147483646 w 455"/>
              <a:gd name="T31" fmla="*/ 2147483646 h 460"/>
              <a:gd name="T32" fmla="*/ 2147483646 w 455"/>
              <a:gd name="T33" fmla="*/ 2147483646 h 460"/>
              <a:gd name="T34" fmla="*/ 2147483646 w 455"/>
              <a:gd name="T35" fmla="*/ 2147483646 h 460"/>
              <a:gd name="T36" fmla="*/ 2147483646 w 455"/>
              <a:gd name="T37" fmla="*/ 2147483646 h 460"/>
              <a:gd name="T38" fmla="*/ 2147483646 w 455"/>
              <a:gd name="T39" fmla="*/ 2147483646 h 460"/>
              <a:gd name="T40" fmla="*/ 2147483646 w 455"/>
              <a:gd name="T41" fmla="*/ 2147483646 h 460"/>
              <a:gd name="T42" fmla="*/ 2147483646 w 455"/>
              <a:gd name="T43" fmla="*/ 2147483646 h 460"/>
              <a:gd name="T44" fmla="*/ 2147483646 w 455"/>
              <a:gd name="T45" fmla="*/ 2147483646 h 460"/>
              <a:gd name="T46" fmla="*/ 2147483646 w 455"/>
              <a:gd name="T47" fmla="*/ 2147483646 h 460"/>
              <a:gd name="T48" fmla="*/ 2147483646 w 455"/>
              <a:gd name="T49" fmla="*/ 2147483646 h 460"/>
              <a:gd name="T50" fmla="*/ 2147483646 w 455"/>
              <a:gd name="T51" fmla="*/ 2147483646 h 460"/>
              <a:gd name="T52" fmla="*/ 2147483646 w 455"/>
              <a:gd name="T53" fmla="*/ 2147483646 h 460"/>
              <a:gd name="T54" fmla="*/ 2147483646 w 455"/>
              <a:gd name="T55" fmla="*/ 2147483646 h 460"/>
              <a:gd name="T56" fmla="*/ 2147483646 w 455"/>
              <a:gd name="T57" fmla="*/ 2147483646 h 460"/>
              <a:gd name="T58" fmla="*/ 2147483646 w 455"/>
              <a:gd name="T59" fmla="*/ 2147483646 h 460"/>
              <a:gd name="T60" fmla="*/ 2147483646 w 455"/>
              <a:gd name="T61" fmla="*/ 2147483646 h 460"/>
              <a:gd name="T62" fmla="*/ 2147483646 w 455"/>
              <a:gd name="T63" fmla="*/ 2147483646 h 460"/>
              <a:gd name="T64" fmla="*/ 2147483646 w 455"/>
              <a:gd name="T65" fmla="*/ 2147483646 h 460"/>
              <a:gd name="T66" fmla="*/ 2147483646 w 455"/>
              <a:gd name="T67" fmla="*/ 2147483646 h 460"/>
              <a:gd name="T68" fmla="*/ 2147483646 w 455"/>
              <a:gd name="T69" fmla="*/ 2147483646 h 460"/>
              <a:gd name="T70" fmla="*/ 2147483646 w 455"/>
              <a:gd name="T71" fmla="*/ 2147483646 h 460"/>
              <a:gd name="T72" fmla="*/ 2147483646 w 455"/>
              <a:gd name="T73" fmla="*/ 2147483646 h 460"/>
              <a:gd name="T74" fmla="*/ 2147483646 w 455"/>
              <a:gd name="T75" fmla="*/ 2147483646 h 460"/>
              <a:gd name="T76" fmla="*/ 2147483646 w 455"/>
              <a:gd name="T77" fmla="*/ 2147483646 h 460"/>
              <a:gd name="T78" fmla="*/ 2147483646 w 455"/>
              <a:gd name="T79" fmla="*/ 2147483646 h 460"/>
              <a:gd name="T80" fmla="*/ 2147483646 w 455"/>
              <a:gd name="T81" fmla="*/ 2147483646 h 460"/>
              <a:gd name="T82" fmla="*/ 2147483646 w 455"/>
              <a:gd name="T83" fmla="*/ 2147483646 h 460"/>
              <a:gd name="T84" fmla="*/ 2147483646 w 455"/>
              <a:gd name="T85" fmla="*/ 2147483646 h 460"/>
              <a:gd name="T86" fmla="*/ 2147483646 w 455"/>
              <a:gd name="T87" fmla="*/ 2147483646 h 4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55" h="460">
                <a:moveTo>
                  <a:pt x="379" y="28"/>
                </a:moveTo>
                <a:lnTo>
                  <a:pt x="418" y="44"/>
                </a:lnTo>
                <a:lnTo>
                  <a:pt x="436" y="69"/>
                </a:lnTo>
                <a:lnTo>
                  <a:pt x="447" y="85"/>
                </a:lnTo>
                <a:lnTo>
                  <a:pt x="455" y="98"/>
                </a:lnTo>
                <a:lnTo>
                  <a:pt x="444" y="108"/>
                </a:lnTo>
                <a:lnTo>
                  <a:pt x="425" y="120"/>
                </a:lnTo>
                <a:lnTo>
                  <a:pt x="376" y="113"/>
                </a:lnTo>
                <a:lnTo>
                  <a:pt x="339" y="113"/>
                </a:lnTo>
                <a:lnTo>
                  <a:pt x="315" y="100"/>
                </a:lnTo>
                <a:lnTo>
                  <a:pt x="279" y="92"/>
                </a:lnTo>
                <a:lnTo>
                  <a:pt x="247" y="90"/>
                </a:lnTo>
                <a:lnTo>
                  <a:pt x="209" y="92"/>
                </a:lnTo>
                <a:lnTo>
                  <a:pt x="264" y="98"/>
                </a:lnTo>
                <a:lnTo>
                  <a:pt x="291" y="105"/>
                </a:lnTo>
                <a:lnTo>
                  <a:pt x="311" y="113"/>
                </a:lnTo>
                <a:lnTo>
                  <a:pt x="315" y="115"/>
                </a:lnTo>
                <a:lnTo>
                  <a:pt x="302" y="120"/>
                </a:lnTo>
                <a:lnTo>
                  <a:pt x="291" y="131"/>
                </a:lnTo>
                <a:lnTo>
                  <a:pt x="272" y="120"/>
                </a:lnTo>
                <a:lnTo>
                  <a:pt x="256" y="116"/>
                </a:lnTo>
                <a:lnTo>
                  <a:pt x="223" y="110"/>
                </a:lnTo>
                <a:lnTo>
                  <a:pt x="212" y="110"/>
                </a:lnTo>
                <a:lnTo>
                  <a:pt x="246" y="122"/>
                </a:lnTo>
                <a:lnTo>
                  <a:pt x="270" y="133"/>
                </a:lnTo>
                <a:lnTo>
                  <a:pt x="283" y="142"/>
                </a:lnTo>
                <a:lnTo>
                  <a:pt x="272" y="154"/>
                </a:lnTo>
                <a:lnTo>
                  <a:pt x="246" y="145"/>
                </a:lnTo>
                <a:lnTo>
                  <a:pt x="223" y="140"/>
                </a:lnTo>
                <a:lnTo>
                  <a:pt x="264" y="161"/>
                </a:lnTo>
                <a:lnTo>
                  <a:pt x="277" y="170"/>
                </a:lnTo>
                <a:lnTo>
                  <a:pt x="281" y="189"/>
                </a:lnTo>
                <a:lnTo>
                  <a:pt x="289" y="199"/>
                </a:lnTo>
                <a:lnTo>
                  <a:pt x="264" y="187"/>
                </a:lnTo>
                <a:lnTo>
                  <a:pt x="241" y="183"/>
                </a:lnTo>
                <a:lnTo>
                  <a:pt x="205" y="181"/>
                </a:lnTo>
                <a:lnTo>
                  <a:pt x="259" y="197"/>
                </a:lnTo>
                <a:lnTo>
                  <a:pt x="293" y="210"/>
                </a:lnTo>
                <a:lnTo>
                  <a:pt x="315" y="222"/>
                </a:lnTo>
                <a:lnTo>
                  <a:pt x="318" y="239"/>
                </a:lnTo>
                <a:lnTo>
                  <a:pt x="291" y="227"/>
                </a:lnTo>
                <a:lnTo>
                  <a:pt x="254" y="214"/>
                </a:lnTo>
                <a:lnTo>
                  <a:pt x="237" y="214"/>
                </a:lnTo>
                <a:lnTo>
                  <a:pt x="277" y="228"/>
                </a:lnTo>
                <a:lnTo>
                  <a:pt x="309" y="242"/>
                </a:lnTo>
                <a:lnTo>
                  <a:pt x="320" y="253"/>
                </a:lnTo>
                <a:lnTo>
                  <a:pt x="315" y="264"/>
                </a:lnTo>
                <a:lnTo>
                  <a:pt x="291" y="255"/>
                </a:lnTo>
                <a:lnTo>
                  <a:pt x="269" y="246"/>
                </a:lnTo>
                <a:lnTo>
                  <a:pt x="221" y="244"/>
                </a:lnTo>
                <a:lnTo>
                  <a:pt x="202" y="246"/>
                </a:lnTo>
                <a:lnTo>
                  <a:pt x="158" y="249"/>
                </a:lnTo>
                <a:lnTo>
                  <a:pt x="107" y="242"/>
                </a:lnTo>
                <a:lnTo>
                  <a:pt x="137" y="253"/>
                </a:lnTo>
                <a:lnTo>
                  <a:pt x="191" y="262"/>
                </a:lnTo>
                <a:lnTo>
                  <a:pt x="181" y="280"/>
                </a:lnTo>
                <a:lnTo>
                  <a:pt x="141" y="271"/>
                </a:lnTo>
                <a:lnTo>
                  <a:pt x="104" y="258"/>
                </a:lnTo>
                <a:lnTo>
                  <a:pt x="79" y="246"/>
                </a:lnTo>
                <a:lnTo>
                  <a:pt x="126" y="280"/>
                </a:lnTo>
                <a:lnTo>
                  <a:pt x="156" y="290"/>
                </a:lnTo>
                <a:lnTo>
                  <a:pt x="181" y="298"/>
                </a:lnTo>
                <a:lnTo>
                  <a:pt x="178" y="317"/>
                </a:lnTo>
                <a:lnTo>
                  <a:pt x="141" y="310"/>
                </a:lnTo>
                <a:lnTo>
                  <a:pt x="113" y="302"/>
                </a:lnTo>
                <a:lnTo>
                  <a:pt x="131" y="315"/>
                </a:lnTo>
                <a:lnTo>
                  <a:pt x="161" y="323"/>
                </a:lnTo>
                <a:lnTo>
                  <a:pt x="178" y="325"/>
                </a:lnTo>
                <a:lnTo>
                  <a:pt x="178" y="365"/>
                </a:lnTo>
                <a:lnTo>
                  <a:pt x="143" y="351"/>
                </a:lnTo>
                <a:lnTo>
                  <a:pt x="116" y="341"/>
                </a:lnTo>
                <a:lnTo>
                  <a:pt x="145" y="363"/>
                </a:lnTo>
                <a:lnTo>
                  <a:pt x="182" y="379"/>
                </a:lnTo>
                <a:lnTo>
                  <a:pt x="181" y="397"/>
                </a:lnTo>
                <a:lnTo>
                  <a:pt x="159" y="418"/>
                </a:lnTo>
                <a:lnTo>
                  <a:pt x="141" y="395"/>
                </a:lnTo>
                <a:lnTo>
                  <a:pt x="116" y="365"/>
                </a:lnTo>
                <a:lnTo>
                  <a:pt x="100" y="337"/>
                </a:lnTo>
                <a:lnTo>
                  <a:pt x="116" y="381"/>
                </a:lnTo>
                <a:lnTo>
                  <a:pt x="131" y="397"/>
                </a:lnTo>
                <a:lnTo>
                  <a:pt x="156" y="429"/>
                </a:lnTo>
                <a:lnTo>
                  <a:pt x="137" y="449"/>
                </a:lnTo>
                <a:lnTo>
                  <a:pt x="109" y="424"/>
                </a:lnTo>
                <a:lnTo>
                  <a:pt x="88" y="395"/>
                </a:lnTo>
                <a:lnTo>
                  <a:pt x="69" y="363"/>
                </a:lnTo>
                <a:lnTo>
                  <a:pt x="86" y="409"/>
                </a:lnTo>
                <a:lnTo>
                  <a:pt x="104" y="430"/>
                </a:lnTo>
                <a:lnTo>
                  <a:pt x="121" y="452"/>
                </a:lnTo>
                <a:lnTo>
                  <a:pt x="107" y="460"/>
                </a:lnTo>
                <a:lnTo>
                  <a:pt x="69" y="429"/>
                </a:lnTo>
                <a:lnTo>
                  <a:pt x="34" y="379"/>
                </a:lnTo>
                <a:lnTo>
                  <a:pt x="21" y="341"/>
                </a:lnTo>
                <a:lnTo>
                  <a:pt x="12" y="275"/>
                </a:lnTo>
                <a:lnTo>
                  <a:pt x="7" y="227"/>
                </a:lnTo>
                <a:lnTo>
                  <a:pt x="0" y="170"/>
                </a:lnTo>
                <a:lnTo>
                  <a:pt x="39" y="181"/>
                </a:lnTo>
                <a:lnTo>
                  <a:pt x="81" y="197"/>
                </a:lnTo>
                <a:lnTo>
                  <a:pt x="145" y="212"/>
                </a:lnTo>
                <a:lnTo>
                  <a:pt x="88" y="189"/>
                </a:lnTo>
                <a:lnTo>
                  <a:pt x="67" y="177"/>
                </a:lnTo>
                <a:lnTo>
                  <a:pt x="26" y="162"/>
                </a:lnTo>
                <a:lnTo>
                  <a:pt x="5" y="158"/>
                </a:lnTo>
                <a:lnTo>
                  <a:pt x="5" y="129"/>
                </a:lnTo>
                <a:lnTo>
                  <a:pt x="10" y="92"/>
                </a:lnTo>
                <a:lnTo>
                  <a:pt x="61" y="100"/>
                </a:lnTo>
                <a:lnTo>
                  <a:pt x="94" y="110"/>
                </a:lnTo>
                <a:lnTo>
                  <a:pt x="135" y="129"/>
                </a:lnTo>
                <a:lnTo>
                  <a:pt x="97" y="100"/>
                </a:lnTo>
                <a:lnTo>
                  <a:pt x="54" y="88"/>
                </a:lnTo>
                <a:lnTo>
                  <a:pt x="12" y="77"/>
                </a:lnTo>
                <a:lnTo>
                  <a:pt x="21" y="49"/>
                </a:lnTo>
                <a:lnTo>
                  <a:pt x="34" y="31"/>
                </a:lnTo>
                <a:lnTo>
                  <a:pt x="73" y="19"/>
                </a:lnTo>
                <a:lnTo>
                  <a:pt x="111" y="28"/>
                </a:lnTo>
                <a:lnTo>
                  <a:pt x="145" y="53"/>
                </a:lnTo>
                <a:lnTo>
                  <a:pt x="121" y="25"/>
                </a:lnTo>
                <a:lnTo>
                  <a:pt x="86" y="10"/>
                </a:lnTo>
                <a:lnTo>
                  <a:pt x="126" y="4"/>
                </a:lnTo>
                <a:lnTo>
                  <a:pt x="156" y="2"/>
                </a:lnTo>
                <a:lnTo>
                  <a:pt x="198" y="8"/>
                </a:lnTo>
                <a:lnTo>
                  <a:pt x="226" y="27"/>
                </a:lnTo>
                <a:lnTo>
                  <a:pt x="272" y="35"/>
                </a:lnTo>
                <a:lnTo>
                  <a:pt x="241" y="23"/>
                </a:lnTo>
                <a:lnTo>
                  <a:pt x="218" y="8"/>
                </a:lnTo>
                <a:lnTo>
                  <a:pt x="205" y="0"/>
                </a:lnTo>
                <a:lnTo>
                  <a:pt x="249" y="2"/>
                </a:lnTo>
                <a:lnTo>
                  <a:pt x="289" y="4"/>
                </a:lnTo>
                <a:lnTo>
                  <a:pt x="313" y="15"/>
                </a:lnTo>
                <a:lnTo>
                  <a:pt x="337" y="37"/>
                </a:lnTo>
                <a:lnTo>
                  <a:pt x="356" y="67"/>
                </a:lnTo>
                <a:lnTo>
                  <a:pt x="346" y="33"/>
                </a:lnTo>
                <a:lnTo>
                  <a:pt x="322" y="10"/>
                </a:lnTo>
                <a:lnTo>
                  <a:pt x="379" y="2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grpSp>
        <p:nvGrpSpPr>
          <p:cNvPr id="244777" name="Group 161"/>
          <p:cNvGrpSpPr>
            <a:grpSpLocks/>
          </p:cNvGrpSpPr>
          <p:nvPr/>
        </p:nvGrpSpPr>
        <p:grpSpPr bwMode="auto">
          <a:xfrm>
            <a:off x="754276" y="4876800"/>
            <a:ext cx="170259" cy="96838"/>
            <a:chOff x="377" y="1962"/>
            <a:chExt cx="99" cy="61"/>
          </a:xfrm>
        </p:grpSpPr>
        <p:sp>
          <p:nvSpPr>
            <p:cNvPr id="244995" name="Freeform 162"/>
            <p:cNvSpPr>
              <a:spLocks/>
            </p:cNvSpPr>
            <p:nvPr/>
          </p:nvSpPr>
          <p:spPr bwMode="auto">
            <a:xfrm>
              <a:off x="377" y="1962"/>
              <a:ext cx="99" cy="61"/>
            </a:xfrm>
            <a:custGeom>
              <a:avLst/>
              <a:gdLst>
                <a:gd name="T0" fmla="*/ 0 w 497"/>
                <a:gd name="T1" fmla="*/ 0 h 305"/>
                <a:gd name="T2" fmla="*/ 0 w 497"/>
                <a:gd name="T3" fmla="*/ 0 h 305"/>
                <a:gd name="T4" fmla="*/ 0 w 497"/>
                <a:gd name="T5" fmla="*/ 0 h 305"/>
                <a:gd name="T6" fmla="*/ 0 w 497"/>
                <a:gd name="T7" fmla="*/ 0 h 305"/>
                <a:gd name="T8" fmla="*/ 0 w 497"/>
                <a:gd name="T9" fmla="*/ 0 h 305"/>
                <a:gd name="T10" fmla="*/ 0 w 497"/>
                <a:gd name="T11" fmla="*/ 0 h 305"/>
                <a:gd name="T12" fmla="*/ 0 w 497"/>
                <a:gd name="T13" fmla="*/ 0 h 305"/>
                <a:gd name="T14" fmla="*/ 0 w 497"/>
                <a:gd name="T15" fmla="*/ 0 h 305"/>
                <a:gd name="T16" fmla="*/ 0 w 497"/>
                <a:gd name="T17" fmla="*/ 0 h 305"/>
                <a:gd name="T18" fmla="*/ 0 w 497"/>
                <a:gd name="T19" fmla="*/ 0 h 305"/>
                <a:gd name="T20" fmla="*/ 0 w 497"/>
                <a:gd name="T21" fmla="*/ 0 h 305"/>
                <a:gd name="T22" fmla="*/ 0 w 497"/>
                <a:gd name="T23" fmla="*/ 0 h 305"/>
                <a:gd name="T24" fmla="*/ 0 w 497"/>
                <a:gd name="T25" fmla="*/ 0 h 305"/>
                <a:gd name="T26" fmla="*/ 0 w 497"/>
                <a:gd name="T27" fmla="*/ 0 h 305"/>
                <a:gd name="T28" fmla="*/ 0 w 497"/>
                <a:gd name="T29" fmla="*/ 0 h 305"/>
                <a:gd name="T30" fmla="*/ 0 w 497"/>
                <a:gd name="T31" fmla="*/ 0 h 305"/>
                <a:gd name="T32" fmla="*/ 0 w 497"/>
                <a:gd name="T33" fmla="*/ 0 h 305"/>
                <a:gd name="T34" fmla="*/ 0 w 497"/>
                <a:gd name="T35" fmla="*/ 0 h 305"/>
                <a:gd name="T36" fmla="*/ 0 w 497"/>
                <a:gd name="T37" fmla="*/ 0 h 305"/>
                <a:gd name="T38" fmla="*/ 0 w 497"/>
                <a:gd name="T39" fmla="*/ 0 h 305"/>
                <a:gd name="T40" fmla="*/ 0 w 497"/>
                <a:gd name="T41" fmla="*/ 0 h 305"/>
                <a:gd name="T42" fmla="*/ 0 w 497"/>
                <a:gd name="T43" fmla="*/ 0 h 305"/>
                <a:gd name="T44" fmla="*/ 0 w 497"/>
                <a:gd name="T45" fmla="*/ 0 h 305"/>
                <a:gd name="T46" fmla="*/ 0 w 497"/>
                <a:gd name="T47" fmla="*/ 0 h 305"/>
                <a:gd name="T48" fmla="*/ 0 w 497"/>
                <a:gd name="T49" fmla="*/ 0 h 305"/>
                <a:gd name="T50" fmla="*/ 0 w 497"/>
                <a:gd name="T51" fmla="*/ 0 h 305"/>
                <a:gd name="T52" fmla="*/ 0 w 497"/>
                <a:gd name="T53" fmla="*/ 0 h 305"/>
                <a:gd name="T54" fmla="*/ 0 w 497"/>
                <a:gd name="T55" fmla="*/ 0 h 305"/>
                <a:gd name="T56" fmla="*/ 0 w 497"/>
                <a:gd name="T57" fmla="*/ 0 h 305"/>
                <a:gd name="T58" fmla="*/ 0 w 497"/>
                <a:gd name="T59" fmla="*/ 0 h 305"/>
                <a:gd name="T60" fmla="*/ 0 w 497"/>
                <a:gd name="T61" fmla="*/ 0 h 305"/>
                <a:gd name="T62" fmla="*/ 0 w 497"/>
                <a:gd name="T63" fmla="*/ 0 h 305"/>
                <a:gd name="T64" fmla="*/ 0 w 497"/>
                <a:gd name="T65" fmla="*/ 0 h 305"/>
                <a:gd name="T66" fmla="*/ 0 w 497"/>
                <a:gd name="T67" fmla="*/ 0 h 305"/>
                <a:gd name="T68" fmla="*/ 0 w 497"/>
                <a:gd name="T69" fmla="*/ 0 h 305"/>
                <a:gd name="T70" fmla="*/ 0 w 497"/>
                <a:gd name="T71" fmla="*/ 0 h 305"/>
                <a:gd name="T72" fmla="*/ 0 w 497"/>
                <a:gd name="T73" fmla="*/ 0 h 305"/>
                <a:gd name="T74" fmla="*/ 0 w 497"/>
                <a:gd name="T75" fmla="*/ 0 h 305"/>
                <a:gd name="T76" fmla="*/ 0 w 497"/>
                <a:gd name="T77" fmla="*/ 0 h 305"/>
                <a:gd name="T78" fmla="*/ 0 w 497"/>
                <a:gd name="T79" fmla="*/ 0 h 305"/>
                <a:gd name="T80" fmla="*/ 0 w 497"/>
                <a:gd name="T81" fmla="*/ 0 h 305"/>
                <a:gd name="T82" fmla="*/ 0 w 497"/>
                <a:gd name="T83" fmla="*/ 0 h 305"/>
                <a:gd name="T84" fmla="*/ 0 w 497"/>
                <a:gd name="T85" fmla="*/ 0 h 305"/>
                <a:gd name="T86" fmla="*/ 0 w 497"/>
                <a:gd name="T87" fmla="*/ 0 h 305"/>
                <a:gd name="T88" fmla="*/ 0 w 497"/>
                <a:gd name="T89" fmla="*/ 0 h 305"/>
                <a:gd name="T90" fmla="*/ 0 w 497"/>
                <a:gd name="T91" fmla="*/ 0 h 305"/>
                <a:gd name="T92" fmla="*/ 0 w 497"/>
                <a:gd name="T93" fmla="*/ 0 h 305"/>
                <a:gd name="T94" fmla="*/ 0 w 497"/>
                <a:gd name="T95" fmla="*/ 0 h 305"/>
                <a:gd name="T96" fmla="*/ 0 w 497"/>
                <a:gd name="T97" fmla="*/ 0 h 305"/>
                <a:gd name="T98" fmla="*/ 0 w 497"/>
                <a:gd name="T99" fmla="*/ 0 h 30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97" h="305">
                  <a:moveTo>
                    <a:pt x="0" y="182"/>
                  </a:moveTo>
                  <a:lnTo>
                    <a:pt x="61" y="168"/>
                  </a:lnTo>
                  <a:lnTo>
                    <a:pt x="84" y="163"/>
                  </a:lnTo>
                  <a:lnTo>
                    <a:pt x="98" y="150"/>
                  </a:lnTo>
                  <a:lnTo>
                    <a:pt x="112" y="130"/>
                  </a:lnTo>
                  <a:lnTo>
                    <a:pt x="142" y="102"/>
                  </a:lnTo>
                  <a:lnTo>
                    <a:pt x="197" y="56"/>
                  </a:lnTo>
                  <a:lnTo>
                    <a:pt x="206" y="41"/>
                  </a:lnTo>
                  <a:lnTo>
                    <a:pt x="221" y="28"/>
                  </a:lnTo>
                  <a:lnTo>
                    <a:pt x="249" y="23"/>
                  </a:lnTo>
                  <a:lnTo>
                    <a:pt x="336" y="8"/>
                  </a:lnTo>
                  <a:lnTo>
                    <a:pt x="360" y="0"/>
                  </a:lnTo>
                  <a:lnTo>
                    <a:pt x="382" y="11"/>
                  </a:lnTo>
                  <a:lnTo>
                    <a:pt x="393" y="20"/>
                  </a:lnTo>
                  <a:lnTo>
                    <a:pt x="443" y="37"/>
                  </a:lnTo>
                  <a:lnTo>
                    <a:pt x="464" y="45"/>
                  </a:lnTo>
                  <a:lnTo>
                    <a:pt x="471" y="53"/>
                  </a:lnTo>
                  <a:lnTo>
                    <a:pt x="481" y="81"/>
                  </a:lnTo>
                  <a:lnTo>
                    <a:pt x="486" y="96"/>
                  </a:lnTo>
                  <a:lnTo>
                    <a:pt x="490" y="104"/>
                  </a:lnTo>
                  <a:lnTo>
                    <a:pt x="497" y="119"/>
                  </a:lnTo>
                  <a:lnTo>
                    <a:pt x="497" y="129"/>
                  </a:lnTo>
                  <a:lnTo>
                    <a:pt x="487" y="137"/>
                  </a:lnTo>
                  <a:lnTo>
                    <a:pt x="466" y="136"/>
                  </a:lnTo>
                  <a:lnTo>
                    <a:pt x="434" y="121"/>
                  </a:lnTo>
                  <a:lnTo>
                    <a:pt x="393" y="113"/>
                  </a:lnTo>
                  <a:lnTo>
                    <a:pt x="356" y="119"/>
                  </a:lnTo>
                  <a:lnTo>
                    <a:pt x="395" y="128"/>
                  </a:lnTo>
                  <a:lnTo>
                    <a:pt x="422" y="137"/>
                  </a:lnTo>
                  <a:lnTo>
                    <a:pt x="454" y="150"/>
                  </a:lnTo>
                  <a:lnTo>
                    <a:pt x="462" y="161"/>
                  </a:lnTo>
                  <a:lnTo>
                    <a:pt x="462" y="173"/>
                  </a:lnTo>
                  <a:lnTo>
                    <a:pt x="449" y="182"/>
                  </a:lnTo>
                  <a:lnTo>
                    <a:pt x="435" y="179"/>
                  </a:lnTo>
                  <a:lnTo>
                    <a:pt x="391" y="168"/>
                  </a:lnTo>
                  <a:lnTo>
                    <a:pt x="351" y="166"/>
                  </a:lnTo>
                  <a:lnTo>
                    <a:pt x="320" y="168"/>
                  </a:lnTo>
                  <a:lnTo>
                    <a:pt x="303" y="179"/>
                  </a:lnTo>
                  <a:lnTo>
                    <a:pt x="282" y="200"/>
                  </a:lnTo>
                  <a:lnTo>
                    <a:pt x="267" y="223"/>
                  </a:lnTo>
                  <a:lnTo>
                    <a:pt x="251" y="246"/>
                  </a:lnTo>
                  <a:lnTo>
                    <a:pt x="237" y="263"/>
                  </a:lnTo>
                  <a:lnTo>
                    <a:pt x="213" y="280"/>
                  </a:lnTo>
                  <a:lnTo>
                    <a:pt x="190" y="284"/>
                  </a:lnTo>
                  <a:lnTo>
                    <a:pt x="165" y="287"/>
                  </a:lnTo>
                  <a:lnTo>
                    <a:pt x="135" y="284"/>
                  </a:lnTo>
                  <a:lnTo>
                    <a:pt x="112" y="282"/>
                  </a:lnTo>
                  <a:lnTo>
                    <a:pt x="82" y="290"/>
                  </a:lnTo>
                  <a:lnTo>
                    <a:pt x="0" y="305"/>
                  </a:lnTo>
                  <a:lnTo>
                    <a:pt x="0" y="182"/>
                  </a:lnTo>
                  <a:close/>
                </a:path>
              </a:pathLst>
            </a:custGeom>
            <a:solidFill>
              <a:srgbClr val="FFC080"/>
            </a:solidFill>
            <a:ln w="3175">
              <a:solidFill>
                <a:srgbClr val="402000"/>
              </a:solidFill>
              <a:prstDash val="solid"/>
              <a:round/>
              <a:headEnd/>
              <a:tailEnd/>
            </a:ln>
          </p:spPr>
          <p:txBody>
            <a:bodyPr/>
            <a:lstStyle/>
            <a:p>
              <a:endParaRPr lang="zh-CN" altLang="en-US" b="1">
                <a:solidFill>
                  <a:srgbClr val="000099"/>
                </a:solidFill>
              </a:endParaRPr>
            </a:p>
          </p:txBody>
        </p:sp>
        <p:sp>
          <p:nvSpPr>
            <p:cNvPr id="244996" name="Freeform 163"/>
            <p:cNvSpPr>
              <a:spLocks/>
            </p:cNvSpPr>
            <p:nvPr/>
          </p:nvSpPr>
          <p:spPr bwMode="auto">
            <a:xfrm>
              <a:off x="439" y="1973"/>
              <a:ext cx="32" cy="7"/>
            </a:xfrm>
            <a:custGeom>
              <a:avLst/>
              <a:gdLst>
                <a:gd name="T0" fmla="*/ 0 w 159"/>
                <a:gd name="T1" fmla="*/ 0 h 37"/>
                <a:gd name="T2" fmla="*/ 0 w 159"/>
                <a:gd name="T3" fmla="*/ 0 h 37"/>
                <a:gd name="T4" fmla="*/ 0 w 159"/>
                <a:gd name="T5" fmla="*/ 0 h 37"/>
                <a:gd name="T6" fmla="*/ 0 w 159"/>
                <a:gd name="T7" fmla="*/ 0 h 37"/>
                <a:gd name="T8" fmla="*/ 0 w 159"/>
                <a:gd name="T9" fmla="*/ 0 h 37"/>
                <a:gd name="T10" fmla="*/ 0 w 159"/>
                <a:gd name="T11" fmla="*/ 0 h 37"/>
                <a:gd name="T12" fmla="*/ 0 w 159"/>
                <a:gd name="T13" fmla="*/ 0 h 37"/>
                <a:gd name="T14" fmla="*/ 0 w 159"/>
                <a:gd name="T15" fmla="*/ 0 h 37"/>
                <a:gd name="T16" fmla="*/ 0 w 159"/>
                <a:gd name="T17" fmla="*/ 0 h 37"/>
                <a:gd name="T18" fmla="*/ 0 w 159"/>
                <a:gd name="T19" fmla="*/ 0 h 37"/>
                <a:gd name="T20" fmla="*/ 0 w 159"/>
                <a:gd name="T21" fmla="*/ 0 h 37"/>
                <a:gd name="T22" fmla="*/ 0 w 159"/>
                <a:gd name="T23" fmla="*/ 0 h 37"/>
                <a:gd name="T24" fmla="*/ 0 w 159"/>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9" h="37">
                  <a:moveTo>
                    <a:pt x="159" y="37"/>
                  </a:moveTo>
                  <a:lnTo>
                    <a:pt x="132" y="24"/>
                  </a:lnTo>
                  <a:lnTo>
                    <a:pt x="110" y="21"/>
                  </a:lnTo>
                  <a:lnTo>
                    <a:pt x="84" y="13"/>
                  </a:lnTo>
                  <a:lnTo>
                    <a:pt x="61" y="7"/>
                  </a:lnTo>
                  <a:lnTo>
                    <a:pt x="25" y="10"/>
                  </a:lnTo>
                  <a:lnTo>
                    <a:pt x="0" y="13"/>
                  </a:lnTo>
                  <a:lnTo>
                    <a:pt x="38" y="5"/>
                  </a:lnTo>
                  <a:lnTo>
                    <a:pt x="69" y="0"/>
                  </a:lnTo>
                  <a:lnTo>
                    <a:pt x="110" y="17"/>
                  </a:lnTo>
                  <a:lnTo>
                    <a:pt x="132" y="19"/>
                  </a:lnTo>
                  <a:lnTo>
                    <a:pt x="157" y="31"/>
                  </a:lnTo>
                  <a:lnTo>
                    <a:pt x="159" y="3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997" name="Freeform 164"/>
            <p:cNvSpPr>
              <a:spLocks/>
            </p:cNvSpPr>
            <p:nvPr/>
          </p:nvSpPr>
          <p:spPr bwMode="auto">
            <a:xfrm>
              <a:off x="427" y="1965"/>
              <a:ext cx="27" cy="5"/>
            </a:xfrm>
            <a:custGeom>
              <a:avLst/>
              <a:gdLst>
                <a:gd name="T0" fmla="*/ 0 w 133"/>
                <a:gd name="T1" fmla="*/ 0 h 25"/>
                <a:gd name="T2" fmla="*/ 0 w 133"/>
                <a:gd name="T3" fmla="*/ 0 h 25"/>
                <a:gd name="T4" fmla="*/ 0 w 133"/>
                <a:gd name="T5" fmla="*/ 0 h 25"/>
                <a:gd name="T6" fmla="*/ 0 w 133"/>
                <a:gd name="T7" fmla="*/ 0 h 25"/>
                <a:gd name="T8" fmla="*/ 0 w 133"/>
                <a:gd name="T9" fmla="*/ 0 h 25"/>
                <a:gd name="T10" fmla="*/ 0 w 133"/>
                <a:gd name="T11" fmla="*/ 0 h 25"/>
                <a:gd name="T12" fmla="*/ 0 w 133"/>
                <a:gd name="T13" fmla="*/ 0 h 25"/>
                <a:gd name="T14" fmla="*/ 0 w 133"/>
                <a:gd name="T15" fmla="*/ 0 h 25"/>
                <a:gd name="T16" fmla="*/ 0 w 133"/>
                <a:gd name="T17" fmla="*/ 0 h 25"/>
                <a:gd name="T18" fmla="*/ 0 w 133"/>
                <a:gd name="T19" fmla="*/ 0 h 25"/>
                <a:gd name="T20" fmla="*/ 0 w 133"/>
                <a:gd name="T21" fmla="*/ 0 h 25"/>
                <a:gd name="T22" fmla="*/ 0 w 133"/>
                <a:gd name="T23" fmla="*/ 0 h 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3" h="25">
                  <a:moveTo>
                    <a:pt x="97" y="0"/>
                  </a:moveTo>
                  <a:lnTo>
                    <a:pt x="113" y="1"/>
                  </a:lnTo>
                  <a:lnTo>
                    <a:pt x="133" y="8"/>
                  </a:lnTo>
                  <a:lnTo>
                    <a:pt x="120" y="7"/>
                  </a:lnTo>
                  <a:lnTo>
                    <a:pt x="99" y="3"/>
                  </a:lnTo>
                  <a:lnTo>
                    <a:pt x="56" y="15"/>
                  </a:lnTo>
                  <a:lnTo>
                    <a:pt x="32" y="21"/>
                  </a:lnTo>
                  <a:lnTo>
                    <a:pt x="4" y="25"/>
                  </a:lnTo>
                  <a:lnTo>
                    <a:pt x="0" y="21"/>
                  </a:lnTo>
                  <a:lnTo>
                    <a:pt x="29" y="16"/>
                  </a:lnTo>
                  <a:lnTo>
                    <a:pt x="64" y="8"/>
                  </a:lnTo>
                  <a:lnTo>
                    <a:pt x="9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998" name="Freeform 165"/>
            <p:cNvSpPr>
              <a:spLocks/>
            </p:cNvSpPr>
            <p:nvPr/>
          </p:nvSpPr>
          <p:spPr bwMode="auto">
            <a:xfrm>
              <a:off x="438" y="1984"/>
              <a:ext cx="11" cy="2"/>
            </a:xfrm>
            <a:custGeom>
              <a:avLst/>
              <a:gdLst>
                <a:gd name="T0" fmla="*/ 0 w 53"/>
                <a:gd name="T1" fmla="*/ 0 h 12"/>
                <a:gd name="T2" fmla="*/ 0 w 53"/>
                <a:gd name="T3" fmla="*/ 0 h 12"/>
                <a:gd name="T4" fmla="*/ 0 w 53"/>
                <a:gd name="T5" fmla="*/ 0 h 12"/>
                <a:gd name="T6" fmla="*/ 0 w 53"/>
                <a:gd name="T7" fmla="*/ 0 h 12"/>
                <a:gd name="T8" fmla="*/ 0 w 53"/>
                <a:gd name="T9" fmla="*/ 0 h 12"/>
                <a:gd name="T10" fmla="*/ 0 w 53"/>
                <a:gd name="T11" fmla="*/ 0 h 12"/>
                <a:gd name="T12" fmla="*/ 0 w 53"/>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12">
                  <a:moveTo>
                    <a:pt x="53" y="5"/>
                  </a:moveTo>
                  <a:lnTo>
                    <a:pt x="46" y="12"/>
                  </a:lnTo>
                  <a:lnTo>
                    <a:pt x="27" y="9"/>
                  </a:lnTo>
                  <a:lnTo>
                    <a:pt x="5" y="9"/>
                  </a:lnTo>
                  <a:lnTo>
                    <a:pt x="0" y="0"/>
                  </a:lnTo>
                  <a:lnTo>
                    <a:pt x="14" y="3"/>
                  </a:lnTo>
                  <a:lnTo>
                    <a:pt x="53"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999" name="Freeform 166"/>
            <p:cNvSpPr>
              <a:spLocks/>
            </p:cNvSpPr>
            <p:nvPr/>
          </p:nvSpPr>
          <p:spPr bwMode="auto">
            <a:xfrm>
              <a:off x="469" y="1982"/>
              <a:ext cx="3" cy="4"/>
            </a:xfrm>
            <a:custGeom>
              <a:avLst/>
              <a:gdLst>
                <a:gd name="T0" fmla="*/ 0 w 11"/>
                <a:gd name="T1" fmla="*/ 0 h 23"/>
                <a:gd name="T2" fmla="*/ 0 w 11"/>
                <a:gd name="T3" fmla="*/ 0 h 23"/>
                <a:gd name="T4" fmla="*/ 0 w 11"/>
                <a:gd name="T5" fmla="*/ 0 h 23"/>
                <a:gd name="T6" fmla="*/ 0 w 11"/>
                <a:gd name="T7" fmla="*/ 0 h 23"/>
                <a:gd name="T8" fmla="*/ 0 w 11"/>
                <a:gd name="T9" fmla="*/ 0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23">
                  <a:moveTo>
                    <a:pt x="0" y="0"/>
                  </a:moveTo>
                  <a:lnTo>
                    <a:pt x="0" y="6"/>
                  </a:lnTo>
                  <a:lnTo>
                    <a:pt x="2" y="18"/>
                  </a:lnTo>
                  <a:lnTo>
                    <a:pt x="11" y="2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5000" name="Freeform 167"/>
            <p:cNvSpPr>
              <a:spLocks/>
            </p:cNvSpPr>
            <p:nvPr/>
          </p:nvSpPr>
          <p:spPr bwMode="auto">
            <a:xfrm>
              <a:off x="462" y="1993"/>
              <a:ext cx="2" cy="2"/>
            </a:xfrm>
            <a:custGeom>
              <a:avLst/>
              <a:gdLst>
                <a:gd name="T0" fmla="*/ 0 w 11"/>
                <a:gd name="T1" fmla="*/ 0 h 13"/>
                <a:gd name="T2" fmla="*/ 0 w 11"/>
                <a:gd name="T3" fmla="*/ 0 h 13"/>
                <a:gd name="T4" fmla="*/ 0 w 11"/>
                <a:gd name="T5" fmla="*/ 0 h 13"/>
                <a:gd name="T6" fmla="*/ 0 w 11"/>
                <a:gd name="T7" fmla="*/ 0 h 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13">
                  <a:moveTo>
                    <a:pt x="0" y="0"/>
                  </a:moveTo>
                  <a:lnTo>
                    <a:pt x="3" y="7"/>
                  </a:lnTo>
                  <a:lnTo>
                    <a:pt x="11" y="1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5001" name="Freeform 168"/>
            <p:cNvSpPr>
              <a:spLocks/>
            </p:cNvSpPr>
            <p:nvPr/>
          </p:nvSpPr>
          <p:spPr bwMode="auto">
            <a:xfrm>
              <a:off x="423" y="1977"/>
              <a:ext cx="5" cy="6"/>
            </a:xfrm>
            <a:custGeom>
              <a:avLst/>
              <a:gdLst>
                <a:gd name="T0" fmla="*/ 0 w 25"/>
                <a:gd name="T1" fmla="*/ 0 h 29"/>
                <a:gd name="T2" fmla="*/ 0 w 25"/>
                <a:gd name="T3" fmla="*/ 0 h 29"/>
                <a:gd name="T4" fmla="*/ 0 w 25"/>
                <a:gd name="T5" fmla="*/ 0 h 29"/>
                <a:gd name="T6" fmla="*/ 0 w 25"/>
                <a:gd name="T7" fmla="*/ 0 h 29"/>
                <a:gd name="T8" fmla="*/ 0 w 25"/>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29">
                  <a:moveTo>
                    <a:pt x="25" y="0"/>
                  </a:moveTo>
                  <a:lnTo>
                    <a:pt x="21" y="9"/>
                  </a:lnTo>
                  <a:lnTo>
                    <a:pt x="21" y="17"/>
                  </a:lnTo>
                  <a:lnTo>
                    <a:pt x="0" y="29"/>
                  </a:lnTo>
                  <a:lnTo>
                    <a:pt x="2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5002" name="Freeform 169"/>
            <p:cNvSpPr>
              <a:spLocks/>
            </p:cNvSpPr>
            <p:nvPr/>
          </p:nvSpPr>
          <p:spPr bwMode="auto">
            <a:xfrm>
              <a:off x="403" y="1977"/>
              <a:ext cx="16" cy="16"/>
            </a:xfrm>
            <a:custGeom>
              <a:avLst/>
              <a:gdLst>
                <a:gd name="T0" fmla="*/ 0 w 80"/>
                <a:gd name="T1" fmla="*/ 0 h 81"/>
                <a:gd name="T2" fmla="*/ 0 w 80"/>
                <a:gd name="T3" fmla="*/ 0 h 81"/>
                <a:gd name="T4" fmla="*/ 0 w 80"/>
                <a:gd name="T5" fmla="*/ 0 h 81"/>
                <a:gd name="T6" fmla="*/ 0 w 80"/>
                <a:gd name="T7" fmla="*/ 0 h 81"/>
                <a:gd name="T8" fmla="*/ 0 w 80"/>
                <a:gd name="T9" fmla="*/ 0 h 81"/>
                <a:gd name="T10" fmla="*/ 0 w 80"/>
                <a:gd name="T11" fmla="*/ 0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 h="81">
                  <a:moveTo>
                    <a:pt x="80" y="0"/>
                  </a:moveTo>
                  <a:lnTo>
                    <a:pt x="66" y="26"/>
                  </a:lnTo>
                  <a:lnTo>
                    <a:pt x="50" y="46"/>
                  </a:lnTo>
                  <a:lnTo>
                    <a:pt x="0" y="81"/>
                  </a:lnTo>
                  <a:lnTo>
                    <a:pt x="47" y="38"/>
                  </a:lnTo>
                  <a:lnTo>
                    <a:pt x="8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5003" name="Freeform 170"/>
            <p:cNvSpPr>
              <a:spLocks/>
            </p:cNvSpPr>
            <p:nvPr/>
          </p:nvSpPr>
          <p:spPr bwMode="auto">
            <a:xfrm>
              <a:off x="395" y="2000"/>
              <a:ext cx="4" cy="12"/>
            </a:xfrm>
            <a:custGeom>
              <a:avLst/>
              <a:gdLst>
                <a:gd name="T0" fmla="*/ 0 w 18"/>
                <a:gd name="T1" fmla="*/ 0 h 58"/>
                <a:gd name="T2" fmla="*/ 0 w 18"/>
                <a:gd name="T3" fmla="*/ 0 h 58"/>
                <a:gd name="T4" fmla="*/ 0 w 18"/>
                <a:gd name="T5" fmla="*/ 0 h 58"/>
                <a:gd name="T6" fmla="*/ 0 w 18"/>
                <a:gd name="T7" fmla="*/ 0 h 58"/>
                <a:gd name="T8" fmla="*/ 0 w 18"/>
                <a:gd name="T9" fmla="*/ 0 h 58"/>
                <a:gd name="T10" fmla="*/ 0 w 18"/>
                <a:gd name="T11" fmla="*/ 0 h 58"/>
                <a:gd name="T12" fmla="*/ 0 w 18"/>
                <a:gd name="T13" fmla="*/ 0 h 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58">
                  <a:moveTo>
                    <a:pt x="0" y="0"/>
                  </a:moveTo>
                  <a:lnTo>
                    <a:pt x="11" y="20"/>
                  </a:lnTo>
                  <a:lnTo>
                    <a:pt x="15" y="41"/>
                  </a:lnTo>
                  <a:lnTo>
                    <a:pt x="16" y="58"/>
                  </a:lnTo>
                  <a:lnTo>
                    <a:pt x="18" y="33"/>
                  </a:lnTo>
                  <a:lnTo>
                    <a:pt x="16" y="1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5004" name="Freeform 171"/>
            <p:cNvSpPr>
              <a:spLocks/>
            </p:cNvSpPr>
            <p:nvPr/>
          </p:nvSpPr>
          <p:spPr bwMode="auto">
            <a:xfrm>
              <a:off x="432" y="1988"/>
              <a:ext cx="2" cy="4"/>
            </a:xfrm>
            <a:custGeom>
              <a:avLst/>
              <a:gdLst>
                <a:gd name="T0" fmla="*/ 0 w 9"/>
                <a:gd name="T1" fmla="*/ 0 h 21"/>
                <a:gd name="T2" fmla="*/ 0 w 9"/>
                <a:gd name="T3" fmla="*/ 0 h 21"/>
                <a:gd name="T4" fmla="*/ 0 w 9"/>
                <a:gd name="T5" fmla="*/ 0 h 21"/>
                <a:gd name="T6" fmla="*/ 0 w 9"/>
                <a:gd name="T7" fmla="*/ 0 h 2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1">
                  <a:moveTo>
                    <a:pt x="2" y="0"/>
                  </a:moveTo>
                  <a:lnTo>
                    <a:pt x="0" y="9"/>
                  </a:lnTo>
                  <a:lnTo>
                    <a:pt x="9" y="21"/>
                  </a:lnTo>
                  <a:lnTo>
                    <a:pt x="2"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grpSp>
      <p:grpSp>
        <p:nvGrpSpPr>
          <p:cNvPr id="244778" name="Group 172"/>
          <p:cNvGrpSpPr>
            <a:grpSpLocks/>
          </p:cNvGrpSpPr>
          <p:nvPr/>
        </p:nvGrpSpPr>
        <p:grpSpPr bwMode="auto">
          <a:xfrm>
            <a:off x="384520" y="4664076"/>
            <a:ext cx="393833" cy="415925"/>
            <a:chOff x="162" y="1828"/>
            <a:chExt cx="229" cy="262"/>
          </a:xfrm>
        </p:grpSpPr>
        <p:sp>
          <p:nvSpPr>
            <p:cNvPr id="244981" name="Freeform 173"/>
            <p:cNvSpPr>
              <a:spLocks/>
            </p:cNvSpPr>
            <p:nvPr/>
          </p:nvSpPr>
          <p:spPr bwMode="auto">
            <a:xfrm>
              <a:off x="286" y="1828"/>
              <a:ext cx="7" cy="5"/>
            </a:xfrm>
            <a:custGeom>
              <a:avLst/>
              <a:gdLst>
                <a:gd name="T0" fmla="*/ 0 w 37"/>
                <a:gd name="T1" fmla="*/ 0 h 25"/>
                <a:gd name="T2" fmla="*/ 0 w 37"/>
                <a:gd name="T3" fmla="*/ 0 h 25"/>
                <a:gd name="T4" fmla="*/ 0 w 37"/>
                <a:gd name="T5" fmla="*/ 0 h 25"/>
                <a:gd name="T6" fmla="*/ 0 w 37"/>
                <a:gd name="T7" fmla="*/ 0 h 25"/>
                <a:gd name="T8" fmla="*/ 0 w 37"/>
                <a:gd name="T9" fmla="*/ 0 h 25"/>
                <a:gd name="T10" fmla="*/ 0 w 37"/>
                <a:gd name="T11" fmla="*/ 0 h 25"/>
                <a:gd name="T12" fmla="*/ 0 w 37"/>
                <a:gd name="T13" fmla="*/ 0 h 25"/>
                <a:gd name="T14" fmla="*/ 0 w 37"/>
                <a:gd name="T15" fmla="*/ 0 h 2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25">
                  <a:moveTo>
                    <a:pt x="37" y="0"/>
                  </a:moveTo>
                  <a:lnTo>
                    <a:pt x="26" y="7"/>
                  </a:lnTo>
                  <a:lnTo>
                    <a:pt x="16" y="10"/>
                  </a:lnTo>
                  <a:lnTo>
                    <a:pt x="6" y="16"/>
                  </a:lnTo>
                  <a:lnTo>
                    <a:pt x="0" y="25"/>
                  </a:lnTo>
                  <a:lnTo>
                    <a:pt x="9" y="22"/>
                  </a:lnTo>
                  <a:lnTo>
                    <a:pt x="26" y="17"/>
                  </a:lnTo>
                  <a:lnTo>
                    <a:pt x="3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982" name="Freeform 174"/>
            <p:cNvSpPr>
              <a:spLocks/>
            </p:cNvSpPr>
            <p:nvPr/>
          </p:nvSpPr>
          <p:spPr bwMode="auto">
            <a:xfrm>
              <a:off x="289" y="1837"/>
              <a:ext cx="2" cy="3"/>
            </a:xfrm>
            <a:custGeom>
              <a:avLst/>
              <a:gdLst>
                <a:gd name="T0" fmla="*/ 0 w 9"/>
                <a:gd name="T1" fmla="*/ 0 h 16"/>
                <a:gd name="T2" fmla="*/ 0 w 9"/>
                <a:gd name="T3" fmla="*/ 0 h 16"/>
                <a:gd name="T4" fmla="*/ 0 w 9"/>
                <a:gd name="T5" fmla="*/ 0 h 16"/>
                <a:gd name="T6" fmla="*/ 0 w 9"/>
                <a:gd name="T7" fmla="*/ 0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16">
                  <a:moveTo>
                    <a:pt x="9" y="0"/>
                  </a:moveTo>
                  <a:lnTo>
                    <a:pt x="0" y="0"/>
                  </a:lnTo>
                  <a:lnTo>
                    <a:pt x="0" y="16"/>
                  </a:lnTo>
                  <a:lnTo>
                    <a:pt x="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983" name="Freeform 175"/>
            <p:cNvSpPr>
              <a:spLocks/>
            </p:cNvSpPr>
            <p:nvPr/>
          </p:nvSpPr>
          <p:spPr bwMode="auto">
            <a:xfrm>
              <a:off x="260" y="1863"/>
              <a:ext cx="62" cy="154"/>
            </a:xfrm>
            <a:custGeom>
              <a:avLst/>
              <a:gdLst>
                <a:gd name="T0" fmla="*/ 0 w 309"/>
                <a:gd name="T1" fmla="*/ 0 h 772"/>
                <a:gd name="T2" fmla="*/ 0 w 309"/>
                <a:gd name="T3" fmla="*/ 0 h 772"/>
                <a:gd name="T4" fmla="*/ 0 w 309"/>
                <a:gd name="T5" fmla="*/ 0 h 772"/>
                <a:gd name="T6" fmla="*/ 0 w 309"/>
                <a:gd name="T7" fmla="*/ 0 h 772"/>
                <a:gd name="T8" fmla="*/ 0 w 309"/>
                <a:gd name="T9" fmla="*/ 0 h 772"/>
                <a:gd name="T10" fmla="*/ 0 w 309"/>
                <a:gd name="T11" fmla="*/ 0 h 772"/>
                <a:gd name="T12" fmla="*/ 0 w 309"/>
                <a:gd name="T13" fmla="*/ 0 h 772"/>
                <a:gd name="T14" fmla="*/ 0 w 309"/>
                <a:gd name="T15" fmla="*/ 0 h 772"/>
                <a:gd name="T16" fmla="*/ 0 w 309"/>
                <a:gd name="T17" fmla="*/ 0 h 772"/>
                <a:gd name="T18" fmla="*/ 0 w 309"/>
                <a:gd name="T19" fmla="*/ 0 h 7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9" h="772">
                  <a:moveTo>
                    <a:pt x="46" y="0"/>
                  </a:moveTo>
                  <a:lnTo>
                    <a:pt x="75" y="32"/>
                  </a:lnTo>
                  <a:lnTo>
                    <a:pt x="84" y="78"/>
                  </a:lnTo>
                  <a:lnTo>
                    <a:pt x="127" y="122"/>
                  </a:lnTo>
                  <a:lnTo>
                    <a:pt x="218" y="330"/>
                  </a:lnTo>
                  <a:lnTo>
                    <a:pt x="269" y="519"/>
                  </a:lnTo>
                  <a:lnTo>
                    <a:pt x="309" y="772"/>
                  </a:lnTo>
                  <a:lnTo>
                    <a:pt x="182" y="659"/>
                  </a:lnTo>
                  <a:lnTo>
                    <a:pt x="0" y="100"/>
                  </a:lnTo>
                  <a:lnTo>
                    <a:pt x="46" y="0"/>
                  </a:lnTo>
                  <a:close/>
                </a:path>
              </a:pathLst>
            </a:custGeom>
            <a:solidFill>
              <a:srgbClr val="400000"/>
            </a:solidFill>
            <a:ln w="3175">
              <a:solidFill>
                <a:srgbClr val="000000"/>
              </a:solidFill>
              <a:prstDash val="solid"/>
              <a:round/>
              <a:headEnd/>
              <a:tailEnd/>
            </a:ln>
          </p:spPr>
          <p:txBody>
            <a:bodyPr/>
            <a:lstStyle/>
            <a:p>
              <a:endParaRPr lang="zh-CN" altLang="en-US" b="1">
                <a:solidFill>
                  <a:srgbClr val="000099"/>
                </a:solidFill>
              </a:endParaRPr>
            </a:p>
          </p:txBody>
        </p:sp>
        <p:sp>
          <p:nvSpPr>
            <p:cNvPr id="244984" name="Freeform 176"/>
            <p:cNvSpPr>
              <a:spLocks/>
            </p:cNvSpPr>
            <p:nvPr/>
          </p:nvSpPr>
          <p:spPr bwMode="auto">
            <a:xfrm>
              <a:off x="162" y="1833"/>
              <a:ext cx="229" cy="257"/>
            </a:xfrm>
            <a:custGeom>
              <a:avLst/>
              <a:gdLst>
                <a:gd name="T0" fmla="*/ 0 w 1147"/>
                <a:gd name="T1" fmla="*/ 0 h 1285"/>
                <a:gd name="T2" fmla="*/ 0 w 1147"/>
                <a:gd name="T3" fmla="*/ 0 h 1285"/>
                <a:gd name="T4" fmla="*/ 0 w 1147"/>
                <a:gd name="T5" fmla="*/ 0 h 1285"/>
                <a:gd name="T6" fmla="*/ 0 w 1147"/>
                <a:gd name="T7" fmla="*/ 0 h 1285"/>
                <a:gd name="T8" fmla="*/ 0 w 1147"/>
                <a:gd name="T9" fmla="*/ 0 h 1285"/>
                <a:gd name="T10" fmla="*/ 0 w 1147"/>
                <a:gd name="T11" fmla="*/ 0 h 1285"/>
                <a:gd name="T12" fmla="*/ 0 w 1147"/>
                <a:gd name="T13" fmla="*/ 0 h 1285"/>
                <a:gd name="T14" fmla="*/ 0 w 1147"/>
                <a:gd name="T15" fmla="*/ 0 h 1285"/>
                <a:gd name="T16" fmla="*/ 0 w 1147"/>
                <a:gd name="T17" fmla="*/ 0 h 1285"/>
                <a:gd name="T18" fmla="*/ 0 w 1147"/>
                <a:gd name="T19" fmla="*/ 0 h 1285"/>
                <a:gd name="T20" fmla="*/ 0 w 1147"/>
                <a:gd name="T21" fmla="*/ 0 h 1285"/>
                <a:gd name="T22" fmla="*/ 0 w 1147"/>
                <a:gd name="T23" fmla="*/ 0 h 1285"/>
                <a:gd name="T24" fmla="*/ 0 w 1147"/>
                <a:gd name="T25" fmla="*/ 0 h 1285"/>
                <a:gd name="T26" fmla="*/ 0 w 1147"/>
                <a:gd name="T27" fmla="*/ 0 h 1285"/>
                <a:gd name="T28" fmla="*/ 0 w 1147"/>
                <a:gd name="T29" fmla="*/ 0 h 1285"/>
                <a:gd name="T30" fmla="*/ 0 w 1147"/>
                <a:gd name="T31" fmla="*/ 0 h 1285"/>
                <a:gd name="T32" fmla="*/ 0 w 1147"/>
                <a:gd name="T33" fmla="*/ 0 h 1285"/>
                <a:gd name="T34" fmla="*/ 0 w 1147"/>
                <a:gd name="T35" fmla="*/ 0 h 1285"/>
                <a:gd name="T36" fmla="*/ 0 w 1147"/>
                <a:gd name="T37" fmla="*/ 0 h 1285"/>
                <a:gd name="T38" fmla="*/ 0 w 1147"/>
                <a:gd name="T39" fmla="*/ 0 h 1285"/>
                <a:gd name="T40" fmla="*/ 0 w 1147"/>
                <a:gd name="T41" fmla="*/ 0 h 1285"/>
                <a:gd name="T42" fmla="*/ 0 w 1147"/>
                <a:gd name="T43" fmla="*/ 0 h 1285"/>
                <a:gd name="T44" fmla="*/ 0 w 1147"/>
                <a:gd name="T45" fmla="*/ 0 h 1285"/>
                <a:gd name="T46" fmla="*/ 0 w 1147"/>
                <a:gd name="T47" fmla="*/ 0 h 1285"/>
                <a:gd name="T48" fmla="*/ 0 w 1147"/>
                <a:gd name="T49" fmla="*/ 0 h 1285"/>
                <a:gd name="T50" fmla="*/ 0 w 1147"/>
                <a:gd name="T51" fmla="*/ 0 h 1285"/>
                <a:gd name="T52" fmla="*/ 0 w 1147"/>
                <a:gd name="T53" fmla="*/ 0 h 1285"/>
                <a:gd name="T54" fmla="*/ 0 w 1147"/>
                <a:gd name="T55" fmla="*/ 0 h 1285"/>
                <a:gd name="T56" fmla="*/ 0 w 1147"/>
                <a:gd name="T57" fmla="*/ 0 h 1285"/>
                <a:gd name="T58" fmla="*/ 0 w 1147"/>
                <a:gd name="T59" fmla="*/ 0 h 1285"/>
                <a:gd name="T60" fmla="*/ 0 w 1147"/>
                <a:gd name="T61" fmla="*/ 0 h 1285"/>
                <a:gd name="T62" fmla="*/ 0 w 1147"/>
                <a:gd name="T63" fmla="*/ 0 h 1285"/>
                <a:gd name="T64" fmla="*/ 0 w 1147"/>
                <a:gd name="T65" fmla="*/ 0 h 1285"/>
                <a:gd name="T66" fmla="*/ 0 w 1147"/>
                <a:gd name="T67" fmla="*/ 0 h 1285"/>
                <a:gd name="T68" fmla="*/ 0 w 1147"/>
                <a:gd name="T69" fmla="*/ 0 h 1285"/>
                <a:gd name="T70" fmla="*/ 0 w 1147"/>
                <a:gd name="T71" fmla="*/ 0 h 1285"/>
                <a:gd name="T72" fmla="*/ 0 w 1147"/>
                <a:gd name="T73" fmla="*/ 0 h 1285"/>
                <a:gd name="T74" fmla="*/ 0 w 1147"/>
                <a:gd name="T75" fmla="*/ 0 h 1285"/>
                <a:gd name="T76" fmla="*/ 0 w 1147"/>
                <a:gd name="T77" fmla="*/ 0 h 1285"/>
                <a:gd name="T78" fmla="*/ 0 w 1147"/>
                <a:gd name="T79" fmla="*/ 0 h 1285"/>
                <a:gd name="T80" fmla="*/ 0 w 1147"/>
                <a:gd name="T81" fmla="*/ 0 h 1285"/>
                <a:gd name="T82" fmla="*/ 0 w 1147"/>
                <a:gd name="T83" fmla="*/ 0 h 1285"/>
                <a:gd name="T84" fmla="*/ 0 w 1147"/>
                <a:gd name="T85" fmla="*/ 0 h 1285"/>
                <a:gd name="T86" fmla="*/ 0 w 1147"/>
                <a:gd name="T87" fmla="*/ 0 h 1285"/>
                <a:gd name="T88" fmla="*/ 0 w 1147"/>
                <a:gd name="T89" fmla="*/ 0 h 1285"/>
                <a:gd name="T90" fmla="*/ 0 w 1147"/>
                <a:gd name="T91" fmla="*/ 0 h 128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147" h="1285">
                  <a:moveTo>
                    <a:pt x="212" y="67"/>
                  </a:moveTo>
                  <a:lnTo>
                    <a:pt x="247" y="0"/>
                  </a:lnTo>
                  <a:lnTo>
                    <a:pt x="528" y="116"/>
                  </a:lnTo>
                  <a:lnTo>
                    <a:pt x="541" y="206"/>
                  </a:lnTo>
                  <a:lnTo>
                    <a:pt x="563" y="238"/>
                  </a:lnTo>
                  <a:lnTo>
                    <a:pt x="595" y="274"/>
                  </a:lnTo>
                  <a:lnTo>
                    <a:pt x="614" y="339"/>
                  </a:lnTo>
                  <a:lnTo>
                    <a:pt x="676" y="487"/>
                  </a:lnTo>
                  <a:lnTo>
                    <a:pt x="727" y="663"/>
                  </a:lnTo>
                  <a:lnTo>
                    <a:pt x="748" y="780"/>
                  </a:lnTo>
                  <a:lnTo>
                    <a:pt x="974" y="785"/>
                  </a:lnTo>
                  <a:lnTo>
                    <a:pt x="1011" y="807"/>
                  </a:lnTo>
                  <a:lnTo>
                    <a:pt x="1115" y="807"/>
                  </a:lnTo>
                  <a:lnTo>
                    <a:pt x="1143" y="853"/>
                  </a:lnTo>
                  <a:lnTo>
                    <a:pt x="1147" y="907"/>
                  </a:lnTo>
                  <a:lnTo>
                    <a:pt x="1137" y="956"/>
                  </a:lnTo>
                  <a:lnTo>
                    <a:pt x="1042" y="974"/>
                  </a:lnTo>
                  <a:lnTo>
                    <a:pt x="997" y="1041"/>
                  </a:lnTo>
                  <a:lnTo>
                    <a:pt x="907" y="1064"/>
                  </a:lnTo>
                  <a:lnTo>
                    <a:pt x="840" y="1064"/>
                  </a:lnTo>
                  <a:lnTo>
                    <a:pt x="763" y="1079"/>
                  </a:lnTo>
                  <a:lnTo>
                    <a:pt x="759" y="1110"/>
                  </a:lnTo>
                  <a:lnTo>
                    <a:pt x="763" y="1177"/>
                  </a:lnTo>
                  <a:lnTo>
                    <a:pt x="754" y="1223"/>
                  </a:lnTo>
                  <a:lnTo>
                    <a:pt x="713" y="1227"/>
                  </a:lnTo>
                  <a:lnTo>
                    <a:pt x="663" y="1236"/>
                  </a:lnTo>
                  <a:lnTo>
                    <a:pt x="614" y="1282"/>
                  </a:lnTo>
                  <a:lnTo>
                    <a:pt x="554" y="1282"/>
                  </a:lnTo>
                  <a:lnTo>
                    <a:pt x="501" y="1276"/>
                  </a:lnTo>
                  <a:lnTo>
                    <a:pt x="420" y="1250"/>
                  </a:lnTo>
                  <a:lnTo>
                    <a:pt x="330" y="1259"/>
                  </a:lnTo>
                  <a:lnTo>
                    <a:pt x="238" y="1285"/>
                  </a:lnTo>
                  <a:lnTo>
                    <a:pt x="153" y="1267"/>
                  </a:lnTo>
                  <a:lnTo>
                    <a:pt x="95" y="1200"/>
                  </a:lnTo>
                  <a:lnTo>
                    <a:pt x="99" y="1128"/>
                  </a:lnTo>
                  <a:lnTo>
                    <a:pt x="76" y="1038"/>
                  </a:lnTo>
                  <a:lnTo>
                    <a:pt x="64" y="920"/>
                  </a:lnTo>
                  <a:lnTo>
                    <a:pt x="36" y="812"/>
                  </a:lnTo>
                  <a:lnTo>
                    <a:pt x="0" y="650"/>
                  </a:lnTo>
                  <a:lnTo>
                    <a:pt x="4" y="487"/>
                  </a:lnTo>
                  <a:lnTo>
                    <a:pt x="4" y="342"/>
                  </a:lnTo>
                  <a:lnTo>
                    <a:pt x="14" y="243"/>
                  </a:lnTo>
                  <a:lnTo>
                    <a:pt x="36" y="198"/>
                  </a:lnTo>
                  <a:lnTo>
                    <a:pt x="87" y="162"/>
                  </a:lnTo>
                  <a:lnTo>
                    <a:pt x="145" y="102"/>
                  </a:lnTo>
                  <a:lnTo>
                    <a:pt x="212" y="67"/>
                  </a:lnTo>
                  <a:close/>
                </a:path>
              </a:pathLst>
            </a:custGeom>
            <a:solidFill>
              <a:srgbClr val="C0C0C0"/>
            </a:solidFill>
            <a:ln w="3175">
              <a:solidFill>
                <a:srgbClr val="000000"/>
              </a:solidFill>
              <a:prstDash val="solid"/>
              <a:round/>
              <a:headEnd/>
              <a:tailEnd/>
            </a:ln>
          </p:spPr>
          <p:txBody>
            <a:bodyPr/>
            <a:lstStyle/>
            <a:p>
              <a:endParaRPr lang="zh-CN" altLang="en-US" b="1">
                <a:solidFill>
                  <a:srgbClr val="000099"/>
                </a:solidFill>
              </a:endParaRPr>
            </a:p>
          </p:txBody>
        </p:sp>
        <p:sp>
          <p:nvSpPr>
            <p:cNvPr id="244985" name="Freeform 177"/>
            <p:cNvSpPr>
              <a:spLocks/>
            </p:cNvSpPr>
            <p:nvPr/>
          </p:nvSpPr>
          <p:spPr bwMode="auto">
            <a:xfrm>
              <a:off x="166" y="1848"/>
              <a:ext cx="145" cy="240"/>
            </a:xfrm>
            <a:custGeom>
              <a:avLst/>
              <a:gdLst>
                <a:gd name="T0" fmla="*/ 0 w 725"/>
                <a:gd name="T1" fmla="*/ 0 h 1198"/>
                <a:gd name="T2" fmla="*/ 0 w 725"/>
                <a:gd name="T3" fmla="*/ 0 h 1198"/>
                <a:gd name="T4" fmla="*/ 0 w 725"/>
                <a:gd name="T5" fmla="*/ 0 h 1198"/>
                <a:gd name="T6" fmla="*/ 0 w 725"/>
                <a:gd name="T7" fmla="*/ 0 h 1198"/>
                <a:gd name="T8" fmla="*/ 0 w 725"/>
                <a:gd name="T9" fmla="*/ 0 h 1198"/>
                <a:gd name="T10" fmla="*/ 0 w 725"/>
                <a:gd name="T11" fmla="*/ 0 h 1198"/>
                <a:gd name="T12" fmla="*/ 0 w 725"/>
                <a:gd name="T13" fmla="*/ 0 h 1198"/>
                <a:gd name="T14" fmla="*/ 0 w 725"/>
                <a:gd name="T15" fmla="*/ 0 h 1198"/>
                <a:gd name="T16" fmla="*/ 0 w 725"/>
                <a:gd name="T17" fmla="*/ 0 h 1198"/>
                <a:gd name="T18" fmla="*/ 0 w 725"/>
                <a:gd name="T19" fmla="*/ 0 h 1198"/>
                <a:gd name="T20" fmla="*/ 0 w 725"/>
                <a:gd name="T21" fmla="*/ 0 h 1198"/>
                <a:gd name="T22" fmla="*/ 0 w 725"/>
                <a:gd name="T23" fmla="*/ 0 h 1198"/>
                <a:gd name="T24" fmla="*/ 0 w 725"/>
                <a:gd name="T25" fmla="*/ 0 h 1198"/>
                <a:gd name="T26" fmla="*/ 0 w 725"/>
                <a:gd name="T27" fmla="*/ 0 h 1198"/>
                <a:gd name="T28" fmla="*/ 0 w 725"/>
                <a:gd name="T29" fmla="*/ 0 h 1198"/>
                <a:gd name="T30" fmla="*/ 0 w 725"/>
                <a:gd name="T31" fmla="*/ 0 h 1198"/>
                <a:gd name="T32" fmla="*/ 0 w 725"/>
                <a:gd name="T33" fmla="*/ 0 h 1198"/>
                <a:gd name="T34" fmla="*/ 0 w 725"/>
                <a:gd name="T35" fmla="*/ 0 h 1198"/>
                <a:gd name="T36" fmla="*/ 0 w 725"/>
                <a:gd name="T37" fmla="*/ 0 h 1198"/>
                <a:gd name="T38" fmla="*/ 0 w 725"/>
                <a:gd name="T39" fmla="*/ 0 h 1198"/>
                <a:gd name="T40" fmla="*/ 0 w 725"/>
                <a:gd name="T41" fmla="*/ 0 h 1198"/>
                <a:gd name="T42" fmla="*/ 0 w 725"/>
                <a:gd name="T43" fmla="*/ 0 h 1198"/>
                <a:gd name="T44" fmla="*/ 0 w 725"/>
                <a:gd name="T45" fmla="*/ 0 h 1198"/>
                <a:gd name="T46" fmla="*/ 0 w 725"/>
                <a:gd name="T47" fmla="*/ 0 h 1198"/>
                <a:gd name="T48" fmla="*/ 0 w 725"/>
                <a:gd name="T49" fmla="*/ 0 h 1198"/>
                <a:gd name="T50" fmla="*/ 0 w 725"/>
                <a:gd name="T51" fmla="*/ 0 h 1198"/>
                <a:gd name="T52" fmla="*/ 0 w 725"/>
                <a:gd name="T53" fmla="*/ 0 h 1198"/>
                <a:gd name="T54" fmla="*/ 0 w 725"/>
                <a:gd name="T55" fmla="*/ 0 h 1198"/>
                <a:gd name="T56" fmla="*/ 0 w 725"/>
                <a:gd name="T57" fmla="*/ 0 h 1198"/>
                <a:gd name="T58" fmla="*/ 0 w 725"/>
                <a:gd name="T59" fmla="*/ 0 h 1198"/>
                <a:gd name="T60" fmla="*/ 0 w 725"/>
                <a:gd name="T61" fmla="*/ 0 h 1198"/>
                <a:gd name="T62" fmla="*/ 0 w 725"/>
                <a:gd name="T63" fmla="*/ 0 h 1198"/>
                <a:gd name="T64" fmla="*/ 0 w 725"/>
                <a:gd name="T65" fmla="*/ 0 h 1198"/>
                <a:gd name="T66" fmla="*/ 0 w 725"/>
                <a:gd name="T67" fmla="*/ 0 h 1198"/>
                <a:gd name="T68" fmla="*/ 0 w 725"/>
                <a:gd name="T69" fmla="*/ 0 h 1198"/>
                <a:gd name="T70" fmla="*/ 0 w 725"/>
                <a:gd name="T71" fmla="*/ 0 h 1198"/>
                <a:gd name="T72" fmla="*/ 0 w 725"/>
                <a:gd name="T73" fmla="*/ 0 h 1198"/>
                <a:gd name="T74" fmla="*/ 0 w 725"/>
                <a:gd name="T75" fmla="*/ 0 h 1198"/>
                <a:gd name="T76" fmla="*/ 0 w 725"/>
                <a:gd name="T77" fmla="*/ 0 h 119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725" h="1198">
                  <a:moveTo>
                    <a:pt x="725" y="1005"/>
                  </a:moveTo>
                  <a:lnTo>
                    <a:pt x="630" y="990"/>
                  </a:lnTo>
                  <a:lnTo>
                    <a:pt x="549" y="986"/>
                  </a:lnTo>
                  <a:lnTo>
                    <a:pt x="460" y="978"/>
                  </a:lnTo>
                  <a:lnTo>
                    <a:pt x="359" y="963"/>
                  </a:lnTo>
                  <a:lnTo>
                    <a:pt x="314" y="932"/>
                  </a:lnTo>
                  <a:lnTo>
                    <a:pt x="193" y="780"/>
                  </a:lnTo>
                  <a:lnTo>
                    <a:pt x="256" y="825"/>
                  </a:lnTo>
                  <a:lnTo>
                    <a:pt x="297" y="861"/>
                  </a:lnTo>
                  <a:lnTo>
                    <a:pt x="274" y="753"/>
                  </a:lnTo>
                  <a:lnTo>
                    <a:pt x="228" y="712"/>
                  </a:lnTo>
                  <a:lnTo>
                    <a:pt x="162" y="600"/>
                  </a:lnTo>
                  <a:lnTo>
                    <a:pt x="225" y="653"/>
                  </a:lnTo>
                  <a:lnTo>
                    <a:pt x="266" y="668"/>
                  </a:lnTo>
                  <a:lnTo>
                    <a:pt x="256" y="590"/>
                  </a:lnTo>
                  <a:lnTo>
                    <a:pt x="211" y="532"/>
                  </a:lnTo>
                  <a:lnTo>
                    <a:pt x="167" y="487"/>
                  </a:lnTo>
                  <a:lnTo>
                    <a:pt x="121" y="355"/>
                  </a:lnTo>
                  <a:lnTo>
                    <a:pt x="207" y="464"/>
                  </a:lnTo>
                  <a:lnTo>
                    <a:pt x="256" y="504"/>
                  </a:lnTo>
                  <a:lnTo>
                    <a:pt x="261" y="337"/>
                  </a:lnTo>
                  <a:lnTo>
                    <a:pt x="274" y="271"/>
                  </a:lnTo>
                  <a:lnTo>
                    <a:pt x="301" y="240"/>
                  </a:lnTo>
                  <a:lnTo>
                    <a:pt x="341" y="190"/>
                  </a:lnTo>
                  <a:lnTo>
                    <a:pt x="405" y="167"/>
                  </a:lnTo>
                  <a:lnTo>
                    <a:pt x="437" y="153"/>
                  </a:lnTo>
                  <a:lnTo>
                    <a:pt x="347" y="68"/>
                  </a:lnTo>
                  <a:lnTo>
                    <a:pt x="251" y="90"/>
                  </a:lnTo>
                  <a:lnTo>
                    <a:pt x="188" y="127"/>
                  </a:lnTo>
                  <a:lnTo>
                    <a:pt x="167" y="162"/>
                  </a:lnTo>
                  <a:lnTo>
                    <a:pt x="184" y="107"/>
                  </a:lnTo>
                  <a:lnTo>
                    <a:pt x="220" y="90"/>
                  </a:lnTo>
                  <a:lnTo>
                    <a:pt x="278" y="68"/>
                  </a:lnTo>
                  <a:lnTo>
                    <a:pt x="324" y="60"/>
                  </a:lnTo>
                  <a:lnTo>
                    <a:pt x="297" y="45"/>
                  </a:lnTo>
                  <a:lnTo>
                    <a:pt x="251" y="32"/>
                  </a:lnTo>
                  <a:lnTo>
                    <a:pt x="211" y="17"/>
                  </a:lnTo>
                  <a:lnTo>
                    <a:pt x="188" y="0"/>
                  </a:lnTo>
                  <a:lnTo>
                    <a:pt x="136" y="37"/>
                  </a:lnTo>
                  <a:lnTo>
                    <a:pt x="104" y="68"/>
                  </a:lnTo>
                  <a:lnTo>
                    <a:pt x="73" y="107"/>
                  </a:lnTo>
                  <a:lnTo>
                    <a:pt x="27" y="130"/>
                  </a:lnTo>
                  <a:lnTo>
                    <a:pt x="18" y="172"/>
                  </a:lnTo>
                  <a:lnTo>
                    <a:pt x="0" y="240"/>
                  </a:lnTo>
                  <a:lnTo>
                    <a:pt x="0" y="342"/>
                  </a:lnTo>
                  <a:lnTo>
                    <a:pt x="5" y="450"/>
                  </a:lnTo>
                  <a:lnTo>
                    <a:pt x="8" y="573"/>
                  </a:lnTo>
                  <a:lnTo>
                    <a:pt x="31" y="698"/>
                  </a:lnTo>
                  <a:lnTo>
                    <a:pt x="58" y="830"/>
                  </a:lnTo>
                  <a:lnTo>
                    <a:pt x="73" y="941"/>
                  </a:lnTo>
                  <a:lnTo>
                    <a:pt x="95" y="1022"/>
                  </a:lnTo>
                  <a:lnTo>
                    <a:pt x="90" y="1095"/>
                  </a:lnTo>
                  <a:lnTo>
                    <a:pt x="99" y="1135"/>
                  </a:lnTo>
                  <a:lnTo>
                    <a:pt x="131" y="1166"/>
                  </a:lnTo>
                  <a:lnTo>
                    <a:pt x="171" y="1193"/>
                  </a:lnTo>
                  <a:lnTo>
                    <a:pt x="225" y="1198"/>
                  </a:lnTo>
                  <a:lnTo>
                    <a:pt x="251" y="1185"/>
                  </a:lnTo>
                  <a:lnTo>
                    <a:pt x="288" y="1181"/>
                  </a:lnTo>
                  <a:lnTo>
                    <a:pt x="374" y="1163"/>
                  </a:lnTo>
                  <a:lnTo>
                    <a:pt x="337" y="1118"/>
                  </a:lnTo>
                  <a:lnTo>
                    <a:pt x="297" y="1053"/>
                  </a:lnTo>
                  <a:lnTo>
                    <a:pt x="356" y="1099"/>
                  </a:lnTo>
                  <a:lnTo>
                    <a:pt x="401" y="1140"/>
                  </a:lnTo>
                  <a:lnTo>
                    <a:pt x="433" y="1163"/>
                  </a:lnTo>
                  <a:lnTo>
                    <a:pt x="477" y="1185"/>
                  </a:lnTo>
                  <a:lnTo>
                    <a:pt x="527" y="1185"/>
                  </a:lnTo>
                  <a:lnTo>
                    <a:pt x="575" y="1185"/>
                  </a:lnTo>
                  <a:lnTo>
                    <a:pt x="603" y="1172"/>
                  </a:lnTo>
                  <a:lnTo>
                    <a:pt x="616" y="1158"/>
                  </a:lnTo>
                  <a:lnTo>
                    <a:pt x="553" y="1122"/>
                  </a:lnTo>
                  <a:lnTo>
                    <a:pt x="491" y="1063"/>
                  </a:lnTo>
                  <a:lnTo>
                    <a:pt x="472" y="1036"/>
                  </a:lnTo>
                  <a:lnTo>
                    <a:pt x="523" y="1050"/>
                  </a:lnTo>
                  <a:lnTo>
                    <a:pt x="598" y="1108"/>
                  </a:lnTo>
                  <a:lnTo>
                    <a:pt x="630" y="1135"/>
                  </a:lnTo>
                  <a:lnTo>
                    <a:pt x="702" y="1140"/>
                  </a:lnTo>
                  <a:lnTo>
                    <a:pt x="725" y="1126"/>
                  </a:lnTo>
                  <a:lnTo>
                    <a:pt x="725" y="1095"/>
                  </a:lnTo>
                  <a:lnTo>
                    <a:pt x="725" y="1005"/>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986" name="Freeform 178"/>
            <p:cNvSpPr>
              <a:spLocks/>
            </p:cNvSpPr>
            <p:nvPr/>
          </p:nvSpPr>
          <p:spPr bwMode="auto">
            <a:xfrm>
              <a:off x="176" y="1968"/>
              <a:ext cx="43" cy="110"/>
            </a:xfrm>
            <a:custGeom>
              <a:avLst/>
              <a:gdLst>
                <a:gd name="T0" fmla="*/ 0 w 211"/>
                <a:gd name="T1" fmla="*/ 0 h 553"/>
                <a:gd name="T2" fmla="*/ 0 w 211"/>
                <a:gd name="T3" fmla="*/ 0 h 553"/>
                <a:gd name="T4" fmla="*/ 0 w 211"/>
                <a:gd name="T5" fmla="*/ 0 h 553"/>
                <a:gd name="T6" fmla="*/ 0 w 211"/>
                <a:gd name="T7" fmla="*/ 0 h 553"/>
                <a:gd name="T8" fmla="*/ 0 w 211"/>
                <a:gd name="T9" fmla="*/ 0 h 553"/>
                <a:gd name="T10" fmla="*/ 0 w 211"/>
                <a:gd name="T11" fmla="*/ 0 h 553"/>
                <a:gd name="T12" fmla="*/ 0 w 211"/>
                <a:gd name="T13" fmla="*/ 0 h 553"/>
                <a:gd name="T14" fmla="*/ 0 w 211"/>
                <a:gd name="T15" fmla="*/ 0 h 553"/>
                <a:gd name="T16" fmla="*/ 0 w 211"/>
                <a:gd name="T17" fmla="*/ 0 h 553"/>
                <a:gd name="T18" fmla="*/ 0 w 211"/>
                <a:gd name="T19" fmla="*/ 0 h 553"/>
                <a:gd name="T20" fmla="*/ 0 w 211"/>
                <a:gd name="T21" fmla="*/ 0 h 553"/>
                <a:gd name="T22" fmla="*/ 0 w 211"/>
                <a:gd name="T23" fmla="*/ 0 h 553"/>
                <a:gd name="T24" fmla="*/ 0 w 211"/>
                <a:gd name="T25" fmla="*/ 0 h 553"/>
                <a:gd name="T26" fmla="*/ 0 w 211"/>
                <a:gd name="T27" fmla="*/ 0 h 5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1" h="553">
                  <a:moveTo>
                    <a:pt x="211" y="553"/>
                  </a:moveTo>
                  <a:lnTo>
                    <a:pt x="173" y="535"/>
                  </a:lnTo>
                  <a:lnTo>
                    <a:pt x="134" y="490"/>
                  </a:lnTo>
                  <a:lnTo>
                    <a:pt x="99" y="410"/>
                  </a:lnTo>
                  <a:lnTo>
                    <a:pt x="81" y="342"/>
                  </a:lnTo>
                  <a:lnTo>
                    <a:pt x="53" y="265"/>
                  </a:lnTo>
                  <a:lnTo>
                    <a:pt x="41" y="192"/>
                  </a:lnTo>
                  <a:lnTo>
                    <a:pt x="19" y="81"/>
                  </a:lnTo>
                  <a:lnTo>
                    <a:pt x="0" y="0"/>
                  </a:lnTo>
                  <a:lnTo>
                    <a:pt x="45" y="162"/>
                  </a:lnTo>
                  <a:lnTo>
                    <a:pt x="81" y="287"/>
                  </a:lnTo>
                  <a:lnTo>
                    <a:pt x="121" y="373"/>
                  </a:lnTo>
                  <a:lnTo>
                    <a:pt x="183" y="463"/>
                  </a:lnTo>
                  <a:lnTo>
                    <a:pt x="211" y="553"/>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987" name="Freeform 179"/>
            <p:cNvSpPr>
              <a:spLocks/>
            </p:cNvSpPr>
            <p:nvPr/>
          </p:nvSpPr>
          <p:spPr bwMode="auto">
            <a:xfrm>
              <a:off x="220" y="1878"/>
              <a:ext cx="167" cy="167"/>
            </a:xfrm>
            <a:custGeom>
              <a:avLst/>
              <a:gdLst>
                <a:gd name="T0" fmla="*/ 0 w 838"/>
                <a:gd name="T1" fmla="*/ 0 h 832"/>
                <a:gd name="T2" fmla="*/ 0 w 838"/>
                <a:gd name="T3" fmla="*/ 0 h 832"/>
                <a:gd name="T4" fmla="*/ 0 w 838"/>
                <a:gd name="T5" fmla="*/ 0 h 832"/>
                <a:gd name="T6" fmla="*/ 0 w 838"/>
                <a:gd name="T7" fmla="*/ 0 h 832"/>
                <a:gd name="T8" fmla="*/ 0 w 838"/>
                <a:gd name="T9" fmla="*/ 0 h 832"/>
                <a:gd name="T10" fmla="*/ 0 w 838"/>
                <a:gd name="T11" fmla="*/ 0 h 832"/>
                <a:gd name="T12" fmla="*/ 0 w 838"/>
                <a:gd name="T13" fmla="*/ 0 h 832"/>
                <a:gd name="T14" fmla="*/ 0 w 838"/>
                <a:gd name="T15" fmla="*/ 0 h 832"/>
                <a:gd name="T16" fmla="*/ 0 w 838"/>
                <a:gd name="T17" fmla="*/ 0 h 832"/>
                <a:gd name="T18" fmla="*/ 0 w 838"/>
                <a:gd name="T19" fmla="*/ 0 h 832"/>
                <a:gd name="T20" fmla="*/ 0 w 838"/>
                <a:gd name="T21" fmla="*/ 0 h 832"/>
                <a:gd name="T22" fmla="*/ 0 w 838"/>
                <a:gd name="T23" fmla="*/ 0 h 832"/>
                <a:gd name="T24" fmla="*/ 0 w 838"/>
                <a:gd name="T25" fmla="*/ 0 h 832"/>
                <a:gd name="T26" fmla="*/ 0 w 838"/>
                <a:gd name="T27" fmla="*/ 0 h 832"/>
                <a:gd name="T28" fmla="*/ 0 w 838"/>
                <a:gd name="T29" fmla="*/ 0 h 832"/>
                <a:gd name="T30" fmla="*/ 0 w 838"/>
                <a:gd name="T31" fmla="*/ 0 h 832"/>
                <a:gd name="T32" fmla="*/ 0 w 838"/>
                <a:gd name="T33" fmla="*/ 0 h 832"/>
                <a:gd name="T34" fmla="*/ 0 w 838"/>
                <a:gd name="T35" fmla="*/ 0 h 832"/>
                <a:gd name="T36" fmla="*/ 0 w 838"/>
                <a:gd name="T37" fmla="*/ 0 h 832"/>
                <a:gd name="T38" fmla="*/ 0 w 838"/>
                <a:gd name="T39" fmla="*/ 0 h 832"/>
                <a:gd name="T40" fmla="*/ 0 w 838"/>
                <a:gd name="T41" fmla="*/ 0 h 832"/>
                <a:gd name="T42" fmla="*/ 0 w 838"/>
                <a:gd name="T43" fmla="*/ 0 h 832"/>
                <a:gd name="T44" fmla="*/ 0 w 838"/>
                <a:gd name="T45" fmla="*/ 0 h 832"/>
                <a:gd name="T46" fmla="*/ 0 w 838"/>
                <a:gd name="T47" fmla="*/ 0 h 832"/>
                <a:gd name="T48" fmla="*/ 0 w 838"/>
                <a:gd name="T49" fmla="*/ 0 h 832"/>
                <a:gd name="T50" fmla="*/ 0 w 838"/>
                <a:gd name="T51" fmla="*/ 0 h 832"/>
                <a:gd name="T52" fmla="*/ 0 w 838"/>
                <a:gd name="T53" fmla="*/ 0 h 832"/>
                <a:gd name="T54" fmla="*/ 0 w 838"/>
                <a:gd name="T55" fmla="*/ 0 h 832"/>
                <a:gd name="T56" fmla="*/ 0 w 838"/>
                <a:gd name="T57" fmla="*/ 0 h 832"/>
                <a:gd name="T58" fmla="*/ 0 w 838"/>
                <a:gd name="T59" fmla="*/ 0 h 832"/>
                <a:gd name="T60" fmla="*/ 0 w 838"/>
                <a:gd name="T61" fmla="*/ 0 h 832"/>
                <a:gd name="T62" fmla="*/ 0 w 838"/>
                <a:gd name="T63" fmla="*/ 0 h 832"/>
                <a:gd name="T64" fmla="*/ 0 w 838"/>
                <a:gd name="T65" fmla="*/ 0 h 832"/>
                <a:gd name="T66" fmla="*/ 0 w 838"/>
                <a:gd name="T67" fmla="*/ 0 h 832"/>
                <a:gd name="T68" fmla="*/ 0 w 838"/>
                <a:gd name="T69" fmla="*/ 0 h 832"/>
                <a:gd name="T70" fmla="*/ 0 w 838"/>
                <a:gd name="T71" fmla="*/ 0 h 832"/>
                <a:gd name="T72" fmla="*/ 0 w 838"/>
                <a:gd name="T73" fmla="*/ 0 h 832"/>
                <a:gd name="T74" fmla="*/ 0 w 838"/>
                <a:gd name="T75" fmla="*/ 0 h 832"/>
                <a:gd name="T76" fmla="*/ 0 w 838"/>
                <a:gd name="T77" fmla="*/ 0 h 832"/>
                <a:gd name="T78" fmla="*/ 0 w 838"/>
                <a:gd name="T79" fmla="*/ 0 h 832"/>
                <a:gd name="T80" fmla="*/ 0 w 838"/>
                <a:gd name="T81" fmla="*/ 0 h 832"/>
                <a:gd name="T82" fmla="*/ 0 w 838"/>
                <a:gd name="T83" fmla="*/ 0 h 832"/>
                <a:gd name="T84" fmla="*/ 0 w 838"/>
                <a:gd name="T85" fmla="*/ 0 h 832"/>
                <a:gd name="T86" fmla="*/ 0 w 838"/>
                <a:gd name="T87" fmla="*/ 0 h 832"/>
                <a:gd name="T88" fmla="*/ 0 w 838"/>
                <a:gd name="T89" fmla="*/ 0 h 832"/>
                <a:gd name="T90" fmla="*/ 0 w 838"/>
                <a:gd name="T91" fmla="*/ 0 h 832"/>
                <a:gd name="T92" fmla="*/ 0 w 838"/>
                <a:gd name="T93" fmla="*/ 0 h 832"/>
                <a:gd name="T94" fmla="*/ 0 w 838"/>
                <a:gd name="T95" fmla="*/ 0 h 832"/>
                <a:gd name="T96" fmla="*/ 0 w 838"/>
                <a:gd name="T97" fmla="*/ 0 h 832"/>
                <a:gd name="T98" fmla="*/ 0 w 838"/>
                <a:gd name="T99" fmla="*/ 0 h 832"/>
                <a:gd name="T100" fmla="*/ 0 w 838"/>
                <a:gd name="T101" fmla="*/ 0 h 832"/>
                <a:gd name="T102" fmla="*/ 0 w 838"/>
                <a:gd name="T103" fmla="*/ 0 h 832"/>
                <a:gd name="T104" fmla="*/ 0 w 838"/>
                <a:gd name="T105" fmla="*/ 0 h 832"/>
                <a:gd name="T106" fmla="*/ 0 w 838"/>
                <a:gd name="T107" fmla="*/ 0 h 832"/>
                <a:gd name="T108" fmla="*/ 0 w 838"/>
                <a:gd name="T109" fmla="*/ 0 h 832"/>
                <a:gd name="T110" fmla="*/ 0 w 838"/>
                <a:gd name="T111" fmla="*/ 0 h 83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38" h="832">
                  <a:moveTo>
                    <a:pt x="155" y="0"/>
                  </a:moveTo>
                  <a:lnTo>
                    <a:pt x="253" y="30"/>
                  </a:lnTo>
                  <a:lnTo>
                    <a:pt x="298" y="70"/>
                  </a:lnTo>
                  <a:lnTo>
                    <a:pt x="326" y="153"/>
                  </a:lnTo>
                  <a:lnTo>
                    <a:pt x="326" y="228"/>
                  </a:lnTo>
                  <a:lnTo>
                    <a:pt x="311" y="272"/>
                  </a:lnTo>
                  <a:lnTo>
                    <a:pt x="320" y="350"/>
                  </a:lnTo>
                  <a:lnTo>
                    <a:pt x="320" y="408"/>
                  </a:lnTo>
                  <a:lnTo>
                    <a:pt x="306" y="423"/>
                  </a:lnTo>
                  <a:lnTo>
                    <a:pt x="320" y="445"/>
                  </a:lnTo>
                  <a:lnTo>
                    <a:pt x="329" y="467"/>
                  </a:lnTo>
                  <a:lnTo>
                    <a:pt x="311" y="490"/>
                  </a:lnTo>
                  <a:lnTo>
                    <a:pt x="311" y="513"/>
                  </a:lnTo>
                  <a:lnTo>
                    <a:pt x="347" y="521"/>
                  </a:lnTo>
                  <a:lnTo>
                    <a:pt x="343" y="544"/>
                  </a:lnTo>
                  <a:lnTo>
                    <a:pt x="378" y="557"/>
                  </a:lnTo>
                  <a:lnTo>
                    <a:pt x="411" y="548"/>
                  </a:lnTo>
                  <a:lnTo>
                    <a:pt x="433" y="557"/>
                  </a:lnTo>
                  <a:lnTo>
                    <a:pt x="532" y="571"/>
                  </a:lnTo>
                  <a:lnTo>
                    <a:pt x="622" y="567"/>
                  </a:lnTo>
                  <a:lnTo>
                    <a:pt x="679" y="571"/>
                  </a:lnTo>
                  <a:lnTo>
                    <a:pt x="717" y="594"/>
                  </a:lnTo>
                  <a:lnTo>
                    <a:pt x="807" y="594"/>
                  </a:lnTo>
                  <a:lnTo>
                    <a:pt x="838" y="625"/>
                  </a:lnTo>
                  <a:lnTo>
                    <a:pt x="838" y="660"/>
                  </a:lnTo>
                  <a:lnTo>
                    <a:pt x="833" y="719"/>
                  </a:lnTo>
                  <a:lnTo>
                    <a:pt x="762" y="738"/>
                  </a:lnTo>
                  <a:lnTo>
                    <a:pt x="762" y="700"/>
                  </a:lnTo>
                  <a:lnTo>
                    <a:pt x="757" y="669"/>
                  </a:lnTo>
                  <a:lnTo>
                    <a:pt x="743" y="656"/>
                  </a:lnTo>
                  <a:lnTo>
                    <a:pt x="739" y="692"/>
                  </a:lnTo>
                  <a:lnTo>
                    <a:pt x="734" y="738"/>
                  </a:lnTo>
                  <a:lnTo>
                    <a:pt x="717" y="765"/>
                  </a:lnTo>
                  <a:lnTo>
                    <a:pt x="685" y="800"/>
                  </a:lnTo>
                  <a:lnTo>
                    <a:pt x="610" y="818"/>
                  </a:lnTo>
                  <a:lnTo>
                    <a:pt x="550" y="828"/>
                  </a:lnTo>
                  <a:lnTo>
                    <a:pt x="482" y="832"/>
                  </a:lnTo>
                  <a:lnTo>
                    <a:pt x="569" y="782"/>
                  </a:lnTo>
                  <a:lnTo>
                    <a:pt x="627" y="738"/>
                  </a:lnTo>
                  <a:lnTo>
                    <a:pt x="639" y="700"/>
                  </a:lnTo>
                  <a:lnTo>
                    <a:pt x="631" y="669"/>
                  </a:lnTo>
                  <a:lnTo>
                    <a:pt x="582" y="665"/>
                  </a:lnTo>
                  <a:lnTo>
                    <a:pt x="564" y="700"/>
                  </a:lnTo>
                  <a:lnTo>
                    <a:pt x="550" y="742"/>
                  </a:lnTo>
                  <a:lnTo>
                    <a:pt x="505" y="787"/>
                  </a:lnTo>
                  <a:lnTo>
                    <a:pt x="456" y="823"/>
                  </a:lnTo>
                  <a:lnTo>
                    <a:pt x="406" y="828"/>
                  </a:lnTo>
                  <a:lnTo>
                    <a:pt x="329" y="823"/>
                  </a:lnTo>
                  <a:lnTo>
                    <a:pt x="411" y="759"/>
                  </a:lnTo>
                  <a:lnTo>
                    <a:pt x="469" y="727"/>
                  </a:lnTo>
                  <a:lnTo>
                    <a:pt x="514" y="692"/>
                  </a:lnTo>
                  <a:lnTo>
                    <a:pt x="528" y="665"/>
                  </a:lnTo>
                  <a:lnTo>
                    <a:pt x="524" y="637"/>
                  </a:lnTo>
                  <a:lnTo>
                    <a:pt x="497" y="633"/>
                  </a:lnTo>
                  <a:lnTo>
                    <a:pt x="465" y="660"/>
                  </a:lnTo>
                  <a:lnTo>
                    <a:pt x="447" y="697"/>
                  </a:lnTo>
                  <a:lnTo>
                    <a:pt x="406" y="742"/>
                  </a:lnTo>
                  <a:lnTo>
                    <a:pt x="356" y="765"/>
                  </a:lnTo>
                  <a:lnTo>
                    <a:pt x="320" y="787"/>
                  </a:lnTo>
                  <a:lnTo>
                    <a:pt x="280" y="805"/>
                  </a:lnTo>
                  <a:lnTo>
                    <a:pt x="234" y="813"/>
                  </a:lnTo>
                  <a:lnTo>
                    <a:pt x="181" y="813"/>
                  </a:lnTo>
                  <a:lnTo>
                    <a:pt x="129" y="804"/>
                  </a:lnTo>
                  <a:lnTo>
                    <a:pt x="244" y="765"/>
                  </a:lnTo>
                  <a:lnTo>
                    <a:pt x="288" y="742"/>
                  </a:lnTo>
                  <a:lnTo>
                    <a:pt x="320" y="700"/>
                  </a:lnTo>
                  <a:lnTo>
                    <a:pt x="326" y="665"/>
                  </a:lnTo>
                  <a:lnTo>
                    <a:pt x="298" y="665"/>
                  </a:lnTo>
                  <a:lnTo>
                    <a:pt x="285" y="697"/>
                  </a:lnTo>
                  <a:lnTo>
                    <a:pt x="262" y="723"/>
                  </a:lnTo>
                  <a:lnTo>
                    <a:pt x="225" y="751"/>
                  </a:lnTo>
                  <a:lnTo>
                    <a:pt x="185" y="779"/>
                  </a:lnTo>
                  <a:lnTo>
                    <a:pt x="132" y="802"/>
                  </a:lnTo>
                  <a:lnTo>
                    <a:pt x="91" y="787"/>
                  </a:lnTo>
                  <a:lnTo>
                    <a:pt x="72" y="765"/>
                  </a:lnTo>
                  <a:lnTo>
                    <a:pt x="42" y="709"/>
                  </a:lnTo>
                  <a:lnTo>
                    <a:pt x="100" y="697"/>
                  </a:lnTo>
                  <a:lnTo>
                    <a:pt x="212" y="683"/>
                  </a:lnTo>
                  <a:lnTo>
                    <a:pt x="280" y="652"/>
                  </a:lnTo>
                  <a:lnTo>
                    <a:pt x="315" y="621"/>
                  </a:lnTo>
                  <a:lnTo>
                    <a:pt x="329" y="585"/>
                  </a:lnTo>
                  <a:lnTo>
                    <a:pt x="334" y="567"/>
                  </a:lnTo>
                  <a:lnTo>
                    <a:pt x="315" y="567"/>
                  </a:lnTo>
                  <a:lnTo>
                    <a:pt x="293" y="594"/>
                  </a:lnTo>
                  <a:lnTo>
                    <a:pt x="257" y="642"/>
                  </a:lnTo>
                  <a:lnTo>
                    <a:pt x="176" y="669"/>
                  </a:lnTo>
                  <a:lnTo>
                    <a:pt x="100" y="693"/>
                  </a:lnTo>
                  <a:lnTo>
                    <a:pt x="42" y="709"/>
                  </a:lnTo>
                  <a:lnTo>
                    <a:pt x="19" y="616"/>
                  </a:lnTo>
                  <a:lnTo>
                    <a:pt x="14" y="548"/>
                  </a:lnTo>
                  <a:lnTo>
                    <a:pt x="14" y="489"/>
                  </a:lnTo>
                  <a:lnTo>
                    <a:pt x="91" y="530"/>
                  </a:lnTo>
                  <a:lnTo>
                    <a:pt x="181" y="548"/>
                  </a:lnTo>
                  <a:lnTo>
                    <a:pt x="253" y="544"/>
                  </a:lnTo>
                  <a:lnTo>
                    <a:pt x="271" y="536"/>
                  </a:lnTo>
                  <a:lnTo>
                    <a:pt x="280" y="513"/>
                  </a:lnTo>
                  <a:lnTo>
                    <a:pt x="239" y="513"/>
                  </a:lnTo>
                  <a:lnTo>
                    <a:pt x="196" y="526"/>
                  </a:lnTo>
                  <a:lnTo>
                    <a:pt x="88" y="530"/>
                  </a:lnTo>
                  <a:lnTo>
                    <a:pt x="14" y="490"/>
                  </a:lnTo>
                  <a:lnTo>
                    <a:pt x="10" y="405"/>
                  </a:lnTo>
                  <a:lnTo>
                    <a:pt x="5" y="345"/>
                  </a:lnTo>
                  <a:lnTo>
                    <a:pt x="0" y="287"/>
                  </a:lnTo>
                  <a:lnTo>
                    <a:pt x="10" y="188"/>
                  </a:lnTo>
                  <a:lnTo>
                    <a:pt x="32" y="153"/>
                  </a:lnTo>
                  <a:lnTo>
                    <a:pt x="100" y="108"/>
                  </a:lnTo>
                  <a:lnTo>
                    <a:pt x="78" y="113"/>
                  </a:lnTo>
                  <a:lnTo>
                    <a:pt x="10" y="143"/>
                  </a:lnTo>
                  <a:lnTo>
                    <a:pt x="37" y="81"/>
                  </a:lnTo>
                  <a:lnTo>
                    <a:pt x="60" y="48"/>
                  </a:lnTo>
                  <a:lnTo>
                    <a:pt x="78" y="26"/>
                  </a:lnTo>
                  <a:lnTo>
                    <a:pt x="155"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988" name="Freeform 180"/>
            <p:cNvSpPr>
              <a:spLocks/>
            </p:cNvSpPr>
            <p:nvPr/>
          </p:nvSpPr>
          <p:spPr bwMode="auto">
            <a:xfrm>
              <a:off x="231" y="1940"/>
              <a:ext cx="42" cy="38"/>
            </a:xfrm>
            <a:custGeom>
              <a:avLst/>
              <a:gdLst>
                <a:gd name="T0" fmla="*/ 0 w 209"/>
                <a:gd name="T1" fmla="*/ 0 h 187"/>
                <a:gd name="T2" fmla="*/ 0 w 209"/>
                <a:gd name="T3" fmla="*/ 0 h 187"/>
                <a:gd name="T4" fmla="*/ 0 w 209"/>
                <a:gd name="T5" fmla="*/ 0 h 187"/>
                <a:gd name="T6" fmla="*/ 0 w 209"/>
                <a:gd name="T7" fmla="*/ 0 h 187"/>
                <a:gd name="T8" fmla="*/ 0 w 209"/>
                <a:gd name="T9" fmla="*/ 0 h 187"/>
                <a:gd name="T10" fmla="*/ 0 w 209"/>
                <a:gd name="T11" fmla="*/ 0 h 187"/>
                <a:gd name="T12" fmla="*/ 0 w 209"/>
                <a:gd name="T13" fmla="*/ 0 h 187"/>
                <a:gd name="T14" fmla="*/ 0 w 209"/>
                <a:gd name="T15" fmla="*/ 0 h 187"/>
                <a:gd name="T16" fmla="*/ 0 w 209"/>
                <a:gd name="T17" fmla="*/ 0 h 187"/>
                <a:gd name="T18" fmla="*/ 0 w 209"/>
                <a:gd name="T19" fmla="*/ 0 h 187"/>
                <a:gd name="T20" fmla="*/ 0 w 209"/>
                <a:gd name="T21" fmla="*/ 0 h 187"/>
                <a:gd name="T22" fmla="*/ 0 w 209"/>
                <a:gd name="T23" fmla="*/ 0 h 187"/>
                <a:gd name="T24" fmla="*/ 0 w 209"/>
                <a:gd name="T25" fmla="*/ 0 h 187"/>
                <a:gd name="T26" fmla="*/ 0 w 209"/>
                <a:gd name="T27" fmla="*/ 0 h 187"/>
                <a:gd name="T28" fmla="*/ 0 w 209"/>
                <a:gd name="T29" fmla="*/ 0 h 187"/>
                <a:gd name="T30" fmla="*/ 0 w 209"/>
                <a:gd name="T31" fmla="*/ 0 h 187"/>
                <a:gd name="T32" fmla="*/ 0 w 209"/>
                <a:gd name="T33" fmla="*/ 0 h 187"/>
                <a:gd name="T34" fmla="*/ 0 w 209"/>
                <a:gd name="T35" fmla="*/ 0 h 187"/>
                <a:gd name="T36" fmla="*/ 0 w 209"/>
                <a:gd name="T37" fmla="*/ 0 h 187"/>
                <a:gd name="T38" fmla="*/ 0 w 209"/>
                <a:gd name="T39" fmla="*/ 0 h 187"/>
                <a:gd name="T40" fmla="*/ 0 w 209"/>
                <a:gd name="T41" fmla="*/ 0 h 187"/>
                <a:gd name="T42" fmla="*/ 0 w 209"/>
                <a:gd name="T43" fmla="*/ 0 h 187"/>
                <a:gd name="T44" fmla="*/ 0 w 209"/>
                <a:gd name="T45" fmla="*/ 0 h 1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09" h="187">
                  <a:moveTo>
                    <a:pt x="209" y="0"/>
                  </a:moveTo>
                  <a:lnTo>
                    <a:pt x="209" y="15"/>
                  </a:lnTo>
                  <a:lnTo>
                    <a:pt x="182" y="51"/>
                  </a:lnTo>
                  <a:lnTo>
                    <a:pt x="157" y="71"/>
                  </a:lnTo>
                  <a:lnTo>
                    <a:pt x="100" y="113"/>
                  </a:lnTo>
                  <a:lnTo>
                    <a:pt x="77" y="130"/>
                  </a:lnTo>
                  <a:lnTo>
                    <a:pt x="25" y="170"/>
                  </a:lnTo>
                  <a:lnTo>
                    <a:pt x="82" y="152"/>
                  </a:lnTo>
                  <a:lnTo>
                    <a:pt x="140" y="135"/>
                  </a:lnTo>
                  <a:lnTo>
                    <a:pt x="198" y="130"/>
                  </a:lnTo>
                  <a:lnTo>
                    <a:pt x="194" y="147"/>
                  </a:lnTo>
                  <a:lnTo>
                    <a:pt x="100" y="164"/>
                  </a:lnTo>
                  <a:lnTo>
                    <a:pt x="52" y="184"/>
                  </a:lnTo>
                  <a:lnTo>
                    <a:pt x="25" y="187"/>
                  </a:lnTo>
                  <a:lnTo>
                    <a:pt x="2" y="180"/>
                  </a:lnTo>
                  <a:lnTo>
                    <a:pt x="0" y="158"/>
                  </a:lnTo>
                  <a:lnTo>
                    <a:pt x="18" y="141"/>
                  </a:lnTo>
                  <a:lnTo>
                    <a:pt x="44" y="116"/>
                  </a:lnTo>
                  <a:lnTo>
                    <a:pt x="75" y="80"/>
                  </a:lnTo>
                  <a:lnTo>
                    <a:pt x="107" y="40"/>
                  </a:lnTo>
                  <a:lnTo>
                    <a:pt x="144" y="12"/>
                  </a:lnTo>
                  <a:lnTo>
                    <a:pt x="184" y="2"/>
                  </a:lnTo>
                  <a:lnTo>
                    <a:pt x="209"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989" name="Freeform 181"/>
            <p:cNvSpPr>
              <a:spLocks/>
            </p:cNvSpPr>
            <p:nvPr/>
          </p:nvSpPr>
          <p:spPr bwMode="auto">
            <a:xfrm>
              <a:off x="232" y="1909"/>
              <a:ext cx="39" cy="49"/>
            </a:xfrm>
            <a:custGeom>
              <a:avLst/>
              <a:gdLst>
                <a:gd name="T0" fmla="*/ 0 w 192"/>
                <a:gd name="T1" fmla="*/ 0 h 246"/>
                <a:gd name="T2" fmla="*/ 0 w 192"/>
                <a:gd name="T3" fmla="*/ 0 h 246"/>
                <a:gd name="T4" fmla="*/ 0 w 192"/>
                <a:gd name="T5" fmla="*/ 0 h 246"/>
                <a:gd name="T6" fmla="*/ 0 w 192"/>
                <a:gd name="T7" fmla="*/ 0 h 246"/>
                <a:gd name="T8" fmla="*/ 0 w 192"/>
                <a:gd name="T9" fmla="*/ 0 h 246"/>
                <a:gd name="T10" fmla="*/ 0 w 192"/>
                <a:gd name="T11" fmla="*/ 0 h 246"/>
                <a:gd name="T12" fmla="*/ 0 w 192"/>
                <a:gd name="T13" fmla="*/ 0 h 246"/>
                <a:gd name="T14" fmla="*/ 0 w 192"/>
                <a:gd name="T15" fmla="*/ 0 h 246"/>
                <a:gd name="T16" fmla="*/ 0 w 192"/>
                <a:gd name="T17" fmla="*/ 0 h 246"/>
                <a:gd name="T18" fmla="*/ 0 w 192"/>
                <a:gd name="T19" fmla="*/ 0 h 246"/>
                <a:gd name="T20" fmla="*/ 0 w 192"/>
                <a:gd name="T21" fmla="*/ 0 h 246"/>
                <a:gd name="T22" fmla="*/ 0 w 192"/>
                <a:gd name="T23" fmla="*/ 0 h 246"/>
                <a:gd name="T24" fmla="*/ 0 w 192"/>
                <a:gd name="T25" fmla="*/ 0 h 246"/>
                <a:gd name="T26" fmla="*/ 0 w 192"/>
                <a:gd name="T27" fmla="*/ 0 h 246"/>
                <a:gd name="T28" fmla="*/ 0 w 192"/>
                <a:gd name="T29" fmla="*/ 0 h 246"/>
                <a:gd name="T30" fmla="*/ 0 w 192"/>
                <a:gd name="T31" fmla="*/ 0 h 246"/>
                <a:gd name="T32" fmla="*/ 0 w 192"/>
                <a:gd name="T33" fmla="*/ 0 h 2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92" h="246">
                  <a:moveTo>
                    <a:pt x="156" y="0"/>
                  </a:moveTo>
                  <a:lnTo>
                    <a:pt x="183" y="4"/>
                  </a:lnTo>
                  <a:lnTo>
                    <a:pt x="192" y="27"/>
                  </a:lnTo>
                  <a:lnTo>
                    <a:pt x="190" y="46"/>
                  </a:lnTo>
                  <a:lnTo>
                    <a:pt x="174" y="71"/>
                  </a:lnTo>
                  <a:lnTo>
                    <a:pt x="152" y="78"/>
                  </a:lnTo>
                  <a:lnTo>
                    <a:pt x="110" y="106"/>
                  </a:lnTo>
                  <a:lnTo>
                    <a:pt x="69" y="140"/>
                  </a:lnTo>
                  <a:lnTo>
                    <a:pt x="41" y="184"/>
                  </a:lnTo>
                  <a:lnTo>
                    <a:pt x="8" y="231"/>
                  </a:lnTo>
                  <a:lnTo>
                    <a:pt x="0" y="246"/>
                  </a:lnTo>
                  <a:lnTo>
                    <a:pt x="8" y="190"/>
                  </a:lnTo>
                  <a:lnTo>
                    <a:pt x="16" y="141"/>
                  </a:lnTo>
                  <a:lnTo>
                    <a:pt x="31" y="99"/>
                  </a:lnTo>
                  <a:lnTo>
                    <a:pt x="57" y="60"/>
                  </a:lnTo>
                  <a:lnTo>
                    <a:pt x="128" y="6"/>
                  </a:lnTo>
                  <a:lnTo>
                    <a:pt x="15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990" name="Freeform 182"/>
            <p:cNvSpPr>
              <a:spLocks/>
            </p:cNvSpPr>
            <p:nvPr/>
          </p:nvSpPr>
          <p:spPr bwMode="auto">
            <a:xfrm>
              <a:off x="237" y="1860"/>
              <a:ext cx="41" cy="29"/>
            </a:xfrm>
            <a:custGeom>
              <a:avLst/>
              <a:gdLst>
                <a:gd name="T0" fmla="*/ 0 w 204"/>
                <a:gd name="T1" fmla="*/ 0 h 141"/>
                <a:gd name="T2" fmla="*/ 0 w 204"/>
                <a:gd name="T3" fmla="*/ 0 h 141"/>
                <a:gd name="T4" fmla="*/ 0 w 204"/>
                <a:gd name="T5" fmla="*/ 0 h 141"/>
                <a:gd name="T6" fmla="*/ 0 w 204"/>
                <a:gd name="T7" fmla="*/ 0 h 141"/>
                <a:gd name="T8" fmla="*/ 0 w 204"/>
                <a:gd name="T9" fmla="*/ 0 h 141"/>
                <a:gd name="T10" fmla="*/ 0 w 204"/>
                <a:gd name="T11" fmla="*/ 0 h 141"/>
                <a:gd name="T12" fmla="*/ 0 w 204"/>
                <a:gd name="T13" fmla="*/ 0 h 141"/>
                <a:gd name="T14" fmla="*/ 0 w 204"/>
                <a:gd name="T15" fmla="*/ 0 h 141"/>
                <a:gd name="T16" fmla="*/ 0 w 204"/>
                <a:gd name="T17" fmla="*/ 0 h 141"/>
                <a:gd name="T18" fmla="*/ 0 w 204"/>
                <a:gd name="T19" fmla="*/ 0 h 1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4" h="141">
                  <a:moveTo>
                    <a:pt x="204" y="141"/>
                  </a:moveTo>
                  <a:lnTo>
                    <a:pt x="169" y="110"/>
                  </a:lnTo>
                  <a:lnTo>
                    <a:pt x="111" y="89"/>
                  </a:lnTo>
                  <a:lnTo>
                    <a:pt x="71" y="78"/>
                  </a:lnTo>
                  <a:lnTo>
                    <a:pt x="0" y="0"/>
                  </a:lnTo>
                  <a:lnTo>
                    <a:pt x="53" y="30"/>
                  </a:lnTo>
                  <a:lnTo>
                    <a:pt x="103" y="51"/>
                  </a:lnTo>
                  <a:lnTo>
                    <a:pt x="138" y="69"/>
                  </a:lnTo>
                  <a:lnTo>
                    <a:pt x="155" y="89"/>
                  </a:lnTo>
                  <a:lnTo>
                    <a:pt x="204" y="141"/>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991" name="Freeform 183"/>
            <p:cNvSpPr>
              <a:spLocks/>
            </p:cNvSpPr>
            <p:nvPr/>
          </p:nvSpPr>
          <p:spPr bwMode="auto">
            <a:xfrm>
              <a:off x="286" y="1913"/>
              <a:ext cx="23" cy="73"/>
            </a:xfrm>
            <a:custGeom>
              <a:avLst/>
              <a:gdLst>
                <a:gd name="T0" fmla="*/ 0 w 115"/>
                <a:gd name="T1" fmla="*/ 0 h 368"/>
                <a:gd name="T2" fmla="*/ 0 w 115"/>
                <a:gd name="T3" fmla="*/ 0 h 368"/>
                <a:gd name="T4" fmla="*/ 0 w 115"/>
                <a:gd name="T5" fmla="*/ 0 h 368"/>
                <a:gd name="T6" fmla="*/ 0 w 115"/>
                <a:gd name="T7" fmla="*/ 0 h 368"/>
                <a:gd name="T8" fmla="*/ 0 w 115"/>
                <a:gd name="T9" fmla="*/ 0 h 368"/>
                <a:gd name="T10" fmla="*/ 0 w 115"/>
                <a:gd name="T11" fmla="*/ 0 h 368"/>
                <a:gd name="T12" fmla="*/ 0 w 115"/>
                <a:gd name="T13" fmla="*/ 0 h 368"/>
                <a:gd name="T14" fmla="*/ 0 w 115"/>
                <a:gd name="T15" fmla="*/ 0 h 368"/>
                <a:gd name="T16" fmla="*/ 0 w 115"/>
                <a:gd name="T17" fmla="*/ 0 h 368"/>
                <a:gd name="T18" fmla="*/ 0 w 115"/>
                <a:gd name="T19" fmla="*/ 0 h 368"/>
                <a:gd name="T20" fmla="*/ 0 w 115"/>
                <a:gd name="T21" fmla="*/ 0 h 368"/>
                <a:gd name="T22" fmla="*/ 0 w 115"/>
                <a:gd name="T23" fmla="*/ 0 h 368"/>
                <a:gd name="T24" fmla="*/ 0 w 115"/>
                <a:gd name="T25" fmla="*/ 0 h 368"/>
                <a:gd name="T26" fmla="*/ 0 w 115"/>
                <a:gd name="T27" fmla="*/ 0 h 368"/>
                <a:gd name="T28" fmla="*/ 0 w 115"/>
                <a:gd name="T29" fmla="*/ 0 h 368"/>
                <a:gd name="T30" fmla="*/ 0 w 115"/>
                <a:gd name="T31" fmla="*/ 0 h 368"/>
                <a:gd name="T32" fmla="*/ 0 w 115"/>
                <a:gd name="T33" fmla="*/ 0 h 368"/>
                <a:gd name="T34" fmla="*/ 0 w 115"/>
                <a:gd name="T35" fmla="*/ 0 h 368"/>
                <a:gd name="T36" fmla="*/ 0 w 115"/>
                <a:gd name="T37" fmla="*/ 0 h 3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5" h="368">
                  <a:moveTo>
                    <a:pt x="115" y="368"/>
                  </a:moveTo>
                  <a:lnTo>
                    <a:pt x="58" y="368"/>
                  </a:lnTo>
                  <a:lnTo>
                    <a:pt x="40" y="364"/>
                  </a:lnTo>
                  <a:lnTo>
                    <a:pt x="40" y="349"/>
                  </a:lnTo>
                  <a:lnTo>
                    <a:pt x="28" y="336"/>
                  </a:lnTo>
                  <a:lnTo>
                    <a:pt x="9" y="323"/>
                  </a:lnTo>
                  <a:lnTo>
                    <a:pt x="19" y="309"/>
                  </a:lnTo>
                  <a:lnTo>
                    <a:pt x="19" y="291"/>
                  </a:lnTo>
                  <a:lnTo>
                    <a:pt x="5" y="269"/>
                  </a:lnTo>
                  <a:lnTo>
                    <a:pt x="5" y="246"/>
                  </a:lnTo>
                  <a:lnTo>
                    <a:pt x="14" y="219"/>
                  </a:lnTo>
                  <a:lnTo>
                    <a:pt x="14" y="161"/>
                  </a:lnTo>
                  <a:lnTo>
                    <a:pt x="0" y="107"/>
                  </a:lnTo>
                  <a:lnTo>
                    <a:pt x="5" y="67"/>
                  </a:lnTo>
                  <a:lnTo>
                    <a:pt x="5" y="0"/>
                  </a:lnTo>
                  <a:lnTo>
                    <a:pt x="40" y="101"/>
                  </a:lnTo>
                  <a:lnTo>
                    <a:pt x="71" y="197"/>
                  </a:lnTo>
                  <a:lnTo>
                    <a:pt x="93" y="300"/>
                  </a:lnTo>
                  <a:lnTo>
                    <a:pt x="115" y="368"/>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992" name="Freeform 184"/>
            <p:cNvSpPr>
              <a:spLocks/>
            </p:cNvSpPr>
            <p:nvPr/>
          </p:nvSpPr>
          <p:spPr bwMode="auto">
            <a:xfrm>
              <a:off x="233" y="1992"/>
              <a:ext cx="41" cy="14"/>
            </a:xfrm>
            <a:custGeom>
              <a:avLst/>
              <a:gdLst>
                <a:gd name="T0" fmla="*/ 0 w 206"/>
                <a:gd name="T1" fmla="*/ 0 h 69"/>
                <a:gd name="T2" fmla="*/ 0 w 206"/>
                <a:gd name="T3" fmla="*/ 0 h 69"/>
                <a:gd name="T4" fmla="*/ 0 w 206"/>
                <a:gd name="T5" fmla="*/ 0 h 69"/>
                <a:gd name="T6" fmla="*/ 0 w 206"/>
                <a:gd name="T7" fmla="*/ 0 h 69"/>
                <a:gd name="T8" fmla="*/ 0 w 206"/>
                <a:gd name="T9" fmla="*/ 0 h 69"/>
                <a:gd name="T10" fmla="*/ 0 w 206"/>
                <a:gd name="T11" fmla="*/ 0 h 69"/>
                <a:gd name="T12" fmla="*/ 0 w 206"/>
                <a:gd name="T13" fmla="*/ 0 h 69"/>
                <a:gd name="T14" fmla="*/ 0 w 206"/>
                <a:gd name="T15" fmla="*/ 0 h 69"/>
                <a:gd name="T16" fmla="*/ 0 w 206"/>
                <a:gd name="T17" fmla="*/ 0 h 69"/>
                <a:gd name="T18" fmla="*/ 0 w 206"/>
                <a:gd name="T19" fmla="*/ 0 h 69"/>
                <a:gd name="T20" fmla="*/ 0 w 206"/>
                <a:gd name="T21" fmla="*/ 0 h 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6" h="69">
                  <a:moveTo>
                    <a:pt x="42" y="34"/>
                  </a:moveTo>
                  <a:lnTo>
                    <a:pt x="87" y="15"/>
                  </a:lnTo>
                  <a:lnTo>
                    <a:pt x="129" y="3"/>
                  </a:lnTo>
                  <a:lnTo>
                    <a:pt x="184" y="0"/>
                  </a:lnTo>
                  <a:lnTo>
                    <a:pt x="206" y="4"/>
                  </a:lnTo>
                  <a:lnTo>
                    <a:pt x="196" y="26"/>
                  </a:lnTo>
                  <a:lnTo>
                    <a:pt x="174" y="43"/>
                  </a:lnTo>
                  <a:lnTo>
                    <a:pt x="126" y="57"/>
                  </a:lnTo>
                  <a:lnTo>
                    <a:pt x="50" y="69"/>
                  </a:lnTo>
                  <a:lnTo>
                    <a:pt x="0" y="65"/>
                  </a:lnTo>
                  <a:lnTo>
                    <a:pt x="42" y="3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993" name="Freeform 185"/>
            <p:cNvSpPr>
              <a:spLocks/>
            </p:cNvSpPr>
            <p:nvPr/>
          </p:nvSpPr>
          <p:spPr bwMode="auto">
            <a:xfrm>
              <a:off x="284" y="1999"/>
              <a:ext cx="25" cy="31"/>
            </a:xfrm>
            <a:custGeom>
              <a:avLst/>
              <a:gdLst>
                <a:gd name="T0" fmla="*/ 0 w 124"/>
                <a:gd name="T1" fmla="*/ 0 h 154"/>
                <a:gd name="T2" fmla="*/ 0 w 124"/>
                <a:gd name="T3" fmla="*/ 0 h 154"/>
                <a:gd name="T4" fmla="*/ 0 w 124"/>
                <a:gd name="T5" fmla="*/ 0 h 154"/>
                <a:gd name="T6" fmla="*/ 0 w 124"/>
                <a:gd name="T7" fmla="*/ 0 h 154"/>
                <a:gd name="T8" fmla="*/ 0 w 124"/>
                <a:gd name="T9" fmla="*/ 0 h 154"/>
                <a:gd name="T10" fmla="*/ 0 w 124"/>
                <a:gd name="T11" fmla="*/ 0 h 154"/>
                <a:gd name="T12" fmla="*/ 0 w 124"/>
                <a:gd name="T13" fmla="*/ 0 h 154"/>
                <a:gd name="T14" fmla="*/ 0 w 124"/>
                <a:gd name="T15" fmla="*/ 0 h 154"/>
                <a:gd name="T16" fmla="*/ 0 w 124"/>
                <a:gd name="T17" fmla="*/ 0 h 154"/>
                <a:gd name="T18" fmla="*/ 0 w 124"/>
                <a:gd name="T19" fmla="*/ 0 h 154"/>
                <a:gd name="T20" fmla="*/ 0 w 124"/>
                <a:gd name="T21" fmla="*/ 0 h 154"/>
                <a:gd name="T22" fmla="*/ 0 w 124"/>
                <a:gd name="T23" fmla="*/ 0 h 154"/>
                <a:gd name="T24" fmla="*/ 0 w 124"/>
                <a:gd name="T25" fmla="*/ 0 h 1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4" h="154">
                  <a:moveTo>
                    <a:pt x="67" y="43"/>
                  </a:moveTo>
                  <a:lnTo>
                    <a:pt x="82" y="9"/>
                  </a:lnTo>
                  <a:lnTo>
                    <a:pt x="106" y="0"/>
                  </a:lnTo>
                  <a:lnTo>
                    <a:pt x="122" y="7"/>
                  </a:lnTo>
                  <a:lnTo>
                    <a:pt x="124" y="25"/>
                  </a:lnTo>
                  <a:lnTo>
                    <a:pt x="114" y="55"/>
                  </a:lnTo>
                  <a:lnTo>
                    <a:pt x="95" y="82"/>
                  </a:lnTo>
                  <a:lnTo>
                    <a:pt x="73" y="108"/>
                  </a:lnTo>
                  <a:lnTo>
                    <a:pt x="45" y="133"/>
                  </a:lnTo>
                  <a:lnTo>
                    <a:pt x="0" y="154"/>
                  </a:lnTo>
                  <a:lnTo>
                    <a:pt x="40" y="110"/>
                  </a:lnTo>
                  <a:lnTo>
                    <a:pt x="53" y="78"/>
                  </a:lnTo>
                  <a:lnTo>
                    <a:pt x="67" y="43"/>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994" name="Freeform 186"/>
            <p:cNvSpPr>
              <a:spLocks/>
            </p:cNvSpPr>
            <p:nvPr/>
          </p:nvSpPr>
          <p:spPr bwMode="auto">
            <a:xfrm>
              <a:off x="208" y="1836"/>
              <a:ext cx="60" cy="37"/>
            </a:xfrm>
            <a:custGeom>
              <a:avLst/>
              <a:gdLst>
                <a:gd name="T0" fmla="*/ 0 w 298"/>
                <a:gd name="T1" fmla="*/ 0 h 186"/>
                <a:gd name="T2" fmla="*/ 0 w 298"/>
                <a:gd name="T3" fmla="*/ 0 h 186"/>
                <a:gd name="T4" fmla="*/ 0 w 298"/>
                <a:gd name="T5" fmla="*/ 0 h 186"/>
                <a:gd name="T6" fmla="*/ 0 w 298"/>
                <a:gd name="T7" fmla="*/ 0 h 186"/>
                <a:gd name="T8" fmla="*/ 0 w 298"/>
                <a:gd name="T9" fmla="*/ 0 h 186"/>
                <a:gd name="T10" fmla="*/ 0 w 298"/>
                <a:gd name="T11" fmla="*/ 0 h 186"/>
                <a:gd name="T12" fmla="*/ 0 w 298"/>
                <a:gd name="T13" fmla="*/ 0 h 186"/>
                <a:gd name="T14" fmla="*/ 0 w 298"/>
                <a:gd name="T15" fmla="*/ 0 h 186"/>
                <a:gd name="T16" fmla="*/ 0 w 298"/>
                <a:gd name="T17" fmla="*/ 0 h 186"/>
                <a:gd name="T18" fmla="*/ 0 w 298"/>
                <a:gd name="T19" fmla="*/ 0 h 186"/>
                <a:gd name="T20" fmla="*/ 0 w 298"/>
                <a:gd name="T21" fmla="*/ 0 h 186"/>
                <a:gd name="T22" fmla="*/ 0 w 298"/>
                <a:gd name="T23" fmla="*/ 0 h 1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8" h="186">
                  <a:moveTo>
                    <a:pt x="298" y="186"/>
                  </a:moveTo>
                  <a:lnTo>
                    <a:pt x="289" y="109"/>
                  </a:lnTo>
                  <a:lnTo>
                    <a:pt x="226" y="82"/>
                  </a:lnTo>
                  <a:lnTo>
                    <a:pt x="142" y="49"/>
                  </a:lnTo>
                  <a:lnTo>
                    <a:pt x="80" y="25"/>
                  </a:lnTo>
                  <a:lnTo>
                    <a:pt x="23" y="0"/>
                  </a:lnTo>
                  <a:lnTo>
                    <a:pt x="0" y="53"/>
                  </a:lnTo>
                  <a:lnTo>
                    <a:pt x="55" y="84"/>
                  </a:lnTo>
                  <a:lnTo>
                    <a:pt x="119" y="107"/>
                  </a:lnTo>
                  <a:lnTo>
                    <a:pt x="168" y="122"/>
                  </a:lnTo>
                  <a:lnTo>
                    <a:pt x="229" y="154"/>
                  </a:lnTo>
                  <a:lnTo>
                    <a:pt x="298" y="186"/>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grpSp>
      <p:grpSp>
        <p:nvGrpSpPr>
          <p:cNvPr id="244779" name="Group 187"/>
          <p:cNvGrpSpPr>
            <a:grpSpLocks/>
          </p:cNvGrpSpPr>
          <p:nvPr/>
        </p:nvGrpSpPr>
        <p:grpSpPr bwMode="auto">
          <a:xfrm>
            <a:off x="348405" y="4953001"/>
            <a:ext cx="211534" cy="265113"/>
            <a:chOff x="141" y="2010"/>
            <a:chExt cx="123" cy="167"/>
          </a:xfrm>
        </p:grpSpPr>
        <p:sp>
          <p:nvSpPr>
            <p:cNvPr id="244979" name="Freeform 188"/>
            <p:cNvSpPr>
              <a:spLocks/>
            </p:cNvSpPr>
            <p:nvPr/>
          </p:nvSpPr>
          <p:spPr bwMode="auto">
            <a:xfrm>
              <a:off x="141" y="2010"/>
              <a:ext cx="123" cy="167"/>
            </a:xfrm>
            <a:custGeom>
              <a:avLst/>
              <a:gdLst>
                <a:gd name="T0" fmla="*/ 0 w 617"/>
                <a:gd name="T1" fmla="*/ 0 h 835"/>
                <a:gd name="T2" fmla="*/ 0 w 617"/>
                <a:gd name="T3" fmla="*/ 0 h 835"/>
                <a:gd name="T4" fmla="*/ 0 w 617"/>
                <a:gd name="T5" fmla="*/ 0 h 835"/>
                <a:gd name="T6" fmla="*/ 0 w 617"/>
                <a:gd name="T7" fmla="*/ 0 h 835"/>
                <a:gd name="T8" fmla="*/ 0 w 617"/>
                <a:gd name="T9" fmla="*/ 0 h 835"/>
                <a:gd name="T10" fmla="*/ 0 w 617"/>
                <a:gd name="T11" fmla="*/ 0 h 835"/>
                <a:gd name="T12" fmla="*/ 0 w 617"/>
                <a:gd name="T13" fmla="*/ 0 h 835"/>
                <a:gd name="T14" fmla="*/ 0 w 617"/>
                <a:gd name="T15" fmla="*/ 0 h 835"/>
                <a:gd name="T16" fmla="*/ 0 w 617"/>
                <a:gd name="T17" fmla="*/ 0 h 835"/>
                <a:gd name="T18" fmla="*/ 0 w 617"/>
                <a:gd name="T19" fmla="*/ 0 h 835"/>
                <a:gd name="T20" fmla="*/ 0 w 617"/>
                <a:gd name="T21" fmla="*/ 0 h 835"/>
                <a:gd name="T22" fmla="*/ 0 w 617"/>
                <a:gd name="T23" fmla="*/ 0 h 835"/>
                <a:gd name="T24" fmla="*/ 0 w 617"/>
                <a:gd name="T25" fmla="*/ 0 h 835"/>
                <a:gd name="T26" fmla="*/ 0 w 617"/>
                <a:gd name="T27" fmla="*/ 0 h 835"/>
                <a:gd name="T28" fmla="*/ 0 w 617"/>
                <a:gd name="T29" fmla="*/ 0 h 835"/>
                <a:gd name="T30" fmla="*/ 0 w 617"/>
                <a:gd name="T31" fmla="*/ 0 h 835"/>
                <a:gd name="T32" fmla="*/ 0 w 617"/>
                <a:gd name="T33" fmla="*/ 0 h 835"/>
                <a:gd name="T34" fmla="*/ 0 w 617"/>
                <a:gd name="T35" fmla="*/ 0 h 835"/>
                <a:gd name="T36" fmla="*/ 0 w 617"/>
                <a:gd name="T37" fmla="*/ 0 h 835"/>
                <a:gd name="T38" fmla="*/ 0 w 617"/>
                <a:gd name="T39" fmla="*/ 0 h 835"/>
                <a:gd name="T40" fmla="*/ 0 w 617"/>
                <a:gd name="T41" fmla="*/ 0 h 835"/>
                <a:gd name="T42" fmla="*/ 0 w 617"/>
                <a:gd name="T43" fmla="*/ 0 h 835"/>
                <a:gd name="T44" fmla="*/ 0 w 617"/>
                <a:gd name="T45" fmla="*/ 0 h 835"/>
                <a:gd name="T46" fmla="*/ 0 w 617"/>
                <a:gd name="T47" fmla="*/ 0 h 8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17" h="835">
                  <a:moveTo>
                    <a:pt x="342" y="123"/>
                  </a:moveTo>
                  <a:lnTo>
                    <a:pt x="229" y="113"/>
                  </a:lnTo>
                  <a:lnTo>
                    <a:pt x="160" y="96"/>
                  </a:lnTo>
                  <a:lnTo>
                    <a:pt x="139" y="64"/>
                  </a:lnTo>
                  <a:lnTo>
                    <a:pt x="139" y="38"/>
                  </a:lnTo>
                  <a:lnTo>
                    <a:pt x="121" y="15"/>
                  </a:lnTo>
                  <a:lnTo>
                    <a:pt x="58" y="0"/>
                  </a:lnTo>
                  <a:lnTo>
                    <a:pt x="0" y="5"/>
                  </a:lnTo>
                  <a:lnTo>
                    <a:pt x="70" y="650"/>
                  </a:lnTo>
                  <a:lnTo>
                    <a:pt x="121" y="710"/>
                  </a:lnTo>
                  <a:lnTo>
                    <a:pt x="183" y="768"/>
                  </a:lnTo>
                  <a:lnTo>
                    <a:pt x="273" y="813"/>
                  </a:lnTo>
                  <a:lnTo>
                    <a:pt x="377" y="827"/>
                  </a:lnTo>
                  <a:lnTo>
                    <a:pt x="518" y="835"/>
                  </a:lnTo>
                  <a:lnTo>
                    <a:pt x="599" y="823"/>
                  </a:lnTo>
                  <a:lnTo>
                    <a:pt x="617" y="777"/>
                  </a:lnTo>
                  <a:lnTo>
                    <a:pt x="608" y="718"/>
                  </a:lnTo>
                  <a:lnTo>
                    <a:pt x="550" y="537"/>
                  </a:lnTo>
                  <a:lnTo>
                    <a:pt x="500" y="357"/>
                  </a:lnTo>
                  <a:lnTo>
                    <a:pt x="478" y="221"/>
                  </a:lnTo>
                  <a:lnTo>
                    <a:pt x="478" y="186"/>
                  </a:lnTo>
                  <a:lnTo>
                    <a:pt x="446" y="136"/>
                  </a:lnTo>
                  <a:lnTo>
                    <a:pt x="409" y="123"/>
                  </a:lnTo>
                  <a:lnTo>
                    <a:pt x="342" y="123"/>
                  </a:lnTo>
                  <a:close/>
                </a:path>
              </a:pathLst>
            </a:custGeom>
            <a:solidFill>
              <a:srgbClr val="404040"/>
            </a:solidFill>
            <a:ln w="3175">
              <a:solidFill>
                <a:srgbClr val="000000"/>
              </a:solidFill>
              <a:prstDash val="solid"/>
              <a:round/>
              <a:headEnd/>
              <a:tailEnd/>
            </a:ln>
          </p:spPr>
          <p:txBody>
            <a:bodyPr/>
            <a:lstStyle/>
            <a:p>
              <a:endParaRPr lang="zh-CN" altLang="en-US" b="1">
                <a:solidFill>
                  <a:srgbClr val="000099"/>
                </a:solidFill>
              </a:endParaRPr>
            </a:p>
          </p:txBody>
        </p:sp>
        <p:sp>
          <p:nvSpPr>
            <p:cNvPr id="244980" name="Freeform 189"/>
            <p:cNvSpPr>
              <a:spLocks/>
            </p:cNvSpPr>
            <p:nvPr/>
          </p:nvSpPr>
          <p:spPr bwMode="auto">
            <a:xfrm>
              <a:off x="143" y="2019"/>
              <a:ext cx="106" cy="153"/>
            </a:xfrm>
            <a:custGeom>
              <a:avLst/>
              <a:gdLst>
                <a:gd name="T0" fmla="*/ 0 w 531"/>
                <a:gd name="T1" fmla="*/ 0 h 766"/>
                <a:gd name="T2" fmla="*/ 0 w 531"/>
                <a:gd name="T3" fmla="*/ 0 h 766"/>
                <a:gd name="T4" fmla="*/ 0 w 531"/>
                <a:gd name="T5" fmla="*/ 0 h 766"/>
                <a:gd name="T6" fmla="*/ 0 w 531"/>
                <a:gd name="T7" fmla="*/ 0 h 766"/>
                <a:gd name="T8" fmla="*/ 0 w 531"/>
                <a:gd name="T9" fmla="*/ 0 h 766"/>
                <a:gd name="T10" fmla="*/ 0 w 531"/>
                <a:gd name="T11" fmla="*/ 0 h 766"/>
                <a:gd name="T12" fmla="*/ 0 w 531"/>
                <a:gd name="T13" fmla="*/ 0 h 766"/>
                <a:gd name="T14" fmla="*/ 0 w 531"/>
                <a:gd name="T15" fmla="*/ 0 h 766"/>
                <a:gd name="T16" fmla="*/ 0 w 531"/>
                <a:gd name="T17" fmla="*/ 0 h 766"/>
                <a:gd name="T18" fmla="*/ 0 w 531"/>
                <a:gd name="T19" fmla="*/ 0 h 766"/>
                <a:gd name="T20" fmla="*/ 0 w 531"/>
                <a:gd name="T21" fmla="*/ 0 h 766"/>
                <a:gd name="T22" fmla="*/ 0 w 531"/>
                <a:gd name="T23" fmla="*/ 0 h 766"/>
                <a:gd name="T24" fmla="*/ 0 w 531"/>
                <a:gd name="T25" fmla="*/ 0 h 766"/>
                <a:gd name="T26" fmla="*/ 0 w 531"/>
                <a:gd name="T27" fmla="*/ 0 h 766"/>
                <a:gd name="T28" fmla="*/ 0 w 531"/>
                <a:gd name="T29" fmla="*/ 0 h 766"/>
                <a:gd name="T30" fmla="*/ 0 w 531"/>
                <a:gd name="T31" fmla="*/ 0 h 766"/>
                <a:gd name="T32" fmla="*/ 0 w 531"/>
                <a:gd name="T33" fmla="*/ 0 h 766"/>
                <a:gd name="T34" fmla="*/ 0 w 531"/>
                <a:gd name="T35" fmla="*/ 0 h 766"/>
                <a:gd name="T36" fmla="*/ 0 w 531"/>
                <a:gd name="T37" fmla="*/ 0 h 766"/>
                <a:gd name="T38" fmla="*/ 0 w 531"/>
                <a:gd name="T39" fmla="*/ 0 h 766"/>
                <a:gd name="T40" fmla="*/ 0 w 531"/>
                <a:gd name="T41" fmla="*/ 0 h 76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31" h="766">
                  <a:moveTo>
                    <a:pt x="347" y="154"/>
                  </a:moveTo>
                  <a:lnTo>
                    <a:pt x="248" y="150"/>
                  </a:lnTo>
                  <a:lnTo>
                    <a:pt x="143" y="131"/>
                  </a:lnTo>
                  <a:lnTo>
                    <a:pt x="81" y="99"/>
                  </a:lnTo>
                  <a:lnTo>
                    <a:pt x="46" y="72"/>
                  </a:lnTo>
                  <a:lnTo>
                    <a:pt x="0" y="0"/>
                  </a:lnTo>
                  <a:lnTo>
                    <a:pt x="67" y="589"/>
                  </a:lnTo>
                  <a:lnTo>
                    <a:pt x="113" y="643"/>
                  </a:lnTo>
                  <a:lnTo>
                    <a:pt x="162" y="694"/>
                  </a:lnTo>
                  <a:lnTo>
                    <a:pt x="225" y="729"/>
                  </a:lnTo>
                  <a:lnTo>
                    <a:pt x="279" y="747"/>
                  </a:lnTo>
                  <a:lnTo>
                    <a:pt x="347" y="756"/>
                  </a:lnTo>
                  <a:lnTo>
                    <a:pt x="409" y="766"/>
                  </a:lnTo>
                  <a:lnTo>
                    <a:pt x="480" y="766"/>
                  </a:lnTo>
                  <a:lnTo>
                    <a:pt x="512" y="756"/>
                  </a:lnTo>
                  <a:lnTo>
                    <a:pt x="531" y="729"/>
                  </a:lnTo>
                  <a:lnTo>
                    <a:pt x="522" y="685"/>
                  </a:lnTo>
                  <a:lnTo>
                    <a:pt x="476" y="581"/>
                  </a:lnTo>
                  <a:lnTo>
                    <a:pt x="399" y="229"/>
                  </a:lnTo>
                  <a:lnTo>
                    <a:pt x="387" y="180"/>
                  </a:lnTo>
                  <a:lnTo>
                    <a:pt x="347" y="154"/>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grpSp>
      <p:sp>
        <p:nvSpPr>
          <p:cNvPr id="244780" name="Freeform 190"/>
          <p:cNvSpPr>
            <a:spLocks/>
          </p:cNvSpPr>
          <p:nvPr/>
        </p:nvSpPr>
        <p:spPr bwMode="auto">
          <a:xfrm>
            <a:off x="867782" y="5254625"/>
            <a:ext cx="15478" cy="223838"/>
          </a:xfrm>
          <a:custGeom>
            <a:avLst/>
            <a:gdLst>
              <a:gd name="T0" fmla="*/ 2147483646 w 43"/>
              <a:gd name="T1" fmla="*/ 0 h 703"/>
              <a:gd name="T2" fmla="*/ 2147483646 w 43"/>
              <a:gd name="T3" fmla="*/ 2147483646 h 703"/>
              <a:gd name="T4" fmla="*/ 2147483646 w 43"/>
              <a:gd name="T5" fmla="*/ 2147483646 h 703"/>
              <a:gd name="T6" fmla="*/ 2147483646 w 43"/>
              <a:gd name="T7" fmla="*/ 2147483646 h 703"/>
              <a:gd name="T8" fmla="*/ 2147483646 w 43"/>
              <a:gd name="T9" fmla="*/ 2147483646 h 703"/>
              <a:gd name="T10" fmla="*/ 2147483646 w 43"/>
              <a:gd name="T11" fmla="*/ 2147483646 h 703"/>
              <a:gd name="T12" fmla="*/ 2147483646 w 43"/>
              <a:gd name="T13" fmla="*/ 2147483646 h 703"/>
              <a:gd name="T14" fmla="*/ 0 w 43"/>
              <a:gd name="T15" fmla="*/ 2147483646 h 703"/>
              <a:gd name="T16" fmla="*/ 2147483646 w 43"/>
              <a:gd name="T17" fmla="*/ 2147483646 h 703"/>
              <a:gd name="T18" fmla="*/ 2147483646 w 43"/>
              <a:gd name="T19" fmla="*/ 2147483646 h 703"/>
              <a:gd name="T20" fmla="*/ 2147483646 w 43"/>
              <a:gd name="T21" fmla="*/ 2147483646 h 703"/>
              <a:gd name="T22" fmla="*/ 2147483646 w 43"/>
              <a:gd name="T23" fmla="*/ 2147483646 h 703"/>
              <a:gd name="T24" fmla="*/ 2147483646 w 43"/>
              <a:gd name="T25" fmla="*/ 2147483646 h 703"/>
              <a:gd name="T26" fmla="*/ 2147483646 w 43"/>
              <a:gd name="T27" fmla="*/ 2147483646 h 703"/>
              <a:gd name="T28" fmla="*/ 2147483646 w 43"/>
              <a:gd name="T29" fmla="*/ 0 h 7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3" h="703">
                <a:moveTo>
                  <a:pt x="29" y="0"/>
                </a:moveTo>
                <a:lnTo>
                  <a:pt x="43" y="36"/>
                </a:lnTo>
                <a:lnTo>
                  <a:pt x="27" y="63"/>
                </a:lnTo>
                <a:lnTo>
                  <a:pt x="14" y="122"/>
                </a:lnTo>
                <a:lnTo>
                  <a:pt x="32" y="176"/>
                </a:lnTo>
                <a:lnTo>
                  <a:pt x="21" y="491"/>
                </a:lnTo>
                <a:lnTo>
                  <a:pt x="21" y="693"/>
                </a:lnTo>
                <a:lnTo>
                  <a:pt x="0" y="703"/>
                </a:lnTo>
                <a:lnTo>
                  <a:pt x="2" y="284"/>
                </a:lnTo>
                <a:lnTo>
                  <a:pt x="21" y="184"/>
                </a:lnTo>
                <a:lnTo>
                  <a:pt x="10" y="137"/>
                </a:lnTo>
                <a:lnTo>
                  <a:pt x="4" y="120"/>
                </a:lnTo>
                <a:lnTo>
                  <a:pt x="12" y="69"/>
                </a:lnTo>
                <a:lnTo>
                  <a:pt x="27" y="40"/>
                </a:lnTo>
                <a:lnTo>
                  <a:pt x="2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781" name="Freeform 191"/>
          <p:cNvSpPr>
            <a:spLocks/>
          </p:cNvSpPr>
          <p:nvPr/>
        </p:nvSpPr>
        <p:spPr bwMode="auto">
          <a:xfrm>
            <a:off x="805870" y="5257801"/>
            <a:ext cx="37835" cy="11113"/>
          </a:xfrm>
          <a:custGeom>
            <a:avLst/>
            <a:gdLst>
              <a:gd name="T0" fmla="*/ 2147483646 w 112"/>
              <a:gd name="T1" fmla="*/ 0 h 36"/>
              <a:gd name="T2" fmla="*/ 2147483646 w 112"/>
              <a:gd name="T3" fmla="*/ 2147483646 h 36"/>
              <a:gd name="T4" fmla="*/ 2147483646 w 112"/>
              <a:gd name="T5" fmla="*/ 2147483646 h 36"/>
              <a:gd name="T6" fmla="*/ 0 w 112"/>
              <a:gd name="T7" fmla="*/ 2147483646 h 36"/>
              <a:gd name="T8" fmla="*/ 2147483646 w 112"/>
              <a:gd name="T9" fmla="*/ 2147483646 h 36"/>
              <a:gd name="T10" fmla="*/ 2147483646 w 112"/>
              <a:gd name="T11" fmla="*/ 0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36">
                <a:moveTo>
                  <a:pt x="112" y="0"/>
                </a:moveTo>
                <a:lnTo>
                  <a:pt x="57" y="26"/>
                </a:lnTo>
                <a:lnTo>
                  <a:pt x="9" y="36"/>
                </a:lnTo>
                <a:lnTo>
                  <a:pt x="0" y="36"/>
                </a:lnTo>
                <a:lnTo>
                  <a:pt x="29" y="11"/>
                </a:lnTo>
                <a:lnTo>
                  <a:pt x="112"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782" name="Freeform 192"/>
          <p:cNvSpPr>
            <a:spLocks/>
          </p:cNvSpPr>
          <p:nvPr/>
        </p:nvSpPr>
        <p:spPr bwMode="auto">
          <a:xfrm>
            <a:off x="645929" y="4676775"/>
            <a:ext cx="51594" cy="128588"/>
          </a:xfrm>
          <a:custGeom>
            <a:avLst/>
            <a:gdLst>
              <a:gd name="T0" fmla="*/ 0 w 150"/>
              <a:gd name="T1" fmla="*/ 0 h 407"/>
              <a:gd name="T2" fmla="*/ 2147483646 w 150"/>
              <a:gd name="T3" fmla="*/ 2147483646 h 407"/>
              <a:gd name="T4" fmla="*/ 2147483646 w 150"/>
              <a:gd name="T5" fmla="*/ 2147483646 h 407"/>
              <a:gd name="T6" fmla="*/ 2147483646 w 150"/>
              <a:gd name="T7" fmla="*/ 2147483646 h 407"/>
              <a:gd name="T8" fmla="*/ 2147483646 w 150"/>
              <a:gd name="T9" fmla="*/ 2147483646 h 407"/>
              <a:gd name="T10" fmla="*/ 2147483646 w 150"/>
              <a:gd name="T11" fmla="*/ 2147483646 h 407"/>
              <a:gd name="T12" fmla="*/ 2147483646 w 150"/>
              <a:gd name="T13" fmla="*/ 2147483646 h 407"/>
              <a:gd name="T14" fmla="*/ 2147483646 w 150"/>
              <a:gd name="T15" fmla="*/ 2147483646 h 407"/>
              <a:gd name="T16" fmla="*/ 2147483646 w 150"/>
              <a:gd name="T17" fmla="*/ 2147483646 h 407"/>
              <a:gd name="T18" fmla="*/ 2147483646 w 150"/>
              <a:gd name="T19" fmla="*/ 2147483646 h 407"/>
              <a:gd name="T20" fmla="*/ 2147483646 w 150"/>
              <a:gd name="T21" fmla="*/ 2147483646 h 407"/>
              <a:gd name="T22" fmla="*/ 2147483646 w 150"/>
              <a:gd name="T23" fmla="*/ 2147483646 h 407"/>
              <a:gd name="T24" fmla="*/ 2147483646 w 150"/>
              <a:gd name="T25" fmla="*/ 2147483646 h 407"/>
              <a:gd name="T26" fmla="*/ 2147483646 w 150"/>
              <a:gd name="T27" fmla="*/ 2147483646 h 407"/>
              <a:gd name="T28" fmla="*/ 2147483646 w 150"/>
              <a:gd name="T29" fmla="*/ 2147483646 h 407"/>
              <a:gd name="T30" fmla="*/ 2147483646 w 150"/>
              <a:gd name="T31" fmla="*/ 2147483646 h 407"/>
              <a:gd name="T32" fmla="*/ 2147483646 w 150"/>
              <a:gd name="T33" fmla="*/ 2147483646 h 407"/>
              <a:gd name="T34" fmla="*/ 2147483646 w 150"/>
              <a:gd name="T35" fmla="*/ 2147483646 h 407"/>
              <a:gd name="T36" fmla="*/ 2147483646 w 150"/>
              <a:gd name="T37" fmla="*/ 2147483646 h 407"/>
              <a:gd name="T38" fmla="*/ 2147483646 w 150"/>
              <a:gd name="T39" fmla="*/ 2147483646 h 407"/>
              <a:gd name="T40" fmla="*/ 2147483646 w 150"/>
              <a:gd name="T41" fmla="*/ 2147483646 h 407"/>
              <a:gd name="T42" fmla="*/ 2147483646 w 150"/>
              <a:gd name="T43" fmla="*/ 2147483646 h 407"/>
              <a:gd name="T44" fmla="*/ 2147483646 w 150"/>
              <a:gd name="T45" fmla="*/ 2147483646 h 407"/>
              <a:gd name="T46" fmla="*/ 2147483646 w 150"/>
              <a:gd name="T47" fmla="*/ 2147483646 h 407"/>
              <a:gd name="T48" fmla="*/ 2147483646 w 150"/>
              <a:gd name="T49" fmla="*/ 2147483646 h 4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50" h="407">
                <a:moveTo>
                  <a:pt x="0" y="0"/>
                </a:moveTo>
                <a:lnTo>
                  <a:pt x="20" y="10"/>
                </a:lnTo>
                <a:lnTo>
                  <a:pt x="17" y="34"/>
                </a:lnTo>
                <a:lnTo>
                  <a:pt x="36" y="22"/>
                </a:lnTo>
                <a:lnTo>
                  <a:pt x="33" y="50"/>
                </a:lnTo>
                <a:lnTo>
                  <a:pt x="58" y="46"/>
                </a:lnTo>
                <a:lnTo>
                  <a:pt x="39" y="69"/>
                </a:lnTo>
                <a:lnTo>
                  <a:pt x="91" y="73"/>
                </a:lnTo>
                <a:lnTo>
                  <a:pt x="61" y="101"/>
                </a:lnTo>
                <a:lnTo>
                  <a:pt x="105" y="101"/>
                </a:lnTo>
                <a:lnTo>
                  <a:pt x="75" y="130"/>
                </a:lnTo>
                <a:lnTo>
                  <a:pt x="121" y="127"/>
                </a:lnTo>
                <a:lnTo>
                  <a:pt x="92" y="167"/>
                </a:lnTo>
                <a:lnTo>
                  <a:pt x="133" y="164"/>
                </a:lnTo>
                <a:lnTo>
                  <a:pt x="98" y="199"/>
                </a:lnTo>
                <a:lnTo>
                  <a:pt x="150" y="205"/>
                </a:lnTo>
                <a:lnTo>
                  <a:pt x="105" y="237"/>
                </a:lnTo>
                <a:lnTo>
                  <a:pt x="150" y="250"/>
                </a:lnTo>
                <a:lnTo>
                  <a:pt x="101" y="266"/>
                </a:lnTo>
                <a:lnTo>
                  <a:pt x="146" y="293"/>
                </a:lnTo>
                <a:lnTo>
                  <a:pt x="98" y="312"/>
                </a:lnTo>
                <a:lnTo>
                  <a:pt x="140" y="343"/>
                </a:lnTo>
                <a:lnTo>
                  <a:pt x="98" y="355"/>
                </a:lnTo>
                <a:lnTo>
                  <a:pt x="121" y="382"/>
                </a:lnTo>
                <a:lnTo>
                  <a:pt x="88" y="407"/>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endParaRPr>
          </a:p>
        </p:txBody>
      </p:sp>
      <p:sp>
        <p:nvSpPr>
          <p:cNvPr id="244783" name="Text Box 193"/>
          <p:cNvSpPr txBox="1">
            <a:spLocks noChangeArrowheads="1"/>
          </p:cNvSpPr>
          <p:nvPr/>
        </p:nvSpPr>
        <p:spPr bwMode="auto">
          <a:xfrm>
            <a:off x="8526014" y="5392738"/>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800" b="1">
                <a:solidFill>
                  <a:srgbClr val="000099"/>
                </a:solidFill>
                <a:latin typeface="Arial" charset="0"/>
                <a:ea typeface="黑体" pitchFamily="49" charset="-122"/>
              </a:rPr>
              <a:t>用户代理</a:t>
            </a:r>
          </a:p>
        </p:txBody>
      </p:sp>
      <p:sp>
        <p:nvSpPr>
          <p:cNvPr id="244784" name="Oval 194"/>
          <p:cNvSpPr>
            <a:spLocks noChangeArrowheads="1"/>
          </p:cNvSpPr>
          <p:nvPr/>
        </p:nvSpPr>
        <p:spPr bwMode="auto">
          <a:xfrm>
            <a:off x="931414" y="4783139"/>
            <a:ext cx="323321" cy="1619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grpSp>
        <p:nvGrpSpPr>
          <p:cNvPr id="244785" name="Group 195"/>
          <p:cNvGrpSpPr>
            <a:grpSpLocks/>
          </p:cNvGrpSpPr>
          <p:nvPr/>
        </p:nvGrpSpPr>
        <p:grpSpPr bwMode="auto">
          <a:xfrm>
            <a:off x="8692834" y="4419600"/>
            <a:ext cx="768746" cy="495300"/>
            <a:chOff x="4993" y="1674"/>
            <a:chExt cx="447" cy="312"/>
          </a:xfrm>
        </p:grpSpPr>
        <p:grpSp>
          <p:nvGrpSpPr>
            <p:cNvPr id="244928" name="Group 196"/>
            <p:cNvGrpSpPr>
              <a:grpSpLocks/>
            </p:cNvGrpSpPr>
            <p:nvPr/>
          </p:nvGrpSpPr>
          <p:grpSpPr bwMode="auto">
            <a:xfrm>
              <a:off x="4993" y="1674"/>
              <a:ext cx="345" cy="282"/>
              <a:chOff x="4993" y="1674"/>
              <a:chExt cx="345" cy="282"/>
            </a:xfrm>
          </p:grpSpPr>
          <p:grpSp>
            <p:nvGrpSpPr>
              <p:cNvPr id="244961" name="Group 197"/>
              <p:cNvGrpSpPr>
                <a:grpSpLocks/>
              </p:cNvGrpSpPr>
              <p:nvPr/>
            </p:nvGrpSpPr>
            <p:grpSpPr bwMode="auto">
              <a:xfrm>
                <a:off x="4993" y="1674"/>
                <a:ext cx="345" cy="282"/>
                <a:chOff x="4993" y="1674"/>
                <a:chExt cx="345" cy="282"/>
              </a:xfrm>
            </p:grpSpPr>
            <p:grpSp>
              <p:nvGrpSpPr>
                <p:cNvPr id="244970" name="Group 198"/>
                <p:cNvGrpSpPr>
                  <a:grpSpLocks/>
                </p:cNvGrpSpPr>
                <p:nvPr/>
              </p:nvGrpSpPr>
              <p:grpSpPr bwMode="auto">
                <a:xfrm>
                  <a:off x="4993" y="1833"/>
                  <a:ext cx="345" cy="123"/>
                  <a:chOff x="4993" y="1833"/>
                  <a:chExt cx="345" cy="123"/>
                </a:xfrm>
              </p:grpSpPr>
              <p:sp>
                <p:nvSpPr>
                  <p:cNvPr id="244976" name="Freeform 199"/>
                  <p:cNvSpPr>
                    <a:spLocks/>
                  </p:cNvSpPr>
                  <p:nvPr/>
                </p:nvSpPr>
                <p:spPr bwMode="auto">
                  <a:xfrm>
                    <a:off x="5140" y="1833"/>
                    <a:ext cx="198" cy="123"/>
                  </a:xfrm>
                  <a:custGeom>
                    <a:avLst/>
                    <a:gdLst>
                      <a:gd name="T0" fmla="*/ 0 w 1188"/>
                      <a:gd name="T1" fmla="*/ 0 h 738"/>
                      <a:gd name="T2" fmla="*/ 0 w 1188"/>
                      <a:gd name="T3" fmla="*/ 0 h 738"/>
                      <a:gd name="T4" fmla="*/ 0 w 1188"/>
                      <a:gd name="T5" fmla="*/ 0 h 738"/>
                      <a:gd name="T6" fmla="*/ 0 w 1188"/>
                      <a:gd name="T7" fmla="*/ 0 h 738"/>
                      <a:gd name="T8" fmla="*/ 0 w 1188"/>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88" h="738">
                        <a:moveTo>
                          <a:pt x="0" y="225"/>
                        </a:moveTo>
                        <a:lnTo>
                          <a:pt x="0" y="738"/>
                        </a:lnTo>
                        <a:lnTo>
                          <a:pt x="1188" y="360"/>
                        </a:lnTo>
                        <a:lnTo>
                          <a:pt x="1188" y="0"/>
                        </a:lnTo>
                        <a:lnTo>
                          <a:pt x="0" y="225"/>
                        </a:lnTo>
                        <a:close/>
                      </a:path>
                    </a:pathLst>
                  </a:custGeom>
                  <a:solidFill>
                    <a:srgbClr val="A0A0A0"/>
                  </a:solidFill>
                  <a:ln w="1588">
                    <a:solidFill>
                      <a:srgbClr val="000000"/>
                    </a:solidFill>
                    <a:prstDash val="solid"/>
                    <a:round/>
                    <a:headEnd/>
                    <a:tailEnd/>
                  </a:ln>
                </p:spPr>
                <p:txBody>
                  <a:bodyPr/>
                  <a:lstStyle/>
                  <a:p>
                    <a:endParaRPr lang="zh-CN" altLang="en-US" b="1">
                      <a:solidFill>
                        <a:srgbClr val="000099"/>
                      </a:solidFill>
                    </a:endParaRPr>
                  </a:p>
                </p:txBody>
              </p:sp>
              <p:sp>
                <p:nvSpPr>
                  <p:cNvPr id="244977" name="Freeform 200"/>
                  <p:cNvSpPr>
                    <a:spLocks/>
                  </p:cNvSpPr>
                  <p:nvPr/>
                </p:nvSpPr>
                <p:spPr bwMode="auto">
                  <a:xfrm>
                    <a:off x="4993" y="1862"/>
                    <a:ext cx="147" cy="94"/>
                  </a:xfrm>
                  <a:custGeom>
                    <a:avLst/>
                    <a:gdLst>
                      <a:gd name="T0" fmla="*/ 0 w 882"/>
                      <a:gd name="T1" fmla="*/ 0 h 563"/>
                      <a:gd name="T2" fmla="*/ 0 w 882"/>
                      <a:gd name="T3" fmla="*/ 0 h 563"/>
                      <a:gd name="T4" fmla="*/ 0 w 882"/>
                      <a:gd name="T5" fmla="*/ 0 h 563"/>
                      <a:gd name="T6" fmla="*/ 0 w 882"/>
                      <a:gd name="T7" fmla="*/ 0 h 563"/>
                      <a:gd name="T8" fmla="*/ 0 w 882"/>
                      <a:gd name="T9" fmla="*/ 0 h 5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2" h="563">
                        <a:moveTo>
                          <a:pt x="882" y="50"/>
                        </a:moveTo>
                        <a:lnTo>
                          <a:pt x="882" y="563"/>
                        </a:lnTo>
                        <a:lnTo>
                          <a:pt x="0" y="436"/>
                        </a:lnTo>
                        <a:lnTo>
                          <a:pt x="0" y="0"/>
                        </a:lnTo>
                        <a:lnTo>
                          <a:pt x="882" y="50"/>
                        </a:lnTo>
                        <a:close/>
                      </a:path>
                    </a:pathLst>
                  </a:custGeom>
                  <a:solidFill>
                    <a:srgbClr val="808080"/>
                  </a:solidFill>
                  <a:ln w="1588">
                    <a:solidFill>
                      <a:srgbClr val="000000"/>
                    </a:solidFill>
                    <a:prstDash val="solid"/>
                    <a:round/>
                    <a:headEnd/>
                    <a:tailEnd/>
                  </a:ln>
                </p:spPr>
                <p:txBody>
                  <a:bodyPr/>
                  <a:lstStyle/>
                  <a:p>
                    <a:endParaRPr lang="zh-CN" altLang="en-US" b="1">
                      <a:solidFill>
                        <a:srgbClr val="000099"/>
                      </a:solidFill>
                    </a:endParaRPr>
                  </a:p>
                </p:txBody>
              </p:sp>
              <p:sp>
                <p:nvSpPr>
                  <p:cNvPr id="244978" name="Freeform 201"/>
                  <p:cNvSpPr>
                    <a:spLocks/>
                  </p:cNvSpPr>
                  <p:nvPr/>
                </p:nvSpPr>
                <p:spPr bwMode="auto">
                  <a:xfrm>
                    <a:off x="4993" y="1833"/>
                    <a:ext cx="345" cy="38"/>
                  </a:xfrm>
                  <a:custGeom>
                    <a:avLst/>
                    <a:gdLst>
                      <a:gd name="T0" fmla="*/ 0 w 2070"/>
                      <a:gd name="T1" fmla="*/ 0 h 225"/>
                      <a:gd name="T2" fmla="*/ 0 w 2070"/>
                      <a:gd name="T3" fmla="*/ 0 h 225"/>
                      <a:gd name="T4" fmla="*/ 0 w 2070"/>
                      <a:gd name="T5" fmla="*/ 0 h 225"/>
                      <a:gd name="T6" fmla="*/ 0 w 2070"/>
                      <a:gd name="T7" fmla="*/ 0 h 225"/>
                      <a:gd name="T8" fmla="*/ 0 w 2070"/>
                      <a:gd name="T9" fmla="*/ 0 h 2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70" h="225">
                        <a:moveTo>
                          <a:pt x="0" y="175"/>
                        </a:moveTo>
                        <a:lnTo>
                          <a:pt x="892" y="225"/>
                        </a:lnTo>
                        <a:lnTo>
                          <a:pt x="2070" y="0"/>
                        </a:lnTo>
                        <a:lnTo>
                          <a:pt x="1202" y="0"/>
                        </a:lnTo>
                        <a:lnTo>
                          <a:pt x="0" y="175"/>
                        </a:lnTo>
                        <a:close/>
                      </a:path>
                    </a:pathLst>
                  </a:custGeom>
                  <a:solidFill>
                    <a:srgbClr val="C0C0C0"/>
                  </a:solidFill>
                  <a:ln w="1588">
                    <a:solidFill>
                      <a:srgbClr val="000000"/>
                    </a:solidFill>
                    <a:prstDash val="solid"/>
                    <a:round/>
                    <a:headEnd/>
                    <a:tailEnd/>
                  </a:ln>
                </p:spPr>
                <p:txBody>
                  <a:bodyPr/>
                  <a:lstStyle/>
                  <a:p>
                    <a:endParaRPr lang="zh-CN" altLang="en-US" b="1">
                      <a:solidFill>
                        <a:srgbClr val="000099"/>
                      </a:solidFill>
                    </a:endParaRPr>
                  </a:p>
                </p:txBody>
              </p:sp>
            </p:grpSp>
            <p:sp>
              <p:nvSpPr>
                <p:cNvPr id="244971" name="Freeform 202"/>
                <p:cNvSpPr>
                  <a:spLocks/>
                </p:cNvSpPr>
                <p:nvPr/>
              </p:nvSpPr>
              <p:spPr bwMode="auto">
                <a:xfrm>
                  <a:off x="5105" y="1823"/>
                  <a:ext cx="126" cy="35"/>
                </a:xfrm>
                <a:custGeom>
                  <a:avLst/>
                  <a:gdLst>
                    <a:gd name="T0" fmla="*/ 0 w 751"/>
                    <a:gd name="T1" fmla="*/ 0 h 210"/>
                    <a:gd name="T2" fmla="*/ 0 w 751"/>
                    <a:gd name="T3" fmla="*/ 0 h 210"/>
                    <a:gd name="T4" fmla="*/ 0 w 751"/>
                    <a:gd name="T5" fmla="*/ 0 h 210"/>
                    <a:gd name="T6" fmla="*/ 0 w 751"/>
                    <a:gd name="T7" fmla="*/ 0 h 210"/>
                    <a:gd name="T8" fmla="*/ 0 w 751"/>
                    <a:gd name="T9" fmla="*/ 0 h 210"/>
                    <a:gd name="T10" fmla="*/ 0 w 751"/>
                    <a:gd name="T11" fmla="*/ 0 h 2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51" h="210">
                      <a:moveTo>
                        <a:pt x="0" y="120"/>
                      </a:moveTo>
                      <a:lnTo>
                        <a:pt x="0" y="188"/>
                      </a:lnTo>
                      <a:lnTo>
                        <a:pt x="351" y="210"/>
                      </a:lnTo>
                      <a:lnTo>
                        <a:pt x="751" y="135"/>
                      </a:lnTo>
                      <a:lnTo>
                        <a:pt x="751" y="0"/>
                      </a:lnTo>
                      <a:lnTo>
                        <a:pt x="0" y="120"/>
                      </a:lnTo>
                      <a:close/>
                    </a:path>
                  </a:pathLst>
                </a:custGeom>
                <a:solidFill>
                  <a:srgbClr val="606060"/>
                </a:solidFill>
                <a:ln w="1588">
                  <a:solidFill>
                    <a:srgbClr val="000000"/>
                  </a:solidFill>
                  <a:prstDash val="solid"/>
                  <a:round/>
                  <a:headEnd/>
                  <a:tailEnd/>
                </a:ln>
              </p:spPr>
              <p:txBody>
                <a:bodyPr/>
                <a:lstStyle/>
                <a:p>
                  <a:endParaRPr lang="zh-CN" altLang="en-US" b="1">
                    <a:solidFill>
                      <a:srgbClr val="000099"/>
                    </a:solidFill>
                  </a:endParaRPr>
                </a:p>
              </p:txBody>
            </p:sp>
            <p:grpSp>
              <p:nvGrpSpPr>
                <p:cNvPr id="244972" name="Group 203"/>
                <p:cNvGrpSpPr>
                  <a:grpSpLocks/>
                </p:cNvGrpSpPr>
                <p:nvPr/>
              </p:nvGrpSpPr>
              <p:grpSpPr bwMode="auto">
                <a:xfrm>
                  <a:off x="5020" y="1674"/>
                  <a:ext cx="279" cy="176"/>
                  <a:chOff x="5020" y="1674"/>
                  <a:chExt cx="279" cy="176"/>
                </a:xfrm>
              </p:grpSpPr>
              <p:sp>
                <p:nvSpPr>
                  <p:cNvPr id="244973" name="Freeform 204"/>
                  <p:cNvSpPr>
                    <a:spLocks/>
                  </p:cNvSpPr>
                  <p:nvPr/>
                </p:nvSpPr>
                <p:spPr bwMode="auto">
                  <a:xfrm>
                    <a:off x="5139" y="1674"/>
                    <a:ext cx="160" cy="172"/>
                  </a:xfrm>
                  <a:custGeom>
                    <a:avLst/>
                    <a:gdLst>
                      <a:gd name="T0" fmla="*/ 0 w 960"/>
                      <a:gd name="T1" fmla="*/ 0 h 1031"/>
                      <a:gd name="T2" fmla="*/ 0 w 960"/>
                      <a:gd name="T3" fmla="*/ 0 h 1031"/>
                      <a:gd name="T4" fmla="*/ 0 w 960"/>
                      <a:gd name="T5" fmla="*/ 0 h 1031"/>
                      <a:gd name="T6" fmla="*/ 0 w 960"/>
                      <a:gd name="T7" fmla="*/ 0 h 1031"/>
                      <a:gd name="T8" fmla="*/ 0 w 960"/>
                      <a:gd name="T9" fmla="*/ 0 h 10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0" h="1031">
                        <a:moveTo>
                          <a:pt x="135" y="1031"/>
                        </a:moveTo>
                        <a:lnTo>
                          <a:pt x="0" y="33"/>
                        </a:lnTo>
                        <a:lnTo>
                          <a:pt x="827" y="0"/>
                        </a:lnTo>
                        <a:lnTo>
                          <a:pt x="960" y="889"/>
                        </a:lnTo>
                        <a:lnTo>
                          <a:pt x="135" y="1031"/>
                        </a:lnTo>
                        <a:close/>
                      </a:path>
                    </a:pathLst>
                  </a:custGeom>
                  <a:solidFill>
                    <a:srgbClr val="A0A0A0"/>
                  </a:solidFill>
                  <a:ln w="1588">
                    <a:solidFill>
                      <a:srgbClr val="000000"/>
                    </a:solidFill>
                    <a:prstDash val="solid"/>
                    <a:round/>
                    <a:headEnd/>
                    <a:tailEnd/>
                  </a:ln>
                </p:spPr>
                <p:txBody>
                  <a:bodyPr/>
                  <a:lstStyle/>
                  <a:p>
                    <a:endParaRPr lang="zh-CN" altLang="en-US" b="1">
                      <a:solidFill>
                        <a:srgbClr val="000099"/>
                      </a:solidFill>
                    </a:endParaRPr>
                  </a:p>
                </p:txBody>
              </p:sp>
              <p:sp>
                <p:nvSpPr>
                  <p:cNvPr id="244974" name="Freeform 205"/>
                  <p:cNvSpPr>
                    <a:spLocks/>
                  </p:cNvSpPr>
                  <p:nvPr/>
                </p:nvSpPr>
                <p:spPr bwMode="auto">
                  <a:xfrm>
                    <a:off x="5020" y="1679"/>
                    <a:ext cx="141" cy="171"/>
                  </a:xfrm>
                  <a:custGeom>
                    <a:avLst/>
                    <a:gdLst>
                      <a:gd name="T0" fmla="*/ 0 w 850"/>
                      <a:gd name="T1" fmla="*/ 0 h 1026"/>
                      <a:gd name="T2" fmla="*/ 0 w 850"/>
                      <a:gd name="T3" fmla="*/ 0 h 1026"/>
                      <a:gd name="T4" fmla="*/ 0 w 850"/>
                      <a:gd name="T5" fmla="*/ 0 h 1026"/>
                      <a:gd name="T6" fmla="*/ 0 w 850"/>
                      <a:gd name="T7" fmla="*/ 0 h 1026"/>
                      <a:gd name="T8" fmla="*/ 0 w 850"/>
                      <a:gd name="T9" fmla="*/ 0 h 10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0" h="1026">
                        <a:moveTo>
                          <a:pt x="715" y="0"/>
                        </a:moveTo>
                        <a:lnTo>
                          <a:pt x="0" y="228"/>
                        </a:lnTo>
                        <a:lnTo>
                          <a:pt x="102" y="1026"/>
                        </a:lnTo>
                        <a:lnTo>
                          <a:pt x="850" y="1000"/>
                        </a:lnTo>
                        <a:lnTo>
                          <a:pt x="715" y="0"/>
                        </a:lnTo>
                        <a:close/>
                      </a:path>
                    </a:pathLst>
                  </a:custGeom>
                  <a:solidFill>
                    <a:srgbClr val="808080"/>
                  </a:solidFill>
                  <a:ln w="1588">
                    <a:solidFill>
                      <a:srgbClr val="000000"/>
                    </a:solidFill>
                    <a:prstDash val="solid"/>
                    <a:round/>
                    <a:headEnd/>
                    <a:tailEnd/>
                  </a:ln>
                </p:spPr>
                <p:txBody>
                  <a:bodyPr/>
                  <a:lstStyle/>
                  <a:p>
                    <a:endParaRPr lang="zh-CN" altLang="en-US" b="1">
                      <a:solidFill>
                        <a:srgbClr val="000099"/>
                      </a:solidFill>
                    </a:endParaRPr>
                  </a:p>
                </p:txBody>
              </p:sp>
              <p:sp>
                <p:nvSpPr>
                  <p:cNvPr id="244975" name="Freeform 206"/>
                  <p:cNvSpPr>
                    <a:spLocks/>
                  </p:cNvSpPr>
                  <p:nvPr/>
                </p:nvSpPr>
                <p:spPr bwMode="auto">
                  <a:xfrm>
                    <a:off x="5166" y="1691"/>
                    <a:ext cx="115" cy="129"/>
                  </a:xfrm>
                  <a:custGeom>
                    <a:avLst/>
                    <a:gdLst>
                      <a:gd name="T0" fmla="*/ 0 w 689"/>
                      <a:gd name="T1" fmla="*/ 0 h 778"/>
                      <a:gd name="T2" fmla="*/ 0 w 689"/>
                      <a:gd name="T3" fmla="*/ 0 h 778"/>
                      <a:gd name="T4" fmla="*/ 0 w 689"/>
                      <a:gd name="T5" fmla="*/ 0 h 778"/>
                      <a:gd name="T6" fmla="*/ 0 w 689"/>
                      <a:gd name="T7" fmla="*/ 0 h 778"/>
                      <a:gd name="T8" fmla="*/ 0 w 689"/>
                      <a:gd name="T9" fmla="*/ 0 h 7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9" h="778">
                        <a:moveTo>
                          <a:pt x="0" y="36"/>
                        </a:moveTo>
                        <a:lnTo>
                          <a:pt x="98" y="778"/>
                        </a:lnTo>
                        <a:lnTo>
                          <a:pt x="689" y="689"/>
                        </a:lnTo>
                        <a:lnTo>
                          <a:pt x="587" y="0"/>
                        </a:lnTo>
                        <a:lnTo>
                          <a:pt x="0" y="36"/>
                        </a:lnTo>
                        <a:close/>
                      </a:path>
                    </a:pathLst>
                  </a:custGeom>
                  <a:solidFill>
                    <a:srgbClr val="00C0C0"/>
                  </a:solidFill>
                  <a:ln w="1588">
                    <a:solidFill>
                      <a:srgbClr val="000000"/>
                    </a:solidFill>
                    <a:prstDash val="solid"/>
                    <a:round/>
                    <a:headEnd/>
                    <a:tailEnd/>
                  </a:ln>
                </p:spPr>
                <p:txBody>
                  <a:bodyPr/>
                  <a:lstStyle/>
                  <a:p>
                    <a:endParaRPr lang="zh-CN" altLang="en-US" b="1">
                      <a:solidFill>
                        <a:srgbClr val="000099"/>
                      </a:solidFill>
                    </a:endParaRPr>
                  </a:p>
                </p:txBody>
              </p:sp>
            </p:grpSp>
          </p:grpSp>
          <p:grpSp>
            <p:nvGrpSpPr>
              <p:cNvPr id="244962" name="Group 207"/>
              <p:cNvGrpSpPr>
                <a:grpSpLocks/>
              </p:cNvGrpSpPr>
              <p:nvPr/>
            </p:nvGrpSpPr>
            <p:grpSpPr bwMode="auto">
              <a:xfrm>
                <a:off x="5212" y="1846"/>
                <a:ext cx="113" cy="80"/>
                <a:chOff x="5212" y="1846"/>
                <a:chExt cx="113" cy="80"/>
              </a:xfrm>
            </p:grpSpPr>
            <p:sp>
              <p:nvSpPr>
                <p:cNvPr id="244963" name="Freeform 208"/>
                <p:cNvSpPr>
                  <a:spLocks/>
                </p:cNvSpPr>
                <p:nvPr/>
              </p:nvSpPr>
              <p:spPr bwMode="auto">
                <a:xfrm>
                  <a:off x="5212" y="1846"/>
                  <a:ext cx="112" cy="80"/>
                </a:xfrm>
                <a:custGeom>
                  <a:avLst/>
                  <a:gdLst>
                    <a:gd name="T0" fmla="*/ 0 w 674"/>
                    <a:gd name="T1" fmla="*/ 0 h 482"/>
                    <a:gd name="T2" fmla="*/ 0 w 674"/>
                    <a:gd name="T3" fmla="*/ 0 h 482"/>
                    <a:gd name="T4" fmla="*/ 0 w 674"/>
                    <a:gd name="T5" fmla="*/ 0 h 482"/>
                    <a:gd name="T6" fmla="*/ 0 w 674"/>
                    <a:gd name="T7" fmla="*/ 0 h 482"/>
                    <a:gd name="T8" fmla="*/ 0 w 674"/>
                    <a:gd name="T9" fmla="*/ 0 h 4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4" h="482">
                      <a:moveTo>
                        <a:pt x="674" y="0"/>
                      </a:moveTo>
                      <a:lnTo>
                        <a:pt x="0" y="143"/>
                      </a:lnTo>
                      <a:lnTo>
                        <a:pt x="0" y="482"/>
                      </a:lnTo>
                      <a:lnTo>
                        <a:pt x="674" y="271"/>
                      </a:lnTo>
                      <a:lnTo>
                        <a:pt x="674" y="0"/>
                      </a:lnTo>
                      <a:close/>
                    </a:path>
                  </a:pathLst>
                </a:custGeom>
                <a:solidFill>
                  <a:srgbClr val="404040"/>
                </a:solidFill>
                <a:ln w="1588">
                  <a:solidFill>
                    <a:srgbClr val="000000"/>
                  </a:solidFill>
                  <a:prstDash val="solid"/>
                  <a:round/>
                  <a:headEnd/>
                  <a:tailEnd/>
                </a:ln>
              </p:spPr>
              <p:txBody>
                <a:bodyPr/>
                <a:lstStyle/>
                <a:p>
                  <a:endParaRPr lang="zh-CN" altLang="en-US" b="1">
                    <a:solidFill>
                      <a:srgbClr val="000099"/>
                    </a:solidFill>
                  </a:endParaRPr>
                </a:p>
              </p:txBody>
            </p:sp>
            <p:sp>
              <p:nvSpPr>
                <p:cNvPr id="244964" name="Line 209"/>
                <p:cNvSpPr>
                  <a:spLocks noChangeShapeType="1"/>
                </p:cNvSpPr>
                <p:nvPr/>
              </p:nvSpPr>
              <p:spPr bwMode="auto">
                <a:xfrm flipV="1">
                  <a:off x="5286" y="1866"/>
                  <a:ext cx="30" cy="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65" name="Line 210"/>
                <p:cNvSpPr>
                  <a:spLocks noChangeShapeType="1"/>
                </p:cNvSpPr>
                <p:nvPr/>
              </p:nvSpPr>
              <p:spPr bwMode="auto">
                <a:xfrm flipH="1">
                  <a:off x="5231" y="1876"/>
                  <a:ext cx="39" cy="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66" name="Line 211"/>
                <p:cNvSpPr>
                  <a:spLocks noChangeShapeType="1"/>
                </p:cNvSpPr>
                <p:nvPr/>
              </p:nvSpPr>
              <p:spPr bwMode="auto">
                <a:xfrm>
                  <a:off x="5277" y="1856"/>
                  <a:ext cx="1" cy="5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67" name="Line 212"/>
                <p:cNvSpPr>
                  <a:spLocks noChangeShapeType="1"/>
                </p:cNvSpPr>
                <p:nvPr/>
              </p:nvSpPr>
              <p:spPr bwMode="auto">
                <a:xfrm>
                  <a:off x="5223" y="1868"/>
                  <a:ext cx="1" cy="5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68" name="Line 213"/>
                <p:cNvSpPr>
                  <a:spLocks noChangeShapeType="1"/>
                </p:cNvSpPr>
                <p:nvPr/>
              </p:nvSpPr>
              <p:spPr bwMode="auto">
                <a:xfrm flipH="1">
                  <a:off x="5223" y="1867"/>
                  <a:ext cx="102"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69" name="Line 214"/>
                <p:cNvSpPr>
                  <a:spLocks noChangeShapeType="1"/>
                </p:cNvSpPr>
                <p:nvPr/>
              </p:nvSpPr>
              <p:spPr bwMode="auto">
                <a:xfrm flipV="1">
                  <a:off x="5223" y="1860"/>
                  <a:ext cx="102" cy="2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grpSp>
          <p:nvGrpSpPr>
            <p:cNvPr id="244929" name="Group 215"/>
            <p:cNvGrpSpPr>
              <a:grpSpLocks/>
            </p:cNvGrpSpPr>
            <p:nvPr/>
          </p:nvGrpSpPr>
          <p:grpSpPr bwMode="auto">
            <a:xfrm>
              <a:off x="5170" y="1848"/>
              <a:ext cx="270" cy="138"/>
              <a:chOff x="5170" y="1848"/>
              <a:chExt cx="270" cy="138"/>
            </a:xfrm>
          </p:grpSpPr>
          <p:grpSp>
            <p:nvGrpSpPr>
              <p:cNvPr id="244930" name="Group 216"/>
              <p:cNvGrpSpPr>
                <a:grpSpLocks/>
              </p:cNvGrpSpPr>
              <p:nvPr/>
            </p:nvGrpSpPr>
            <p:grpSpPr bwMode="auto">
              <a:xfrm>
                <a:off x="5188" y="1923"/>
                <a:ext cx="43" cy="32"/>
                <a:chOff x="5188" y="1923"/>
                <a:chExt cx="43" cy="32"/>
              </a:xfrm>
            </p:grpSpPr>
            <p:sp>
              <p:nvSpPr>
                <p:cNvPr id="244959" name="Freeform 217"/>
                <p:cNvSpPr>
                  <a:spLocks/>
                </p:cNvSpPr>
                <p:nvPr/>
              </p:nvSpPr>
              <p:spPr bwMode="auto">
                <a:xfrm>
                  <a:off x="5188" y="1923"/>
                  <a:ext cx="12" cy="32"/>
                </a:xfrm>
                <a:custGeom>
                  <a:avLst/>
                  <a:gdLst>
                    <a:gd name="T0" fmla="*/ 0 w 75"/>
                    <a:gd name="T1" fmla="*/ 0 h 194"/>
                    <a:gd name="T2" fmla="*/ 0 w 75"/>
                    <a:gd name="T3" fmla="*/ 0 h 194"/>
                    <a:gd name="T4" fmla="*/ 0 w 75"/>
                    <a:gd name="T5" fmla="*/ 0 h 194"/>
                    <a:gd name="T6" fmla="*/ 0 w 75"/>
                    <a:gd name="T7" fmla="*/ 0 h 194"/>
                    <a:gd name="T8" fmla="*/ 0 w 75"/>
                    <a:gd name="T9" fmla="*/ 0 h 1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194">
                      <a:moveTo>
                        <a:pt x="23" y="0"/>
                      </a:moveTo>
                      <a:lnTo>
                        <a:pt x="0" y="183"/>
                      </a:lnTo>
                      <a:lnTo>
                        <a:pt x="55" y="194"/>
                      </a:lnTo>
                      <a:lnTo>
                        <a:pt x="75" y="8"/>
                      </a:lnTo>
                      <a:lnTo>
                        <a:pt x="23" y="0"/>
                      </a:lnTo>
                      <a:close/>
                    </a:path>
                  </a:pathLst>
                </a:custGeom>
                <a:solidFill>
                  <a:srgbClr val="606060"/>
                </a:solidFill>
                <a:ln w="1588">
                  <a:solidFill>
                    <a:srgbClr val="000000"/>
                  </a:solidFill>
                  <a:prstDash val="solid"/>
                  <a:round/>
                  <a:headEnd/>
                  <a:tailEnd/>
                </a:ln>
              </p:spPr>
              <p:txBody>
                <a:bodyPr/>
                <a:lstStyle/>
                <a:p>
                  <a:endParaRPr lang="zh-CN" altLang="en-US" b="1">
                    <a:solidFill>
                      <a:srgbClr val="000099"/>
                    </a:solidFill>
                  </a:endParaRPr>
                </a:p>
              </p:txBody>
            </p:sp>
            <p:sp>
              <p:nvSpPr>
                <p:cNvPr id="244960" name="Freeform 218"/>
                <p:cNvSpPr>
                  <a:spLocks/>
                </p:cNvSpPr>
                <p:nvPr/>
              </p:nvSpPr>
              <p:spPr bwMode="auto">
                <a:xfrm>
                  <a:off x="5197" y="1927"/>
                  <a:ext cx="34" cy="28"/>
                </a:xfrm>
                <a:custGeom>
                  <a:avLst/>
                  <a:gdLst>
                    <a:gd name="T0" fmla="*/ 0 w 206"/>
                    <a:gd name="T1" fmla="*/ 0 h 168"/>
                    <a:gd name="T2" fmla="*/ 0 w 206"/>
                    <a:gd name="T3" fmla="*/ 0 h 168"/>
                    <a:gd name="T4" fmla="*/ 0 w 206"/>
                    <a:gd name="T5" fmla="*/ 0 h 168"/>
                    <a:gd name="T6" fmla="*/ 0 w 206"/>
                    <a:gd name="T7" fmla="*/ 0 h 168"/>
                    <a:gd name="T8" fmla="*/ 0 w 206"/>
                    <a:gd name="T9" fmla="*/ 0 h 168"/>
                    <a:gd name="T10" fmla="*/ 0 w 206"/>
                    <a:gd name="T11" fmla="*/ 0 h 168"/>
                    <a:gd name="T12" fmla="*/ 0 w 206"/>
                    <a:gd name="T13" fmla="*/ 0 h 1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6" h="168">
                      <a:moveTo>
                        <a:pt x="17" y="5"/>
                      </a:moveTo>
                      <a:lnTo>
                        <a:pt x="0" y="168"/>
                      </a:lnTo>
                      <a:lnTo>
                        <a:pt x="206" y="84"/>
                      </a:lnTo>
                      <a:lnTo>
                        <a:pt x="126" y="58"/>
                      </a:lnTo>
                      <a:lnTo>
                        <a:pt x="52" y="97"/>
                      </a:lnTo>
                      <a:lnTo>
                        <a:pt x="75" y="0"/>
                      </a:lnTo>
                      <a:lnTo>
                        <a:pt x="17" y="5"/>
                      </a:lnTo>
                      <a:close/>
                    </a:path>
                  </a:pathLst>
                </a:custGeom>
                <a:solidFill>
                  <a:srgbClr val="404040"/>
                </a:solidFill>
                <a:ln w="1588">
                  <a:solidFill>
                    <a:srgbClr val="000000"/>
                  </a:solidFill>
                  <a:prstDash val="solid"/>
                  <a:round/>
                  <a:headEnd/>
                  <a:tailEnd/>
                </a:ln>
              </p:spPr>
              <p:txBody>
                <a:bodyPr/>
                <a:lstStyle/>
                <a:p>
                  <a:endParaRPr lang="zh-CN" altLang="en-US" b="1">
                    <a:solidFill>
                      <a:srgbClr val="000099"/>
                    </a:solidFill>
                  </a:endParaRPr>
                </a:p>
              </p:txBody>
            </p:sp>
          </p:grpSp>
          <p:grpSp>
            <p:nvGrpSpPr>
              <p:cNvPr id="244931" name="Group 219"/>
              <p:cNvGrpSpPr>
                <a:grpSpLocks/>
              </p:cNvGrpSpPr>
              <p:nvPr/>
            </p:nvGrpSpPr>
            <p:grpSpPr bwMode="auto">
              <a:xfrm>
                <a:off x="5170" y="1848"/>
                <a:ext cx="270" cy="138"/>
                <a:chOff x="5170" y="1848"/>
                <a:chExt cx="270" cy="138"/>
              </a:xfrm>
            </p:grpSpPr>
            <p:sp>
              <p:nvSpPr>
                <p:cNvPr id="244932" name="Freeform 220"/>
                <p:cNvSpPr>
                  <a:spLocks/>
                </p:cNvSpPr>
                <p:nvPr/>
              </p:nvSpPr>
              <p:spPr bwMode="auto">
                <a:xfrm>
                  <a:off x="5175" y="1848"/>
                  <a:ext cx="264" cy="122"/>
                </a:xfrm>
                <a:custGeom>
                  <a:avLst/>
                  <a:gdLst>
                    <a:gd name="T0" fmla="*/ 0 w 1583"/>
                    <a:gd name="T1" fmla="*/ 0 h 729"/>
                    <a:gd name="T2" fmla="*/ 0 w 1583"/>
                    <a:gd name="T3" fmla="*/ 0 h 729"/>
                    <a:gd name="T4" fmla="*/ 0 w 1583"/>
                    <a:gd name="T5" fmla="*/ 0 h 729"/>
                    <a:gd name="T6" fmla="*/ 0 w 1583"/>
                    <a:gd name="T7" fmla="*/ 0 h 729"/>
                    <a:gd name="T8" fmla="*/ 0 w 1583"/>
                    <a:gd name="T9" fmla="*/ 0 h 7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3" h="729">
                      <a:moveTo>
                        <a:pt x="0" y="309"/>
                      </a:moveTo>
                      <a:lnTo>
                        <a:pt x="759" y="729"/>
                      </a:lnTo>
                      <a:lnTo>
                        <a:pt x="1583" y="318"/>
                      </a:lnTo>
                      <a:lnTo>
                        <a:pt x="951" y="0"/>
                      </a:lnTo>
                      <a:lnTo>
                        <a:pt x="0" y="309"/>
                      </a:lnTo>
                      <a:close/>
                    </a:path>
                  </a:pathLst>
                </a:custGeom>
                <a:solidFill>
                  <a:srgbClr val="808080"/>
                </a:solidFill>
                <a:ln w="1588">
                  <a:solidFill>
                    <a:srgbClr val="000000"/>
                  </a:solidFill>
                  <a:prstDash val="solid"/>
                  <a:round/>
                  <a:headEnd/>
                  <a:tailEnd/>
                </a:ln>
              </p:spPr>
              <p:txBody>
                <a:bodyPr/>
                <a:lstStyle/>
                <a:p>
                  <a:endParaRPr lang="zh-CN" altLang="en-US" b="1">
                    <a:solidFill>
                      <a:srgbClr val="000099"/>
                    </a:solidFill>
                  </a:endParaRPr>
                </a:p>
              </p:txBody>
            </p:sp>
            <p:sp>
              <p:nvSpPr>
                <p:cNvPr id="244933" name="Freeform 221"/>
                <p:cNvSpPr>
                  <a:spLocks/>
                </p:cNvSpPr>
                <p:nvPr/>
              </p:nvSpPr>
              <p:spPr bwMode="auto">
                <a:xfrm>
                  <a:off x="5170" y="1899"/>
                  <a:ext cx="133" cy="86"/>
                </a:xfrm>
                <a:custGeom>
                  <a:avLst/>
                  <a:gdLst>
                    <a:gd name="T0" fmla="*/ 0 w 792"/>
                    <a:gd name="T1" fmla="*/ 0 h 516"/>
                    <a:gd name="T2" fmla="*/ 0 w 792"/>
                    <a:gd name="T3" fmla="*/ 0 h 516"/>
                    <a:gd name="T4" fmla="*/ 0 w 792"/>
                    <a:gd name="T5" fmla="*/ 0 h 516"/>
                    <a:gd name="T6" fmla="*/ 0 w 792"/>
                    <a:gd name="T7" fmla="*/ 0 h 516"/>
                    <a:gd name="T8" fmla="*/ 0 w 792"/>
                    <a:gd name="T9" fmla="*/ 0 h 5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2" h="516">
                      <a:moveTo>
                        <a:pt x="28" y="0"/>
                      </a:moveTo>
                      <a:lnTo>
                        <a:pt x="792" y="426"/>
                      </a:lnTo>
                      <a:lnTo>
                        <a:pt x="770" y="516"/>
                      </a:lnTo>
                      <a:lnTo>
                        <a:pt x="0" y="82"/>
                      </a:lnTo>
                      <a:lnTo>
                        <a:pt x="28" y="0"/>
                      </a:lnTo>
                      <a:close/>
                    </a:path>
                  </a:pathLst>
                </a:custGeom>
                <a:solidFill>
                  <a:srgbClr val="606060"/>
                </a:solidFill>
                <a:ln w="1588">
                  <a:solidFill>
                    <a:srgbClr val="000000"/>
                  </a:solidFill>
                  <a:prstDash val="solid"/>
                  <a:round/>
                  <a:headEnd/>
                  <a:tailEnd/>
                </a:ln>
              </p:spPr>
              <p:txBody>
                <a:bodyPr/>
                <a:lstStyle/>
                <a:p>
                  <a:endParaRPr lang="zh-CN" altLang="en-US" b="1">
                    <a:solidFill>
                      <a:srgbClr val="000099"/>
                    </a:solidFill>
                  </a:endParaRPr>
                </a:p>
              </p:txBody>
            </p:sp>
            <p:sp>
              <p:nvSpPr>
                <p:cNvPr id="244934" name="Freeform 222"/>
                <p:cNvSpPr>
                  <a:spLocks/>
                </p:cNvSpPr>
                <p:nvPr/>
              </p:nvSpPr>
              <p:spPr bwMode="auto">
                <a:xfrm>
                  <a:off x="5299" y="1901"/>
                  <a:ext cx="141" cy="85"/>
                </a:xfrm>
                <a:custGeom>
                  <a:avLst/>
                  <a:gdLst>
                    <a:gd name="T0" fmla="*/ 0 w 846"/>
                    <a:gd name="T1" fmla="*/ 0 h 507"/>
                    <a:gd name="T2" fmla="*/ 0 w 846"/>
                    <a:gd name="T3" fmla="*/ 0 h 507"/>
                    <a:gd name="T4" fmla="*/ 0 w 846"/>
                    <a:gd name="T5" fmla="*/ 0 h 507"/>
                    <a:gd name="T6" fmla="*/ 0 w 846"/>
                    <a:gd name="T7" fmla="*/ 0 h 507"/>
                    <a:gd name="T8" fmla="*/ 0 w 846"/>
                    <a:gd name="T9" fmla="*/ 0 h 5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6" h="507">
                      <a:moveTo>
                        <a:pt x="0" y="507"/>
                      </a:moveTo>
                      <a:lnTo>
                        <a:pt x="25" y="411"/>
                      </a:lnTo>
                      <a:lnTo>
                        <a:pt x="846" y="0"/>
                      </a:lnTo>
                      <a:lnTo>
                        <a:pt x="817" y="76"/>
                      </a:lnTo>
                      <a:lnTo>
                        <a:pt x="0" y="507"/>
                      </a:lnTo>
                      <a:close/>
                    </a:path>
                  </a:pathLst>
                </a:custGeom>
                <a:solidFill>
                  <a:srgbClr val="404040"/>
                </a:solidFill>
                <a:ln w="1588">
                  <a:solidFill>
                    <a:srgbClr val="000000"/>
                  </a:solidFill>
                  <a:prstDash val="solid"/>
                  <a:round/>
                  <a:headEnd/>
                  <a:tailEnd/>
                </a:ln>
              </p:spPr>
              <p:txBody>
                <a:bodyPr/>
                <a:lstStyle/>
                <a:p>
                  <a:endParaRPr lang="zh-CN" altLang="en-US" b="1">
                    <a:solidFill>
                      <a:srgbClr val="000099"/>
                    </a:solidFill>
                  </a:endParaRPr>
                </a:p>
              </p:txBody>
            </p:sp>
            <p:sp>
              <p:nvSpPr>
                <p:cNvPr id="244935" name="Freeform 223"/>
                <p:cNvSpPr>
                  <a:spLocks/>
                </p:cNvSpPr>
                <p:nvPr/>
              </p:nvSpPr>
              <p:spPr bwMode="auto">
                <a:xfrm>
                  <a:off x="5227" y="1905"/>
                  <a:ext cx="106" cy="54"/>
                </a:xfrm>
                <a:custGeom>
                  <a:avLst/>
                  <a:gdLst>
                    <a:gd name="T0" fmla="*/ 0 w 637"/>
                    <a:gd name="T1" fmla="*/ 0 h 321"/>
                    <a:gd name="T2" fmla="*/ 0 w 637"/>
                    <a:gd name="T3" fmla="*/ 0 h 321"/>
                    <a:gd name="T4" fmla="*/ 0 w 637"/>
                    <a:gd name="T5" fmla="*/ 0 h 321"/>
                    <a:gd name="T6" fmla="*/ 0 w 637"/>
                    <a:gd name="T7" fmla="*/ 0 h 321"/>
                    <a:gd name="T8" fmla="*/ 0 w 637"/>
                    <a:gd name="T9" fmla="*/ 0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321">
                      <a:moveTo>
                        <a:pt x="0" y="83"/>
                      </a:moveTo>
                      <a:lnTo>
                        <a:pt x="220" y="0"/>
                      </a:lnTo>
                      <a:lnTo>
                        <a:pt x="637" y="224"/>
                      </a:lnTo>
                      <a:lnTo>
                        <a:pt x="425" y="321"/>
                      </a:lnTo>
                      <a:lnTo>
                        <a:pt x="0" y="83"/>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936" name="Freeform 224"/>
                <p:cNvSpPr>
                  <a:spLocks/>
                </p:cNvSpPr>
                <p:nvPr/>
              </p:nvSpPr>
              <p:spPr bwMode="auto">
                <a:xfrm>
                  <a:off x="5270" y="1868"/>
                  <a:ext cx="156" cy="72"/>
                </a:xfrm>
                <a:custGeom>
                  <a:avLst/>
                  <a:gdLst>
                    <a:gd name="T0" fmla="*/ 0 w 938"/>
                    <a:gd name="T1" fmla="*/ 0 h 434"/>
                    <a:gd name="T2" fmla="*/ 0 w 938"/>
                    <a:gd name="T3" fmla="*/ 0 h 434"/>
                    <a:gd name="T4" fmla="*/ 0 w 938"/>
                    <a:gd name="T5" fmla="*/ 0 h 434"/>
                    <a:gd name="T6" fmla="*/ 0 w 938"/>
                    <a:gd name="T7" fmla="*/ 0 h 434"/>
                    <a:gd name="T8" fmla="*/ 0 w 938"/>
                    <a:gd name="T9" fmla="*/ 0 h 4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38" h="434">
                      <a:moveTo>
                        <a:pt x="0" y="210"/>
                      </a:moveTo>
                      <a:lnTo>
                        <a:pt x="410" y="434"/>
                      </a:lnTo>
                      <a:lnTo>
                        <a:pt x="938" y="186"/>
                      </a:lnTo>
                      <a:lnTo>
                        <a:pt x="554" y="0"/>
                      </a:lnTo>
                      <a:lnTo>
                        <a:pt x="0" y="21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937" name="Freeform 225"/>
                <p:cNvSpPr>
                  <a:spLocks/>
                </p:cNvSpPr>
                <p:nvPr/>
              </p:nvSpPr>
              <p:spPr bwMode="auto">
                <a:xfrm>
                  <a:off x="5188" y="1852"/>
                  <a:ext cx="172" cy="66"/>
                </a:xfrm>
                <a:custGeom>
                  <a:avLst/>
                  <a:gdLst>
                    <a:gd name="T0" fmla="*/ 0 w 1034"/>
                    <a:gd name="T1" fmla="*/ 0 h 395"/>
                    <a:gd name="T2" fmla="*/ 0 w 1034"/>
                    <a:gd name="T3" fmla="*/ 0 h 395"/>
                    <a:gd name="T4" fmla="*/ 0 w 1034"/>
                    <a:gd name="T5" fmla="*/ 0 h 395"/>
                    <a:gd name="T6" fmla="*/ 0 w 1034"/>
                    <a:gd name="T7" fmla="*/ 0 h 395"/>
                    <a:gd name="T8" fmla="*/ 0 w 1034"/>
                    <a:gd name="T9" fmla="*/ 0 h 3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4" h="395">
                      <a:moveTo>
                        <a:pt x="216" y="395"/>
                      </a:moveTo>
                      <a:lnTo>
                        <a:pt x="0" y="285"/>
                      </a:lnTo>
                      <a:lnTo>
                        <a:pt x="867" y="0"/>
                      </a:lnTo>
                      <a:lnTo>
                        <a:pt x="1034" y="82"/>
                      </a:lnTo>
                      <a:lnTo>
                        <a:pt x="216" y="39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938" name="Line 226"/>
                <p:cNvSpPr>
                  <a:spLocks noChangeShapeType="1"/>
                </p:cNvSpPr>
                <p:nvPr/>
              </p:nvSpPr>
              <p:spPr bwMode="auto">
                <a:xfrm flipV="1">
                  <a:off x="5193" y="1855"/>
                  <a:ext cx="148" cy="51"/>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39" name="Line 227"/>
                <p:cNvSpPr>
                  <a:spLocks noChangeShapeType="1"/>
                </p:cNvSpPr>
                <p:nvPr/>
              </p:nvSpPr>
              <p:spPr bwMode="auto">
                <a:xfrm flipV="1">
                  <a:off x="5205" y="1858"/>
                  <a:ext cx="144" cy="52"/>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40" name="Line 228"/>
                <p:cNvSpPr>
                  <a:spLocks noChangeShapeType="1"/>
                </p:cNvSpPr>
                <p:nvPr/>
              </p:nvSpPr>
              <p:spPr bwMode="auto">
                <a:xfrm flipV="1">
                  <a:off x="5214" y="1862"/>
                  <a:ext cx="141" cy="54"/>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41" name="Line 229"/>
                <p:cNvSpPr>
                  <a:spLocks noChangeShapeType="1"/>
                </p:cNvSpPr>
                <p:nvPr/>
              </p:nvSpPr>
              <p:spPr bwMode="auto">
                <a:xfrm flipV="1">
                  <a:off x="5235" y="1871"/>
                  <a:ext cx="138" cy="5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42" name="Line 230"/>
                <p:cNvSpPr>
                  <a:spLocks noChangeShapeType="1"/>
                </p:cNvSpPr>
                <p:nvPr/>
              </p:nvSpPr>
              <p:spPr bwMode="auto">
                <a:xfrm flipV="1">
                  <a:off x="5246" y="1877"/>
                  <a:ext cx="137" cy="56"/>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43" name="Line 231"/>
                <p:cNvSpPr>
                  <a:spLocks noChangeShapeType="1"/>
                </p:cNvSpPr>
                <p:nvPr/>
              </p:nvSpPr>
              <p:spPr bwMode="auto">
                <a:xfrm flipV="1">
                  <a:off x="5261" y="1885"/>
                  <a:ext cx="124" cy="5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44" name="Line 232"/>
                <p:cNvSpPr>
                  <a:spLocks noChangeShapeType="1"/>
                </p:cNvSpPr>
                <p:nvPr/>
              </p:nvSpPr>
              <p:spPr bwMode="auto">
                <a:xfrm flipV="1">
                  <a:off x="5274" y="1890"/>
                  <a:ext cx="119" cy="5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45" name="Line 233"/>
                <p:cNvSpPr>
                  <a:spLocks noChangeShapeType="1"/>
                </p:cNvSpPr>
                <p:nvPr/>
              </p:nvSpPr>
              <p:spPr bwMode="auto">
                <a:xfrm flipV="1">
                  <a:off x="5291" y="1897"/>
                  <a:ext cx="114" cy="52"/>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46" name="Line 234"/>
                <p:cNvSpPr>
                  <a:spLocks noChangeShapeType="1"/>
                </p:cNvSpPr>
                <p:nvPr/>
              </p:nvSpPr>
              <p:spPr bwMode="auto">
                <a:xfrm>
                  <a:off x="5239" y="1915"/>
                  <a:ext cx="71" cy="4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47" name="Line 235"/>
                <p:cNvSpPr>
                  <a:spLocks noChangeShapeType="1"/>
                </p:cNvSpPr>
                <p:nvPr/>
              </p:nvSpPr>
              <p:spPr bwMode="auto">
                <a:xfrm>
                  <a:off x="5255" y="1910"/>
                  <a:ext cx="69" cy="38"/>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48" name="Line 236"/>
                <p:cNvSpPr>
                  <a:spLocks noChangeShapeType="1"/>
                </p:cNvSpPr>
                <p:nvPr/>
              </p:nvSpPr>
              <p:spPr bwMode="auto">
                <a:xfrm>
                  <a:off x="5285" y="1897"/>
                  <a:ext cx="68" cy="3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49" name="Line 237"/>
                <p:cNvSpPr>
                  <a:spLocks noChangeShapeType="1"/>
                </p:cNvSpPr>
                <p:nvPr/>
              </p:nvSpPr>
              <p:spPr bwMode="auto">
                <a:xfrm>
                  <a:off x="5301" y="1891"/>
                  <a:ext cx="67" cy="36"/>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50" name="Line 238"/>
                <p:cNvSpPr>
                  <a:spLocks noChangeShapeType="1"/>
                </p:cNvSpPr>
                <p:nvPr/>
              </p:nvSpPr>
              <p:spPr bwMode="auto">
                <a:xfrm>
                  <a:off x="5318" y="1886"/>
                  <a:ext cx="65" cy="36"/>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51" name="Line 239"/>
                <p:cNvSpPr>
                  <a:spLocks noChangeShapeType="1"/>
                </p:cNvSpPr>
                <p:nvPr/>
              </p:nvSpPr>
              <p:spPr bwMode="auto">
                <a:xfrm>
                  <a:off x="5332" y="1880"/>
                  <a:ext cx="64" cy="34"/>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52" name="Line 240"/>
                <p:cNvSpPr>
                  <a:spLocks noChangeShapeType="1"/>
                </p:cNvSpPr>
                <p:nvPr/>
              </p:nvSpPr>
              <p:spPr bwMode="auto">
                <a:xfrm>
                  <a:off x="5346" y="1874"/>
                  <a:ext cx="64" cy="3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53" name="Line 241"/>
                <p:cNvSpPr>
                  <a:spLocks noChangeShapeType="1"/>
                </p:cNvSpPr>
                <p:nvPr/>
              </p:nvSpPr>
              <p:spPr bwMode="auto">
                <a:xfrm>
                  <a:off x="5209" y="1892"/>
                  <a:ext cx="35" cy="18"/>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54" name="Line 242"/>
                <p:cNvSpPr>
                  <a:spLocks noChangeShapeType="1"/>
                </p:cNvSpPr>
                <p:nvPr/>
              </p:nvSpPr>
              <p:spPr bwMode="auto">
                <a:xfrm>
                  <a:off x="5232" y="1885"/>
                  <a:ext cx="32" cy="1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55" name="Line 243"/>
                <p:cNvSpPr>
                  <a:spLocks noChangeShapeType="1"/>
                </p:cNvSpPr>
                <p:nvPr/>
              </p:nvSpPr>
              <p:spPr bwMode="auto">
                <a:xfrm>
                  <a:off x="5252" y="1879"/>
                  <a:ext cx="33" cy="1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56" name="Line 244"/>
                <p:cNvSpPr>
                  <a:spLocks noChangeShapeType="1"/>
                </p:cNvSpPr>
                <p:nvPr/>
              </p:nvSpPr>
              <p:spPr bwMode="auto">
                <a:xfrm>
                  <a:off x="5272" y="1872"/>
                  <a:ext cx="32" cy="1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57" name="Line 245"/>
                <p:cNvSpPr>
                  <a:spLocks noChangeShapeType="1"/>
                </p:cNvSpPr>
                <p:nvPr/>
              </p:nvSpPr>
              <p:spPr bwMode="auto">
                <a:xfrm>
                  <a:off x="5292" y="1865"/>
                  <a:ext cx="31" cy="16"/>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58" name="Line 246"/>
                <p:cNvSpPr>
                  <a:spLocks noChangeShapeType="1"/>
                </p:cNvSpPr>
                <p:nvPr/>
              </p:nvSpPr>
              <p:spPr bwMode="auto">
                <a:xfrm>
                  <a:off x="5315" y="1858"/>
                  <a:ext cx="29" cy="1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grpSp>
      <p:grpSp>
        <p:nvGrpSpPr>
          <p:cNvPr id="244786" name="Group 247"/>
          <p:cNvGrpSpPr>
            <a:grpSpLocks/>
          </p:cNvGrpSpPr>
          <p:nvPr/>
        </p:nvGrpSpPr>
        <p:grpSpPr bwMode="auto">
          <a:xfrm>
            <a:off x="9162337" y="4983163"/>
            <a:ext cx="598488" cy="246062"/>
            <a:chOff x="5266" y="2029"/>
            <a:chExt cx="348" cy="155"/>
          </a:xfrm>
        </p:grpSpPr>
        <p:sp>
          <p:nvSpPr>
            <p:cNvPr id="244922" name="Freeform 248"/>
            <p:cNvSpPr>
              <a:spLocks/>
            </p:cNvSpPr>
            <p:nvPr/>
          </p:nvSpPr>
          <p:spPr bwMode="auto">
            <a:xfrm>
              <a:off x="5266" y="2029"/>
              <a:ext cx="348" cy="155"/>
            </a:xfrm>
            <a:custGeom>
              <a:avLst/>
              <a:gdLst>
                <a:gd name="T0" fmla="*/ 0 w 2091"/>
                <a:gd name="T1" fmla="*/ 0 h 931"/>
                <a:gd name="T2" fmla="*/ 0 w 2091"/>
                <a:gd name="T3" fmla="*/ 0 h 931"/>
                <a:gd name="T4" fmla="*/ 0 w 2091"/>
                <a:gd name="T5" fmla="*/ 0 h 931"/>
                <a:gd name="T6" fmla="*/ 0 w 2091"/>
                <a:gd name="T7" fmla="*/ 0 h 931"/>
                <a:gd name="T8" fmla="*/ 0 w 2091"/>
                <a:gd name="T9" fmla="*/ 0 h 931"/>
                <a:gd name="T10" fmla="*/ 0 w 2091"/>
                <a:gd name="T11" fmla="*/ 0 h 931"/>
                <a:gd name="T12" fmla="*/ 0 w 2091"/>
                <a:gd name="T13" fmla="*/ 0 h 931"/>
                <a:gd name="T14" fmla="*/ 0 w 2091"/>
                <a:gd name="T15" fmla="*/ 0 h 931"/>
                <a:gd name="T16" fmla="*/ 0 w 2091"/>
                <a:gd name="T17" fmla="*/ 0 h 931"/>
                <a:gd name="T18" fmla="*/ 0 w 2091"/>
                <a:gd name="T19" fmla="*/ 0 h 931"/>
                <a:gd name="T20" fmla="*/ 0 w 2091"/>
                <a:gd name="T21" fmla="*/ 0 h 931"/>
                <a:gd name="T22" fmla="*/ 0 w 2091"/>
                <a:gd name="T23" fmla="*/ 0 h 931"/>
                <a:gd name="T24" fmla="*/ 0 w 2091"/>
                <a:gd name="T25" fmla="*/ 0 h 931"/>
                <a:gd name="T26" fmla="*/ 0 w 2091"/>
                <a:gd name="T27" fmla="*/ 0 h 931"/>
                <a:gd name="T28" fmla="*/ 0 w 2091"/>
                <a:gd name="T29" fmla="*/ 0 h 931"/>
                <a:gd name="T30" fmla="*/ 0 w 2091"/>
                <a:gd name="T31" fmla="*/ 0 h 931"/>
                <a:gd name="T32" fmla="*/ 0 w 2091"/>
                <a:gd name="T33" fmla="*/ 0 h 931"/>
                <a:gd name="T34" fmla="*/ 0 w 2091"/>
                <a:gd name="T35" fmla="*/ 0 h 931"/>
                <a:gd name="T36" fmla="*/ 0 w 2091"/>
                <a:gd name="T37" fmla="*/ 0 h 931"/>
                <a:gd name="T38" fmla="*/ 0 w 2091"/>
                <a:gd name="T39" fmla="*/ 0 h 931"/>
                <a:gd name="T40" fmla="*/ 0 w 2091"/>
                <a:gd name="T41" fmla="*/ 0 h 931"/>
                <a:gd name="T42" fmla="*/ 0 w 2091"/>
                <a:gd name="T43" fmla="*/ 0 h 931"/>
                <a:gd name="T44" fmla="*/ 0 w 2091"/>
                <a:gd name="T45" fmla="*/ 0 h 931"/>
                <a:gd name="T46" fmla="*/ 0 w 2091"/>
                <a:gd name="T47" fmla="*/ 0 h 931"/>
                <a:gd name="T48" fmla="*/ 0 w 2091"/>
                <a:gd name="T49" fmla="*/ 0 h 931"/>
                <a:gd name="T50" fmla="*/ 0 w 2091"/>
                <a:gd name="T51" fmla="*/ 0 h 931"/>
                <a:gd name="T52" fmla="*/ 0 w 2091"/>
                <a:gd name="T53" fmla="*/ 0 h 931"/>
                <a:gd name="T54" fmla="*/ 0 w 2091"/>
                <a:gd name="T55" fmla="*/ 0 h 931"/>
                <a:gd name="T56" fmla="*/ 0 w 2091"/>
                <a:gd name="T57" fmla="*/ 0 h 931"/>
                <a:gd name="T58" fmla="*/ 0 w 2091"/>
                <a:gd name="T59" fmla="*/ 0 h 931"/>
                <a:gd name="T60" fmla="*/ 0 w 2091"/>
                <a:gd name="T61" fmla="*/ 0 h 931"/>
                <a:gd name="T62" fmla="*/ 0 w 2091"/>
                <a:gd name="T63" fmla="*/ 0 h 931"/>
                <a:gd name="T64" fmla="*/ 0 w 2091"/>
                <a:gd name="T65" fmla="*/ 0 h 931"/>
                <a:gd name="T66" fmla="*/ 0 w 2091"/>
                <a:gd name="T67" fmla="*/ 0 h 931"/>
                <a:gd name="T68" fmla="*/ 0 w 2091"/>
                <a:gd name="T69" fmla="*/ 0 h 931"/>
                <a:gd name="T70" fmla="*/ 0 w 2091"/>
                <a:gd name="T71" fmla="*/ 0 h 931"/>
                <a:gd name="T72" fmla="*/ 0 w 2091"/>
                <a:gd name="T73" fmla="*/ 0 h 931"/>
                <a:gd name="T74" fmla="*/ 0 w 2091"/>
                <a:gd name="T75" fmla="*/ 0 h 931"/>
                <a:gd name="T76" fmla="*/ 0 w 2091"/>
                <a:gd name="T77" fmla="*/ 0 h 931"/>
                <a:gd name="T78" fmla="*/ 0 w 2091"/>
                <a:gd name="T79" fmla="*/ 0 h 931"/>
                <a:gd name="T80" fmla="*/ 0 w 2091"/>
                <a:gd name="T81" fmla="*/ 0 h 931"/>
                <a:gd name="T82" fmla="*/ 0 w 2091"/>
                <a:gd name="T83" fmla="*/ 0 h 931"/>
                <a:gd name="T84" fmla="*/ 0 w 2091"/>
                <a:gd name="T85" fmla="*/ 0 h 931"/>
                <a:gd name="T86" fmla="*/ 0 w 2091"/>
                <a:gd name="T87" fmla="*/ 0 h 931"/>
                <a:gd name="T88" fmla="*/ 0 w 2091"/>
                <a:gd name="T89" fmla="*/ 0 h 93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091" h="931">
                  <a:moveTo>
                    <a:pt x="182" y="927"/>
                  </a:moveTo>
                  <a:lnTo>
                    <a:pt x="5" y="905"/>
                  </a:lnTo>
                  <a:lnTo>
                    <a:pt x="0" y="695"/>
                  </a:lnTo>
                  <a:lnTo>
                    <a:pt x="9" y="537"/>
                  </a:lnTo>
                  <a:lnTo>
                    <a:pt x="100" y="442"/>
                  </a:lnTo>
                  <a:lnTo>
                    <a:pt x="210" y="387"/>
                  </a:lnTo>
                  <a:lnTo>
                    <a:pt x="460" y="296"/>
                  </a:lnTo>
                  <a:lnTo>
                    <a:pt x="828" y="207"/>
                  </a:lnTo>
                  <a:lnTo>
                    <a:pt x="900" y="201"/>
                  </a:lnTo>
                  <a:lnTo>
                    <a:pt x="948" y="207"/>
                  </a:lnTo>
                  <a:lnTo>
                    <a:pt x="960" y="188"/>
                  </a:lnTo>
                  <a:lnTo>
                    <a:pt x="980" y="169"/>
                  </a:lnTo>
                  <a:lnTo>
                    <a:pt x="1003" y="173"/>
                  </a:lnTo>
                  <a:lnTo>
                    <a:pt x="1035" y="176"/>
                  </a:lnTo>
                  <a:lnTo>
                    <a:pt x="1049" y="138"/>
                  </a:lnTo>
                  <a:lnTo>
                    <a:pt x="1077" y="118"/>
                  </a:lnTo>
                  <a:lnTo>
                    <a:pt x="1106" y="112"/>
                  </a:lnTo>
                  <a:lnTo>
                    <a:pt x="1144" y="112"/>
                  </a:lnTo>
                  <a:lnTo>
                    <a:pt x="1138" y="82"/>
                  </a:lnTo>
                  <a:lnTo>
                    <a:pt x="1182" y="0"/>
                  </a:lnTo>
                  <a:lnTo>
                    <a:pt x="2040" y="22"/>
                  </a:lnTo>
                  <a:lnTo>
                    <a:pt x="2037" y="110"/>
                  </a:lnTo>
                  <a:lnTo>
                    <a:pt x="2053" y="188"/>
                  </a:lnTo>
                  <a:lnTo>
                    <a:pt x="2065" y="244"/>
                  </a:lnTo>
                  <a:lnTo>
                    <a:pt x="2080" y="314"/>
                  </a:lnTo>
                  <a:lnTo>
                    <a:pt x="2091" y="427"/>
                  </a:lnTo>
                  <a:lnTo>
                    <a:pt x="2077" y="494"/>
                  </a:lnTo>
                  <a:lnTo>
                    <a:pt x="2053" y="557"/>
                  </a:lnTo>
                  <a:lnTo>
                    <a:pt x="2023" y="610"/>
                  </a:lnTo>
                  <a:lnTo>
                    <a:pt x="1983" y="629"/>
                  </a:lnTo>
                  <a:lnTo>
                    <a:pt x="1921" y="648"/>
                  </a:lnTo>
                  <a:lnTo>
                    <a:pt x="1838" y="673"/>
                  </a:lnTo>
                  <a:lnTo>
                    <a:pt x="1801" y="717"/>
                  </a:lnTo>
                  <a:lnTo>
                    <a:pt x="1757" y="754"/>
                  </a:lnTo>
                  <a:lnTo>
                    <a:pt x="1686" y="786"/>
                  </a:lnTo>
                  <a:lnTo>
                    <a:pt x="1605" y="812"/>
                  </a:lnTo>
                  <a:lnTo>
                    <a:pt x="1475" y="827"/>
                  </a:lnTo>
                  <a:lnTo>
                    <a:pt x="1364" y="827"/>
                  </a:lnTo>
                  <a:lnTo>
                    <a:pt x="1279" y="818"/>
                  </a:lnTo>
                  <a:lnTo>
                    <a:pt x="1202" y="812"/>
                  </a:lnTo>
                  <a:lnTo>
                    <a:pt x="1144" y="843"/>
                  </a:lnTo>
                  <a:lnTo>
                    <a:pt x="1031" y="837"/>
                  </a:lnTo>
                  <a:lnTo>
                    <a:pt x="582" y="901"/>
                  </a:lnTo>
                  <a:lnTo>
                    <a:pt x="386" y="931"/>
                  </a:lnTo>
                  <a:lnTo>
                    <a:pt x="182" y="927"/>
                  </a:lnTo>
                  <a:close/>
                </a:path>
              </a:pathLst>
            </a:custGeom>
            <a:solidFill>
              <a:srgbClr val="606060"/>
            </a:solidFill>
            <a:ln w="1588">
              <a:solidFill>
                <a:srgbClr val="000000"/>
              </a:solidFill>
              <a:prstDash val="solid"/>
              <a:round/>
              <a:headEnd/>
              <a:tailEnd/>
            </a:ln>
          </p:spPr>
          <p:txBody>
            <a:bodyPr/>
            <a:lstStyle/>
            <a:p>
              <a:endParaRPr lang="zh-CN" altLang="en-US" b="1">
                <a:solidFill>
                  <a:srgbClr val="000099"/>
                </a:solidFill>
              </a:endParaRPr>
            </a:p>
          </p:txBody>
        </p:sp>
        <p:sp>
          <p:nvSpPr>
            <p:cNvPr id="244923" name="Freeform 249"/>
            <p:cNvSpPr>
              <a:spLocks/>
            </p:cNvSpPr>
            <p:nvPr/>
          </p:nvSpPr>
          <p:spPr bwMode="auto">
            <a:xfrm>
              <a:off x="5268" y="2043"/>
              <a:ext cx="342" cy="138"/>
            </a:xfrm>
            <a:custGeom>
              <a:avLst/>
              <a:gdLst>
                <a:gd name="T0" fmla="*/ 0 w 2049"/>
                <a:gd name="T1" fmla="*/ 0 h 829"/>
                <a:gd name="T2" fmla="*/ 0 w 2049"/>
                <a:gd name="T3" fmla="*/ 0 h 829"/>
                <a:gd name="T4" fmla="*/ 0 w 2049"/>
                <a:gd name="T5" fmla="*/ 0 h 829"/>
                <a:gd name="T6" fmla="*/ 0 w 2049"/>
                <a:gd name="T7" fmla="*/ 0 h 829"/>
                <a:gd name="T8" fmla="*/ 0 w 2049"/>
                <a:gd name="T9" fmla="*/ 0 h 829"/>
                <a:gd name="T10" fmla="*/ 0 w 2049"/>
                <a:gd name="T11" fmla="*/ 0 h 829"/>
                <a:gd name="T12" fmla="*/ 0 w 2049"/>
                <a:gd name="T13" fmla="*/ 0 h 829"/>
                <a:gd name="T14" fmla="*/ 0 w 2049"/>
                <a:gd name="T15" fmla="*/ 0 h 829"/>
                <a:gd name="T16" fmla="*/ 0 w 2049"/>
                <a:gd name="T17" fmla="*/ 0 h 829"/>
                <a:gd name="T18" fmla="*/ 0 w 2049"/>
                <a:gd name="T19" fmla="*/ 0 h 829"/>
                <a:gd name="T20" fmla="*/ 0 w 2049"/>
                <a:gd name="T21" fmla="*/ 0 h 829"/>
                <a:gd name="T22" fmla="*/ 0 w 2049"/>
                <a:gd name="T23" fmla="*/ 0 h 829"/>
                <a:gd name="T24" fmla="*/ 0 w 2049"/>
                <a:gd name="T25" fmla="*/ 0 h 829"/>
                <a:gd name="T26" fmla="*/ 0 w 2049"/>
                <a:gd name="T27" fmla="*/ 0 h 829"/>
                <a:gd name="T28" fmla="*/ 0 w 2049"/>
                <a:gd name="T29" fmla="*/ 0 h 829"/>
                <a:gd name="T30" fmla="*/ 0 w 2049"/>
                <a:gd name="T31" fmla="*/ 0 h 829"/>
                <a:gd name="T32" fmla="*/ 0 w 2049"/>
                <a:gd name="T33" fmla="*/ 0 h 829"/>
                <a:gd name="T34" fmla="*/ 0 w 2049"/>
                <a:gd name="T35" fmla="*/ 0 h 829"/>
                <a:gd name="T36" fmla="*/ 0 w 2049"/>
                <a:gd name="T37" fmla="*/ 0 h 829"/>
                <a:gd name="T38" fmla="*/ 0 w 2049"/>
                <a:gd name="T39" fmla="*/ 0 h 829"/>
                <a:gd name="T40" fmla="*/ 0 w 2049"/>
                <a:gd name="T41" fmla="*/ 0 h 829"/>
                <a:gd name="T42" fmla="*/ 0 w 2049"/>
                <a:gd name="T43" fmla="*/ 0 h 829"/>
                <a:gd name="T44" fmla="*/ 0 w 2049"/>
                <a:gd name="T45" fmla="*/ 0 h 829"/>
                <a:gd name="T46" fmla="*/ 0 w 2049"/>
                <a:gd name="T47" fmla="*/ 0 h 829"/>
                <a:gd name="T48" fmla="*/ 0 w 2049"/>
                <a:gd name="T49" fmla="*/ 0 h 829"/>
                <a:gd name="T50" fmla="*/ 0 w 2049"/>
                <a:gd name="T51" fmla="*/ 0 h 829"/>
                <a:gd name="T52" fmla="*/ 0 w 2049"/>
                <a:gd name="T53" fmla="*/ 0 h 829"/>
                <a:gd name="T54" fmla="*/ 0 w 2049"/>
                <a:gd name="T55" fmla="*/ 0 h 829"/>
                <a:gd name="T56" fmla="*/ 0 w 2049"/>
                <a:gd name="T57" fmla="*/ 0 h 829"/>
                <a:gd name="T58" fmla="*/ 0 w 2049"/>
                <a:gd name="T59" fmla="*/ 0 h 829"/>
                <a:gd name="T60" fmla="*/ 0 w 2049"/>
                <a:gd name="T61" fmla="*/ 0 h 829"/>
                <a:gd name="T62" fmla="*/ 0 w 2049"/>
                <a:gd name="T63" fmla="*/ 0 h 829"/>
                <a:gd name="T64" fmla="*/ 0 w 2049"/>
                <a:gd name="T65" fmla="*/ 0 h 829"/>
                <a:gd name="T66" fmla="*/ 0 w 2049"/>
                <a:gd name="T67" fmla="*/ 0 h 829"/>
                <a:gd name="T68" fmla="*/ 0 w 2049"/>
                <a:gd name="T69" fmla="*/ 0 h 829"/>
                <a:gd name="T70" fmla="*/ 0 w 2049"/>
                <a:gd name="T71" fmla="*/ 0 h 829"/>
                <a:gd name="T72" fmla="*/ 0 w 2049"/>
                <a:gd name="T73" fmla="*/ 0 h 829"/>
                <a:gd name="T74" fmla="*/ 0 w 2049"/>
                <a:gd name="T75" fmla="*/ 0 h 829"/>
                <a:gd name="T76" fmla="*/ 0 w 2049"/>
                <a:gd name="T77" fmla="*/ 0 h 829"/>
                <a:gd name="T78" fmla="*/ 0 w 2049"/>
                <a:gd name="T79" fmla="*/ 0 h 829"/>
                <a:gd name="T80" fmla="*/ 0 w 2049"/>
                <a:gd name="T81" fmla="*/ 0 h 829"/>
                <a:gd name="T82" fmla="*/ 0 w 2049"/>
                <a:gd name="T83" fmla="*/ 0 h 829"/>
                <a:gd name="T84" fmla="*/ 0 w 2049"/>
                <a:gd name="T85" fmla="*/ 0 h 8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049" h="829">
                  <a:moveTo>
                    <a:pt x="1982" y="31"/>
                  </a:moveTo>
                  <a:lnTo>
                    <a:pt x="1986" y="90"/>
                  </a:lnTo>
                  <a:lnTo>
                    <a:pt x="2010" y="67"/>
                  </a:lnTo>
                  <a:lnTo>
                    <a:pt x="2037" y="199"/>
                  </a:lnTo>
                  <a:lnTo>
                    <a:pt x="2049" y="353"/>
                  </a:lnTo>
                  <a:lnTo>
                    <a:pt x="1995" y="512"/>
                  </a:lnTo>
                  <a:lnTo>
                    <a:pt x="1868" y="549"/>
                  </a:lnTo>
                  <a:lnTo>
                    <a:pt x="1882" y="512"/>
                  </a:lnTo>
                  <a:lnTo>
                    <a:pt x="1814" y="567"/>
                  </a:lnTo>
                  <a:lnTo>
                    <a:pt x="1754" y="624"/>
                  </a:lnTo>
                  <a:lnTo>
                    <a:pt x="1622" y="688"/>
                  </a:lnTo>
                  <a:lnTo>
                    <a:pt x="1460" y="701"/>
                  </a:lnTo>
                  <a:lnTo>
                    <a:pt x="1264" y="710"/>
                  </a:lnTo>
                  <a:lnTo>
                    <a:pt x="1181" y="701"/>
                  </a:lnTo>
                  <a:lnTo>
                    <a:pt x="1255" y="669"/>
                  </a:lnTo>
                  <a:lnTo>
                    <a:pt x="1287" y="589"/>
                  </a:lnTo>
                  <a:lnTo>
                    <a:pt x="1228" y="656"/>
                  </a:lnTo>
                  <a:lnTo>
                    <a:pt x="1155" y="697"/>
                  </a:lnTo>
                  <a:lnTo>
                    <a:pt x="1086" y="733"/>
                  </a:lnTo>
                  <a:lnTo>
                    <a:pt x="1017" y="724"/>
                  </a:lnTo>
                  <a:lnTo>
                    <a:pt x="1063" y="692"/>
                  </a:lnTo>
                  <a:lnTo>
                    <a:pt x="1109" y="652"/>
                  </a:lnTo>
                  <a:lnTo>
                    <a:pt x="1036" y="678"/>
                  </a:lnTo>
                  <a:lnTo>
                    <a:pt x="963" y="733"/>
                  </a:lnTo>
                  <a:lnTo>
                    <a:pt x="726" y="761"/>
                  </a:lnTo>
                  <a:lnTo>
                    <a:pt x="491" y="797"/>
                  </a:lnTo>
                  <a:lnTo>
                    <a:pt x="409" y="793"/>
                  </a:lnTo>
                  <a:lnTo>
                    <a:pt x="495" y="742"/>
                  </a:lnTo>
                  <a:lnTo>
                    <a:pt x="581" y="724"/>
                  </a:lnTo>
                  <a:lnTo>
                    <a:pt x="486" y="720"/>
                  </a:lnTo>
                  <a:lnTo>
                    <a:pt x="414" y="752"/>
                  </a:lnTo>
                  <a:lnTo>
                    <a:pt x="319" y="815"/>
                  </a:lnTo>
                  <a:lnTo>
                    <a:pt x="386" y="720"/>
                  </a:lnTo>
                  <a:lnTo>
                    <a:pt x="473" y="669"/>
                  </a:lnTo>
                  <a:lnTo>
                    <a:pt x="359" y="692"/>
                  </a:lnTo>
                  <a:lnTo>
                    <a:pt x="300" y="765"/>
                  </a:lnTo>
                  <a:lnTo>
                    <a:pt x="287" y="829"/>
                  </a:lnTo>
                  <a:lnTo>
                    <a:pt x="214" y="742"/>
                  </a:lnTo>
                  <a:lnTo>
                    <a:pt x="140" y="701"/>
                  </a:lnTo>
                  <a:lnTo>
                    <a:pt x="182" y="746"/>
                  </a:lnTo>
                  <a:lnTo>
                    <a:pt x="241" y="829"/>
                  </a:lnTo>
                  <a:lnTo>
                    <a:pt x="59" y="793"/>
                  </a:lnTo>
                  <a:lnTo>
                    <a:pt x="23" y="778"/>
                  </a:lnTo>
                  <a:lnTo>
                    <a:pt x="0" y="674"/>
                  </a:lnTo>
                  <a:lnTo>
                    <a:pt x="13" y="530"/>
                  </a:lnTo>
                  <a:lnTo>
                    <a:pt x="40" y="435"/>
                  </a:lnTo>
                  <a:lnTo>
                    <a:pt x="155" y="362"/>
                  </a:lnTo>
                  <a:lnTo>
                    <a:pt x="296" y="298"/>
                  </a:lnTo>
                  <a:lnTo>
                    <a:pt x="572" y="207"/>
                  </a:lnTo>
                  <a:lnTo>
                    <a:pt x="795" y="145"/>
                  </a:lnTo>
                  <a:lnTo>
                    <a:pt x="917" y="135"/>
                  </a:lnTo>
                  <a:lnTo>
                    <a:pt x="968" y="207"/>
                  </a:lnTo>
                  <a:lnTo>
                    <a:pt x="1123" y="285"/>
                  </a:lnTo>
                  <a:lnTo>
                    <a:pt x="1040" y="217"/>
                  </a:lnTo>
                  <a:lnTo>
                    <a:pt x="977" y="182"/>
                  </a:lnTo>
                  <a:lnTo>
                    <a:pt x="953" y="131"/>
                  </a:lnTo>
                  <a:lnTo>
                    <a:pt x="963" y="108"/>
                  </a:lnTo>
                  <a:lnTo>
                    <a:pt x="1008" y="108"/>
                  </a:lnTo>
                  <a:lnTo>
                    <a:pt x="1036" y="135"/>
                  </a:lnTo>
                  <a:lnTo>
                    <a:pt x="1063" y="163"/>
                  </a:lnTo>
                  <a:lnTo>
                    <a:pt x="1132" y="190"/>
                  </a:lnTo>
                  <a:lnTo>
                    <a:pt x="1068" y="135"/>
                  </a:lnTo>
                  <a:lnTo>
                    <a:pt x="1040" y="95"/>
                  </a:lnTo>
                  <a:lnTo>
                    <a:pt x="1059" y="67"/>
                  </a:lnTo>
                  <a:lnTo>
                    <a:pt x="1113" y="50"/>
                  </a:lnTo>
                  <a:lnTo>
                    <a:pt x="1186" y="113"/>
                  </a:lnTo>
                  <a:lnTo>
                    <a:pt x="1255" y="154"/>
                  </a:lnTo>
                  <a:lnTo>
                    <a:pt x="1173" y="63"/>
                  </a:lnTo>
                  <a:lnTo>
                    <a:pt x="1145" y="27"/>
                  </a:lnTo>
                  <a:lnTo>
                    <a:pt x="1145" y="0"/>
                  </a:lnTo>
                  <a:lnTo>
                    <a:pt x="1213" y="10"/>
                  </a:lnTo>
                  <a:lnTo>
                    <a:pt x="1277" y="54"/>
                  </a:lnTo>
                  <a:lnTo>
                    <a:pt x="1319" y="86"/>
                  </a:lnTo>
                  <a:lnTo>
                    <a:pt x="1514" y="104"/>
                  </a:lnTo>
                  <a:lnTo>
                    <a:pt x="1508" y="54"/>
                  </a:lnTo>
                  <a:lnTo>
                    <a:pt x="1567" y="35"/>
                  </a:lnTo>
                  <a:lnTo>
                    <a:pt x="1567" y="99"/>
                  </a:lnTo>
                  <a:lnTo>
                    <a:pt x="1626" y="113"/>
                  </a:lnTo>
                  <a:lnTo>
                    <a:pt x="1754" y="131"/>
                  </a:lnTo>
                  <a:lnTo>
                    <a:pt x="1745" y="63"/>
                  </a:lnTo>
                  <a:lnTo>
                    <a:pt x="1790" y="63"/>
                  </a:lnTo>
                  <a:lnTo>
                    <a:pt x="1795" y="131"/>
                  </a:lnTo>
                  <a:lnTo>
                    <a:pt x="1868" y="127"/>
                  </a:lnTo>
                  <a:lnTo>
                    <a:pt x="1946" y="108"/>
                  </a:lnTo>
                  <a:lnTo>
                    <a:pt x="1950" y="54"/>
                  </a:lnTo>
                  <a:lnTo>
                    <a:pt x="1982"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924" name="Freeform 250"/>
            <p:cNvSpPr>
              <a:spLocks/>
            </p:cNvSpPr>
            <p:nvPr/>
          </p:nvSpPr>
          <p:spPr bwMode="auto">
            <a:xfrm>
              <a:off x="5515" y="2093"/>
              <a:ext cx="47" cy="8"/>
            </a:xfrm>
            <a:custGeom>
              <a:avLst/>
              <a:gdLst>
                <a:gd name="T0" fmla="*/ 0 w 280"/>
                <a:gd name="T1" fmla="*/ 0 h 48"/>
                <a:gd name="T2" fmla="*/ 0 w 280"/>
                <a:gd name="T3" fmla="*/ 0 h 48"/>
                <a:gd name="T4" fmla="*/ 0 w 280"/>
                <a:gd name="T5" fmla="*/ 0 h 48"/>
                <a:gd name="T6" fmla="*/ 0 w 280"/>
                <a:gd name="T7" fmla="*/ 0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0" h="48">
                  <a:moveTo>
                    <a:pt x="280" y="0"/>
                  </a:moveTo>
                  <a:lnTo>
                    <a:pt x="149" y="48"/>
                  </a:lnTo>
                  <a:lnTo>
                    <a:pt x="0" y="35"/>
                  </a:lnTo>
                  <a:lnTo>
                    <a:pt x="28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925" name="Freeform 251"/>
            <p:cNvSpPr>
              <a:spLocks/>
            </p:cNvSpPr>
            <p:nvPr/>
          </p:nvSpPr>
          <p:spPr bwMode="auto">
            <a:xfrm>
              <a:off x="5580" y="2080"/>
              <a:ext cx="28" cy="10"/>
            </a:xfrm>
            <a:custGeom>
              <a:avLst/>
              <a:gdLst>
                <a:gd name="T0" fmla="*/ 0 w 170"/>
                <a:gd name="T1" fmla="*/ 0 h 57"/>
                <a:gd name="T2" fmla="*/ 0 w 170"/>
                <a:gd name="T3" fmla="*/ 0 h 57"/>
                <a:gd name="T4" fmla="*/ 0 w 170"/>
                <a:gd name="T5" fmla="*/ 0 h 57"/>
                <a:gd name="T6" fmla="*/ 0 w 170"/>
                <a:gd name="T7" fmla="*/ 0 h 57"/>
                <a:gd name="T8" fmla="*/ 0 w 170"/>
                <a:gd name="T9" fmla="*/ 0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0" h="57">
                  <a:moveTo>
                    <a:pt x="170" y="0"/>
                  </a:moveTo>
                  <a:lnTo>
                    <a:pt x="125" y="35"/>
                  </a:lnTo>
                  <a:lnTo>
                    <a:pt x="0" y="53"/>
                  </a:lnTo>
                  <a:lnTo>
                    <a:pt x="130" y="57"/>
                  </a:lnTo>
                  <a:lnTo>
                    <a:pt x="17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926" name="Freeform 252"/>
            <p:cNvSpPr>
              <a:spLocks/>
            </p:cNvSpPr>
            <p:nvPr/>
          </p:nvSpPr>
          <p:spPr bwMode="auto">
            <a:xfrm>
              <a:off x="5445" y="2073"/>
              <a:ext cx="44" cy="24"/>
            </a:xfrm>
            <a:custGeom>
              <a:avLst/>
              <a:gdLst>
                <a:gd name="T0" fmla="*/ 0 w 263"/>
                <a:gd name="T1" fmla="*/ 0 h 143"/>
                <a:gd name="T2" fmla="*/ 0 w 263"/>
                <a:gd name="T3" fmla="*/ 0 h 143"/>
                <a:gd name="T4" fmla="*/ 0 w 263"/>
                <a:gd name="T5" fmla="*/ 0 h 143"/>
                <a:gd name="T6" fmla="*/ 0 w 263"/>
                <a:gd name="T7" fmla="*/ 0 h 143"/>
                <a:gd name="T8" fmla="*/ 0 w 263"/>
                <a:gd name="T9" fmla="*/ 0 h 143"/>
                <a:gd name="T10" fmla="*/ 0 w 263"/>
                <a:gd name="T11" fmla="*/ 0 h 143"/>
                <a:gd name="T12" fmla="*/ 0 w 263"/>
                <a:gd name="T13" fmla="*/ 0 h 143"/>
                <a:gd name="T14" fmla="*/ 0 w 263"/>
                <a:gd name="T15" fmla="*/ 0 h 143"/>
                <a:gd name="T16" fmla="*/ 0 w 263"/>
                <a:gd name="T17" fmla="*/ 0 h 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3" h="143">
                  <a:moveTo>
                    <a:pt x="263" y="0"/>
                  </a:moveTo>
                  <a:lnTo>
                    <a:pt x="145" y="13"/>
                  </a:lnTo>
                  <a:lnTo>
                    <a:pt x="122" y="31"/>
                  </a:lnTo>
                  <a:lnTo>
                    <a:pt x="122" y="76"/>
                  </a:lnTo>
                  <a:lnTo>
                    <a:pt x="113" y="124"/>
                  </a:lnTo>
                  <a:lnTo>
                    <a:pt x="0" y="143"/>
                  </a:lnTo>
                  <a:lnTo>
                    <a:pt x="136" y="138"/>
                  </a:lnTo>
                  <a:lnTo>
                    <a:pt x="159" y="48"/>
                  </a:lnTo>
                  <a:lnTo>
                    <a:pt x="263"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927" name="Freeform 253"/>
            <p:cNvSpPr>
              <a:spLocks/>
            </p:cNvSpPr>
            <p:nvPr/>
          </p:nvSpPr>
          <p:spPr bwMode="auto">
            <a:xfrm>
              <a:off x="5303" y="2127"/>
              <a:ext cx="142" cy="35"/>
            </a:xfrm>
            <a:custGeom>
              <a:avLst/>
              <a:gdLst>
                <a:gd name="T0" fmla="*/ 0 w 853"/>
                <a:gd name="T1" fmla="*/ 0 h 212"/>
                <a:gd name="T2" fmla="*/ 0 w 853"/>
                <a:gd name="T3" fmla="*/ 0 h 212"/>
                <a:gd name="T4" fmla="*/ 0 w 853"/>
                <a:gd name="T5" fmla="*/ 0 h 212"/>
                <a:gd name="T6" fmla="*/ 0 w 853"/>
                <a:gd name="T7" fmla="*/ 0 h 212"/>
                <a:gd name="T8" fmla="*/ 0 w 853"/>
                <a:gd name="T9" fmla="*/ 0 h 212"/>
                <a:gd name="T10" fmla="*/ 0 w 853"/>
                <a:gd name="T11" fmla="*/ 0 h 212"/>
                <a:gd name="T12" fmla="*/ 0 w 853"/>
                <a:gd name="T13" fmla="*/ 0 h 212"/>
                <a:gd name="T14" fmla="*/ 0 w 853"/>
                <a:gd name="T15" fmla="*/ 0 h 212"/>
                <a:gd name="T16" fmla="*/ 0 w 853"/>
                <a:gd name="T17" fmla="*/ 0 h 212"/>
                <a:gd name="T18" fmla="*/ 0 w 853"/>
                <a:gd name="T19" fmla="*/ 0 h 212"/>
                <a:gd name="T20" fmla="*/ 0 w 853"/>
                <a:gd name="T21" fmla="*/ 0 h 212"/>
                <a:gd name="T22" fmla="*/ 0 w 853"/>
                <a:gd name="T23" fmla="*/ 0 h 212"/>
                <a:gd name="T24" fmla="*/ 0 w 853"/>
                <a:gd name="T25" fmla="*/ 0 h 212"/>
                <a:gd name="T26" fmla="*/ 0 w 853"/>
                <a:gd name="T27" fmla="*/ 0 h 2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53" h="212">
                  <a:moveTo>
                    <a:pt x="853" y="0"/>
                  </a:moveTo>
                  <a:lnTo>
                    <a:pt x="636" y="10"/>
                  </a:lnTo>
                  <a:lnTo>
                    <a:pt x="413" y="63"/>
                  </a:lnTo>
                  <a:lnTo>
                    <a:pt x="249" y="71"/>
                  </a:lnTo>
                  <a:lnTo>
                    <a:pt x="114" y="99"/>
                  </a:lnTo>
                  <a:lnTo>
                    <a:pt x="64" y="170"/>
                  </a:lnTo>
                  <a:lnTo>
                    <a:pt x="0" y="212"/>
                  </a:lnTo>
                  <a:lnTo>
                    <a:pt x="64" y="198"/>
                  </a:lnTo>
                  <a:lnTo>
                    <a:pt x="123" y="117"/>
                  </a:lnTo>
                  <a:lnTo>
                    <a:pt x="304" y="81"/>
                  </a:lnTo>
                  <a:lnTo>
                    <a:pt x="413" y="81"/>
                  </a:lnTo>
                  <a:lnTo>
                    <a:pt x="500" y="63"/>
                  </a:lnTo>
                  <a:lnTo>
                    <a:pt x="649" y="23"/>
                  </a:lnTo>
                  <a:lnTo>
                    <a:pt x="853"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grpSp>
      <p:grpSp>
        <p:nvGrpSpPr>
          <p:cNvPr id="244787" name="Group 254"/>
          <p:cNvGrpSpPr>
            <a:grpSpLocks/>
          </p:cNvGrpSpPr>
          <p:nvPr/>
        </p:nvGrpSpPr>
        <p:grpSpPr bwMode="auto">
          <a:xfrm>
            <a:off x="9263805" y="4714876"/>
            <a:ext cx="247650" cy="125413"/>
            <a:chOff x="5325" y="1860"/>
            <a:chExt cx="144" cy="79"/>
          </a:xfrm>
        </p:grpSpPr>
        <p:grpSp>
          <p:nvGrpSpPr>
            <p:cNvPr id="244909" name="Group 255"/>
            <p:cNvGrpSpPr>
              <a:grpSpLocks/>
            </p:cNvGrpSpPr>
            <p:nvPr/>
          </p:nvGrpSpPr>
          <p:grpSpPr bwMode="auto">
            <a:xfrm>
              <a:off x="5325" y="1860"/>
              <a:ext cx="125" cy="63"/>
              <a:chOff x="5325" y="1860"/>
              <a:chExt cx="125" cy="63"/>
            </a:xfrm>
          </p:grpSpPr>
          <p:sp>
            <p:nvSpPr>
              <p:cNvPr id="244913" name="Freeform 256"/>
              <p:cNvSpPr>
                <a:spLocks/>
              </p:cNvSpPr>
              <p:nvPr/>
            </p:nvSpPr>
            <p:spPr bwMode="auto">
              <a:xfrm>
                <a:off x="5325" y="1860"/>
                <a:ext cx="125" cy="63"/>
              </a:xfrm>
              <a:custGeom>
                <a:avLst/>
                <a:gdLst>
                  <a:gd name="T0" fmla="*/ 0 w 751"/>
                  <a:gd name="T1" fmla="*/ 0 h 379"/>
                  <a:gd name="T2" fmla="*/ 0 w 751"/>
                  <a:gd name="T3" fmla="*/ 0 h 379"/>
                  <a:gd name="T4" fmla="*/ 0 w 751"/>
                  <a:gd name="T5" fmla="*/ 0 h 379"/>
                  <a:gd name="T6" fmla="*/ 0 w 751"/>
                  <a:gd name="T7" fmla="*/ 0 h 379"/>
                  <a:gd name="T8" fmla="*/ 0 w 751"/>
                  <a:gd name="T9" fmla="*/ 0 h 379"/>
                  <a:gd name="T10" fmla="*/ 0 w 751"/>
                  <a:gd name="T11" fmla="*/ 0 h 379"/>
                  <a:gd name="T12" fmla="*/ 0 w 751"/>
                  <a:gd name="T13" fmla="*/ 0 h 379"/>
                  <a:gd name="T14" fmla="*/ 0 w 751"/>
                  <a:gd name="T15" fmla="*/ 0 h 379"/>
                  <a:gd name="T16" fmla="*/ 0 w 751"/>
                  <a:gd name="T17" fmla="*/ 0 h 379"/>
                  <a:gd name="T18" fmla="*/ 0 w 751"/>
                  <a:gd name="T19" fmla="*/ 0 h 379"/>
                  <a:gd name="T20" fmla="*/ 0 w 751"/>
                  <a:gd name="T21" fmla="*/ 0 h 379"/>
                  <a:gd name="T22" fmla="*/ 0 w 751"/>
                  <a:gd name="T23" fmla="*/ 0 h 379"/>
                  <a:gd name="T24" fmla="*/ 0 w 751"/>
                  <a:gd name="T25" fmla="*/ 0 h 379"/>
                  <a:gd name="T26" fmla="*/ 0 w 751"/>
                  <a:gd name="T27" fmla="*/ 0 h 379"/>
                  <a:gd name="T28" fmla="*/ 0 w 751"/>
                  <a:gd name="T29" fmla="*/ 0 h 379"/>
                  <a:gd name="T30" fmla="*/ 0 w 751"/>
                  <a:gd name="T31" fmla="*/ 0 h 379"/>
                  <a:gd name="T32" fmla="*/ 0 w 751"/>
                  <a:gd name="T33" fmla="*/ 0 h 379"/>
                  <a:gd name="T34" fmla="*/ 0 w 751"/>
                  <a:gd name="T35" fmla="*/ 0 h 379"/>
                  <a:gd name="T36" fmla="*/ 0 w 751"/>
                  <a:gd name="T37" fmla="*/ 0 h 379"/>
                  <a:gd name="T38" fmla="*/ 0 w 751"/>
                  <a:gd name="T39" fmla="*/ 0 h 379"/>
                  <a:gd name="T40" fmla="*/ 0 w 751"/>
                  <a:gd name="T41" fmla="*/ 0 h 379"/>
                  <a:gd name="T42" fmla="*/ 0 w 751"/>
                  <a:gd name="T43" fmla="*/ 0 h 379"/>
                  <a:gd name="T44" fmla="*/ 0 w 751"/>
                  <a:gd name="T45" fmla="*/ 0 h 379"/>
                  <a:gd name="T46" fmla="*/ 0 w 751"/>
                  <a:gd name="T47" fmla="*/ 0 h 379"/>
                  <a:gd name="T48" fmla="*/ 0 w 751"/>
                  <a:gd name="T49" fmla="*/ 0 h 379"/>
                  <a:gd name="T50" fmla="*/ 0 w 751"/>
                  <a:gd name="T51" fmla="*/ 0 h 379"/>
                  <a:gd name="T52" fmla="*/ 0 w 751"/>
                  <a:gd name="T53" fmla="*/ 0 h 379"/>
                  <a:gd name="T54" fmla="*/ 0 w 751"/>
                  <a:gd name="T55" fmla="*/ 0 h 379"/>
                  <a:gd name="T56" fmla="*/ 0 w 751"/>
                  <a:gd name="T57" fmla="*/ 0 h 379"/>
                  <a:gd name="T58" fmla="*/ 0 w 751"/>
                  <a:gd name="T59" fmla="*/ 0 h 379"/>
                  <a:gd name="T60" fmla="*/ 0 w 751"/>
                  <a:gd name="T61" fmla="*/ 0 h 379"/>
                  <a:gd name="T62" fmla="*/ 0 w 751"/>
                  <a:gd name="T63" fmla="*/ 0 h 379"/>
                  <a:gd name="T64" fmla="*/ 0 w 751"/>
                  <a:gd name="T65" fmla="*/ 0 h 379"/>
                  <a:gd name="T66" fmla="*/ 0 w 751"/>
                  <a:gd name="T67" fmla="*/ 0 h 379"/>
                  <a:gd name="T68" fmla="*/ 0 w 751"/>
                  <a:gd name="T69" fmla="*/ 0 h 379"/>
                  <a:gd name="T70" fmla="*/ 0 w 751"/>
                  <a:gd name="T71" fmla="*/ 0 h 379"/>
                  <a:gd name="T72" fmla="*/ 0 w 751"/>
                  <a:gd name="T73" fmla="*/ 0 h 379"/>
                  <a:gd name="T74" fmla="*/ 0 w 751"/>
                  <a:gd name="T75" fmla="*/ 0 h 379"/>
                  <a:gd name="T76" fmla="*/ 0 w 751"/>
                  <a:gd name="T77" fmla="*/ 0 h 379"/>
                  <a:gd name="T78" fmla="*/ 0 w 751"/>
                  <a:gd name="T79" fmla="*/ 0 h 379"/>
                  <a:gd name="T80" fmla="*/ 0 w 751"/>
                  <a:gd name="T81" fmla="*/ 0 h 379"/>
                  <a:gd name="T82" fmla="*/ 0 w 751"/>
                  <a:gd name="T83" fmla="*/ 0 h 379"/>
                  <a:gd name="T84" fmla="*/ 0 w 751"/>
                  <a:gd name="T85" fmla="*/ 0 h 379"/>
                  <a:gd name="T86" fmla="*/ 0 w 751"/>
                  <a:gd name="T87" fmla="*/ 0 h 379"/>
                  <a:gd name="T88" fmla="*/ 0 w 751"/>
                  <a:gd name="T89" fmla="*/ 0 h 379"/>
                  <a:gd name="T90" fmla="*/ 0 w 751"/>
                  <a:gd name="T91" fmla="*/ 0 h 379"/>
                  <a:gd name="T92" fmla="*/ 0 w 751"/>
                  <a:gd name="T93" fmla="*/ 0 h 379"/>
                  <a:gd name="T94" fmla="*/ 0 w 751"/>
                  <a:gd name="T95" fmla="*/ 0 h 379"/>
                  <a:gd name="T96" fmla="*/ 0 w 751"/>
                  <a:gd name="T97" fmla="*/ 0 h 379"/>
                  <a:gd name="T98" fmla="*/ 0 w 751"/>
                  <a:gd name="T99" fmla="*/ 0 h 379"/>
                  <a:gd name="T100" fmla="*/ 0 w 751"/>
                  <a:gd name="T101" fmla="*/ 0 h 379"/>
                  <a:gd name="T102" fmla="*/ 0 w 751"/>
                  <a:gd name="T103" fmla="*/ 0 h 379"/>
                  <a:gd name="T104" fmla="*/ 0 w 751"/>
                  <a:gd name="T105" fmla="*/ 0 h 379"/>
                  <a:gd name="T106" fmla="*/ 0 w 751"/>
                  <a:gd name="T107" fmla="*/ 0 h 379"/>
                  <a:gd name="T108" fmla="*/ 0 w 751"/>
                  <a:gd name="T109" fmla="*/ 0 h 379"/>
                  <a:gd name="T110" fmla="*/ 0 w 751"/>
                  <a:gd name="T111" fmla="*/ 0 h 37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751" h="379">
                    <a:moveTo>
                      <a:pt x="679" y="379"/>
                    </a:moveTo>
                    <a:lnTo>
                      <a:pt x="639" y="370"/>
                    </a:lnTo>
                    <a:lnTo>
                      <a:pt x="600" y="352"/>
                    </a:lnTo>
                    <a:lnTo>
                      <a:pt x="564" y="344"/>
                    </a:lnTo>
                    <a:lnTo>
                      <a:pt x="502" y="353"/>
                    </a:lnTo>
                    <a:lnTo>
                      <a:pt x="457" y="352"/>
                    </a:lnTo>
                    <a:lnTo>
                      <a:pt x="425" y="341"/>
                    </a:lnTo>
                    <a:lnTo>
                      <a:pt x="399" y="332"/>
                    </a:lnTo>
                    <a:lnTo>
                      <a:pt x="373" y="320"/>
                    </a:lnTo>
                    <a:lnTo>
                      <a:pt x="346" y="295"/>
                    </a:lnTo>
                    <a:lnTo>
                      <a:pt x="324" y="273"/>
                    </a:lnTo>
                    <a:lnTo>
                      <a:pt x="288" y="246"/>
                    </a:lnTo>
                    <a:lnTo>
                      <a:pt x="238" y="254"/>
                    </a:lnTo>
                    <a:lnTo>
                      <a:pt x="208" y="256"/>
                    </a:lnTo>
                    <a:lnTo>
                      <a:pt x="190" y="251"/>
                    </a:lnTo>
                    <a:lnTo>
                      <a:pt x="182" y="243"/>
                    </a:lnTo>
                    <a:lnTo>
                      <a:pt x="176" y="228"/>
                    </a:lnTo>
                    <a:lnTo>
                      <a:pt x="180" y="215"/>
                    </a:lnTo>
                    <a:lnTo>
                      <a:pt x="190" y="200"/>
                    </a:lnTo>
                    <a:lnTo>
                      <a:pt x="208" y="193"/>
                    </a:lnTo>
                    <a:lnTo>
                      <a:pt x="248" y="188"/>
                    </a:lnTo>
                    <a:lnTo>
                      <a:pt x="296" y="171"/>
                    </a:lnTo>
                    <a:lnTo>
                      <a:pt x="256" y="140"/>
                    </a:lnTo>
                    <a:lnTo>
                      <a:pt x="209" y="121"/>
                    </a:lnTo>
                    <a:lnTo>
                      <a:pt x="168" y="124"/>
                    </a:lnTo>
                    <a:lnTo>
                      <a:pt x="121" y="121"/>
                    </a:lnTo>
                    <a:lnTo>
                      <a:pt x="93" y="131"/>
                    </a:lnTo>
                    <a:lnTo>
                      <a:pt x="54" y="132"/>
                    </a:lnTo>
                    <a:lnTo>
                      <a:pt x="42" y="121"/>
                    </a:lnTo>
                    <a:lnTo>
                      <a:pt x="39" y="105"/>
                    </a:lnTo>
                    <a:lnTo>
                      <a:pt x="18" y="106"/>
                    </a:lnTo>
                    <a:lnTo>
                      <a:pt x="6" y="103"/>
                    </a:lnTo>
                    <a:lnTo>
                      <a:pt x="0" y="87"/>
                    </a:lnTo>
                    <a:lnTo>
                      <a:pt x="4" y="74"/>
                    </a:lnTo>
                    <a:lnTo>
                      <a:pt x="15" y="68"/>
                    </a:lnTo>
                    <a:lnTo>
                      <a:pt x="36" y="56"/>
                    </a:lnTo>
                    <a:lnTo>
                      <a:pt x="52" y="44"/>
                    </a:lnTo>
                    <a:lnTo>
                      <a:pt x="71" y="34"/>
                    </a:lnTo>
                    <a:lnTo>
                      <a:pt x="93" y="27"/>
                    </a:lnTo>
                    <a:lnTo>
                      <a:pt x="112" y="27"/>
                    </a:lnTo>
                    <a:lnTo>
                      <a:pt x="203" y="9"/>
                    </a:lnTo>
                    <a:lnTo>
                      <a:pt x="222" y="4"/>
                    </a:lnTo>
                    <a:lnTo>
                      <a:pt x="244" y="0"/>
                    </a:lnTo>
                    <a:lnTo>
                      <a:pt x="267" y="4"/>
                    </a:lnTo>
                    <a:lnTo>
                      <a:pt x="295" y="13"/>
                    </a:lnTo>
                    <a:lnTo>
                      <a:pt x="373" y="56"/>
                    </a:lnTo>
                    <a:lnTo>
                      <a:pt x="410" y="64"/>
                    </a:lnTo>
                    <a:lnTo>
                      <a:pt x="443" y="71"/>
                    </a:lnTo>
                    <a:lnTo>
                      <a:pt x="469" y="87"/>
                    </a:lnTo>
                    <a:lnTo>
                      <a:pt x="484" y="108"/>
                    </a:lnTo>
                    <a:lnTo>
                      <a:pt x="549" y="153"/>
                    </a:lnTo>
                    <a:lnTo>
                      <a:pt x="578" y="174"/>
                    </a:lnTo>
                    <a:lnTo>
                      <a:pt x="617" y="215"/>
                    </a:lnTo>
                    <a:lnTo>
                      <a:pt x="641" y="227"/>
                    </a:lnTo>
                    <a:lnTo>
                      <a:pt x="751" y="232"/>
                    </a:lnTo>
                    <a:lnTo>
                      <a:pt x="679" y="379"/>
                    </a:lnTo>
                    <a:close/>
                  </a:path>
                </a:pathLst>
              </a:custGeom>
              <a:solidFill>
                <a:srgbClr val="FFC080"/>
              </a:solidFill>
              <a:ln w="1588">
                <a:solidFill>
                  <a:srgbClr val="402000"/>
                </a:solidFill>
                <a:prstDash val="solid"/>
                <a:round/>
                <a:headEnd/>
                <a:tailEnd/>
              </a:ln>
            </p:spPr>
            <p:txBody>
              <a:bodyPr/>
              <a:lstStyle/>
              <a:p>
                <a:endParaRPr lang="zh-CN" altLang="en-US" b="1">
                  <a:solidFill>
                    <a:srgbClr val="000099"/>
                  </a:solidFill>
                </a:endParaRPr>
              </a:p>
            </p:txBody>
          </p:sp>
          <p:sp>
            <p:nvSpPr>
              <p:cNvPr id="244914" name="Freeform 257"/>
              <p:cNvSpPr>
                <a:spLocks/>
              </p:cNvSpPr>
              <p:nvPr/>
            </p:nvSpPr>
            <p:spPr bwMode="auto">
              <a:xfrm>
                <a:off x="5374" y="1888"/>
                <a:ext cx="29" cy="7"/>
              </a:xfrm>
              <a:custGeom>
                <a:avLst/>
                <a:gdLst>
                  <a:gd name="T0" fmla="*/ 0 w 179"/>
                  <a:gd name="T1" fmla="*/ 0 h 43"/>
                  <a:gd name="T2" fmla="*/ 0 w 179"/>
                  <a:gd name="T3" fmla="*/ 0 h 43"/>
                  <a:gd name="T4" fmla="*/ 0 w 179"/>
                  <a:gd name="T5" fmla="*/ 0 h 43"/>
                  <a:gd name="T6" fmla="*/ 0 w 179"/>
                  <a:gd name="T7" fmla="*/ 0 h 43"/>
                  <a:gd name="T8" fmla="*/ 0 w 179"/>
                  <a:gd name="T9" fmla="*/ 0 h 43"/>
                  <a:gd name="T10" fmla="*/ 0 w 179"/>
                  <a:gd name="T11" fmla="*/ 0 h 43"/>
                  <a:gd name="T12" fmla="*/ 0 w 179"/>
                  <a:gd name="T13" fmla="*/ 0 h 43"/>
                  <a:gd name="T14" fmla="*/ 0 w 179"/>
                  <a:gd name="T15" fmla="*/ 0 h 43"/>
                  <a:gd name="T16" fmla="*/ 0 w 179"/>
                  <a:gd name="T17" fmla="*/ 0 h 43"/>
                  <a:gd name="T18" fmla="*/ 0 w 179"/>
                  <a:gd name="T19" fmla="*/ 0 h 43"/>
                  <a:gd name="T20" fmla="*/ 0 w 179"/>
                  <a:gd name="T21" fmla="*/ 0 h 43"/>
                  <a:gd name="T22" fmla="*/ 0 w 179"/>
                  <a:gd name="T23" fmla="*/ 0 h 43"/>
                  <a:gd name="T24" fmla="*/ 0 w 179"/>
                  <a:gd name="T25" fmla="*/ 0 h 43"/>
                  <a:gd name="T26" fmla="*/ 0 w 179"/>
                  <a:gd name="T27" fmla="*/ 0 h 43"/>
                  <a:gd name="T28" fmla="*/ 0 w 179"/>
                  <a:gd name="T29" fmla="*/ 0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79" h="43">
                    <a:moveTo>
                      <a:pt x="0" y="0"/>
                    </a:moveTo>
                    <a:lnTo>
                      <a:pt x="6" y="11"/>
                    </a:lnTo>
                    <a:lnTo>
                      <a:pt x="38" y="10"/>
                    </a:lnTo>
                    <a:lnTo>
                      <a:pt x="50" y="16"/>
                    </a:lnTo>
                    <a:lnTo>
                      <a:pt x="76" y="29"/>
                    </a:lnTo>
                    <a:lnTo>
                      <a:pt x="112" y="37"/>
                    </a:lnTo>
                    <a:lnTo>
                      <a:pt x="150" y="38"/>
                    </a:lnTo>
                    <a:lnTo>
                      <a:pt x="179" y="43"/>
                    </a:lnTo>
                    <a:lnTo>
                      <a:pt x="155" y="34"/>
                    </a:lnTo>
                    <a:lnTo>
                      <a:pt x="125" y="29"/>
                    </a:lnTo>
                    <a:lnTo>
                      <a:pt x="105" y="29"/>
                    </a:lnTo>
                    <a:lnTo>
                      <a:pt x="76" y="21"/>
                    </a:lnTo>
                    <a:lnTo>
                      <a:pt x="53" y="8"/>
                    </a:lnTo>
                    <a:lnTo>
                      <a:pt x="43" y="2"/>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915" name="Freeform 258"/>
              <p:cNvSpPr>
                <a:spLocks/>
              </p:cNvSpPr>
              <p:nvPr/>
            </p:nvSpPr>
            <p:spPr bwMode="auto">
              <a:xfrm>
                <a:off x="5362" y="1894"/>
                <a:ext cx="4" cy="4"/>
              </a:xfrm>
              <a:custGeom>
                <a:avLst/>
                <a:gdLst>
                  <a:gd name="T0" fmla="*/ 0 w 20"/>
                  <a:gd name="T1" fmla="*/ 0 h 24"/>
                  <a:gd name="T2" fmla="*/ 0 w 20"/>
                  <a:gd name="T3" fmla="*/ 0 h 24"/>
                  <a:gd name="T4" fmla="*/ 0 w 20"/>
                  <a:gd name="T5" fmla="*/ 0 h 24"/>
                  <a:gd name="T6" fmla="*/ 0 w 20"/>
                  <a:gd name="T7" fmla="*/ 0 h 24"/>
                  <a:gd name="T8" fmla="*/ 0 w 20"/>
                  <a:gd name="T9" fmla="*/ 0 h 24"/>
                  <a:gd name="T10" fmla="*/ 0 w 20"/>
                  <a:gd name="T11" fmla="*/ 0 h 24"/>
                  <a:gd name="T12" fmla="*/ 0 w 20"/>
                  <a:gd name="T13" fmla="*/ 0 h 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24">
                    <a:moveTo>
                      <a:pt x="4" y="0"/>
                    </a:moveTo>
                    <a:lnTo>
                      <a:pt x="12" y="6"/>
                    </a:lnTo>
                    <a:lnTo>
                      <a:pt x="9" y="15"/>
                    </a:lnTo>
                    <a:lnTo>
                      <a:pt x="0" y="24"/>
                    </a:lnTo>
                    <a:lnTo>
                      <a:pt x="17" y="18"/>
                    </a:lnTo>
                    <a:lnTo>
                      <a:pt x="20" y="8"/>
                    </a:lnTo>
                    <a:lnTo>
                      <a:pt x="4"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916" name="Freeform 259"/>
              <p:cNvSpPr>
                <a:spLocks/>
              </p:cNvSpPr>
              <p:nvPr/>
            </p:nvSpPr>
            <p:spPr bwMode="auto">
              <a:xfrm>
                <a:off x="5331" y="1869"/>
                <a:ext cx="17" cy="8"/>
              </a:xfrm>
              <a:custGeom>
                <a:avLst/>
                <a:gdLst>
                  <a:gd name="T0" fmla="*/ 0 w 104"/>
                  <a:gd name="T1" fmla="*/ 0 h 48"/>
                  <a:gd name="T2" fmla="*/ 0 w 104"/>
                  <a:gd name="T3" fmla="*/ 0 h 48"/>
                  <a:gd name="T4" fmla="*/ 0 w 104"/>
                  <a:gd name="T5" fmla="*/ 0 h 48"/>
                  <a:gd name="T6" fmla="*/ 0 w 104"/>
                  <a:gd name="T7" fmla="*/ 0 h 48"/>
                  <a:gd name="T8" fmla="*/ 0 w 104"/>
                  <a:gd name="T9" fmla="*/ 0 h 48"/>
                  <a:gd name="T10" fmla="*/ 0 w 104"/>
                  <a:gd name="T11" fmla="*/ 0 h 48"/>
                  <a:gd name="T12" fmla="*/ 0 w 104"/>
                  <a:gd name="T13" fmla="*/ 0 h 48"/>
                  <a:gd name="T14" fmla="*/ 0 w 104"/>
                  <a:gd name="T15" fmla="*/ 0 h 48"/>
                  <a:gd name="T16" fmla="*/ 0 w 104"/>
                  <a:gd name="T17" fmla="*/ 0 h 48"/>
                  <a:gd name="T18" fmla="*/ 0 w 104"/>
                  <a:gd name="T19" fmla="*/ 0 h 48"/>
                  <a:gd name="T20" fmla="*/ 0 w 104"/>
                  <a:gd name="T21" fmla="*/ 0 h 48"/>
                  <a:gd name="T22" fmla="*/ 0 w 104"/>
                  <a:gd name="T23" fmla="*/ 0 h 48"/>
                  <a:gd name="T24" fmla="*/ 0 w 104"/>
                  <a:gd name="T25" fmla="*/ 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4" h="48">
                    <a:moveTo>
                      <a:pt x="0" y="45"/>
                    </a:moveTo>
                    <a:lnTo>
                      <a:pt x="11" y="48"/>
                    </a:lnTo>
                    <a:lnTo>
                      <a:pt x="25" y="33"/>
                    </a:lnTo>
                    <a:lnTo>
                      <a:pt x="46" y="25"/>
                    </a:lnTo>
                    <a:lnTo>
                      <a:pt x="56" y="14"/>
                    </a:lnTo>
                    <a:lnTo>
                      <a:pt x="66" y="9"/>
                    </a:lnTo>
                    <a:lnTo>
                      <a:pt x="89" y="4"/>
                    </a:lnTo>
                    <a:lnTo>
                      <a:pt x="104" y="1"/>
                    </a:lnTo>
                    <a:lnTo>
                      <a:pt x="84" y="0"/>
                    </a:lnTo>
                    <a:lnTo>
                      <a:pt x="58" y="4"/>
                    </a:lnTo>
                    <a:lnTo>
                      <a:pt x="49" y="12"/>
                    </a:lnTo>
                    <a:lnTo>
                      <a:pt x="37" y="20"/>
                    </a:lnTo>
                    <a:lnTo>
                      <a:pt x="0" y="4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917" name="Freeform 260"/>
              <p:cNvSpPr>
                <a:spLocks/>
              </p:cNvSpPr>
              <p:nvPr/>
            </p:nvSpPr>
            <p:spPr bwMode="auto">
              <a:xfrm>
                <a:off x="5357" y="1866"/>
                <a:ext cx="27" cy="7"/>
              </a:xfrm>
              <a:custGeom>
                <a:avLst/>
                <a:gdLst>
                  <a:gd name="T0" fmla="*/ 0 w 166"/>
                  <a:gd name="T1" fmla="*/ 0 h 42"/>
                  <a:gd name="T2" fmla="*/ 0 w 166"/>
                  <a:gd name="T3" fmla="*/ 0 h 42"/>
                  <a:gd name="T4" fmla="*/ 0 w 166"/>
                  <a:gd name="T5" fmla="*/ 0 h 42"/>
                  <a:gd name="T6" fmla="*/ 0 w 166"/>
                  <a:gd name="T7" fmla="*/ 0 h 42"/>
                  <a:gd name="T8" fmla="*/ 0 w 166"/>
                  <a:gd name="T9" fmla="*/ 0 h 42"/>
                  <a:gd name="T10" fmla="*/ 0 w 166"/>
                  <a:gd name="T11" fmla="*/ 0 h 42"/>
                  <a:gd name="T12" fmla="*/ 0 w 166"/>
                  <a:gd name="T13" fmla="*/ 0 h 42"/>
                  <a:gd name="T14" fmla="*/ 0 w 166"/>
                  <a:gd name="T15" fmla="*/ 0 h 42"/>
                  <a:gd name="T16" fmla="*/ 0 w 166"/>
                  <a:gd name="T17" fmla="*/ 0 h 42"/>
                  <a:gd name="T18" fmla="*/ 0 w 166"/>
                  <a:gd name="T19" fmla="*/ 0 h 42"/>
                  <a:gd name="T20" fmla="*/ 0 w 166"/>
                  <a:gd name="T21" fmla="*/ 0 h 42"/>
                  <a:gd name="T22" fmla="*/ 0 w 166"/>
                  <a:gd name="T23" fmla="*/ 0 h 42"/>
                  <a:gd name="T24" fmla="*/ 0 w 166"/>
                  <a:gd name="T25" fmla="*/ 0 h 42"/>
                  <a:gd name="T26" fmla="*/ 0 w 166"/>
                  <a:gd name="T27" fmla="*/ 0 h 42"/>
                  <a:gd name="T28" fmla="*/ 0 w 166"/>
                  <a:gd name="T29" fmla="*/ 0 h 42"/>
                  <a:gd name="T30" fmla="*/ 0 w 166"/>
                  <a:gd name="T31" fmla="*/ 0 h 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6" h="42">
                    <a:moveTo>
                      <a:pt x="0" y="10"/>
                    </a:moveTo>
                    <a:lnTo>
                      <a:pt x="35" y="6"/>
                    </a:lnTo>
                    <a:lnTo>
                      <a:pt x="55" y="0"/>
                    </a:lnTo>
                    <a:lnTo>
                      <a:pt x="63" y="0"/>
                    </a:lnTo>
                    <a:lnTo>
                      <a:pt x="85" y="5"/>
                    </a:lnTo>
                    <a:lnTo>
                      <a:pt x="94" y="14"/>
                    </a:lnTo>
                    <a:lnTo>
                      <a:pt x="111" y="23"/>
                    </a:lnTo>
                    <a:lnTo>
                      <a:pt x="143" y="36"/>
                    </a:lnTo>
                    <a:lnTo>
                      <a:pt x="166" y="36"/>
                    </a:lnTo>
                    <a:lnTo>
                      <a:pt x="142" y="42"/>
                    </a:lnTo>
                    <a:lnTo>
                      <a:pt x="126" y="39"/>
                    </a:lnTo>
                    <a:lnTo>
                      <a:pt x="91" y="22"/>
                    </a:lnTo>
                    <a:lnTo>
                      <a:pt x="79" y="10"/>
                    </a:lnTo>
                    <a:lnTo>
                      <a:pt x="55" y="8"/>
                    </a:lnTo>
                    <a:lnTo>
                      <a:pt x="35" y="10"/>
                    </a:lnTo>
                    <a:lnTo>
                      <a:pt x="0" y="1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918" name="Freeform 261"/>
              <p:cNvSpPr>
                <a:spLocks/>
              </p:cNvSpPr>
              <p:nvPr/>
            </p:nvSpPr>
            <p:spPr bwMode="auto">
              <a:xfrm>
                <a:off x="5335" y="1874"/>
                <a:ext cx="6" cy="5"/>
              </a:xfrm>
              <a:custGeom>
                <a:avLst/>
                <a:gdLst>
                  <a:gd name="T0" fmla="*/ 0 w 33"/>
                  <a:gd name="T1" fmla="*/ 0 h 30"/>
                  <a:gd name="T2" fmla="*/ 0 w 33"/>
                  <a:gd name="T3" fmla="*/ 0 h 30"/>
                  <a:gd name="T4" fmla="*/ 0 w 33"/>
                  <a:gd name="T5" fmla="*/ 0 h 30"/>
                  <a:gd name="T6" fmla="*/ 0 w 33"/>
                  <a:gd name="T7" fmla="*/ 0 h 30"/>
                  <a:gd name="T8" fmla="*/ 0 w 33"/>
                  <a:gd name="T9" fmla="*/ 0 h 30"/>
                  <a:gd name="T10" fmla="*/ 0 w 33"/>
                  <a:gd name="T11" fmla="*/ 0 h 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30">
                    <a:moveTo>
                      <a:pt x="25" y="0"/>
                    </a:moveTo>
                    <a:lnTo>
                      <a:pt x="33" y="11"/>
                    </a:lnTo>
                    <a:lnTo>
                      <a:pt x="23" y="24"/>
                    </a:lnTo>
                    <a:lnTo>
                      <a:pt x="0" y="30"/>
                    </a:lnTo>
                    <a:lnTo>
                      <a:pt x="25" y="15"/>
                    </a:lnTo>
                    <a:lnTo>
                      <a:pt x="2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919" name="Freeform 262"/>
              <p:cNvSpPr>
                <a:spLocks/>
              </p:cNvSpPr>
              <p:nvPr/>
            </p:nvSpPr>
            <p:spPr bwMode="auto">
              <a:xfrm>
                <a:off x="5329" y="1870"/>
                <a:ext cx="6" cy="4"/>
              </a:xfrm>
              <a:custGeom>
                <a:avLst/>
                <a:gdLst>
                  <a:gd name="T0" fmla="*/ 0 w 33"/>
                  <a:gd name="T1" fmla="*/ 0 h 28"/>
                  <a:gd name="T2" fmla="*/ 0 w 33"/>
                  <a:gd name="T3" fmla="*/ 0 h 28"/>
                  <a:gd name="T4" fmla="*/ 0 w 33"/>
                  <a:gd name="T5" fmla="*/ 0 h 28"/>
                  <a:gd name="T6" fmla="*/ 0 w 33"/>
                  <a:gd name="T7" fmla="*/ 0 h 28"/>
                  <a:gd name="T8" fmla="*/ 0 w 33"/>
                  <a:gd name="T9" fmla="*/ 0 h 28"/>
                  <a:gd name="T10" fmla="*/ 0 w 33"/>
                  <a:gd name="T11" fmla="*/ 0 h 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28">
                    <a:moveTo>
                      <a:pt x="33" y="16"/>
                    </a:moveTo>
                    <a:lnTo>
                      <a:pt x="25" y="0"/>
                    </a:lnTo>
                    <a:lnTo>
                      <a:pt x="24" y="13"/>
                    </a:lnTo>
                    <a:lnTo>
                      <a:pt x="0" y="26"/>
                    </a:lnTo>
                    <a:lnTo>
                      <a:pt x="3" y="28"/>
                    </a:lnTo>
                    <a:lnTo>
                      <a:pt x="33" y="1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920" name="Freeform 263"/>
              <p:cNvSpPr>
                <a:spLocks/>
              </p:cNvSpPr>
              <p:nvPr/>
            </p:nvSpPr>
            <p:spPr bwMode="auto">
              <a:xfrm>
                <a:off x="5399" y="1876"/>
                <a:ext cx="6" cy="7"/>
              </a:xfrm>
              <a:custGeom>
                <a:avLst/>
                <a:gdLst>
                  <a:gd name="T0" fmla="*/ 0 w 37"/>
                  <a:gd name="T1" fmla="*/ 0 h 42"/>
                  <a:gd name="T2" fmla="*/ 0 w 37"/>
                  <a:gd name="T3" fmla="*/ 0 h 42"/>
                  <a:gd name="T4" fmla="*/ 0 w 37"/>
                  <a:gd name="T5" fmla="*/ 0 h 42"/>
                  <a:gd name="T6" fmla="*/ 0 w 37"/>
                  <a:gd name="T7" fmla="*/ 0 h 42"/>
                  <a:gd name="T8" fmla="*/ 0 w 37"/>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 h="42">
                    <a:moveTo>
                      <a:pt x="0" y="0"/>
                    </a:moveTo>
                    <a:lnTo>
                      <a:pt x="8" y="21"/>
                    </a:lnTo>
                    <a:lnTo>
                      <a:pt x="23" y="39"/>
                    </a:lnTo>
                    <a:lnTo>
                      <a:pt x="37" y="42"/>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921" name="Freeform 264"/>
              <p:cNvSpPr>
                <a:spLocks/>
              </p:cNvSpPr>
              <p:nvPr/>
            </p:nvSpPr>
            <p:spPr bwMode="auto">
              <a:xfrm>
                <a:off x="5420" y="1907"/>
                <a:ext cx="9" cy="6"/>
              </a:xfrm>
              <a:custGeom>
                <a:avLst/>
                <a:gdLst>
                  <a:gd name="T0" fmla="*/ 0 w 50"/>
                  <a:gd name="T1" fmla="*/ 0 h 39"/>
                  <a:gd name="T2" fmla="*/ 0 w 50"/>
                  <a:gd name="T3" fmla="*/ 0 h 39"/>
                  <a:gd name="T4" fmla="*/ 0 w 50"/>
                  <a:gd name="T5" fmla="*/ 0 h 39"/>
                  <a:gd name="T6" fmla="*/ 0 w 50"/>
                  <a:gd name="T7" fmla="*/ 0 h 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 h="39">
                    <a:moveTo>
                      <a:pt x="50" y="0"/>
                    </a:moveTo>
                    <a:lnTo>
                      <a:pt x="17" y="14"/>
                    </a:lnTo>
                    <a:lnTo>
                      <a:pt x="0" y="39"/>
                    </a:lnTo>
                    <a:lnTo>
                      <a:pt x="5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grpSp>
        <p:grpSp>
          <p:nvGrpSpPr>
            <p:cNvPr id="244910" name="Group 265"/>
            <p:cNvGrpSpPr>
              <a:grpSpLocks/>
            </p:cNvGrpSpPr>
            <p:nvPr/>
          </p:nvGrpSpPr>
          <p:grpSpPr bwMode="auto">
            <a:xfrm>
              <a:off x="5432" y="1894"/>
              <a:ext cx="37" cy="45"/>
              <a:chOff x="5432" y="1894"/>
              <a:chExt cx="37" cy="45"/>
            </a:xfrm>
          </p:grpSpPr>
          <p:sp>
            <p:nvSpPr>
              <p:cNvPr id="244911" name="Freeform 266"/>
              <p:cNvSpPr>
                <a:spLocks/>
              </p:cNvSpPr>
              <p:nvPr/>
            </p:nvSpPr>
            <p:spPr bwMode="auto">
              <a:xfrm>
                <a:off x="5432" y="1894"/>
                <a:ext cx="37" cy="45"/>
              </a:xfrm>
              <a:custGeom>
                <a:avLst/>
                <a:gdLst>
                  <a:gd name="T0" fmla="*/ 0 w 219"/>
                  <a:gd name="T1" fmla="*/ 0 h 267"/>
                  <a:gd name="T2" fmla="*/ 0 w 219"/>
                  <a:gd name="T3" fmla="*/ 0 h 267"/>
                  <a:gd name="T4" fmla="*/ 0 w 219"/>
                  <a:gd name="T5" fmla="*/ 0 h 267"/>
                  <a:gd name="T6" fmla="*/ 0 w 219"/>
                  <a:gd name="T7" fmla="*/ 0 h 267"/>
                  <a:gd name="T8" fmla="*/ 0 w 219"/>
                  <a:gd name="T9" fmla="*/ 0 h 267"/>
                  <a:gd name="T10" fmla="*/ 0 w 219"/>
                  <a:gd name="T11" fmla="*/ 0 h 267"/>
                  <a:gd name="T12" fmla="*/ 0 w 219"/>
                  <a:gd name="T13" fmla="*/ 0 h 267"/>
                  <a:gd name="T14" fmla="*/ 0 w 219"/>
                  <a:gd name="T15" fmla="*/ 0 h 267"/>
                  <a:gd name="T16" fmla="*/ 0 w 219"/>
                  <a:gd name="T17" fmla="*/ 0 h 267"/>
                  <a:gd name="T18" fmla="*/ 0 w 219"/>
                  <a:gd name="T19" fmla="*/ 0 h 2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9" h="267">
                    <a:moveTo>
                      <a:pt x="77" y="17"/>
                    </a:moveTo>
                    <a:lnTo>
                      <a:pt x="42" y="55"/>
                    </a:lnTo>
                    <a:lnTo>
                      <a:pt x="26" y="87"/>
                    </a:lnTo>
                    <a:lnTo>
                      <a:pt x="11" y="138"/>
                    </a:lnTo>
                    <a:lnTo>
                      <a:pt x="11" y="167"/>
                    </a:lnTo>
                    <a:lnTo>
                      <a:pt x="0" y="210"/>
                    </a:lnTo>
                    <a:lnTo>
                      <a:pt x="178" y="267"/>
                    </a:lnTo>
                    <a:lnTo>
                      <a:pt x="219" y="0"/>
                    </a:lnTo>
                    <a:lnTo>
                      <a:pt x="146" y="17"/>
                    </a:lnTo>
                    <a:lnTo>
                      <a:pt x="77" y="17"/>
                    </a:lnTo>
                    <a:close/>
                  </a:path>
                </a:pathLst>
              </a:custGeom>
              <a:solidFill>
                <a:srgbClr val="C0C0C0"/>
              </a:solidFill>
              <a:ln w="1588">
                <a:solidFill>
                  <a:srgbClr val="000000"/>
                </a:solidFill>
                <a:prstDash val="solid"/>
                <a:round/>
                <a:headEnd/>
                <a:tailEnd/>
              </a:ln>
            </p:spPr>
            <p:txBody>
              <a:bodyPr/>
              <a:lstStyle/>
              <a:p>
                <a:endParaRPr lang="zh-CN" altLang="en-US" b="1">
                  <a:solidFill>
                    <a:srgbClr val="000099"/>
                  </a:solidFill>
                </a:endParaRPr>
              </a:p>
            </p:txBody>
          </p:sp>
          <p:sp>
            <p:nvSpPr>
              <p:cNvPr id="244912" name="Freeform 267"/>
              <p:cNvSpPr>
                <a:spLocks/>
              </p:cNvSpPr>
              <p:nvPr/>
            </p:nvSpPr>
            <p:spPr bwMode="auto">
              <a:xfrm>
                <a:off x="5436" y="1898"/>
                <a:ext cx="29" cy="37"/>
              </a:xfrm>
              <a:custGeom>
                <a:avLst/>
                <a:gdLst>
                  <a:gd name="T0" fmla="*/ 0 w 175"/>
                  <a:gd name="T1" fmla="*/ 0 h 220"/>
                  <a:gd name="T2" fmla="*/ 0 w 175"/>
                  <a:gd name="T3" fmla="*/ 0 h 220"/>
                  <a:gd name="T4" fmla="*/ 0 w 175"/>
                  <a:gd name="T5" fmla="*/ 0 h 220"/>
                  <a:gd name="T6" fmla="*/ 0 w 175"/>
                  <a:gd name="T7" fmla="*/ 0 h 220"/>
                  <a:gd name="T8" fmla="*/ 0 w 175"/>
                  <a:gd name="T9" fmla="*/ 0 h 220"/>
                  <a:gd name="T10" fmla="*/ 0 w 175"/>
                  <a:gd name="T11" fmla="*/ 0 h 220"/>
                  <a:gd name="T12" fmla="*/ 0 w 175"/>
                  <a:gd name="T13" fmla="*/ 0 h 220"/>
                  <a:gd name="T14" fmla="*/ 0 w 175"/>
                  <a:gd name="T15" fmla="*/ 0 h 220"/>
                  <a:gd name="T16" fmla="*/ 0 w 175"/>
                  <a:gd name="T17" fmla="*/ 0 h 2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220">
                    <a:moveTo>
                      <a:pt x="69" y="7"/>
                    </a:moveTo>
                    <a:lnTo>
                      <a:pt x="38" y="42"/>
                    </a:lnTo>
                    <a:lnTo>
                      <a:pt x="12" y="92"/>
                    </a:lnTo>
                    <a:lnTo>
                      <a:pt x="6" y="128"/>
                    </a:lnTo>
                    <a:lnTo>
                      <a:pt x="0" y="171"/>
                    </a:lnTo>
                    <a:lnTo>
                      <a:pt x="140" y="220"/>
                    </a:lnTo>
                    <a:lnTo>
                      <a:pt x="175" y="0"/>
                    </a:lnTo>
                    <a:lnTo>
                      <a:pt x="122" y="10"/>
                    </a:lnTo>
                    <a:lnTo>
                      <a:pt x="69" y="7"/>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grpSp>
      </p:grpSp>
      <p:sp>
        <p:nvSpPr>
          <p:cNvPr id="244788" name="Freeform 268"/>
          <p:cNvSpPr>
            <a:spLocks/>
          </p:cNvSpPr>
          <p:nvPr/>
        </p:nvSpPr>
        <p:spPr bwMode="auto">
          <a:xfrm>
            <a:off x="9504576" y="4383089"/>
            <a:ext cx="211534" cy="212725"/>
          </a:xfrm>
          <a:custGeom>
            <a:avLst/>
            <a:gdLst>
              <a:gd name="T0" fmla="*/ 2147483646 w 741"/>
              <a:gd name="T1" fmla="*/ 2147483646 h 807"/>
              <a:gd name="T2" fmla="*/ 2147483646 w 741"/>
              <a:gd name="T3" fmla="*/ 2147483646 h 807"/>
              <a:gd name="T4" fmla="*/ 2147483646 w 741"/>
              <a:gd name="T5" fmla="*/ 2147483646 h 807"/>
              <a:gd name="T6" fmla="*/ 2147483646 w 741"/>
              <a:gd name="T7" fmla="*/ 2147483646 h 807"/>
              <a:gd name="T8" fmla="*/ 2147483646 w 741"/>
              <a:gd name="T9" fmla="*/ 2147483646 h 807"/>
              <a:gd name="T10" fmla="*/ 2147483646 w 741"/>
              <a:gd name="T11" fmla="*/ 2147483646 h 807"/>
              <a:gd name="T12" fmla="*/ 2147483646 w 741"/>
              <a:gd name="T13" fmla="*/ 2147483646 h 807"/>
              <a:gd name="T14" fmla="*/ 2147483646 w 741"/>
              <a:gd name="T15" fmla="*/ 2147483646 h 807"/>
              <a:gd name="T16" fmla="*/ 2147483646 w 741"/>
              <a:gd name="T17" fmla="*/ 2147483646 h 807"/>
              <a:gd name="T18" fmla="*/ 0 w 741"/>
              <a:gd name="T19" fmla="*/ 2147483646 h 807"/>
              <a:gd name="T20" fmla="*/ 0 w 741"/>
              <a:gd name="T21" fmla="*/ 2147483646 h 807"/>
              <a:gd name="T22" fmla="*/ 2147483646 w 741"/>
              <a:gd name="T23" fmla="*/ 2147483646 h 807"/>
              <a:gd name="T24" fmla="*/ 2147483646 w 741"/>
              <a:gd name="T25" fmla="*/ 2147483646 h 807"/>
              <a:gd name="T26" fmla="*/ 2147483646 w 741"/>
              <a:gd name="T27" fmla="*/ 2147483646 h 807"/>
              <a:gd name="T28" fmla="*/ 2147483646 w 741"/>
              <a:gd name="T29" fmla="*/ 2147483646 h 807"/>
              <a:gd name="T30" fmla="*/ 2147483646 w 741"/>
              <a:gd name="T31" fmla="*/ 2147483646 h 807"/>
              <a:gd name="T32" fmla="*/ 2147483646 w 741"/>
              <a:gd name="T33" fmla="*/ 2147483646 h 807"/>
              <a:gd name="T34" fmla="*/ 2147483646 w 741"/>
              <a:gd name="T35" fmla="*/ 2147483646 h 807"/>
              <a:gd name="T36" fmla="*/ 2147483646 w 741"/>
              <a:gd name="T37" fmla="*/ 2147483646 h 807"/>
              <a:gd name="T38" fmla="*/ 2147483646 w 741"/>
              <a:gd name="T39" fmla="*/ 2147483646 h 807"/>
              <a:gd name="T40" fmla="*/ 2147483646 w 741"/>
              <a:gd name="T41" fmla="*/ 2147483646 h 807"/>
              <a:gd name="T42" fmla="*/ 2147483646 w 741"/>
              <a:gd name="T43" fmla="*/ 2147483646 h 807"/>
              <a:gd name="T44" fmla="*/ 2147483646 w 741"/>
              <a:gd name="T45" fmla="*/ 2147483646 h 807"/>
              <a:gd name="T46" fmla="*/ 2147483646 w 741"/>
              <a:gd name="T47" fmla="*/ 2147483646 h 807"/>
              <a:gd name="T48" fmla="*/ 2147483646 w 741"/>
              <a:gd name="T49" fmla="*/ 2147483646 h 807"/>
              <a:gd name="T50" fmla="*/ 2147483646 w 741"/>
              <a:gd name="T51" fmla="*/ 2147483646 h 807"/>
              <a:gd name="T52" fmla="*/ 2147483646 w 741"/>
              <a:gd name="T53" fmla="*/ 2147483646 h 807"/>
              <a:gd name="T54" fmla="*/ 2147483646 w 741"/>
              <a:gd name="T55" fmla="*/ 2147483646 h 807"/>
              <a:gd name="T56" fmla="*/ 2147483646 w 741"/>
              <a:gd name="T57" fmla="*/ 2147483646 h 807"/>
              <a:gd name="T58" fmla="*/ 2147483646 w 741"/>
              <a:gd name="T59" fmla="*/ 2147483646 h 807"/>
              <a:gd name="T60" fmla="*/ 2147483646 w 741"/>
              <a:gd name="T61" fmla="*/ 2147483646 h 807"/>
              <a:gd name="T62" fmla="*/ 2147483646 w 741"/>
              <a:gd name="T63" fmla="*/ 2147483646 h 807"/>
              <a:gd name="T64" fmla="*/ 2147483646 w 741"/>
              <a:gd name="T65" fmla="*/ 2147483646 h 807"/>
              <a:gd name="T66" fmla="*/ 2147483646 w 741"/>
              <a:gd name="T67" fmla="*/ 0 h 807"/>
              <a:gd name="T68" fmla="*/ 2147483646 w 741"/>
              <a:gd name="T69" fmla="*/ 2147483646 h 807"/>
              <a:gd name="T70" fmla="*/ 2147483646 w 741"/>
              <a:gd name="T71" fmla="*/ 2147483646 h 80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41" h="807">
                <a:moveTo>
                  <a:pt x="243" y="26"/>
                </a:moveTo>
                <a:lnTo>
                  <a:pt x="179" y="74"/>
                </a:lnTo>
                <a:lnTo>
                  <a:pt x="144" y="131"/>
                </a:lnTo>
                <a:lnTo>
                  <a:pt x="112" y="192"/>
                </a:lnTo>
                <a:lnTo>
                  <a:pt x="92" y="224"/>
                </a:lnTo>
                <a:lnTo>
                  <a:pt x="92" y="259"/>
                </a:lnTo>
                <a:lnTo>
                  <a:pt x="109" y="300"/>
                </a:lnTo>
                <a:lnTo>
                  <a:pt x="77" y="332"/>
                </a:lnTo>
                <a:lnTo>
                  <a:pt x="26" y="420"/>
                </a:lnTo>
                <a:lnTo>
                  <a:pt x="0" y="467"/>
                </a:lnTo>
                <a:lnTo>
                  <a:pt x="0" y="482"/>
                </a:lnTo>
                <a:lnTo>
                  <a:pt x="6" y="498"/>
                </a:lnTo>
                <a:lnTo>
                  <a:pt x="28" y="503"/>
                </a:lnTo>
                <a:lnTo>
                  <a:pt x="60" y="504"/>
                </a:lnTo>
                <a:lnTo>
                  <a:pt x="79" y="511"/>
                </a:lnTo>
                <a:lnTo>
                  <a:pt x="77" y="546"/>
                </a:lnTo>
                <a:lnTo>
                  <a:pt x="67" y="587"/>
                </a:lnTo>
                <a:lnTo>
                  <a:pt x="86" y="609"/>
                </a:lnTo>
                <a:lnTo>
                  <a:pt x="80" y="639"/>
                </a:lnTo>
                <a:lnTo>
                  <a:pt x="95" y="659"/>
                </a:lnTo>
                <a:lnTo>
                  <a:pt x="110" y="713"/>
                </a:lnTo>
                <a:lnTo>
                  <a:pt x="133" y="728"/>
                </a:lnTo>
                <a:lnTo>
                  <a:pt x="167" y="728"/>
                </a:lnTo>
                <a:lnTo>
                  <a:pt x="217" y="721"/>
                </a:lnTo>
                <a:lnTo>
                  <a:pt x="269" y="713"/>
                </a:lnTo>
                <a:lnTo>
                  <a:pt x="263" y="807"/>
                </a:lnTo>
                <a:lnTo>
                  <a:pt x="658" y="681"/>
                </a:lnTo>
                <a:lnTo>
                  <a:pt x="626" y="606"/>
                </a:lnTo>
                <a:lnTo>
                  <a:pt x="634" y="549"/>
                </a:lnTo>
                <a:lnTo>
                  <a:pt x="741" y="441"/>
                </a:lnTo>
                <a:lnTo>
                  <a:pt x="741" y="155"/>
                </a:lnTo>
                <a:lnTo>
                  <a:pt x="668" y="77"/>
                </a:lnTo>
                <a:lnTo>
                  <a:pt x="577" y="35"/>
                </a:lnTo>
                <a:lnTo>
                  <a:pt x="481" y="0"/>
                </a:lnTo>
                <a:lnTo>
                  <a:pt x="355" y="18"/>
                </a:lnTo>
                <a:lnTo>
                  <a:pt x="243" y="26"/>
                </a:lnTo>
                <a:close/>
              </a:path>
            </a:pathLst>
          </a:custGeom>
          <a:solidFill>
            <a:srgbClr val="FFC080"/>
          </a:solidFill>
          <a:ln w="1588">
            <a:solidFill>
              <a:srgbClr val="402000"/>
            </a:solidFill>
            <a:prstDash val="solid"/>
            <a:round/>
            <a:headEnd/>
            <a:tailEnd/>
          </a:ln>
        </p:spPr>
        <p:txBody>
          <a:bodyPr/>
          <a:lstStyle/>
          <a:p>
            <a:endParaRPr lang="zh-CN" altLang="en-US" b="1">
              <a:solidFill>
                <a:srgbClr val="000099"/>
              </a:solidFill>
            </a:endParaRPr>
          </a:p>
        </p:txBody>
      </p:sp>
      <p:sp>
        <p:nvSpPr>
          <p:cNvPr id="244789" name="Freeform 269"/>
          <p:cNvSpPr>
            <a:spLocks/>
          </p:cNvSpPr>
          <p:nvPr/>
        </p:nvSpPr>
        <p:spPr bwMode="auto">
          <a:xfrm>
            <a:off x="9514895" y="4511676"/>
            <a:ext cx="12038" cy="3175"/>
          </a:xfrm>
          <a:custGeom>
            <a:avLst/>
            <a:gdLst>
              <a:gd name="T0" fmla="*/ 0 w 42"/>
              <a:gd name="T1" fmla="*/ 2147483646 h 9"/>
              <a:gd name="T2" fmla="*/ 2147483646 w 42"/>
              <a:gd name="T3" fmla="*/ 2147483646 h 9"/>
              <a:gd name="T4" fmla="*/ 2147483646 w 42"/>
              <a:gd name="T5" fmla="*/ 2147483646 h 9"/>
              <a:gd name="T6" fmla="*/ 2147483646 w 42"/>
              <a:gd name="T7" fmla="*/ 2147483646 h 9"/>
              <a:gd name="T8" fmla="*/ 2147483646 w 42"/>
              <a:gd name="T9" fmla="*/ 2147483646 h 9"/>
              <a:gd name="T10" fmla="*/ 2147483646 w 42"/>
              <a:gd name="T11" fmla="*/ 0 h 9"/>
              <a:gd name="T12" fmla="*/ 0 w 42"/>
              <a:gd name="T13" fmla="*/ 2147483646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 h="9">
                <a:moveTo>
                  <a:pt x="0" y="3"/>
                </a:moveTo>
                <a:lnTo>
                  <a:pt x="9" y="8"/>
                </a:lnTo>
                <a:lnTo>
                  <a:pt x="30" y="6"/>
                </a:lnTo>
                <a:lnTo>
                  <a:pt x="39" y="9"/>
                </a:lnTo>
                <a:lnTo>
                  <a:pt x="42" y="2"/>
                </a:lnTo>
                <a:lnTo>
                  <a:pt x="29" y="0"/>
                </a:lnTo>
                <a:lnTo>
                  <a:pt x="0" y="3"/>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790" name="Freeform 270"/>
          <p:cNvSpPr>
            <a:spLocks/>
          </p:cNvSpPr>
          <p:nvPr/>
        </p:nvSpPr>
        <p:spPr bwMode="auto">
          <a:xfrm>
            <a:off x="9526933" y="4503739"/>
            <a:ext cx="5160" cy="7937"/>
          </a:xfrm>
          <a:custGeom>
            <a:avLst/>
            <a:gdLst>
              <a:gd name="T0" fmla="*/ 0 w 17"/>
              <a:gd name="T1" fmla="*/ 0 h 31"/>
              <a:gd name="T2" fmla="*/ 2147483646 w 17"/>
              <a:gd name="T3" fmla="*/ 2147483646 h 31"/>
              <a:gd name="T4" fmla="*/ 2147483646 w 17"/>
              <a:gd name="T5" fmla="*/ 2147483646 h 31"/>
              <a:gd name="T6" fmla="*/ 2147483646 w 17"/>
              <a:gd name="T7" fmla="*/ 2147483646 h 31"/>
              <a:gd name="T8" fmla="*/ 2147483646 w 17"/>
              <a:gd name="T9" fmla="*/ 2147483646 h 31"/>
              <a:gd name="T10" fmla="*/ 2147483646 w 17"/>
              <a:gd name="T11" fmla="*/ 2147483646 h 31"/>
              <a:gd name="T12" fmla="*/ 0 w 17"/>
              <a:gd name="T13" fmla="*/ 0 h 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31">
                <a:moveTo>
                  <a:pt x="0" y="0"/>
                </a:moveTo>
                <a:lnTo>
                  <a:pt x="11" y="7"/>
                </a:lnTo>
                <a:lnTo>
                  <a:pt x="11" y="16"/>
                </a:lnTo>
                <a:lnTo>
                  <a:pt x="13" y="31"/>
                </a:lnTo>
                <a:lnTo>
                  <a:pt x="17" y="12"/>
                </a:lnTo>
                <a:lnTo>
                  <a:pt x="17" y="1"/>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791" name="Freeform 271"/>
          <p:cNvSpPr>
            <a:spLocks/>
          </p:cNvSpPr>
          <p:nvPr/>
        </p:nvSpPr>
        <p:spPr bwMode="auto">
          <a:xfrm>
            <a:off x="9535532" y="4476751"/>
            <a:ext cx="5159" cy="15875"/>
          </a:xfrm>
          <a:custGeom>
            <a:avLst/>
            <a:gdLst>
              <a:gd name="T0" fmla="*/ 2147483646 w 19"/>
              <a:gd name="T1" fmla="*/ 0 h 60"/>
              <a:gd name="T2" fmla="*/ 2147483646 w 19"/>
              <a:gd name="T3" fmla="*/ 2147483646 h 60"/>
              <a:gd name="T4" fmla="*/ 0 w 19"/>
              <a:gd name="T5" fmla="*/ 2147483646 h 60"/>
              <a:gd name="T6" fmla="*/ 2147483646 w 19"/>
              <a:gd name="T7" fmla="*/ 2147483646 h 60"/>
              <a:gd name="T8" fmla="*/ 2147483646 w 19"/>
              <a:gd name="T9" fmla="*/ 0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60">
                <a:moveTo>
                  <a:pt x="19" y="0"/>
                </a:moveTo>
                <a:lnTo>
                  <a:pt x="5" y="34"/>
                </a:lnTo>
                <a:lnTo>
                  <a:pt x="0" y="60"/>
                </a:lnTo>
                <a:lnTo>
                  <a:pt x="9" y="43"/>
                </a:lnTo>
                <a:lnTo>
                  <a:pt x="1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792" name="Freeform 272"/>
          <p:cNvSpPr>
            <a:spLocks/>
          </p:cNvSpPr>
          <p:nvPr/>
        </p:nvSpPr>
        <p:spPr bwMode="auto">
          <a:xfrm>
            <a:off x="9538972" y="4460875"/>
            <a:ext cx="22357" cy="14288"/>
          </a:xfrm>
          <a:custGeom>
            <a:avLst/>
            <a:gdLst>
              <a:gd name="T0" fmla="*/ 0 w 80"/>
              <a:gd name="T1" fmla="*/ 0 h 51"/>
              <a:gd name="T2" fmla="*/ 2147483646 w 80"/>
              <a:gd name="T3" fmla="*/ 2147483646 h 51"/>
              <a:gd name="T4" fmla="*/ 2147483646 w 80"/>
              <a:gd name="T5" fmla="*/ 2147483646 h 51"/>
              <a:gd name="T6" fmla="*/ 2147483646 w 80"/>
              <a:gd name="T7" fmla="*/ 2147483646 h 51"/>
              <a:gd name="T8" fmla="*/ 2147483646 w 80"/>
              <a:gd name="T9" fmla="*/ 2147483646 h 51"/>
              <a:gd name="T10" fmla="*/ 2147483646 w 80"/>
              <a:gd name="T11" fmla="*/ 2147483646 h 51"/>
              <a:gd name="T12" fmla="*/ 2147483646 w 80"/>
              <a:gd name="T13" fmla="*/ 2147483646 h 51"/>
              <a:gd name="T14" fmla="*/ 2147483646 w 80"/>
              <a:gd name="T15" fmla="*/ 2147483646 h 51"/>
              <a:gd name="T16" fmla="*/ 2147483646 w 80"/>
              <a:gd name="T17" fmla="*/ 2147483646 h 51"/>
              <a:gd name="T18" fmla="*/ 2147483646 w 80"/>
              <a:gd name="T19" fmla="*/ 2147483646 h 51"/>
              <a:gd name="T20" fmla="*/ 0 w 80"/>
              <a:gd name="T21" fmla="*/ 0 h 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 h="51">
                <a:moveTo>
                  <a:pt x="0" y="0"/>
                </a:moveTo>
                <a:lnTo>
                  <a:pt x="17" y="28"/>
                </a:lnTo>
                <a:lnTo>
                  <a:pt x="13" y="35"/>
                </a:lnTo>
                <a:lnTo>
                  <a:pt x="13" y="40"/>
                </a:lnTo>
                <a:lnTo>
                  <a:pt x="9" y="51"/>
                </a:lnTo>
                <a:lnTo>
                  <a:pt x="20" y="34"/>
                </a:lnTo>
                <a:lnTo>
                  <a:pt x="35" y="34"/>
                </a:lnTo>
                <a:lnTo>
                  <a:pt x="52" y="28"/>
                </a:lnTo>
                <a:lnTo>
                  <a:pt x="80" y="26"/>
                </a:lnTo>
                <a:lnTo>
                  <a:pt x="52" y="9"/>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793" name="Freeform 273"/>
          <p:cNvSpPr>
            <a:spLocks/>
          </p:cNvSpPr>
          <p:nvPr/>
        </p:nvSpPr>
        <p:spPr bwMode="auto">
          <a:xfrm>
            <a:off x="9533813" y="4441825"/>
            <a:ext cx="37835" cy="12700"/>
          </a:xfrm>
          <a:custGeom>
            <a:avLst/>
            <a:gdLst>
              <a:gd name="T0" fmla="*/ 0 w 135"/>
              <a:gd name="T1" fmla="*/ 2147483646 h 48"/>
              <a:gd name="T2" fmla="*/ 2147483646 w 135"/>
              <a:gd name="T3" fmla="*/ 2147483646 h 48"/>
              <a:gd name="T4" fmla="*/ 2147483646 w 135"/>
              <a:gd name="T5" fmla="*/ 2147483646 h 48"/>
              <a:gd name="T6" fmla="*/ 2147483646 w 135"/>
              <a:gd name="T7" fmla="*/ 2147483646 h 48"/>
              <a:gd name="T8" fmla="*/ 2147483646 w 135"/>
              <a:gd name="T9" fmla="*/ 2147483646 h 48"/>
              <a:gd name="T10" fmla="*/ 2147483646 w 135"/>
              <a:gd name="T11" fmla="*/ 2147483646 h 48"/>
              <a:gd name="T12" fmla="*/ 2147483646 w 135"/>
              <a:gd name="T13" fmla="*/ 2147483646 h 48"/>
              <a:gd name="T14" fmla="*/ 2147483646 w 135"/>
              <a:gd name="T15" fmla="*/ 2147483646 h 48"/>
              <a:gd name="T16" fmla="*/ 2147483646 w 135"/>
              <a:gd name="T17" fmla="*/ 2147483646 h 48"/>
              <a:gd name="T18" fmla="*/ 2147483646 w 135"/>
              <a:gd name="T19" fmla="*/ 0 h 48"/>
              <a:gd name="T20" fmla="*/ 2147483646 w 135"/>
              <a:gd name="T21" fmla="*/ 2147483646 h 48"/>
              <a:gd name="T22" fmla="*/ 2147483646 w 135"/>
              <a:gd name="T23" fmla="*/ 2147483646 h 48"/>
              <a:gd name="T24" fmla="*/ 2147483646 w 135"/>
              <a:gd name="T25" fmla="*/ 2147483646 h 48"/>
              <a:gd name="T26" fmla="*/ 2147483646 w 135"/>
              <a:gd name="T27" fmla="*/ 2147483646 h 48"/>
              <a:gd name="T28" fmla="*/ 0 w 135"/>
              <a:gd name="T29" fmla="*/ 2147483646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5" h="48">
                <a:moveTo>
                  <a:pt x="0" y="25"/>
                </a:moveTo>
                <a:lnTo>
                  <a:pt x="6" y="42"/>
                </a:lnTo>
                <a:lnTo>
                  <a:pt x="20" y="48"/>
                </a:lnTo>
                <a:lnTo>
                  <a:pt x="42" y="34"/>
                </a:lnTo>
                <a:lnTo>
                  <a:pt x="69" y="25"/>
                </a:lnTo>
                <a:lnTo>
                  <a:pt x="113" y="24"/>
                </a:lnTo>
                <a:lnTo>
                  <a:pt x="135" y="27"/>
                </a:lnTo>
                <a:lnTo>
                  <a:pt x="101" y="12"/>
                </a:lnTo>
                <a:lnTo>
                  <a:pt x="77" y="6"/>
                </a:lnTo>
                <a:lnTo>
                  <a:pt x="80" y="0"/>
                </a:lnTo>
                <a:lnTo>
                  <a:pt x="57" y="9"/>
                </a:lnTo>
                <a:lnTo>
                  <a:pt x="59" y="3"/>
                </a:lnTo>
                <a:lnTo>
                  <a:pt x="40" y="12"/>
                </a:lnTo>
                <a:lnTo>
                  <a:pt x="23" y="12"/>
                </a:lnTo>
                <a:lnTo>
                  <a:pt x="0" y="2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794" name="Freeform 274"/>
          <p:cNvSpPr>
            <a:spLocks/>
          </p:cNvSpPr>
          <p:nvPr/>
        </p:nvSpPr>
        <p:spPr bwMode="auto">
          <a:xfrm>
            <a:off x="9619801" y="4459289"/>
            <a:ext cx="22358" cy="41275"/>
          </a:xfrm>
          <a:custGeom>
            <a:avLst/>
            <a:gdLst>
              <a:gd name="T0" fmla="*/ 0 w 78"/>
              <a:gd name="T1" fmla="*/ 2147483646 h 159"/>
              <a:gd name="T2" fmla="*/ 2147483646 w 78"/>
              <a:gd name="T3" fmla="*/ 2147483646 h 159"/>
              <a:gd name="T4" fmla="*/ 2147483646 w 78"/>
              <a:gd name="T5" fmla="*/ 2147483646 h 159"/>
              <a:gd name="T6" fmla="*/ 2147483646 w 78"/>
              <a:gd name="T7" fmla="*/ 2147483646 h 159"/>
              <a:gd name="T8" fmla="*/ 2147483646 w 78"/>
              <a:gd name="T9" fmla="*/ 2147483646 h 159"/>
              <a:gd name="T10" fmla="*/ 2147483646 w 78"/>
              <a:gd name="T11" fmla="*/ 2147483646 h 159"/>
              <a:gd name="T12" fmla="*/ 2147483646 w 78"/>
              <a:gd name="T13" fmla="*/ 2147483646 h 159"/>
              <a:gd name="T14" fmla="*/ 2147483646 w 78"/>
              <a:gd name="T15" fmla="*/ 2147483646 h 159"/>
              <a:gd name="T16" fmla="*/ 2147483646 w 78"/>
              <a:gd name="T17" fmla="*/ 2147483646 h 159"/>
              <a:gd name="T18" fmla="*/ 2147483646 w 78"/>
              <a:gd name="T19" fmla="*/ 2147483646 h 159"/>
              <a:gd name="T20" fmla="*/ 2147483646 w 78"/>
              <a:gd name="T21" fmla="*/ 2147483646 h 159"/>
              <a:gd name="T22" fmla="*/ 2147483646 w 78"/>
              <a:gd name="T23" fmla="*/ 2147483646 h 159"/>
              <a:gd name="T24" fmla="*/ 2147483646 w 78"/>
              <a:gd name="T25" fmla="*/ 2147483646 h 159"/>
              <a:gd name="T26" fmla="*/ 2147483646 w 78"/>
              <a:gd name="T27" fmla="*/ 2147483646 h 159"/>
              <a:gd name="T28" fmla="*/ 2147483646 w 78"/>
              <a:gd name="T29" fmla="*/ 2147483646 h 159"/>
              <a:gd name="T30" fmla="*/ 2147483646 w 78"/>
              <a:gd name="T31" fmla="*/ 2147483646 h 159"/>
              <a:gd name="T32" fmla="*/ 2147483646 w 78"/>
              <a:gd name="T33" fmla="*/ 2147483646 h 159"/>
              <a:gd name="T34" fmla="*/ 2147483646 w 78"/>
              <a:gd name="T35" fmla="*/ 2147483646 h 159"/>
              <a:gd name="T36" fmla="*/ 2147483646 w 78"/>
              <a:gd name="T37" fmla="*/ 2147483646 h 159"/>
              <a:gd name="T38" fmla="*/ 2147483646 w 78"/>
              <a:gd name="T39" fmla="*/ 2147483646 h 159"/>
              <a:gd name="T40" fmla="*/ 2147483646 w 78"/>
              <a:gd name="T41" fmla="*/ 0 h 159"/>
              <a:gd name="T42" fmla="*/ 2147483646 w 78"/>
              <a:gd name="T43" fmla="*/ 2147483646 h 159"/>
              <a:gd name="T44" fmla="*/ 0 w 78"/>
              <a:gd name="T45" fmla="*/ 2147483646 h 15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8" h="159">
                <a:moveTo>
                  <a:pt x="0" y="30"/>
                </a:moveTo>
                <a:lnTo>
                  <a:pt x="24" y="10"/>
                </a:lnTo>
                <a:lnTo>
                  <a:pt x="52" y="15"/>
                </a:lnTo>
                <a:lnTo>
                  <a:pt x="68" y="41"/>
                </a:lnTo>
                <a:lnTo>
                  <a:pt x="71" y="77"/>
                </a:lnTo>
                <a:lnTo>
                  <a:pt x="68" y="105"/>
                </a:lnTo>
                <a:lnTo>
                  <a:pt x="59" y="128"/>
                </a:lnTo>
                <a:lnTo>
                  <a:pt x="44" y="93"/>
                </a:lnTo>
                <a:lnTo>
                  <a:pt x="31" y="73"/>
                </a:lnTo>
                <a:lnTo>
                  <a:pt x="5" y="60"/>
                </a:lnTo>
                <a:lnTo>
                  <a:pt x="25" y="89"/>
                </a:lnTo>
                <a:lnTo>
                  <a:pt x="47" y="111"/>
                </a:lnTo>
                <a:lnTo>
                  <a:pt x="49" y="134"/>
                </a:lnTo>
                <a:lnTo>
                  <a:pt x="40" y="156"/>
                </a:lnTo>
                <a:lnTo>
                  <a:pt x="28" y="159"/>
                </a:lnTo>
                <a:lnTo>
                  <a:pt x="61" y="151"/>
                </a:lnTo>
                <a:lnTo>
                  <a:pt x="77" y="117"/>
                </a:lnTo>
                <a:lnTo>
                  <a:pt x="78" y="73"/>
                </a:lnTo>
                <a:lnTo>
                  <a:pt x="77" y="33"/>
                </a:lnTo>
                <a:lnTo>
                  <a:pt x="59" y="7"/>
                </a:lnTo>
                <a:lnTo>
                  <a:pt x="34" y="0"/>
                </a:lnTo>
                <a:lnTo>
                  <a:pt x="10" y="4"/>
                </a:lnTo>
                <a:lnTo>
                  <a:pt x="0" y="3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795" name="Freeform 275"/>
          <p:cNvSpPr>
            <a:spLocks/>
          </p:cNvSpPr>
          <p:nvPr/>
        </p:nvSpPr>
        <p:spPr bwMode="auto">
          <a:xfrm>
            <a:off x="9614643" y="4452938"/>
            <a:ext cx="36115" cy="55562"/>
          </a:xfrm>
          <a:custGeom>
            <a:avLst/>
            <a:gdLst>
              <a:gd name="T0" fmla="*/ 0 w 129"/>
              <a:gd name="T1" fmla="*/ 2147483646 h 215"/>
              <a:gd name="T2" fmla="*/ 2147483646 w 129"/>
              <a:gd name="T3" fmla="*/ 2147483646 h 215"/>
              <a:gd name="T4" fmla="*/ 2147483646 w 129"/>
              <a:gd name="T5" fmla="*/ 2147483646 h 215"/>
              <a:gd name="T6" fmla="*/ 2147483646 w 129"/>
              <a:gd name="T7" fmla="*/ 2147483646 h 215"/>
              <a:gd name="T8" fmla="*/ 2147483646 w 129"/>
              <a:gd name="T9" fmla="*/ 2147483646 h 215"/>
              <a:gd name="T10" fmla="*/ 2147483646 w 129"/>
              <a:gd name="T11" fmla="*/ 2147483646 h 215"/>
              <a:gd name="T12" fmla="*/ 2147483646 w 129"/>
              <a:gd name="T13" fmla="*/ 2147483646 h 215"/>
              <a:gd name="T14" fmla="*/ 2147483646 w 129"/>
              <a:gd name="T15" fmla="*/ 2147483646 h 215"/>
              <a:gd name="T16" fmla="*/ 2147483646 w 129"/>
              <a:gd name="T17" fmla="*/ 2147483646 h 215"/>
              <a:gd name="T18" fmla="*/ 2147483646 w 129"/>
              <a:gd name="T19" fmla="*/ 2147483646 h 215"/>
              <a:gd name="T20" fmla="*/ 2147483646 w 129"/>
              <a:gd name="T21" fmla="*/ 2147483646 h 215"/>
              <a:gd name="T22" fmla="*/ 2147483646 w 129"/>
              <a:gd name="T23" fmla="*/ 2147483646 h 215"/>
              <a:gd name="T24" fmla="*/ 2147483646 w 129"/>
              <a:gd name="T25" fmla="*/ 2147483646 h 215"/>
              <a:gd name="T26" fmla="*/ 2147483646 w 129"/>
              <a:gd name="T27" fmla="*/ 2147483646 h 215"/>
              <a:gd name="T28" fmla="*/ 2147483646 w 129"/>
              <a:gd name="T29" fmla="*/ 2147483646 h 215"/>
              <a:gd name="T30" fmla="*/ 2147483646 w 129"/>
              <a:gd name="T31" fmla="*/ 2147483646 h 215"/>
              <a:gd name="T32" fmla="*/ 2147483646 w 129"/>
              <a:gd name="T33" fmla="*/ 2147483646 h 215"/>
              <a:gd name="T34" fmla="*/ 2147483646 w 129"/>
              <a:gd name="T35" fmla="*/ 2147483646 h 215"/>
              <a:gd name="T36" fmla="*/ 2147483646 w 129"/>
              <a:gd name="T37" fmla="*/ 2147483646 h 215"/>
              <a:gd name="T38" fmla="*/ 2147483646 w 129"/>
              <a:gd name="T39" fmla="*/ 2147483646 h 215"/>
              <a:gd name="T40" fmla="*/ 2147483646 w 129"/>
              <a:gd name="T41" fmla="*/ 2147483646 h 215"/>
              <a:gd name="T42" fmla="*/ 2147483646 w 129"/>
              <a:gd name="T43" fmla="*/ 2147483646 h 215"/>
              <a:gd name="T44" fmla="*/ 2147483646 w 129"/>
              <a:gd name="T45" fmla="*/ 2147483646 h 215"/>
              <a:gd name="T46" fmla="*/ 2147483646 w 129"/>
              <a:gd name="T47" fmla="*/ 0 h 215"/>
              <a:gd name="T48" fmla="*/ 2147483646 w 129"/>
              <a:gd name="T49" fmla="*/ 2147483646 h 215"/>
              <a:gd name="T50" fmla="*/ 2147483646 w 129"/>
              <a:gd name="T51" fmla="*/ 2147483646 h 215"/>
              <a:gd name="T52" fmla="*/ 0 w 129"/>
              <a:gd name="T53" fmla="*/ 2147483646 h 21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29" h="215">
                <a:moveTo>
                  <a:pt x="0" y="53"/>
                </a:moveTo>
                <a:lnTo>
                  <a:pt x="20" y="19"/>
                </a:lnTo>
                <a:lnTo>
                  <a:pt x="54" y="9"/>
                </a:lnTo>
                <a:lnTo>
                  <a:pt x="95" y="16"/>
                </a:lnTo>
                <a:lnTo>
                  <a:pt x="109" y="35"/>
                </a:lnTo>
                <a:lnTo>
                  <a:pt x="120" y="67"/>
                </a:lnTo>
                <a:lnTo>
                  <a:pt x="120" y="93"/>
                </a:lnTo>
                <a:lnTo>
                  <a:pt x="114" y="111"/>
                </a:lnTo>
                <a:lnTo>
                  <a:pt x="114" y="137"/>
                </a:lnTo>
                <a:lnTo>
                  <a:pt x="107" y="168"/>
                </a:lnTo>
                <a:lnTo>
                  <a:pt x="80" y="198"/>
                </a:lnTo>
                <a:lnTo>
                  <a:pt x="63" y="198"/>
                </a:lnTo>
                <a:lnTo>
                  <a:pt x="40" y="198"/>
                </a:lnTo>
                <a:lnTo>
                  <a:pt x="40" y="203"/>
                </a:lnTo>
                <a:lnTo>
                  <a:pt x="57" y="215"/>
                </a:lnTo>
                <a:lnTo>
                  <a:pt x="76" y="211"/>
                </a:lnTo>
                <a:lnTo>
                  <a:pt x="101" y="201"/>
                </a:lnTo>
                <a:lnTo>
                  <a:pt x="121" y="171"/>
                </a:lnTo>
                <a:lnTo>
                  <a:pt x="123" y="121"/>
                </a:lnTo>
                <a:lnTo>
                  <a:pt x="129" y="87"/>
                </a:lnTo>
                <a:lnTo>
                  <a:pt x="129" y="58"/>
                </a:lnTo>
                <a:lnTo>
                  <a:pt x="117" y="32"/>
                </a:lnTo>
                <a:lnTo>
                  <a:pt x="103" y="9"/>
                </a:lnTo>
                <a:lnTo>
                  <a:pt x="69" y="0"/>
                </a:lnTo>
                <a:lnTo>
                  <a:pt x="20" y="6"/>
                </a:lnTo>
                <a:lnTo>
                  <a:pt x="3" y="19"/>
                </a:lnTo>
                <a:lnTo>
                  <a:pt x="0" y="53"/>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796" name="Freeform 276"/>
          <p:cNvSpPr>
            <a:spLocks/>
          </p:cNvSpPr>
          <p:nvPr/>
        </p:nvSpPr>
        <p:spPr bwMode="auto">
          <a:xfrm>
            <a:off x="9595725" y="4513264"/>
            <a:ext cx="32677" cy="47625"/>
          </a:xfrm>
          <a:custGeom>
            <a:avLst/>
            <a:gdLst>
              <a:gd name="T0" fmla="*/ 2147483646 w 118"/>
              <a:gd name="T1" fmla="*/ 0 h 179"/>
              <a:gd name="T2" fmla="*/ 2147483646 w 118"/>
              <a:gd name="T3" fmla="*/ 2147483646 h 179"/>
              <a:gd name="T4" fmla="*/ 2147483646 w 118"/>
              <a:gd name="T5" fmla="*/ 2147483646 h 179"/>
              <a:gd name="T6" fmla="*/ 2147483646 w 118"/>
              <a:gd name="T7" fmla="*/ 2147483646 h 179"/>
              <a:gd name="T8" fmla="*/ 2147483646 w 118"/>
              <a:gd name="T9" fmla="*/ 2147483646 h 179"/>
              <a:gd name="T10" fmla="*/ 0 w 118"/>
              <a:gd name="T11" fmla="*/ 2147483646 h 179"/>
              <a:gd name="T12" fmla="*/ 2147483646 w 118"/>
              <a:gd name="T13" fmla="*/ 2147483646 h 179"/>
              <a:gd name="T14" fmla="*/ 2147483646 w 118"/>
              <a:gd name="T15" fmla="*/ 2147483646 h 179"/>
              <a:gd name="T16" fmla="*/ 2147483646 w 118"/>
              <a:gd name="T17" fmla="*/ 2147483646 h 179"/>
              <a:gd name="T18" fmla="*/ 2147483646 w 118"/>
              <a:gd name="T19" fmla="*/ 0 h 1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 h="179">
                <a:moveTo>
                  <a:pt x="118" y="0"/>
                </a:moveTo>
                <a:lnTo>
                  <a:pt x="102" y="39"/>
                </a:lnTo>
                <a:lnTo>
                  <a:pt x="77" y="80"/>
                </a:lnTo>
                <a:lnTo>
                  <a:pt x="52" y="116"/>
                </a:lnTo>
                <a:lnTo>
                  <a:pt x="17" y="164"/>
                </a:lnTo>
                <a:lnTo>
                  <a:pt x="0" y="179"/>
                </a:lnTo>
                <a:lnTo>
                  <a:pt x="39" y="159"/>
                </a:lnTo>
                <a:lnTo>
                  <a:pt x="70" y="115"/>
                </a:lnTo>
                <a:lnTo>
                  <a:pt x="99" y="67"/>
                </a:lnTo>
                <a:lnTo>
                  <a:pt x="118"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797" name="Freeform 277"/>
          <p:cNvSpPr>
            <a:spLocks/>
          </p:cNvSpPr>
          <p:nvPr/>
        </p:nvSpPr>
        <p:spPr bwMode="auto">
          <a:xfrm>
            <a:off x="9538972" y="4352926"/>
            <a:ext cx="192617" cy="176213"/>
          </a:xfrm>
          <a:custGeom>
            <a:avLst/>
            <a:gdLst>
              <a:gd name="T0" fmla="*/ 2147483646 w 671"/>
              <a:gd name="T1" fmla="*/ 2147483646 h 670"/>
              <a:gd name="T2" fmla="*/ 2147483646 w 671"/>
              <a:gd name="T3" fmla="*/ 2147483646 h 670"/>
              <a:gd name="T4" fmla="*/ 2147483646 w 671"/>
              <a:gd name="T5" fmla="*/ 2147483646 h 670"/>
              <a:gd name="T6" fmla="*/ 2147483646 w 671"/>
              <a:gd name="T7" fmla="*/ 2147483646 h 670"/>
              <a:gd name="T8" fmla="*/ 2147483646 w 671"/>
              <a:gd name="T9" fmla="*/ 2147483646 h 670"/>
              <a:gd name="T10" fmla="*/ 2147483646 w 671"/>
              <a:gd name="T11" fmla="*/ 2147483646 h 670"/>
              <a:gd name="T12" fmla="*/ 2147483646 w 671"/>
              <a:gd name="T13" fmla="*/ 2147483646 h 670"/>
              <a:gd name="T14" fmla="*/ 2147483646 w 671"/>
              <a:gd name="T15" fmla="*/ 2147483646 h 670"/>
              <a:gd name="T16" fmla="*/ 2147483646 w 671"/>
              <a:gd name="T17" fmla="*/ 2147483646 h 670"/>
              <a:gd name="T18" fmla="*/ 2147483646 w 671"/>
              <a:gd name="T19" fmla="*/ 2147483646 h 670"/>
              <a:gd name="T20" fmla="*/ 2147483646 w 671"/>
              <a:gd name="T21" fmla="*/ 2147483646 h 670"/>
              <a:gd name="T22" fmla="*/ 2147483646 w 671"/>
              <a:gd name="T23" fmla="*/ 2147483646 h 670"/>
              <a:gd name="T24" fmla="*/ 2147483646 w 671"/>
              <a:gd name="T25" fmla="*/ 2147483646 h 670"/>
              <a:gd name="T26" fmla="*/ 2147483646 w 671"/>
              <a:gd name="T27" fmla="*/ 2147483646 h 670"/>
              <a:gd name="T28" fmla="*/ 2147483646 w 671"/>
              <a:gd name="T29" fmla="*/ 2147483646 h 670"/>
              <a:gd name="T30" fmla="*/ 2147483646 w 671"/>
              <a:gd name="T31" fmla="*/ 2147483646 h 670"/>
              <a:gd name="T32" fmla="*/ 2147483646 w 671"/>
              <a:gd name="T33" fmla="*/ 2147483646 h 670"/>
              <a:gd name="T34" fmla="*/ 2147483646 w 671"/>
              <a:gd name="T35" fmla="*/ 2147483646 h 670"/>
              <a:gd name="T36" fmla="*/ 2147483646 w 671"/>
              <a:gd name="T37" fmla="*/ 2147483646 h 670"/>
              <a:gd name="T38" fmla="*/ 2147483646 w 671"/>
              <a:gd name="T39" fmla="*/ 2147483646 h 670"/>
              <a:gd name="T40" fmla="*/ 2147483646 w 671"/>
              <a:gd name="T41" fmla="*/ 2147483646 h 670"/>
              <a:gd name="T42" fmla="*/ 2147483646 w 671"/>
              <a:gd name="T43" fmla="*/ 2147483646 h 670"/>
              <a:gd name="T44" fmla="*/ 2147483646 w 671"/>
              <a:gd name="T45" fmla="*/ 2147483646 h 670"/>
              <a:gd name="T46" fmla="*/ 2147483646 w 671"/>
              <a:gd name="T47" fmla="*/ 2147483646 h 670"/>
              <a:gd name="T48" fmla="*/ 2147483646 w 671"/>
              <a:gd name="T49" fmla="*/ 2147483646 h 670"/>
              <a:gd name="T50" fmla="*/ 2147483646 w 671"/>
              <a:gd name="T51" fmla="*/ 2147483646 h 670"/>
              <a:gd name="T52" fmla="*/ 2147483646 w 671"/>
              <a:gd name="T53" fmla="*/ 2147483646 h 670"/>
              <a:gd name="T54" fmla="*/ 2147483646 w 671"/>
              <a:gd name="T55" fmla="*/ 2147483646 h 670"/>
              <a:gd name="T56" fmla="*/ 2147483646 w 671"/>
              <a:gd name="T57" fmla="*/ 2147483646 h 670"/>
              <a:gd name="T58" fmla="*/ 2147483646 w 671"/>
              <a:gd name="T59" fmla="*/ 2147483646 h 670"/>
              <a:gd name="T60" fmla="*/ 2147483646 w 671"/>
              <a:gd name="T61" fmla="*/ 0 h 670"/>
              <a:gd name="T62" fmla="*/ 2147483646 w 671"/>
              <a:gd name="T63" fmla="*/ 2147483646 h 670"/>
              <a:gd name="T64" fmla="*/ 2147483646 w 671"/>
              <a:gd name="T65" fmla="*/ 2147483646 h 670"/>
              <a:gd name="T66" fmla="*/ 2147483646 w 671"/>
              <a:gd name="T67" fmla="*/ 2147483646 h 670"/>
              <a:gd name="T68" fmla="*/ 2147483646 w 671"/>
              <a:gd name="T69" fmla="*/ 2147483646 h 670"/>
              <a:gd name="T70" fmla="*/ 0 w 671"/>
              <a:gd name="T71" fmla="*/ 2147483646 h 670"/>
              <a:gd name="T72" fmla="*/ 2147483646 w 671"/>
              <a:gd name="T73" fmla="*/ 2147483646 h 670"/>
              <a:gd name="T74" fmla="*/ 2147483646 w 671"/>
              <a:gd name="T75" fmla="*/ 2147483646 h 67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71" h="670">
                <a:moveTo>
                  <a:pt x="54" y="193"/>
                </a:moveTo>
                <a:lnTo>
                  <a:pt x="155" y="177"/>
                </a:lnTo>
                <a:lnTo>
                  <a:pt x="223" y="187"/>
                </a:lnTo>
                <a:lnTo>
                  <a:pt x="264" y="234"/>
                </a:lnTo>
                <a:lnTo>
                  <a:pt x="238" y="290"/>
                </a:lnTo>
                <a:lnTo>
                  <a:pt x="206" y="311"/>
                </a:lnTo>
                <a:lnTo>
                  <a:pt x="197" y="366"/>
                </a:lnTo>
                <a:lnTo>
                  <a:pt x="217" y="401"/>
                </a:lnTo>
                <a:lnTo>
                  <a:pt x="200" y="453"/>
                </a:lnTo>
                <a:lnTo>
                  <a:pt x="242" y="453"/>
                </a:lnTo>
                <a:lnTo>
                  <a:pt x="254" y="394"/>
                </a:lnTo>
                <a:lnTo>
                  <a:pt x="280" y="366"/>
                </a:lnTo>
                <a:lnTo>
                  <a:pt x="329" y="366"/>
                </a:lnTo>
                <a:lnTo>
                  <a:pt x="378" y="378"/>
                </a:lnTo>
                <a:lnTo>
                  <a:pt x="393" y="419"/>
                </a:lnTo>
                <a:lnTo>
                  <a:pt x="399" y="475"/>
                </a:lnTo>
                <a:lnTo>
                  <a:pt x="393" y="516"/>
                </a:lnTo>
                <a:lnTo>
                  <a:pt x="393" y="547"/>
                </a:lnTo>
                <a:lnTo>
                  <a:pt x="396" y="581"/>
                </a:lnTo>
                <a:lnTo>
                  <a:pt x="428" y="613"/>
                </a:lnTo>
                <a:lnTo>
                  <a:pt x="451" y="632"/>
                </a:lnTo>
                <a:lnTo>
                  <a:pt x="510" y="670"/>
                </a:lnTo>
                <a:lnTo>
                  <a:pt x="620" y="558"/>
                </a:lnTo>
                <a:lnTo>
                  <a:pt x="652" y="466"/>
                </a:lnTo>
                <a:lnTo>
                  <a:pt x="665" y="318"/>
                </a:lnTo>
                <a:lnTo>
                  <a:pt x="671" y="215"/>
                </a:lnTo>
                <a:lnTo>
                  <a:pt x="658" y="114"/>
                </a:lnTo>
                <a:lnTo>
                  <a:pt x="629" y="59"/>
                </a:lnTo>
                <a:lnTo>
                  <a:pt x="562" y="21"/>
                </a:lnTo>
                <a:lnTo>
                  <a:pt x="502" y="8"/>
                </a:lnTo>
                <a:lnTo>
                  <a:pt x="384" y="0"/>
                </a:lnTo>
                <a:lnTo>
                  <a:pt x="270" y="5"/>
                </a:lnTo>
                <a:lnTo>
                  <a:pt x="129" y="30"/>
                </a:lnTo>
                <a:lnTo>
                  <a:pt x="64" y="62"/>
                </a:lnTo>
                <a:lnTo>
                  <a:pt x="32" y="94"/>
                </a:lnTo>
                <a:lnTo>
                  <a:pt x="0" y="140"/>
                </a:lnTo>
                <a:lnTo>
                  <a:pt x="6" y="166"/>
                </a:lnTo>
                <a:lnTo>
                  <a:pt x="54" y="193"/>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798" name="Freeform 278"/>
          <p:cNvSpPr>
            <a:spLocks/>
          </p:cNvSpPr>
          <p:nvPr/>
        </p:nvSpPr>
        <p:spPr bwMode="auto">
          <a:xfrm>
            <a:off x="9544131" y="4354513"/>
            <a:ext cx="184018" cy="169862"/>
          </a:xfrm>
          <a:custGeom>
            <a:avLst/>
            <a:gdLst>
              <a:gd name="T0" fmla="*/ 2147483646 w 636"/>
              <a:gd name="T1" fmla="*/ 2147483646 h 643"/>
              <a:gd name="T2" fmla="*/ 2147483646 w 636"/>
              <a:gd name="T3" fmla="*/ 2147483646 h 643"/>
              <a:gd name="T4" fmla="*/ 2147483646 w 636"/>
              <a:gd name="T5" fmla="*/ 2147483646 h 643"/>
              <a:gd name="T6" fmla="*/ 2147483646 w 636"/>
              <a:gd name="T7" fmla="*/ 2147483646 h 643"/>
              <a:gd name="T8" fmla="*/ 2147483646 w 636"/>
              <a:gd name="T9" fmla="*/ 2147483646 h 643"/>
              <a:gd name="T10" fmla="*/ 2147483646 w 636"/>
              <a:gd name="T11" fmla="*/ 2147483646 h 643"/>
              <a:gd name="T12" fmla="*/ 2147483646 w 636"/>
              <a:gd name="T13" fmla="*/ 2147483646 h 643"/>
              <a:gd name="T14" fmla="*/ 2147483646 w 636"/>
              <a:gd name="T15" fmla="*/ 2147483646 h 643"/>
              <a:gd name="T16" fmla="*/ 2147483646 w 636"/>
              <a:gd name="T17" fmla="*/ 2147483646 h 643"/>
              <a:gd name="T18" fmla="*/ 2147483646 w 636"/>
              <a:gd name="T19" fmla="*/ 2147483646 h 643"/>
              <a:gd name="T20" fmla="*/ 2147483646 w 636"/>
              <a:gd name="T21" fmla="*/ 2147483646 h 643"/>
              <a:gd name="T22" fmla="*/ 2147483646 w 636"/>
              <a:gd name="T23" fmla="*/ 2147483646 h 643"/>
              <a:gd name="T24" fmla="*/ 2147483646 w 636"/>
              <a:gd name="T25" fmla="*/ 2147483646 h 643"/>
              <a:gd name="T26" fmla="*/ 2147483646 w 636"/>
              <a:gd name="T27" fmla="*/ 2147483646 h 643"/>
              <a:gd name="T28" fmla="*/ 2147483646 w 636"/>
              <a:gd name="T29" fmla="*/ 2147483646 h 643"/>
              <a:gd name="T30" fmla="*/ 2147483646 w 636"/>
              <a:gd name="T31" fmla="*/ 2147483646 h 643"/>
              <a:gd name="T32" fmla="*/ 2147483646 w 636"/>
              <a:gd name="T33" fmla="*/ 2147483646 h 643"/>
              <a:gd name="T34" fmla="*/ 2147483646 w 636"/>
              <a:gd name="T35" fmla="*/ 2147483646 h 643"/>
              <a:gd name="T36" fmla="*/ 2147483646 w 636"/>
              <a:gd name="T37" fmla="*/ 2147483646 h 643"/>
              <a:gd name="T38" fmla="*/ 2147483646 w 636"/>
              <a:gd name="T39" fmla="*/ 2147483646 h 643"/>
              <a:gd name="T40" fmla="*/ 2147483646 w 636"/>
              <a:gd name="T41" fmla="*/ 2147483646 h 643"/>
              <a:gd name="T42" fmla="*/ 2147483646 w 636"/>
              <a:gd name="T43" fmla="*/ 2147483646 h 643"/>
              <a:gd name="T44" fmla="*/ 2147483646 w 636"/>
              <a:gd name="T45" fmla="*/ 2147483646 h 643"/>
              <a:gd name="T46" fmla="*/ 2147483646 w 636"/>
              <a:gd name="T47" fmla="*/ 2147483646 h 643"/>
              <a:gd name="T48" fmla="*/ 2147483646 w 636"/>
              <a:gd name="T49" fmla="*/ 2147483646 h 643"/>
              <a:gd name="T50" fmla="*/ 2147483646 w 636"/>
              <a:gd name="T51" fmla="*/ 2147483646 h 643"/>
              <a:gd name="T52" fmla="*/ 2147483646 w 636"/>
              <a:gd name="T53" fmla="*/ 2147483646 h 643"/>
              <a:gd name="T54" fmla="*/ 2147483646 w 636"/>
              <a:gd name="T55" fmla="*/ 2147483646 h 643"/>
              <a:gd name="T56" fmla="*/ 2147483646 w 636"/>
              <a:gd name="T57" fmla="*/ 2147483646 h 643"/>
              <a:gd name="T58" fmla="*/ 2147483646 w 636"/>
              <a:gd name="T59" fmla="*/ 2147483646 h 643"/>
              <a:gd name="T60" fmla="*/ 2147483646 w 636"/>
              <a:gd name="T61" fmla="*/ 2147483646 h 643"/>
              <a:gd name="T62" fmla="*/ 2147483646 w 636"/>
              <a:gd name="T63" fmla="*/ 2147483646 h 643"/>
              <a:gd name="T64" fmla="*/ 2147483646 w 636"/>
              <a:gd name="T65" fmla="*/ 2147483646 h 643"/>
              <a:gd name="T66" fmla="*/ 2147483646 w 636"/>
              <a:gd name="T67" fmla="*/ 2147483646 h 643"/>
              <a:gd name="T68" fmla="*/ 2147483646 w 636"/>
              <a:gd name="T69" fmla="*/ 2147483646 h 643"/>
              <a:gd name="T70" fmla="*/ 2147483646 w 636"/>
              <a:gd name="T71" fmla="*/ 2147483646 h 643"/>
              <a:gd name="T72" fmla="*/ 2147483646 w 636"/>
              <a:gd name="T73" fmla="*/ 2147483646 h 643"/>
              <a:gd name="T74" fmla="*/ 2147483646 w 636"/>
              <a:gd name="T75" fmla="*/ 2147483646 h 643"/>
              <a:gd name="T76" fmla="*/ 2147483646 w 636"/>
              <a:gd name="T77" fmla="*/ 2147483646 h 643"/>
              <a:gd name="T78" fmla="*/ 2147483646 w 636"/>
              <a:gd name="T79" fmla="*/ 2147483646 h 643"/>
              <a:gd name="T80" fmla="*/ 2147483646 w 636"/>
              <a:gd name="T81" fmla="*/ 2147483646 h 643"/>
              <a:gd name="T82" fmla="*/ 2147483646 w 636"/>
              <a:gd name="T83" fmla="*/ 2147483646 h 643"/>
              <a:gd name="T84" fmla="*/ 2147483646 w 636"/>
              <a:gd name="T85" fmla="*/ 2147483646 h 643"/>
              <a:gd name="T86" fmla="*/ 2147483646 w 636"/>
              <a:gd name="T87" fmla="*/ 2147483646 h 6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36" h="643">
                <a:moveTo>
                  <a:pt x="104" y="41"/>
                </a:moveTo>
                <a:lnTo>
                  <a:pt x="51" y="63"/>
                </a:lnTo>
                <a:lnTo>
                  <a:pt x="25" y="98"/>
                </a:lnTo>
                <a:lnTo>
                  <a:pt x="10" y="121"/>
                </a:lnTo>
                <a:lnTo>
                  <a:pt x="0" y="138"/>
                </a:lnTo>
                <a:lnTo>
                  <a:pt x="13" y="152"/>
                </a:lnTo>
                <a:lnTo>
                  <a:pt x="41" y="169"/>
                </a:lnTo>
                <a:lnTo>
                  <a:pt x="110" y="158"/>
                </a:lnTo>
                <a:lnTo>
                  <a:pt x="160" y="158"/>
                </a:lnTo>
                <a:lnTo>
                  <a:pt x="194" y="141"/>
                </a:lnTo>
                <a:lnTo>
                  <a:pt x="245" y="129"/>
                </a:lnTo>
                <a:lnTo>
                  <a:pt x="290" y="126"/>
                </a:lnTo>
                <a:lnTo>
                  <a:pt x="342" y="129"/>
                </a:lnTo>
                <a:lnTo>
                  <a:pt x="267" y="138"/>
                </a:lnTo>
                <a:lnTo>
                  <a:pt x="229" y="148"/>
                </a:lnTo>
                <a:lnTo>
                  <a:pt x="201" y="158"/>
                </a:lnTo>
                <a:lnTo>
                  <a:pt x="194" y="161"/>
                </a:lnTo>
                <a:lnTo>
                  <a:pt x="213" y="169"/>
                </a:lnTo>
                <a:lnTo>
                  <a:pt x="229" y="185"/>
                </a:lnTo>
                <a:lnTo>
                  <a:pt x="255" y="169"/>
                </a:lnTo>
                <a:lnTo>
                  <a:pt x="277" y="163"/>
                </a:lnTo>
                <a:lnTo>
                  <a:pt x="325" y="155"/>
                </a:lnTo>
                <a:lnTo>
                  <a:pt x="339" y="155"/>
                </a:lnTo>
                <a:lnTo>
                  <a:pt x="293" y="172"/>
                </a:lnTo>
                <a:lnTo>
                  <a:pt x="258" y="188"/>
                </a:lnTo>
                <a:lnTo>
                  <a:pt x="239" y="201"/>
                </a:lnTo>
                <a:lnTo>
                  <a:pt x="255" y="217"/>
                </a:lnTo>
                <a:lnTo>
                  <a:pt x="293" y="204"/>
                </a:lnTo>
                <a:lnTo>
                  <a:pt x="325" y="198"/>
                </a:lnTo>
                <a:lnTo>
                  <a:pt x="267" y="226"/>
                </a:lnTo>
                <a:lnTo>
                  <a:pt x="248" y="239"/>
                </a:lnTo>
                <a:lnTo>
                  <a:pt x="242" y="266"/>
                </a:lnTo>
                <a:lnTo>
                  <a:pt x="232" y="280"/>
                </a:lnTo>
                <a:lnTo>
                  <a:pt x="267" y="263"/>
                </a:lnTo>
                <a:lnTo>
                  <a:pt x="298" y="257"/>
                </a:lnTo>
                <a:lnTo>
                  <a:pt x="348" y="255"/>
                </a:lnTo>
                <a:lnTo>
                  <a:pt x="272" y="276"/>
                </a:lnTo>
                <a:lnTo>
                  <a:pt x="226" y="294"/>
                </a:lnTo>
                <a:lnTo>
                  <a:pt x="194" y="310"/>
                </a:lnTo>
                <a:lnTo>
                  <a:pt x="191" y="335"/>
                </a:lnTo>
                <a:lnTo>
                  <a:pt x="229" y="317"/>
                </a:lnTo>
                <a:lnTo>
                  <a:pt x="280" y="300"/>
                </a:lnTo>
                <a:lnTo>
                  <a:pt x="304" y="300"/>
                </a:lnTo>
                <a:lnTo>
                  <a:pt x="248" y="320"/>
                </a:lnTo>
                <a:lnTo>
                  <a:pt x="204" y="338"/>
                </a:lnTo>
                <a:lnTo>
                  <a:pt x="187" y="355"/>
                </a:lnTo>
                <a:lnTo>
                  <a:pt x="194" y="370"/>
                </a:lnTo>
                <a:lnTo>
                  <a:pt x="229" y="358"/>
                </a:lnTo>
                <a:lnTo>
                  <a:pt x="261" y="344"/>
                </a:lnTo>
                <a:lnTo>
                  <a:pt x="327" y="341"/>
                </a:lnTo>
                <a:lnTo>
                  <a:pt x="354" y="344"/>
                </a:lnTo>
                <a:lnTo>
                  <a:pt x="415" y="348"/>
                </a:lnTo>
                <a:lnTo>
                  <a:pt x="488" y="338"/>
                </a:lnTo>
                <a:lnTo>
                  <a:pt x="444" y="355"/>
                </a:lnTo>
                <a:lnTo>
                  <a:pt x="368" y="367"/>
                </a:lnTo>
                <a:lnTo>
                  <a:pt x="384" y="393"/>
                </a:lnTo>
                <a:lnTo>
                  <a:pt x="438" y="379"/>
                </a:lnTo>
                <a:lnTo>
                  <a:pt x="491" y="361"/>
                </a:lnTo>
                <a:lnTo>
                  <a:pt x="525" y="344"/>
                </a:lnTo>
                <a:lnTo>
                  <a:pt x="460" y="393"/>
                </a:lnTo>
                <a:lnTo>
                  <a:pt x="419" y="405"/>
                </a:lnTo>
                <a:lnTo>
                  <a:pt x="384" y="417"/>
                </a:lnTo>
                <a:lnTo>
                  <a:pt x="387" y="442"/>
                </a:lnTo>
                <a:lnTo>
                  <a:pt x="438" y="434"/>
                </a:lnTo>
                <a:lnTo>
                  <a:pt x="478" y="423"/>
                </a:lnTo>
                <a:lnTo>
                  <a:pt x="454" y="440"/>
                </a:lnTo>
                <a:lnTo>
                  <a:pt x="409" y="452"/>
                </a:lnTo>
                <a:lnTo>
                  <a:pt x="387" y="455"/>
                </a:lnTo>
                <a:lnTo>
                  <a:pt x="387" y="511"/>
                </a:lnTo>
                <a:lnTo>
                  <a:pt x="435" y="492"/>
                </a:lnTo>
                <a:lnTo>
                  <a:pt x="473" y="477"/>
                </a:lnTo>
                <a:lnTo>
                  <a:pt x="432" y="508"/>
                </a:lnTo>
                <a:lnTo>
                  <a:pt x="380" y="530"/>
                </a:lnTo>
                <a:lnTo>
                  <a:pt x="384" y="556"/>
                </a:lnTo>
                <a:lnTo>
                  <a:pt x="412" y="586"/>
                </a:lnTo>
                <a:lnTo>
                  <a:pt x="438" y="553"/>
                </a:lnTo>
                <a:lnTo>
                  <a:pt x="473" y="511"/>
                </a:lnTo>
                <a:lnTo>
                  <a:pt x="496" y="471"/>
                </a:lnTo>
                <a:lnTo>
                  <a:pt x="473" y="533"/>
                </a:lnTo>
                <a:lnTo>
                  <a:pt x="454" y="556"/>
                </a:lnTo>
                <a:lnTo>
                  <a:pt x="419" y="599"/>
                </a:lnTo>
                <a:lnTo>
                  <a:pt x="444" y="628"/>
                </a:lnTo>
                <a:lnTo>
                  <a:pt x="485" y="594"/>
                </a:lnTo>
                <a:lnTo>
                  <a:pt x="514" y="553"/>
                </a:lnTo>
                <a:lnTo>
                  <a:pt x="540" y="508"/>
                </a:lnTo>
                <a:lnTo>
                  <a:pt x="517" y="573"/>
                </a:lnTo>
                <a:lnTo>
                  <a:pt x="491" y="602"/>
                </a:lnTo>
                <a:lnTo>
                  <a:pt x="465" y="631"/>
                </a:lnTo>
                <a:lnTo>
                  <a:pt x="488" y="643"/>
                </a:lnTo>
                <a:lnTo>
                  <a:pt x="540" y="599"/>
                </a:lnTo>
                <a:lnTo>
                  <a:pt x="589" y="530"/>
                </a:lnTo>
                <a:lnTo>
                  <a:pt x="607" y="477"/>
                </a:lnTo>
                <a:lnTo>
                  <a:pt x="620" y="386"/>
                </a:lnTo>
                <a:lnTo>
                  <a:pt x="627" y="317"/>
                </a:lnTo>
                <a:lnTo>
                  <a:pt x="636" y="239"/>
                </a:lnTo>
                <a:lnTo>
                  <a:pt x="582" y="255"/>
                </a:lnTo>
                <a:lnTo>
                  <a:pt x="522" y="276"/>
                </a:lnTo>
                <a:lnTo>
                  <a:pt x="432" y="297"/>
                </a:lnTo>
                <a:lnTo>
                  <a:pt x="514" y="266"/>
                </a:lnTo>
                <a:lnTo>
                  <a:pt x="543" y="249"/>
                </a:lnTo>
                <a:lnTo>
                  <a:pt x="601" y="229"/>
                </a:lnTo>
                <a:lnTo>
                  <a:pt x="630" y="223"/>
                </a:lnTo>
                <a:lnTo>
                  <a:pt x="630" y="182"/>
                </a:lnTo>
                <a:lnTo>
                  <a:pt x="623" y="129"/>
                </a:lnTo>
                <a:lnTo>
                  <a:pt x="551" y="141"/>
                </a:lnTo>
                <a:lnTo>
                  <a:pt x="505" y="155"/>
                </a:lnTo>
                <a:lnTo>
                  <a:pt x="447" y="182"/>
                </a:lnTo>
                <a:lnTo>
                  <a:pt x="499" y="141"/>
                </a:lnTo>
                <a:lnTo>
                  <a:pt x="560" y="124"/>
                </a:lnTo>
                <a:lnTo>
                  <a:pt x="620" y="109"/>
                </a:lnTo>
                <a:lnTo>
                  <a:pt x="607" y="69"/>
                </a:lnTo>
                <a:lnTo>
                  <a:pt x="589" y="45"/>
                </a:lnTo>
                <a:lnTo>
                  <a:pt x="534" y="28"/>
                </a:lnTo>
                <a:lnTo>
                  <a:pt x="482" y="41"/>
                </a:lnTo>
                <a:lnTo>
                  <a:pt x="432" y="76"/>
                </a:lnTo>
                <a:lnTo>
                  <a:pt x="465" y="35"/>
                </a:lnTo>
                <a:lnTo>
                  <a:pt x="517" y="16"/>
                </a:lnTo>
                <a:lnTo>
                  <a:pt x="460" y="6"/>
                </a:lnTo>
                <a:lnTo>
                  <a:pt x="419" y="3"/>
                </a:lnTo>
                <a:lnTo>
                  <a:pt x="359" y="13"/>
                </a:lnTo>
                <a:lnTo>
                  <a:pt x="318" y="38"/>
                </a:lnTo>
                <a:lnTo>
                  <a:pt x="255" y="51"/>
                </a:lnTo>
                <a:lnTo>
                  <a:pt x="298" y="32"/>
                </a:lnTo>
                <a:lnTo>
                  <a:pt x="330" y="13"/>
                </a:lnTo>
                <a:lnTo>
                  <a:pt x="348" y="0"/>
                </a:lnTo>
                <a:lnTo>
                  <a:pt x="287" y="3"/>
                </a:lnTo>
                <a:lnTo>
                  <a:pt x="232" y="6"/>
                </a:lnTo>
                <a:lnTo>
                  <a:pt x="198" y="22"/>
                </a:lnTo>
                <a:lnTo>
                  <a:pt x="163" y="54"/>
                </a:lnTo>
                <a:lnTo>
                  <a:pt x="136" y="95"/>
                </a:lnTo>
                <a:lnTo>
                  <a:pt x="151" y="48"/>
                </a:lnTo>
                <a:lnTo>
                  <a:pt x="184" y="16"/>
                </a:lnTo>
                <a:lnTo>
                  <a:pt x="104" y="4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grpSp>
        <p:nvGrpSpPr>
          <p:cNvPr id="244799" name="Group 279"/>
          <p:cNvGrpSpPr>
            <a:grpSpLocks/>
          </p:cNvGrpSpPr>
          <p:nvPr/>
        </p:nvGrpSpPr>
        <p:grpSpPr bwMode="auto">
          <a:xfrm>
            <a:off x="9158897" y="4784726"/>
            <a:ext cx="199496" cy="112713"/>
            <a:chOff x="5264" y="1904"/>
            <a:chExt cx="116" cy="71"/>
          </a:xfrm>
        </p:grpSpPr>
        <p:sp>
          <p:nvSpPr>
            <p:cNvPr id="244899" name="Freeform 280"/>
            <p:cNvSpPr>
              <a:spLocks/>
            </p:cNvSpPr>
            <p:nvPr/>
          </p:nvSpPr>
          <p:spPr bwMode="auto">
            <a:xfrm>
              <a:off x="5264" y="1904"/>
              <a:ext cx="116" cy="71"/>
            </a:xfrm>
            <a:custGeom>
              <a:avLst/>
              <a:gdLst>
                <a:gd name="T0" fmla="*/ 0 w 698"/>
                <a:gd name="T1" fmla="*/ 0 h 425"/>
                <a:gd name="T2" fmla="*/ 0 w 698"/>
                <a:gd name="T3" fmla="*/ 0 h 425"/>
                <a:gd name="T4" fmla="*/ 0 w 698"/>
                <a:gd name="T5" fmla="*/ 0 h 425"/>
                <a:gd name="T6" fmla="*/ 0 w 698"/>
                <a:gd name="T7" fmla="*/ 0 h 425"/>
                <a:gd name="T8" fmla="*/ 0 w 698"/>
                <a:gd name="T9" fmla="*/ 0 h 425"/>
                <a:gd name="T10" fmla="*/ 0 w 698"/>
                <a:gd name="T11" fmla="*/ 0 h 425"/>
                <a:gd name="T12" fmla="*/ 0 w 698"/>
                <a:gd name="T13" fmla="*/ 0 h 425"/>
                <a:gd name="T14" fmla="*/ 0 w 698"/>
                <a:gd name="T15" fmla="*/ 0 h 425"/>
                <a:gd name="T16" fmla="*/ 0 w 698"/>
                <a:gd name="T17" fmla="*/ 0 h 425"/>
                <a:gd name="T18" fmla="*/ 0 w 698"/>
                <a:gd name="T19" fmla="*/ 0 h 425"/>
                <a:gd name="T20" fmla="*/ 0 w 698"/>
                <a:gd name="T21" fmla="*/ 0 h 425"/>
                <a:gd name="T22" fmla="*/ 0 w 698"/>
                <a:gd name="T23" fmla="*/ 0 h 425"/>
                <a:gd name="T24" fmla="*/ 0 w 698"/>
                <a:gd name="T25" fmla="*/ 0 h 425"/>
                <a:gd name="T26" fmla="*/ 0 w 698"/>
                <a:gd name="T27" fmla="*/ 0 h 425"/>
                <a:gd name="T28" fmla="*/ 0 w 698"/>
                <a:gd name="T29" fmla="*/ 0 h 425"/>
                <a:gd name="T30" fmla="*/ 0 w 698"/>
                <a:gd name="T31" fmla="*/ 0 h 425"/>
                <a:gd name="T32" fmla="*/ 0 w 698"/>
                <a:gd name="T33" fmla="*/ 0 h 425"/>
                <a:gd name="T34" fmla="*/ 0 w 698"/>
                <a:gd name="T35" fmla="*/ 0 h 425"/>
                <a:gd name="T36" fmla="*/ 0 w 698"/>
                <a:gd name="T37" fmla="*/ 0 h 425"/>
                <a:gd name="T38" fmla="*/ 0 w 698"/>
                <a:gd name="T39" fmla="*/ 0 h 425"/>
                <a:gd name="T40" fmla="*/ 0 w 698"/>
                <a:gd name="T41" fmla="*/ 0 h 425"/>
                <a:gd name="T42" fmla="*/ 0 w 698"/>
                <a:gd name="T43" fmla="*/ 0 h 425"/>
                <a:gd name="T44" fmla="*/ 0 w 698"/>
                <a:gd name="T45" fmla="*/ 0 h 425"/>
                <a:gd name="T46" fmla="*/ 0 w 698"/>
                <a:gd name="T47" fmla="*/ 0 h 425"/>
                <a:gd name="T48" fmla="*/ 0 w 698"/>
                <a:gd name="T49" fmla="*/ 0 h 425"/>
                <a:gd name="T50" fmla="*/ 0 w 698"/>
                <a:gd name="T51" fmla="*/ 0 h 425"/>
                <a:gd name="T52" fmla="*/ 0 w 698"/>
                <a:gd name="T53" fmla="*/ 0 h 425"/>
                <a:gd name="T54" fmla="*/ 0 w 698"/>
                <a:gd name="T55" fmla="*/ 0 h 425"/>
                <a:gd name="T56" fmla="*/ 0 w 698"/>
                <a:gd name="T57" fmla="*/ 0 h 425"/>
                <a:gd name="T58" fmla="*/ 0 w 698"/>
                <a:gd name="T59" fmla="*/ 0 h 425"/>
                <a:gd name="T60" fmla="*/ 0 w 698"/>
                <a:gd name="T61" fmla="*/ 0 h 425"/>
                <a:gd name="T62" fmla="*/ 0 w 698"/>
                <a:gd name="T63" fmla="*/ 0 h 425"/>
                <a:gd name="T64" fmla="*/ 0 w 698"/>
                <a:gd name="T65" fmla="*/ 0 h 425"/>
                <a:gd name="T66" fmla="*/ 0 w 698"/>
                <a:gd name="T67" fmla="*/ 0 h 425"/>
                <a:gd name="T68" fmla="*/ 0 w 698"/>
                <a:gd name="T69" fmla="*/ 0 h 425"/>
                <a:gd name="T70" fmla="*/ 0 w 698"/>
                <a:gd name="T71" fmla="*/ 0 h 425"/>
                <a:gd name="T72" fmla="*/ 0 w 698"/>
                <a:gd name="T73" fmla="*/ 0 h 425"/>
                <a:gd name="T74" fmla="*/ 0 w 698"/>
                <a:gd name="T75" fmla="*/ 0 h 425"/>
                <a:gd name="T76" fmla="*/ 0 w 698"/>
                <a:gd name="T77" fmla="*/ 0 h 425"/>
                <a:gd name="T78" fmla="*/ 0 w 698"/>
                <a:gd name="T79" fmla="*/ 0 h 425"/>
                <a:gd name="T80" fmla="*/ 0 w 698"/>
                <a:gd name="T81" fmla="*/ 0 h 425"/>
                <a:gd name="T82" fmla="*/ 0 w 698"/>
                <a:gd name="T83" fmla="*/ 0 h 425"/>
                <a:gd name="T84" fmla="*/ 0 w 698"/>
                <a:gd name="T85" fmla="*/ 0 h 425"/>
                <a:gd name="T86" fmla="*/ 0 w 698"/>
                <a:gd name="T87" fmla="*/ 0 h 425"/>
                <a:gd name="T88" fmla="*/ 0 w 698"/>
                <a:gd name="T89" fmla="*/ 0 h 425"/>
                <a:gd name="T90" fmla="*/ 0 w 698"/>
                <a:gd name="T91" fmla="*/ 0 h 425"/>
                <a:gd name="T92" fmla="*/ 0 w 698"/>
                <a:gd name="T93" fmla="*/ 0 h 425"/>
                <a:gd name="T94" fmla="*/ 0 w 698"/>
                <a:gd name="T95" fmla="*/ 0 h 425"/>
                <a:gd name="T96" fmla="*/ 0 w 698"/>
                <a:gd name="T97" fmla="*/ 0 h 425"/>
                <a:gd name="T98" fmla="*/ 0 w 698"/>
                <a:gd name="T99" fmla="*/ 0 h 4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98" h="425">
                  <a:moveTo>
                    <a:pt x="698" y="253"/>
                  </a:moveTo>
                  <a:lnTo>
                    <a:pt x="611" y="233"/>
                  </a:lnTo>
                  <a:lnTo>
                    <a:pt x="579" y="227"/>
                  </a:lnTo>
                  <a:lnTo>
                    <a:pt x="558" y="210"/>
                  </a:lnTo>
                  <a:lnTo>
                    <a:pt x="538" y="182"/>
                  </a:lnTo>
                  <a:lnTo>
                    <a:pt x="496" y="143"/>
                  </a:lnTo>
                  <a:lnTo>
                    <a:pt x="420" y="79"/>
                  </a:lnTo>
                  <a:lnTo>
                    <a:pt x="407" y="58"/>
                  </a:lnTo>
                  <a:lnTo>
                    <a:pt x="387" y="38"/>
                  </a:lnTo>
                  <a:lnTo>
                    <a:pt x="347" y="32"/>
                  </a:lnTo>
                  <a:lnTo>
                    <a:pt x="225" y="11"/>
                  </a:lnTo>
                  <a:lnTo>
                    <a:pt x="192" y="0"/>
                  </a:lnTo>
                  <a:lnTo>
                    <a:pt x="162" y="14"/>
                  </a:lnTo>
                  <a:lnTo>
                    <a:pt x="147" y="27"/>
                  </a:lnTo>
                  <a:lnTo>
                    <a:pt x="75" y="52"/>
                  </a:lnTo>
                  <a:lnTo>
                    <a:pt x="48" y="62"/>
                  </a:lnTo>
                  <a:lnTo>
                    <a:pt x="37" y="73"/>
                  </a:lnTo>
                  <a:lnTo>
                    <a:pt x="24" y="114"/>
                  </a:lnTo>
                  <a:lnTo>
                    <a:pt x="16" y="133"/>
                  </a:lnTo>
                  <a:lnTo>
                    <a:pt x="9" y="146"/>
                  </a:lnTo>
                  <a:lnTo>
                    <a:pt x="0" y="165"/>
                  </a:lnTo>
                  <a:lnTo>
                    <a:pt x="0" y="181"/>
                  </a:lnTo>
                  <a:lnTo>
                    <a:pt x="15" y="191"/>
                  </a:lnTo>
                  <a:lnTo>
                    <a:pt x="43" y="190"/>
                  </a:lnTo>
                  <a:lnTo>
                    <a:pt x="89" y="168"/>
                  </a:lnTo>
                  <a:lnTo>
                    <a:pt x="147" y="158"/>
                  </a:lnTo>
                  <a:lnTo>
                    <a:pt x="198" y="165"/>
                  </a:lnTo>
                  <a:lnTo>
                    <a:pt x="144" y="179"/>
                  </a:lnTo>
                  <a:lnTo>
                    <a:pt x="105" y="191"/>
                  </a:lnTo>
                  <a:lnTo>
                    <a:pt x="61" y="210"/>
                  </a:lnTo>
                  <a:lnTo>
                    <a:pt x="51" y="224"/>
                  </a:lnTo>
                  <a:lnTo>
                    <a:pt x="51" y="242"/>
                  </a:lnTo>
                  <a:lnTo>
                    <a:pt x="67" y="253"/>
                  </a:lnTo>
                  <a:lnTo>
                    <a:pt x="87" y="250"/>
                  </a:lnTo>
                  <a:lnTo>
                    <a:pt x="150" y="233"/>
                  </a:lnTo>
                  <a:lnTo>
                    <a:pt x="205" y="230"/>
                  </a:lnTo>
                  <a:lnTo>
                    <a:pt x="249" y="233"/>
                  </a:lnTo>
                  <a:lnTo>
                    <a:pt x="273" y="250"/>
                  </a:lnTo>
                  <a:lnTo>
                    <a:pt x="301" y="279"/>
                  </a:lnTo>
                  <a:lnTo>
                    <a:pt x="323" y="310"/>
                  </a:lnTo>
                  <a:lnTo>
                    <a:pt x="346" y="342"/>
                  </a:lnTo>
                  <a:lnTo>
                    <a:pt x="364" y="366"/>
                  </a:lnTo>
                  <a:lnTo>
                    <a:pt x="397" y="389"/>
                  </a:lnTo>
                  <a:lnTo>
                    <a:pt x="429" y="396"/>
                  </a:lnTo>
                  <a:lnTo>
                    <a:pt x="464" y="399"/>
                  </a:lnTo>
                  <a:lnTo>
                    <a:pt x="507" y="396"/>
                  </a:lnTo>
                  <a:lnTo>
                    <a:pt x="539" y="393"/>
                  </a:lnTo>
                  <a:lnTo>
                    <a:pt x="582" y="404"/>
                  </a:lnTo>
                  <a:lnTo>
                    <a:pt x="698" y="425"/>
                  </a:lnTo>
                  <a:lnTo>
                    <a:pt x="698" y="253"/>
                  </a:lnTo>
                  <a:close/>
                </a:path>
              </a:pathLst>
            </a:custGeom>
            <a:solidFill>
              <a:srgbClr val="FFC080"/>
            </a:solidFill>
            <a:ln w="1588">
              <a:solidFill>
                <a:srgbClr val="402000"/>
              </a:solidFill>
              <a:prstDash val="solid"/>
              <a:round/>
              <a:headEnd/>
              <a:tailEnd/>
            </a:ln>
          </p:spPr>
          <p:txBody>
            <a:bodyPr/>
            <a:lstStyle/>
            <a:p>
              <a:endParaRPr lang="zh-CN" altLang="en-US" b="1">
                <a:solidFill>
                  <a:srgbClr val="000099"/>
                </a:solidFill>
              </a:endParaRPr>
            </a:p>
          </p:txBody>
        </p:sp>
        <p:sp>
          <p:nvSpPr>
            <p:cNvPr id="244900" name="Freeform 281"/>
            <p:cNvSpPr>
              <a:spLocks/>
            </p:cNvSpPr>
            <p:nvPr/>
          </p:nvSpPr>
          <p:spPr bwMode="auto">
            <a:xfrm>
              <a:off x="5269" y="1916"/>
              <a:ext cx="37" cy="9"/>
            </a:xfrm>
            <a:custGeom>
              <a:avLst/>
              <a:gdLst>
                <a:gd name="T0" fmla="*/ 0 w 223"/>
                <a:gd name="T1" fmla="*/ 0 h 52"/>
                <a:gd name="T2" fmla="*/ 0 w 223"/>
                <a:gd name="T3" fmla="*/ 0 h 52"/>
                <a:gd name="T4" fmla="*/ 0 w 223"/>
                <a:gd name="T5" fmla="*/ 0 h 52"/>
                <a:gd name="T6" fmla="*/ 0 w 223"/>
                <a:gd name="T7" fmla="*/ 0 h 52"/>
                <a:gd name="T8" fmla="*/ 0 w 223"/>
                <a:gd name="T9" fmla="*/ 0 h 52"/>
                <a:gd name="T10" fmla="*/ 0 w 223"/>
                <a:gd name="T11" fmla="*/ 0 h 52"/>
                <a:gd name="T12" fmla="*/ 0 w 223"/>
                <a:gd name="T13" fmla="*/ 0 h 52"/>
                <a:gd name="T14" fmla="*/ 0 w 223"/>
                <a:gd name="T15" fmla="*/ 0 h 52"/>
                <a:gd name="T16" fmla="*/ 0 w 223"/>
                <a:gd name="T17" fmla="*/ 0 h 52"/>
                <a:gd name="T18" fmla="*/ 0 w 223"/>
                <a:gd name="T19" fmla="*/ 0 h 52"/>
                <a:gd name="T20" fmla="*/ 0 w 223"/>
                <a:gd name="T21" fmla="*/ 0 h 52"/>
                <a:gd name="T22" fmla="*/ 0 w 223"/>
                <a:gd name="T23" fmla="*/ 0 h 52"/>
                <a:gd name="T24" fmla="*/ 0 w 223"/>
                <a:gd name="T25" fmla="*/ 0 h 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23" h="52">
                  <a:moveTo>
                    <a:pt x="0" y="52"/>
                  </a:moveTo>
                  <a:lnTo>
                    <a:pt x="38" y="36"/>
                  </a:lnTo>
                  <a:lnTo>
                    <a:pt x="69" y="30"/>
                  </a:lnTo>
                  <a:lnTo>
                    <a:pt x="107" y="18"/>
                  </a:lnTo>
                  <a:lnTo>
                    <a:pt x="139" y="11"/>
                  </a:lnTo>
                  <a:lnTo>
                    <a:pt x="189" y="15"/>
                  </a:lnTo>
                  <a:lnTo>
                    <a:pt x="223" y="18"/>
                  </a:lnTo>
                  <a:lnTo>
                    <a:pt x="171" y="8"/>
                  </a:lnTo>
                  <a:lnTo>
                    <a:pt x="127" y="0"/>
                  </a:lnTo>
                  <a:lnTo>
                    <a:pt x="69" y="24"/>
                  </a:lnTo>
                  <a:lnTo>
                    <a:pt x="38" y="28"/>
                  </a:lnTo>
                  <a:lnTo>
                    <a:pt x="3" y="45"/>
                  </a:lnTo>
                  <a:lnTo>
                    <a:pt x="0" y="5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901" name="Freeform 282"/>
            <p:cNvSpPr>
              <a:spLocks/>
            </p:cNvSpPr>
            <p:nvPr/>
          </p:nvSpPr>
          <p:spPr bwMode="auto">
            <a:xfrm>
              <a:off x="5289" y="1907"/>
              <a:ext cx="31" cy="6"/>
            </a:xfrm>
            <a:custGeom>
              <a:avLst/>
              <a:gdLst>
                <a:gd name="T0" fmla="*/ 0 w 188"/>
                <a:gd name="T1" fmla="*/ 0 h 36"/>
                <a:gd name="T2" fmla="*/ 0 w 188"/>
                <a:gd name="T3" fmla="*/ 0 h 36"/>
                <a:gd name="T4" fmla="*/ 0 w 188"/>
                <a:gd name="T5" fmla="*/ 0 h 36"/>
                <a:gd name="T6" fmla="*/ 0 w 188"/>
                <a:gd name="T7" fmla="*/ 0 h 36"/>
                <a:gd name="T8" fmla="*/ 0 w 188"/>
                <a:gd name="T9" fmla="*/ 0 h 36"/>
                <a:gd name="T10" fmla="*/ 0 w 188"/>
                <a:gd name="T11" fmla="*/ 0 h 36"/>
                <a:gd name="T12" fmla="*/ 0 w 188"/>
                <a:gd name="T13" fmla="*/ 0 h 36"/>
                <a:gd name="T14" fmla="*/ 0 w 188"/>
                <a:gd name="T15" fmla="*/ 0 h 36"/>
                <a:gd name="T16" fmla="*/ 0 w 188"/>
                <a:gd name="T17" fmla="*/ 0 h 36"/>
                <a:gd name="T18" fmla="*/ 0 w 188"/>
                <a:gd name="T19" fmla="*/ 0 h 36"/>
                <a:gd name="T20" fmla="*/ 0 w 188"/>
                <a:gd name="T21" fmla="*/ 0 h 36"/>
                <a:gd name="T22" fmla="*/ 0 w 188"/>
                <a:gd name="T23" fmla="*/ 0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8" h="36">
                  <a:moveTo>
                    <a:pt x="51" y="0"/>
                  </a:moveTo>
                  <a:lnTo>
                    <a:pt x="29" y="1"/>
                  </a:lnTo>
                  <a:lnTo>
                    <a:pt x="0" y="11"/>
                  </a:lnTo>
                  <a:lnTo>
                    <a:pt x="19" y="9"/>
                  </a:lnTo>
                  <a:lnTo>
                    <a:pt x="48" y="4"/>
                  </a:lnTo>
                  <a:lnTo>
                    <a:pt x="109" y="20"/>
                  </a:lnTo>
                  <a:lnTo>
                    <a:pt x="143" y="30"/>
                  </a:lnTo>
                  <a:lnTo>
                    <a:pt x="181" y="36"/>
                  </a:lnTo>
                  <a:lnTo>
                    <a:pt x="188" y="30"/>
                  </a:lnTo>
                  <a:lnTo>
                    <a:pt x="146" y="22"/>
                  </a:lnTo>
                  <a:lnTo>
                    <a:pt x="97" y="11"/>
                  </a:lnTo>
                  <a:lnTo>
                    <a:pt x="5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902" name="Freeform 283"/>
            <p:cNvSpPr>
              <a:spLocks/>
            </p:cNvSpPr>
            <p:nvPr/>
          </p:nvSpPr>
          <p:spPr bwMode="auto">
            <a:xfrm>
              <a:off x="5295" y="1929"/>
              <a:ext cx="13" cy="3"/>
            </a:xfrm>
            <a:custGeom>
              <a:avLst/>
              <a:gdLst>
                <a:gd name="T0" fmla="*/ 0 w 76"/>
                <a:gd name="T1" fmla="*/ 0 h 17"/>
                <a:gd name="T2" fmla="*/ 0 w 76"/>
                <a:gd name="T3" fmla="*/ 0 h 17"/>
                <a:gd name="T4" fmla="*/ 0 w 76"/>
                <a:gd name="T5" fmla="*/ 0 h 17"/>
                <a:gd name="T6" fmla="*/ 0 w 76"/>
                <a:gd name="T7" fmla="*/ 0 h 17"/>
                <a:gd name="T8" fmla="*/ 0 w 76"/>
                <a:gd name="T9" fmla="*/ 0 h 17"/>
                <a:gd name="T10" fmla="*/ 0 w 76"/>
                <a:gd name="T11" fmla="*/ 0 h 17"/>
                <a:gd name="T12" fmla="*/ 0 w 76"/>
                <a:gd name="T13" fmla="*/ 0 h 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6" h="17">
                  <a:moveTo>
                    <a:pt x="0" y="8"/>
                  </a:moveTo>
                  <a:lnTo>
                    <a:pt x="8" y="17"/>
                  </a:lnTo>
                  <a:lnTo>
                    <a:pt x="36" y="12"/>
                  </a:lnTo>
                  <a:lnTo>
                    <a:pt x="67" y="12"/>
                  </a:lnTo>
                  <a:lnTo>
                    <a:pt x="76" y="0"/>
                  </a:lnTo>
                  <a:lnTo>
                    <a:pt x="55" y="4"/>
                  </a:lnTo>
                  <a:lnTo>
                    <a:pt x="0" y="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903" name="Freeform 284"/>
            <p:cNvSpPr>
              <a:spLocks/>
            </p:cNvSpPr>
            <p:nvPr/>
          </p:nvSpPr>
          <p:spPr bwMode="auto">
            <a:xfrm>
              <a:off x="5268" y="1926"/>
              <a:ext cx="3" cy="6"/>
            </a:xfrm>
            <a:custGeom>
              <a:avLst/>
              <a:gdLst>
                <a:gd name="T0" fmla="*/ 0 w 19"/>
                <a:gd name="T1" fmla="*/ 0 h 32"/>
                <a:gd name="T2" fmla="*/ 0 w 19"/>
                <a:gd name="T3" fmla="*/ 0 h 32"/>
                <a:gd name="T4" fmla="*/ 0 w 19"/>
                <a:gd name="T5" fmla="*/ 0 h 32"/>
                <a:gd name="T6" fmla="*/ 0 w 19"/>
                <a:gd name="T7" fmla="*/ 0 h 32"/>
                <a:gd name="T8" fmla="*/ 0 w 19"/>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2">
                  <a:moveTo>
                    <a:pt x="19" y="0"/>
                  </a:moveTo>
                  <a:lnTo>
                    <a:pt x="19" y="9"/>
                  </a:lnTo>
                  <a:lnTo>
                    <a:pt x="14" y="24"/>
                  </a:lnTo>
                  <a:lnTo>
                    <a:pt x="0" y="32"/>
                  </a:lnTo>
                  <a:lnTo>
                    <a:pt x="1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904" name="Freeform 285"/>
            <p:cNvSpPr>
              <a:spLocks/>
            </p:cNvSpPr>
            <p:nvPr/>
          </p:nvSpPr>
          <p:spPr bwMode="auto">
            <a:xfrm>
              <a:off x="5277" y="1940"/>
              <a:ext cx="3" cy="3"/>
            </a:xfrm>
            <a:custGeom>
              <a:avLst/>
              <a:gdLst>
                <a:gd name="T0" fmla="*/ 0 w 14"/>
                <a:gd name="T1" fmla="*/ 0 h 18"/>
                <a:gd name="T2" fmla="*/ 0 w 14"/>
                <a:gd name="T3" fmla="*/ 0 h 18"/>
                <a:gd name="T4" fmla="*/ 0 w 14"/>
                <a:gd name="T5" fmla="*/ 0 h 18"/>
                <a:gd name="T6" fmla="*/ 0 w 14"/>
                <a:gd name="T7" fmla="*/ 0 h 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18">
                  <a:moveTo>
                    <a:pt x="14" y="0"/>
                  </a:moveTo>
                  <a:lnTo>
                    <a:pt x="11" y="9"/>
                  </a:lnTo>
                  <a:lnTo>
                    <a:pt x="0" y="18"/>
                  </a:lnTo>
                  <a:lnTo>
                    <a:pt x="14"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905" name="Freeform 286"/>
            <p:cNvSpPr>
              <a:spLocks/>
            </p:cNvSpPr>
            <p:nvPr/>
          </p:nvSpPr>
          <p:spPr bwMode="auto">
            <a:xfrm>
              <a:off x="5319" y="1921"/>
              <a:ext cx="6" cy="7"/>
            </a:xfrm>
            <a:custGeom>
              <a:avLst/>
              <a:gdLst>
                <a:gd name="T0" fmla="*/ 0 w 35"/>
                <a:gd name="T1" fmla="*/ 0 h 43"/>
                <a:gd name="T2" fmla="*/ 0 w 35"/>
                <a:gd name="T3" fmla="*/ 0 h 43"/>
                <a:gd name="T4" fmla="*/ 0 w 35"/>
                <a:gd name="T5" fmla="*/ 0 h 43"/>
                <a:gd name="T6" fmla="*/ 0 w 35"/>
                <a:gd name="T7" fmla="*/ 0 h 43"/>
                <a:gd name="T8" fmla="*/ 0 w 35"/>
                <a:gd name="T9" fmla="*/ 0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43">
                  <a:moveTo>
                    <a:pt x="0" y="0"/>
                  </a:moveTo>
                  <a:lnTo>
                    <a:pt x="7" y="14"/>
                  </a:lnTo>
                  <a:lnTo>
                    <a:pt x="7" y="24"/>
                  </a:lnTo>
                  <a:lnTo>
                    <a:pt x="35" y="4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906" name="Freeform 287"/>
            <p:cNvSpPr>
              <a:spLocks/>
            </p:cNvSpPr>
            <p:nvPr/>
          </p:nvSpPr>
          <p:spPr bwMode="auto">
            <a:xfrm>
              <a:off x="5330" y="1921"/>
              <a:ext cx="19" cy="19"/>
            </a:xfrm>
            <a:custGeom>
              <a:avLst/>
              <a:gdLst>
                <a:gd name="T0" fmla="*/ 0 w 114"/>
                <a:gd name="T1" fmla="*/ 0 h 114"/>
                <a:gd name="T2" fmla="*/ 0 w 114"/>
                <a:gd name="T3" fmla="*/ 0 h 114"/>
                <a:gd name="T4" fmla="*/ 0 w 114"/>
                <a:gd name="T5" fmla="*/ 0 h 114"/>
                <a:gd name="T6" fmla="*/ 0 w 114"/>
                <a:gd name="T7" fmla="*/ 0 h 114"/>
                <a:gd name="T8" fmla="*/ 0 w 114"/>
                <a:gd name="T9" fmla="*/ 0 h 114"/>
                <a:gd name="T10" fmla="*/ 0 w 114"/>
                <a:gd name="T11" fmla="*/ 0 h 1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4" h="114">
                  <a:moveTo>
                    <a:pt x="0" y="0"/>
                  </a:moveTo>
                  <a:lnTo>
                    <a:pt x="21" y="35"/>
                  </a:lnTo>
                  <a:lnTo>
                    <a:pt x="43" y="63"/>
                  </a:lnTo>
                  <a:lnTo>
                    <a:pt x="114" y="114"/>
                  </a:lnTo>
                  <a:lnTo>
                    <a:pt x="47" y="5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907" name="Freeform 288"/>
            <p:cNvSpPr>
              <a:spLocks/>
            </p:cNvSpPr>
            <p:nvPr/>
          </p:nvSpPr>
          <p:spPr bwMode="auto">
            <a:xfrm>
              <a:off x="5354" y="1948"/>
              <a:ext cx="4" cy="13"/>
            </a:xfrm>
            <a:custGeom>
              <a:avLst/>
              <a:gdLst>
                <a:gd name="T0" fmla="*/ 0 w 27"/>
                <a:gd name="T1" fmla="*/ 0 h 82"/>
                <a:gd name="T2" fmla="*/ 0 w 27"/>
                <a:gd name="T3" fmla="*/ 0 h 82"/>
                <a:gd name="T4" fmla="*/ 0 w 27"/>
                <a:gd name="T5" fmla="*/ 0 h 82"/>
                <a:gd name="T6" fmla="*/ 0 w 27"/>
                <a:gd name="T7" fmla="*/ 0 h 82"/>
                <a:gd name="T8" fmla="*/ 0 w 27"/>
                <a:gd name="T9" fmla="*/ 0 h 82"/>
                <a:gd name="T10" fmla="*/ 0 w 27"/>
                <a:gd name="T11" fmla="*/ 0 h 82"/>
                <a:gd name="T12" fmla="*/ 0 w 27"/>
                <a:gd name="T13" fmla="*/ 0 h 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 h="82">
                  <a:moveTo>
                    <a:pt x="27" y="0"/>
                  </a:moveTo>
                  <a:lnTo>
                    <a:pt x="9" y="29"/>
                  </a:lnTo>
                  <a:lnTo>
                    <a:pt x="4" y="57"/>
                  </a:lnTo>
                  <a:lnTo>
                    <a:pt x="3" y="82"/>
                  </a:lnTo>
                  <a:lnTo>
                    <a:pt x="0" y="47"/>
                  </a:lnTo>
                  <a:lnTo>
                    <a:pt x="3" y="21"/>
                  </a:lnTo>
                  <a:lnTo>
                    <a:pt x="2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908" name="Freeform 289"/>
            <p:cNvSpPr>
              <a:spLocks/>
            </p:cNvSpPr>
            <p:nvPr/>
          </p:nvSpPr>
          <p:spPr bwMode="auto">
            <a:xfrm>
              <a:off x="5312" y="1934"/>
              <a:ext cx="2" cy="5"/>
            </a:xfrm>
            <a:custGeom>
              <a:avLst/>
              <a:gdLst>
                <a:gd name="T0" fmla="*/ 0 w 15"/>
                <a:gd name="T1" fmla="*/ 0 h 30"/>
                <a:gd name="T2" fmla="*/ 0 w 15"/>
                <a:gd name="T3" fmla="*/ 0 h 30"/>
                <a:gd name="T4" fmla="*/ 0 w 15"/>
                <a:gd name="T5" fmla="*/ 0 h 30"/>
                <a:gd name="T6" fmla="*/ 0 w 15"/>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30">
                  <a:moveTo>
                    <a:pt x="11" y="0"/>
                  </a:moveTo>
                  <a:lnTo>
                    <a:pt x="15" y="12"/>
                  </a:lnTo>
                  <a:lnTo>
                    <a:pt x="0" y="30"/>
                  </a:lnTo>
                  <a:lnTo>
                    <a:pt x="1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grpSp>
      <p:grpSp>
        <p:nvGrpSpPr>
          <p:cNvPr id="244800" name="Group 290"/>
          <p:cNvGrpSpPr>
            <a:grpSpLocks/>
          </p:cNvGrpSpPr>
          <p:nvPr/>
        </p:nvGrpSpPr>
        <p:grpSpPr bwMode="auto">
          <a:xfrm>
            <a:off x="9327437" y="4537075"/>
            <a:ext cx="460904" cy="484188"/>
            <a:chOff x="5362" y="1748"/>
            <a:chExt cx="268" cy="305"/>
          </a:xfrm>
        </p:grpSpPr>
        <p:sp>
          <p:nvSpPr>
            <p:cNvPr id="244885" name="Freeform 291"/>
            <p:cNvSpPr>
              <a:spLocks/>
            </p:cNvSpPr>
            <p:nvPr/>
          </p:nvSpPr>
          <p:spPr bwMode="auto">
            <a:xfrm>
              <a:off x="5477" y="1748"/>
              <a:ext cx="8" cy="6"/>
            </a:xfrm>
            <a:custGeom>
              <a:avLst/>
              <a:gdLst>
                <a:gd name="T0" fmla="*/ 0 w 51"/>
                <a:gd name="T1" fmla="*/ 0 h 36"/>
                <a:gd name="T2" fmla="*/ 0 w 51"/>
                <a:gd name="T3" fmla="*/ 0 h 36"/>
                <a:gd name="T4" fmla="*/ 0 w 51"/>
                <a:gd name="T5" fmla="*/ 0 h 36"/>
                <a:gd name="T6" fmla="*/ 0 w 51"/>
                <a:gd name="T7" fmla="*/ 0 h 36"/>
                <a:gd name="T8" fmla="*/ 0 w 51"/>
                <a:gd name="T9" fmla="*/ 0 h 36"/>
                <a:gd name="T10" fmla="*/ 0 w 51"/>
                <a:gd name="T11" fmla="*/ 0 h 36"/>
                <a:gd name="T12" fmla="*/ 0 w 51"/>
                <a:gd name="T13" fmla="*/ 0 h 36"/>
                <a:gd name="T14" fmla="*/ 0 w 51"/>
                <a:gd name="T15" fmla="*/ 0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1" h="36">
                  <a:moveTo>
                    <a:pt x="0" y="0"/>
                  </a:moveTo>
                  <a:lnTo>
                    <a:pt x="14" y="10"/>
                  </a:lnTo>
                  <a:lnTo>
                    <a:pt x="29" y="15"/>
                  </a:lnTo>
                  <a:lnTo>
                    <a:pt x="43" y="23"/>
                  </a:lnTo>
                  <a:lnTo>
                    <a:pt x="51" y="36"/>
                  </a:lnTo>
                  <a:lnTo>
                    <a:pt x="39" y="32"/>
                  </a:lnTo>
                  <a:lnTo>
                    <a:pt x="14" y="2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886" name="Freeform 292"/>
            <p:cNvSpPr>
              <a:spLocks/>
            </p:cNvSpPr>
            <p:nvPr/>
          </p:nvSpPr>
          <p:spPr bwMode="auto">
            <a:xfrm>
              <a:off x="5479" y="1758"/>
              <a:ext cx="2" cy="4"/>
            </a:xfrm>
            <a:custGeom>
              <a:avLst/>
              <a:gdLst>
                <a:gd name="T0" fmla="*/ 0 w 14"/>
                <a:gd name="T1" fmla="*/ 0 h 24"/>
                <a:gd name="T2" fmla="*/ 0 w 14"/>
                <a:gd name="T3" fmla="*/ 0 h 24"/>
                <a:gd name="T4" fmla="*/ 0 w 14"/>
                <a:gd name="T5" fmla="*/ 0 h 24"/>
                <a:gd name="T6" fmla="*/ 0 w 14"/>
                <a:gd name="T7" fmla="*/ 0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4">
                  <a:moveTo>
                    <a:pt x="0" y="0"/>
                  </a:moveTo>
                  <a:lnTo>
                    <a:pt x="14" y="0"/>
                  </a:lnTo>
                  <a:lnTo>
                    <a:pt x="14" y="2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887" name="Freeform 293"/>
            <p:cNvSpPr>
              <a:spLocks/>
            </p:cNvSpPr>
            <p:nvPr/>
          </p:nvSpPr>
          <p:spPr bwMode="auto">
            <a:xfrm>
              <a:off x="5444" y="1788"/>
              <a:ext cx="71" cy="180"/>
            </a:xfrm>
            <a:custGeom>
              <a:avLst/>
              <a:gdLst>
                <a:gd name="T0" fmla="*/ 0 w 431"/>
                <a:gd name="T1" fmla="*/ 0 h 1076"/>
                <a:gd name="T2" fmla="*/ 0 w 431"/>
                <a:gd name="T3" fmla="*/ 0 h 1076"/>
                <a:gd name="T4" fmla="*/ 0 w 431"/>
                <a:gd name="T5" fmla="*/ 0 h 1076"/>
                <a:gd name="T6" fmla="*/ 0 w 431"/>
                <a:gd name="T7" fmla="*/ 0 h 1076"/>
                <a:gd name="T8" fmla="*/ 0 w 431"/>
                <a:gd name="T9" fmla="*/ 0 h 1076"/>
                <a:gd name="T10" fmla="*/ 0 w 431"/>
                <a:gd name="T11" fmla="*/ 0 h 1076"/>
                <a:gd name="T12" fmla="*/ 0 w 431"/>
                <a:gd name="T13" fmla="*/ 0 h 1076"/>
                <a:gd name="T14" fmla="*/ 0 w 431"/>
                <a:gd name="T15" fmla="*/ 0 h 1076"/>
                <a:gd name="T16" fmla="*/ 0 w 431"/>
                <a:gd name="T17" fmla="*/ 0 h 1076"/>
                <a:gd name="T18" fmla="*/ 0 w 431"/>
                <a:gd name="T19" fmla="*/ 0 h 10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31" h="1076">
                  <a:moveTo>
                    <a:pt x="369" y="0"/>
                  </a:moveTo>
                  <a:lnTo>
                    <a:pt x="328" y="44"/>
                  </a:lnTo>
                  <a:lnTo>
                    <a:pt x="317" y="108"/>
                  </a:lnTo>
                  <a:lnTo>
                    <a:pt x="254" y="170"/>
                  </a:lnTo>
                  <a:lnTo>
                    <a:pt x="126" y="461"/>
                  </a:lnTo>
                  <a:lnTo>
                    <a:pt x="57" y="724"/>
                  </a:lnTo>
                  <a:lnTo>
                    <a:pt x="0" y="1076"/>
                  </a:lnTo>
                  <a:lnTo>
                    <a:pt x="178" y="919"/>
                  </a:lnTo>
                  <a:lnTo>
                    <a:pt x="431" y="140"/>
                  </a:lnTo>
                  <a:lnTo>
                    <a:pt x="369" y="0"/>
                  </a:lnTo>
                  <a:close/>
                </a:path>
              </a:pathLst>
            </a:custGeom>
            <a:solidFill>
              <a:srgbClr val="400000"/>
            </a:solidFill>
            <a:ln w="1588">
              <a:solidFill>
                <a:srgbClr val="000000"/>
              </a:solidFill>
              <a:prstDash val="solid"/>
              <a:round/>
              <a:headEnd/>
              <a:tailEnd/>
            </a:ln>
          </p:spPr>
          <p:txBody>
            <a:bodyPr/>
            <a:lstStyle/>
            <a:p>
              <a:endParaRPr lang="zh-CN" altLang="en-US" b="1">
                <a:solidFill>
                  <a:srgbClr val="000099"/>
                </a:solidFill>
              </a:endParaRPr>
            </a:p>
          </p:txBody>
        </p:sp>
        <p:sp>
          <p:nvSpPr>
            <p:cNvPr id="244888" name="Freeform 294"/>
            <p:cNvSpPr>
              <a:spLocks/>
            </p:cNvSpPr>
            <p:nvPr/>
          </p:nvSpPr>
          <p:spPr bwMode="auto">
            <a:xfrm>
              <a:off x="5362" y="1754"/>
              <a:ext cx="268" cy="299"/>
            </a:xfrm>
            <a:custGeom>
              <a:avLst/>
              <a:gdLst>
                <a:gd name="T0" fmla="*/ 0 w 1606"/>
                <a:gd name="T1" fmla="*/ 0 h 1792"/>
                <a:gd name="T2" fmla="*/ 0 w 1606"/>
                <a:gd name="T3" fmla="*/ 0 h 1792"/>
                <a:gd name="T4" fmla="*/ 0 w 1606"/>
                <a:gd name="T5" fmla="*/ 0 h 1792"/>
                <a:gd name="T6" fmla="*/ 0 w 1606"/>
                <a:gd name="T7" fmla="*/ 0 h 1792"/>
                <a:gd name="T8" fmla="*/ 0 w 1606"/>
                <a:gd name="T9" fmla="*/ 0 h 1792"/>
                <a:gd name="T10" fmla="*/ 0 w 1606"/>
                <a:gd name="T11" fmla="*/ 0 h 1792"/>
                <a:gd name="T12" fmla="*/ 0 w 1606"/>
                <a:gd name="T13" fmla="*/ 0 h 1792"/>
                <a:gd name="T14" fmla="*/ 0 w 1606"/>
                <a:gd name="T15" fmla="*/ 0 h 1792"/>
                <a:gd name="T16" fmla="*/ 0 w 1606"/>
                <a:gd name="T17" fmla="*/ 0 h 1792"/>
                <a:gd name="T18" fmla="*/ 0 w 1606"/>
                <a:gd name="T19" fmla="*/ 0 h 1792"/>
                <a:gd name="T20" fmla="*/ 0 w 1606"/>
                <a:gd name="T21" fmla="*/ 0 h 1792"/>
                <a:gd name="T22" fmla="*/ 0 w 1606"/>
                <a:gd name="T23" fmla="*/ 0 h 1792"/>
                <a:gd name="T24" fmla="*/ 0 w 1606"/>
                <a:gd name="T25" fmla="*/ 0 h 1792"/>
                <a:gd name="T26" fmla="*/ 0 w 1606"/>
                <a:gd name="T27" fmla="*/ 0 h 1792"/>
                <a:gd name="T28" fmla="*/ 0 w 1606"/>
                <a:gd name="T29" fmla="*/ 0 h 1792"/>
                <a:gd name="T30" fmla="*/ 0 w 1606"/>
                <a:gd name="T31" fmla="*/ 0 h 1792"/>
                <a:gd name="T32" fmla="*/ 0 w 1606"/>
                <a:gd name="T33" fmla="*/ 0 h 1792"/>
                <a:gd name="T34" fmla="*/ 0 w 1606"/>
                <a:gd name="T35" fmla="*/ 0 h 1792"/>
                <a:gd name="T36" fmla="*/ 0 w 1606"/>
                <a:gd name="T37" fmla="*/ 0 h 1792"/>
                <a:gd name="T38" fmla="*/ 0 w 1606"/>
                <a:gd name="T39" fmla="*/ 0 h 1792"/>
                <a:gd name="T40" fmla="*/ 0 w 1606"/>
                <a:gd name="T41" fmla="*/ 0 h 1792"/>
                <a:gd name="T42" fmla="*/ 0 w 1606"/>
                <a:gd name="T43" fmla="*/ 0 h 1792"/>
                <a:gd name="T44" fmla="*/ 0 w 1606"/>
                <a:gd name="T45" fmla="*/ 0 h 1792"/>
                <a:gd name="T46" fmla="*/ 0 w 1606"/>
                <a:gd name="T47" fmla="*/ 0 h 1792"/>
                <a:gd name="T48" fmla="*/ 0 w 1606"/>
                <a:gd name="T49" fmla="*/ 0 h 1792"/>
                <a:gd name="T50" fmla="*/ 0 w 1606"/>
                <a:gd name="T51" fmla="*/ 0 h 1792"/>
                <a:gd name="T52" fmla="*/ 0 w 1606"/>
                <a:gd name="T53" fmla="*/ 0 h 1792"/>
                <a:gd name="T54" fmla="*/ 0 w 1606"/>
                <a:gd name="T55" fmla="*/ 0 h 1792"/>
                <a:gd name="T56" fmla="*/ 0 w 1606"/>
                <a:gd name="T57" fmla="*/ 0 h 1792"/>
                <a:gd name="T58" fmla="*/ 0 w 1606"/>
                <a:gd name="T59" fmla="*/ 0 h 1792"/>
                <a:gd name="T60" fmla="*/ 0 w 1606"/>
                <a:gd name="T61" fmla="*/ 0 h 1792"/>
                <a:gd name="T62" fmla="*/ 0 w 1606"/>
                <a:gd name="T63" fmla="*/ 0 h 1792"/>
                <a:gd name="T64" fmla="*/ 0 w 1606"/>
                <a:gd name="T65" fmla="*/ 0 h 1792"/>
                <a:gd name="T66" fmla="*/ 0 w 1606"/>
                <a:gd name="T67" fmla="*/ 0 h 1792"/>
                <a:gd name="T68" fmla="*/ 0 w 1606"/>
                <a:gd name="T69" fmla="*/ 0 h 1792"/>
                <a:gd name="T70" fmla="*/ 0 w 1606"/>
                <a:gd name="T71" fmla="*/ 0 h 1792"/>
                <a:gd name="T72" fmla="*/ 0 w 1606"/>
                <a:gd name="T73" fmla="*/ 0 h 1792"/>
                <a:gd name="T74" fmla="*/ 0 w 1606"/>
                <a:gd name="T75" fmla="*/ 0 h 1792"/>
                <a:gd name="T76" fmla="*/ 0 w 1606"/>
                <a:gd name="T77" fmla="*/ 0 h 1792"/>
                <a:gd name="T78" fmla="*/ 0 w 1606"/>
                <a:gd name="T79" fmla="*/ 0 h 1792"/>
                <a:gd name="T80" fmla="*/ 0 w 1606"/>
                <a:gd name="T81" fmla="*/ 0 h 1792"/>
                <a:gd name="T82" fmla="*/ 0 w 1606"/>
                <a:gd name="T83" fmla="*/ 0 h 1792"/>
                <a:gd name="T84" fmla="*/ 0 w 1606"/>
                <a:gd name="T85" fmla="*/ 0 h 1792"/>
                <a:gd name="T86" fmla="*/ 0 w 1606"/>
                <a:gd name="T87" fmla="*/ 0 h 1792"/>
                <a:gd name="T88" fmla="*/ 0 w 1606"/>
                <a:gd name="T89" fmla="*/ 0 h 1792"/>
                <a:gd name="T90" fmla="*/ 0 w 1606"/>
                <a:gd name="T91" fmla="*/ 0 h 179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606" h="1792">
                  <a:moveTo>
                    <a:pt x="1309" y="94"/>
                  </a:moveTo>
                  <a:lnTo>
                    <a:pt x="1258" y="0"/>
                  </a:lnTo>
                  <a:lnTo>
                    <a:pt x="867" y="163"/>
                  </a:lnTo>
                  <a:lnTo>
                    <a:pt x="850" y="288"/>
                  </a:lnTo>
                  <a:lnTo>
                    <a:pt x="818" y="332"/>
                  </a:lnTo>
                  <a:lnTo>
                    <a:pt x="773" y="382"/>
                  </a:lnTo>
                  <a:lnTo>
                    <a:pt x="747" y="472"/>
                  </a:lnTo>
                  <a:lnTo>
                    <a:pt x="660" y="678"/>
                  </a:lnTo>
                  <a:lnTo>
                    <a:pt x="590" y="924"/>
                  </a:lnTo>
                  <a:lnTo>
                    <a:pt x="558" y="1088"/>
                  </a:lnTo>
                  <a:lnTo>
                    <a:pt x="243" y="1094"/>
                  </a:lnTo>
                  <a:lnTo>
                    <a:pt x="192" y="1125"/>
                  </a:lnTo>
                  <a:lnTo>
                    <a:pt x="47" y="1125"/>
                  </a:lnTo>
                  <a:lnTo>
                    <a:pt x="7" y="1189"/>
                  </a:lnTo>
                  <a:lnTo>
                    <a:pt x="0" y="1264"/>
                  </a:lnTo>
                  <a:lnTo>
                    <a:pt x="15" y="1332"/>
                  </a:lnTo>
                  <a:lnTo>
                    <a:pt x="148" y="1358"/>
                  </a:lnTo>
                  <a:lnTo>
                    <a:pt x="211" y="1452"/>
                  </a:lnTo>
                  <a:lnTo>
                    <a:pt x="337" y="1484"/>
                  </a:lnTo>
                  <a:lnTo>
                    <a:pt x="430" y="1484"/>
                  </a:lnTo>
                  <a:lnTo>
                    <a:pt x="538" y="1503"/>
                  </a:lnTo>
                  <a:lnTo>
                    <a:pt x="544" y="1548"/>
                  </a:lnTo>
                  <a:lnTo>
                    <a:pt x="538" y="1642"/>
                  </a:lnTo>
                  <a:lnTo>
                    <a:pt x="550" y="1705"/>
                  </a:lnTo>
                  <a:lnTo>
                    <a:pt x="608" y="1712"/>
                  </a:lnTo>
                  <a:lnTo>
                    <a:pt x="677" y="1724"/>
                  </a:lnTo>
                  <a:lnTo>
                    <a:pt x="747" y="1786"/>
                  </a:lnTo>
                  <a:lnTo>
                    <a:pt x="830" y="1786"/>
                  </a:lnTo>
                  <a:lnTo>
                    <a:pt x="905" y="1779"/>
                  </a:lnTo>
                  <a:lnTo>
                    <a:pt x="1019" y="1744"/>
                  </a:lnTo>
                  <a:lnTo>
                    <a:pt x="1145" y="1756"/>
                  </a:lnTo>
                  <a:lnTo>
                    <a:pt x="1273" y="1792"/>
                  </a:lnTo>
                  <a:lnTo>
                    <a:pt x="1392" y="1766"/>
                  </a:lnTo>
                  <a:lnTo>
                    <a:pt x="1473" y="1674"/>
                  </a:lnTo>
                  <a:lnTo>
                    <a:pt x="1467" y="1571"/>
                  </a:lnTo>
                  <a:lnTo>
                    <a:pt x="1497" y="1446"/>
                  </a:lnTo>
                  <a:lnTo>
                    <a:pt x="1516" y="1282"/>
                  </a:lnTo>
                  <a:lnTo>
                    <a:pt x="1554" y="1131"/>
                  </a:lnTo>
                  <a:lnTo>
                    <a:pt x="1606" y="906"/>
                  </a:lnTo>
                  <a:lnTo>
                    <a:pt x="1598" y="678"/>
                  </a:lnTo>
                  <a:lnTo>
                    <a:pt x="1598" y="478"/>
                  </a:lnTo>
                  <a:lnTo>
                    <a:pt x="1586" y="338"/>
                  </a:lnTo>
                  <a:lnTo>
                    <a:pt x="1554" y="276"/>
                  </a:lnTo>
                  <a:lnTo>
                    <a:pt x="1484" y="225"/>
                  </a:lnTo>
                  <a:lnTo>
                    <a:pt x="1403" y="142"/>
                  </a:lnTo>
                  <a:lnTo>
                    <a:pt x="1309" y="94"/>
                  </a:lnTo>
                  <a:close/>
                </a:path>
              </a:pathLst>
            </a:custGeom>
            <a:solidFill>
              <a:srgbClr val="C0C0C0"/>
            </a:solidFill>
            <a:ln w="1588">
              <a:solidFill>
                <a:srgbClr val="000000"/>
              </a:solidFill>
              <a:prstDash val="solid"/>
              <a:round/>
              <a:headEnd/>
              <a:tailEnd/>
            </a:ln>
          </p:spPr>
          <p:txBody>
            <a:bodyPr/>
            <a:lstStyle/>
            <a:p>
              <a:endParaRPr lang="zh-CN" altLang="en-US" b="1">
                <a:solidFill>
                  <a:srgbClr val="000099"/>
                </a:solidFill>
              </a:endParaRPr>
            </a:p>
          </p:txBody>
        </p:sp>
        <p:sp>
          <p:nvSpPr>
            <p:cNvPr id="244889" name="Freeform 295"/>
            <p:cNvSpPr>
              <a:spLocks/>
            </p:cNvSpPr>
            <p:nvPr/>
          </p:nvSpPr>
          <p:spPr bwMode="auto">
            <a:xfrm>
              <a:off x="5456" y="1772"/>
              <a:ext cx="169" cy="278"/>
            </a:xfrm>
            <a:custGeom>
              <a:avLst/>
              <a:gdLst>
                <a:gd name="T0" fmla="*/ 0 w 1014"/>
                <a:gd name="T1" fmla="*/ 0 h 1671"/>
                <a:gd name="T2" fmla="*/ 0 w 1014"/>
                <a:gd name="T3" fmla="*/ 0 h 1671"/>
                <a:gd name="T4" fmla="*/ 0 w 1014"/>
                <a:gd name="T5" fmla="*/ 0 h 1671"/>
                <a:gd name="T6" fmla="*/ 0 w 1014"/>
                <a:gd name="T7" fmla="*/ 0 h 1671"/>
                <a:gd name="T8" fmla="*/ 0 w 1014"/>
                <a:gd name="T9" fmla="*/ 0 h 1671"/>
                <a:gd name="T10" fmla="*/ 0 w 1014"/>
                <a:gd name="T11" fmla="*/ 0 h 1671"/>
                <a:gd name="T12" fmla="*/ 0 w 1014"/>
                <a:gd name="T13" fmla="*/ 0 h 1671"/>
                <a:gd name="T14" fmla="*/ 0 w 1014"/>
                <a:gd name="T15" fmla="*/ 0 h 1671"/>
                <a:gd name="T16" fmla="*/ 0 w 1014"/>
                <a:gd name="T17" fmla="*/ 0 h 1671"/>
                <a:gd name="T18" fmla="*/ 0 w 1014"/>
                <a:gd name="T19" fmla="*/ 0 h 1671"/>
                <a:gd name="T20" fmla="*/ 0 w 1014"/>
                <a:gd name="T21" fmla="*/ 0 h 1671"/>
                <a:gd name="T22" fmla="*/ 0 w 1014"/>
                <a:gd name="T23" fmla="*/ 0 h 1671"/>
                <a:gd name="T24" fmla="*/ 0 w 1014"/>
                <a:gd name="T25" fmla="*/ 0 h 1671"/>
                <a:gd name="T26" fmla="*/ 0 w 1014"/>
                <a:gd name="T27" fmla="*/ 0 h 1671"/>
                <a:gd name="T28" fmla="*/ 0 w 1014"/>
                <a:gd name="T29" fmla="*/ 0 h 1671"/>
                <a:gd name="T30" fmla="*/ 0 w 1014"/>
                <a:gd name="T31" fmla="*/ 0 h 1671"/>
                <a:gd name="T32" fmla="*/ 0 w 1014"/>
                <a:gd name="T33" fmla="*/ 0 h 1671"/>
                <a:gd name="T34" fmla="*/ 0 w 1014"/>
                <a:gd name="T35" fmla="*/ 0 h 1671"/>
                <a:gd name="T36" fmla="*/ 0 w 1014"/>
                <a:gd name="T37" fmla="*/ 0 h 1671"/>
                <a:gd name="T38" fmla="*/ 0 w 1014"/>
                <a:gd name="T39" fmla="*/ 0 h 1671"/>
                <a:gd name="T40" fmla="*/ 0 w 1014"/>
                <a:gd name="T41" fmla="*/ 0 h 1671"/>
                <a:gd name="T42" fmla="*/ 0 w 1014"/>
                <a:gd name="T43" fmla="*/ 0 h 1671"/>
                <a:gd name="T44" fmla="*/ 0 w 1014"/>
                <a:gd name="T45" fmla="*/ 0 h 1671"/>
                <a:gd name="T46" fmla="*/ 0 w 1014"/>
                <a:gd name="T47" fmla="*/ 0 h 1671"/>
                <a:gd name="T48" fmla="*/ 0 w 1014"/>
                <a:gd name="T49" fmla="*/ 0 h 1671"/>
                <a:gd name="T50" fmla="*/ 0 w 1014"/>
                <a:gd name="T51" fmla="*/ 0 h 1671"/>
                <a:gd name="T52" fmla="*/ 0 w 1014"/>
                <a:gd name="T53" fmla="*/ 0 h 1671"/>
                <a:gd name="T54" fmla="*/ 0 w 1014"/>
                <a:gd name="T55" fmla="*/ 0 h 1671"/>
                <a:gd name="T56" fmla="*/ 0 w 1014"/>
                <a:gd name="T57" fmla="*/ 0 h 1671"/>
                <a:gd name="T58" fmla="*/ 0 w 1014"/>
                <a:gd name="T59" fmla="*/ 0 h 1671"/>
                <a:gd name="T60" fmla="*/ 0 w 1014"/>
                <a:gd name="T61" fmla="*/ 0 h 1671"/>
                <a:gd name="T62" fmla="*/ 0 w 1014"/>
                <a:gd name="T63" fmla="*/ 0 h 1671"/>
                <a:gd name="T64" fmla="*/ 0 w 1014"/>
                <a:gd name="T65" fmla="*/ 0 h 1671"/>
                <a:gd name="T66" fmla="*/ 0 w 1014"/>
                <a:gd name="T67" fmla="*/ 0 h 1671"/>
                <a:gd name="T68" fmla="*/ 0 w 1014"/>
                <a:gd name="T69" fmla="*/ 0 h 1671"/>
                <a:gd name="T70" fmla="*/ 0 w 1014"/>
                <a:gd name="T71" fmla="*/ 0 h 1671"/>
                <a:gd name="T72" fmla="*/ 0 w 1014"/>
                <a:gd name="T73" fmla="*/ 0 h 1671"/>
                <a:gd name="T74" fmla="*/ 0 w 1014"/>
                <a:gd name="T75" fmla="*/ 0 h 1671"/>
                <a:gd name="T76" fmla="*/ 0 w 1014"/>
                <a:gd name="T77" fmla="*/ 0 h 167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14" h="1671">
                  <a:moveTo>
                    <a:pt x="0" y="1402"/>
                  </a:moveTo>
                  <a:lnTo>
                    <a:pt x="132" y="1382"/>
                  </a:lnTo>
                  <a:lnTo>
                    <a:pt x="245" y="1376"/>
                  </a:lnTo>
                  <a:lnTo>
                    <a:pt x="370" y="1363"/>
                  </a:lnTo>
                  <a:lnTo>
                    <a:pt x="509" y="1344"/>
                  </a:lnTo>
                  <a:lnTo>
                    <a:pt x="573" y="1301"/>
                  </a:lnTo>
                  <a:lnTo>
                    <a:pt x="744" y="1088"/>
                  </a:lnTo>
                  <a:lnTo>
                    <a:pt x="656" y="1149"/>
                  </a:lnTo>
                  <a:lnTo>
                    <a:pt x="598" y="1201"/>
                  </a:lnTo>
                  <a:lnTo>
                    <a:pt x="630" y="1050"/>
                  </a:lnTo>
                  <a:lnTo>
                    <a:pt x="693" y="992"/>
                  </a:lnTo>
                  <a:lnTo>
                    <a:pt x="787" y="837"/>
                  </a:lnTo>
                  <a:lnTo>
                    <a:pt x="699" y="911"/>
                  </a:lnTo>
                  <a:lnTo>
                    <a:pt x="642" y="931"/>
                  </a:lnTo>
                  <a:lnTo>
                    <a:pt x="656" y="823"/>
                  </a:lnTo>
                  <a:lnTo>
                    <a:pt x="718" y="741"/>
                  </a:lnTo>
                  <a:lnTo>
                    <a:pt x="781" y="679"/>
                  </a:lnTo>
                  <a:lnTo>
                    <a:pt x="845" y="497"/>
                  </a:lnTo>
                  <a:lnTo>
                    <a:pt x="724" y="647"/>
                  </a:lnTo>
                  <a:lnTo>
                    <a:pt x="656" y="703"/>
                  </a:lnTo>
                  <a:lnTo>
                    <a:pt x="648" y="471"/>
                  </a:lnTo>
                  <a:lnTo>
                    <a:pt x="630" y="378"/>
                  </a:lnTo>
                  <a:lnTo>
                    <a:pt x="592" y="334"/>
                  </a:lnTo>
                  <a:lnTo>
                    <a:pt x="535" y="264"/>
                  </a:lnTo>
                  <a:lnTo>
                    <a:pt x="445" y="232"/>
                  </a:lnTo>
                  <a:lnTo>
                    <a:pt x="402" y="214"/>
                  </a:lnTo>
                  <a:lnTo>
                    <a:pt x="528" y="94"/>
                  </a:lnTo>
                  <a:lnTo>
                    <a:pt x="661" y="126"/>
                  </a:lnTo>
                  <a:lnTo>
                    <a:pt x="750" y="176"/>
                  </a:lnTo>
                  <a:lnTo>
                    <a:pt x="781" y="226"/>
                  </a:lnTo>
                  <a:lnTo>
                    <a:pt x="756" y="150"/>
                  </a:lnTo>
                  <a:lnTo>
                    <a:pt x="705" y="126"/>
                  </a:lnTo>
                  <a:lnTo>
                    <a:pt x="624" y="94"/>
                  </a:lnTo>
                  <a:lnTo>
                    <a:pt x="560" y="82"/>
                  </a:lnTo>
                  <a:lnTo>
                    <a:pt x="598" y="62"/>
                  </a:lnTo>
                  <a:lnTo>
                    <a:pt x="661" y="44"/>
                  </a:lnTo>
                  <a:lnTo>
                    <a:pt x="718" y="25"/>
                  </a:lnTo>
                  <a:lnTo>
                    <a:pt x="750" y="0"/>
                  </a:lnTo>
                  <a:lnTo>
                    <a:pt x="825" y="50"/>
                  </a:lnTo>
                  <a:lnTo>
                    <a:pt x="868" y="94"/>
                  </a:lnTo>
                  <a:lnTo>
                    <a:pt x="913" y="150"/>
                  </a:lnTo>
                  <a:lnTo>
                    <a:pt x="976" y="182"/>
                  </a:lnTo>
                  <a:lnTo>
                    <a:pt x="988" y="240"/>
                  </a:lnTo>
                  <a:lnTo>
                    <a:pt x="1014" y="334"/>
                  </a:lnTo>
                  <a:lnTo>
                    <a:pt x="1014" y="478"/>
                  </a:lnTo>
                  <a:lnTo>
                    <a:pt x="1008" y="628"/>
                  </a:lnTo>
                  <a:lnTo>
                    <a:pt x="1002" y="799"/>
                  </a:lnTo>
                  <a:lnTo>
                    <a:pt x="970" y="975"/>
                  </a:lnTo>
                  <a:lnTo>
                    <a:pt x="931" y="1157"/>
                  </a:lnTo>
                  <a:lnTo>
                    <a:pt x="913" y="1314"/>
                  </a:lnTo>
                  <a:lnTo>
                    <a:pt x="882" y="1426"/>
                  </a:lnTo>
                  <a:lnTo>
                    <a:pt x="888" y="1527"/>
                  </a:lnTo>
                  <a:lnTo>
                    <a:pt x="875" y="1584"/>
                  </a:lnTo>
                  <a:lnTo>
                    <a:pt x="830" y="1627"/>
                  </a:lnTo>
                  <a:lnTo>
                    <a:pt x="775" y="1664"/>
                  </a:lnTo>
                  <a:lnTo>
                    <a:pt x="699" y="1671"/>
                  </a:lnTo>
                  <a:lnTo>
                    <a:pt x="661" y="1652"/>
                  </a:lnTo>
                  <a:lnTo>
                    <a:pt x="612" y="1648"/>
                  </a:lnTo>
                  <a:lnTo>
                    <a:pt x="490" y="1622"/>
                  </a:lnTo>
                  <a:lnTo>
                    <a:pt x="541" y="1559"/>
                  </a:lnTo>
                  <a:lnTo>
                    <a:pt x="598" y="1470"/>
                  </a:lnTo>
                  <a:lnTo>
                    <a:pt x="516" y="1534"/>
                  </a:lnTo>
                  <a:lnTo>
                    <a:pt x="452" y="1590"/>
                  </a:lnTo>
                  <a:lnTo>
                    <a:pt x="407" y="1622"/>
                  </a:lnTo>
                  <a:lnTo>
                    <a:pt x="345" y="1652"/>
                  </a:lnTo>
                  <a:lnTo>
                    <a:pt x="276" y="1652"/>
                  </a:lnTo>
                  <a:lnTo>
                    <a:pt x="208" y="1652"/>
                  </a:lnTo>
                  <a:lnTo>
                    <a:pt x="170" y="1636"/>
                  </a:lnTo>
                  <a:lnTo>
                    <a:pt x="151" y="1616"/>
                  </a:lnTo>
                  <a:lnTo>
                    <a:pt x="240" y="1565"/>
                  </a:lnTo>
                  <a:lnTo>
                    <a:pt x="327" y="1484"/>
                  </a:lnTo>
                  <a:lnTo>
                    <a:pt x="352" y="1446"/>
                  </a:lnTo>
                  <a:lnTo>
                    <a:pt x="282" y="1463"/>
                  </a:lnTo>
                  <a:lnTo>
                    <a:pt x="176" y="1546"/>
                  </a:lnTo>
                  <a:lnTo>
                    <a:pt x="132" y="1584"/>
                  </a:lnTo>
                  <a:lnTo>
                    <a:pt x="32" y="1590"/>
                  </a:lnTo>
                  <a:lnTo>
                    <a:pt x="0" y="1572"/>
                  </a:lnTo>
                  <a:lnTo>
                    <a:pt x="0" y="1527"/>
                  </a:lnTo>
                  <a:lnTo>
                    <a:pt x="0" y="140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890" name="Freeform 296"/>
            <p:cNvSpPr>
              <a:spLocks/>
            </p:cNvSpPr>
            <p:nvPr/>
          </p:nvSpPr>
          <p:spPr bwMode="auto">
            <a:xfrm>
              <a:off x="5563" y="1910"/>
              <a:ext cx="50" cy="129"/>
            </a:xfrm>
            <a:custGeom>
              <a:avLst/>
              <a:gdLst>
                <a:gd name="T0" fmla="*/ 0 w 295"/>
                <a:gd name="T1" fmla="*/ 0 h 774"/>
                <a:gd name="T2" fmla="*/ 0 w 295"/>
                <a:gd name="T3" fmla="*/ 0 h 774"/>
                <a:gd name="T4" fmla="*/ 0 w 295"/>
                <a:gd name="T5" fmla="*/ 0 h 774"/>
                <a:gd name="T6" fmla="*/ 0 w 295"/>
                <a:gd name="T7" fmla="*/ 0 h 774"/>
                <a:gd name="T8" fmla="*/ 0 w 295"/>
                <a:gd name="T9" fmla="*/ 0 h 774"/>
                <a:gd name="T10" fmla="*/ 0 w 295"/>
                <a:gd name="T11" fmla="*/ 0 h 774"/>
                <a:gd name="T12" fmla="*/ 0 w 295"/>
                <a:gd name="T13" fmla="*/ 0 h 774"/>
                <a:gd name="T14" fmla="*/ 0 w 295"/>
                <a:gd name="T15" fmla="*/ 0 h 774"/>
                <a:gd name="T16" fmla="*/ 0 w 295"/>
                <a:gd name="T17" fmla="*/ 0 h 774"/>
                <a:gd name="T18" fmla="*/ 0 w 295"/>
                <a:gd name="T19" fmla="*/ 0 h 774"/>
                <a:gd name="T20" fmla="*/ 0 w 295"/>
                <a:gd name="T21" fmla="*/ 0 h 774"/>
                <a:gd name="T22" fmla="*/ 0 w 295"/>
                <a:gd name="T23" fmla="*/ 0 h 774"/>
                <a:gd name="T24" fmla="*/ 0 w 295"/>
                <a:gd name="T25" fmla="*/ 0 h 774"/>
                <a:gd name="T26" fmla="*/ 0 w 295"/>
                <a:gd name="T27" fmla="*/ 0 h 7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95" h="774">
                  <a:moveTo>
                    <a:pt x="0" y="774"/>
                  </a:moveTo>
                  <a:lnTo>
                    <a:pt x="51" y="748"/>
                  </a:lnTo>
                  <a:lnTo>
                    <a:pt x="107" y="686"/>
                  </a:lnTo>
                  <a:lnTo>
                    <a:pt x="156" y="573"/>
                  </a:lnTo>
                  <a:lnTo>
                    <a:pt x="183" y="477"/>
                  </a:lnTo>
                  <a:lnTo>
                    <a:pt x="220" y="371"/>
                  </a:lnTo>
                  <a:lnTo>
                    <a:pt x="239" y="270"/>
                  </a:lnTo>
                  <a:lnTo>
                    <a:pt x="270" y="114"/>
                  </a:lnTo>
                  <a:lnTo>
                    <a:pt x="295" y="0"/>
                  </a:lnTo>
                  <a:lnTo>
                    <a:pt x="232" y="226"/>
                  </a:lnTo>
                  <a:lnTo>
                    <a:pt x="183" y="402"/>
                  </a:lnTo>
                  <a:lnTo>
                    <a:pt x="126" y="521"/>
                  </a:lnTo>
                  <a:lnTo>
                    <a:pt x="38" y="648"/>
                  </a:lnTo>
                  <a:lnTo>
                    <a:pt x="0" y="77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891" name="Freeform 297"/>
            <p:cNvSpPr>
              <a:spLocks/>
            </p:cNvSpPr>
            <p:nvPr/>
          </p:nvSpPr>
          <p:spPr bwMode="auto">
            <a:xfrm>
              <a:off x="5367" y="1806"/>
              <a:ext cx="195" cy="194"/>
            </a:xfrm>
            <a:custGeom>
              <a:avLst/>
              <a:gdLst>
                <a:gd name="T0" fmla="*/ 0 w 1172"/>
                <a:gd name="T1" fmla="*/ 0 h 1162"/>
                <a:gd name="T2" fmla="*/ 0 w 1172"/>
                <a:gd name="T3" fmla="*/ 0 h 1162"/>
                <a:gd name="T4" fmla="*/ 0 w 1172"/>
                <a:gd name="T5" fmla="*/ 0 h 1162"/>
                <a:gd name="T6" fmla="*/ 0 w 1172"/>
                <a:gd name="T7" fmla="*/ 0 h 1162"/>
                <a:gd name="T8" fmla="*/ 0 w 1172"/>
                <a:gd name="T9" fmla="*/ 0 h 1162"/>
                <a:gd name="T10" fmla="*/ 0 w 1172"/>
                <a:gd name="T11" fmla="*/ 0 h 1162"/>
                <a:gd name="T12" fmla="*/ 0 w 1172"/>
                <a:gd name="T13" fmla="*/ 0 h 1162"/>
                <a:gd name="T14" fmla="*/ 0 w 1172"/>
                <a:gd name="T15" fmla="*/ 0 h 1162"/>
                <a:gd name="T16" fmla="*/ 0 w 1172"/>
                <a:gd name="T17" fmla="*/ 0 h 1162"/>
                <a:gd name="T18" fmla="*/ 0 w 1172"/>
                <a:gd name="T19" fmla="*/ 0 h 1162"/>
                <a:gd name="T20" fmla="*/ 0 w 1172"/>
                <a:gd name="T21" fmla="*/ 0 h 1162"/>
                <a:gd name="T22" fmla="*/ 0 w 1172"/>
                <a:gd name="T23" fmla="*/ 0 h 1162"/>
                <a:gd name="T24" fmla="*/ 0 w 1172"/>
                <a:gd name="T25" fmla="*/ 0 h 1162"/>
                <a:gd name="T26" fmla="*/ 0 w 1172"/>
                <a:gd name="T27" fmla="*/ 0 h 1162"/>
                <a:gd name="T28" fmla="*/ 0 w 1172"/>
                <a:gd name="T29" fmla="*/ 0 h 1162"/>
                <a:gd name="T30" fmla="*/ 0 w 1172"/>
                <a:gd name="T31" fmla="*/ 0 h 1162"/>
                <a:gd name="T32" fmla="*/ 0 w 1172"/>
                <a:gd name="T33" fmla="*/ 0 h 1162"/>
                <a:gd name="T34" fmla="*/ 0 w 1172"/>
                <a:gd name="T35" fmla="*/ 0 h 1162"/>
                <a:gd name="T36" fmla="*/ 0 w 1172"/>
                <a:gd name="T37" fmla="*/ 0 h 1162"/>
                <a:gd name="T38" fmla="*/ 0 w 1172"/>
                <a:gd name="T39" fmla="*/ 0 h 1162"/>
                <a:gd name="T40" fmla="*/ 0 w 1172"/>
                <a:gd name="T41" fmla="*/ 0 h 1162"/>
                <a:gd name="T42" fmla="*/ 0 w 1172"/>
                <a:gd name="T43" fmla="*/ 0 h 1162"/>
                <a:gd name="T44" fmla="*/ 0 w 1172"/>
                <a:gd name="T45" fmla="*/ 0 h 1162"/>
                <a:gd name="T46" fmla="*/ 0 w 1172"/>
                <a:gd name="T47" fmla="*/ 0 h 1162"/>
                <a:gd name="T48" fmla="*/ 0 w 1172"/>
                <a:gd name="T49" fmla="*/ 0 h 1162"/>
                <a:gd name="T50" fmla="*/ 0 w 1172"/>
                <a:gd name="T51" fmla="*/ 0 h 1162"/>
                <a:gd name="T52" fmla="*/ 0 w 1172"/>
                <a:gd name="T53" fmla="*/ 0 h 1162"/>
                <a:gd name="T54" fmla="*/ 0 w 1172"/>
                <a:gd name="T55" fmla="*/ 0 h 1162"/>
                <a:gd name="T56" fmla="*/ 0 w 1172"/>
                <a:gd name="T57" fmla="*/ 0 h 1162"/>
                <a:gd name="T58" fmla="*/ 0 w 1172"/>
                <a:gd name="T59" fmla="*/ 0 h 1162"/>
                <a:gd name="T60" fmla="*/ 0 w 1172"/>
                <a:gd name="T61" fmla="*/ 0 h 1162"/>
                <a:gd name="T62" fmla="*/ 0 w 1172"/>
                <a:gd name="T63" fmla="*/ 0 h 1162"/>
                <a:gd name="T64" fmla="*/ 0 w 1172"/>
                <a:gd name="T65" fmla="*/ 0 h 1162"/>
                <a:gd name="T66" fmla="*/ 0 w 1172"/>
                <a:gd name="T67" fmla="*/ 0 h 1162"/>
                <a:gd name="T68" fmla="*/ 0 w 1172"/>
                <a:gd name="T69" fmla="*/ 0 h 1162"/>
                <a:gd name="T70" fmla="*/ 0 w 1172"/>
                <a:gd name="T71" fmla="*/ 0 h 1162"/>
                <a:gd name="T72" fmla="*/ 0 w 1172"/>
                <a:gd name="T73" fmla="*/ 0 h 1162"/>
                <a:gd name="T74" fmla="*/ 0 w 1172"/>
                <a:gd name="T75" fmla="*/ 0 h 1162"/>
                <a:gd name="T76" fmla="*/ 0 w 1172"/>
                <a:gd name="T77" fmla="*/ 0 h 1162"/>
                <a:gd name="T78" fmla="*/ 0 w 1172"/>
                <a:gd name="T79" fmla="*/ 0 h 1162"/>
                <a:gd name="T80" fmla="*/ 0 w 1172"/>
                <a:gd name="T81" fmla="*/ 0 h 1162"/>
                <a:gd name="T82" fmla="*/ 0 w 1172"/>
                <a:gd name="T83" fmla="*/ 0 h 1162"/>
                <a:gd name="T84" fmla="*/ 0 w 1172"/>
                <a:gd name="T85" fmla="*/ 0 h 1162"/>
                <a:gd name="T86" fmla="*/ 0 w 1172"/>
                <a:gd name="T87" fmla="*/ 0 h 1162"/>
                <a:gd name="T88" fmla="*/ 0 w 1172"/>
                <a:gd name="T89" fmla="*/ 0 h 1162"/>
                <a:gd name="T90" fmla="*/ 0 w 1172"/>
                <a:gd name="T91" fmla="*/ 0 h 1162"/>
                <a:gd name="T92" fmla="*/ 0 w 1172"/>
                <a:gd name="T93" fmla="*/ 0 h 1162"/>
                <a:gd name="T94" fmla="*/ 0 w 1172"/>
                <a:gd name="T95" fmla="*/ 0 h 1162"/>
                <a:gd name="T96" fmla="*/ 0 w 1172"/>
                <a:gd name="T97" fmla="*/ 0 h 1162"/>
                <a:gd name="T98" fmla="*/ 0 w 1172"/>
                <a:gd name="T99" fmla="*/ 0 h 1162"/>
                <a:gd name="T100" fmla="*/ 0 w 1172"/>
                <a:gd name="T101" fmla="*/ 0 h 1162"/>
                <a:gd name="T102" fmla="*/ 0 w 1172"/>
                <a:gd name="T103" fmla="*/ 0 h 1162"/>
                <a:gd name="T104" fmla="*/ 0 w 1172"/>
                <a:gd name="T105" fmla="*/ 0 h 1162"/>
                <a:gd name="T106" fmla="*/ 0 w 1172"/>
                <a:gd name="T107" fmla="*/ 0 h 1162"/>
                <a:gd name="T108" fmla="*/ 0 w 1172"/>
                <a:gd name="T109" fmla="*/ 0 h 1162"/>
                <a:gd name="T110" fmla="*/ 0 w 1172"/>
                <a:gd name="T111" fmla="*/ 0 h 11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172" h="1162">
                  <a:moveTo>
                    <a:pt x="959" y="0"/>
                  </a:moveTo>
                  <a:lnTo>
                    <a:pt x="820" y="43"/>
                  </a:lnTo>
                  <a:lnTo>
                    <a:pt x="756" y="100"/>
                  </a:lnTo>
                  <a:lnTo>
                    <a:pt x="719" y="213"/>
                  </a:lnTo>
                  <a:lnTo>
                    <a:pt x="719" y="321"/>
                  </a:lnTo>
                  <a:lnTo>
                    <a:pt x="739" y="381"/>
                  </a:lnTo>
                  <a:lnTo>
                    <a:pt x="727" y="489"/>
                  </a:lnTo>
                  <a:lnTo>
                    <a:pt x="727" y="571"/>
                  </a:lnTo>
                  <a:lnTo>
                    <a:pt x="745" y="591"/>
                  </a:lnTo>
                  <a:lnTo>
                    <a:pt x="727" y="621"/>
                  </a:lnTo>
                  <a:lnTo>
                    <a:pt x="713" y="652"/>
                  </a:lnTo>
                  <a:lnTo>
                    <a:pt x="739" y="684"/>
                  </a:lnTo>
                  <a:lnTo>
                    <a:pt x="739" y="716"/>
                  </a:lnTo>
                  <a:lnTo>
                    <a:pt x="688" y="729"/>
                  </a:lnTo>
                  <a:lnTo>
                    <a:pt x="695" y="761"/>
                  </a:lnTo>
                  <a:lnTo>
                    <a:pt x="644" y="779"/>
                  </a:lnTo>
                  <a:lnTo>
                    <a:pt x="599" y="767"/>
                  </a:lnTo>
                  <a:lnTo>
                    <a:pt x="569" y="779"/>
                  </a:lnTo>
                  <a:lnTo>
                    <a:pt x="428" y="799"/>
                  </a:lnTo>
                  <a:lnTo>
                    <a:pt x="304" y="793"/>
                  </a:lnTo>
                  <a:lnTo>
                    <a:pt x="222" y="799"/>
                  </a:lnTo>
                  <a:lnTo>
                    <a:pt x="170" y="831"/>
                  </a:lnTo>
                  <a:lnTo>
                    <a:pt x="45" y="831"/>
                  </a:lnTo>
                  <a:lnTo>
                    <a:pt x="0" y="873"/>
                  </a:lnTo>
                  <a:lnTo>
                    <a:pt x="0" y="923"/>
                  </a:lnTo>
                  <a:lnTo>
                    <a:pt x="6" y="1004"/>
                  </a:lnTo>
                  <a:lnTo>
                    <a:pt x="109" y="1030"/>
                  </a:lnTo>
                  <a:lnTo>
                    <a:pt x="109" y="978"/>
                  </a:lnTo>
                  <a:lnTo>
                    <a:pt x="115" y="935"/>
                  </a:lnTo>
                  <a:lnTo>
                    <a:pt x="133" y="916"/>
                  </a:lnTo>
                  <a:lnTo>
                    <a:pt x="141" y="966"/>
                  </a:lnTo>
                  <a:lnTo>
                    <a:pt x="147" y="1030"/>
                  </a:lnTo>
                  <a:lnTo>
                    <a:pt x="170" y="1068"/>
                  </a:lnTo>
                  <a:lnTo>
                    <a:pt x="215" y="1118"/>
                  </a:lnTo>
                  <a:lnTo>
                    <a:pt x="321" y="1142"/>
                  </a:lnTo>
                  <a:lnTo>
                    <a:pt x="403" y="1155"/>
                  </a:lnTo>
                  <a:lnTo>
                    <a:pt x="499" y="1162"/>
                  </a:lnTo>
                  <a:lnTo>
                    <a:pt x="379" y="1093"/>
                  </a:lnTo>
                  <a:lnTo>
                    <a:pt x="297" y="1030"/>
                  </a:lnTo>
                  <a:lnTo>
                    <a:pt x="279" y="978"/>
                  </a:lnTo>
                  <a:lnTo>
                    <a:pt x="291" y="935"/>
                  </a:lnTo>
                  <a:lnTo>
                    <a:pt x="358" y="929"/>
                  </a:lnTo>
                  <a:lnTo>
                    <a:pt x="385" y="978"/>
                  </a:lnTo>
                  <a:lnTo>
                    <a:pt x="403" y="1036"/>
                  </a:lnTo>
                  <a:lnTo>
                    <a:pt x="467" y="1098"/>
                  </a:lnTo>
                  <a:lnTo>
                    <a:pt x="537" y="1149"/>
                  </a:lnTo>
                  <a:lnTo>
                    <a:pt x="607" y="1155"/>
                  </a:lnTo>
                  <a:lnTo>
                    <a:pt x="713" y="1149"/>
                  </a:lnTo>
                  <a:lnTo>
                    <a:pt x="599" y="1061"/>
                  </a:lnTo>
                  <a:lnTo>
                    <a:pt x="517" y="1016"/>
                  </a:lnTo>
                  <a:lnTo>
                    <a:pt x="454" y="966"/>
                  </a:lnTo>
                  <a:lnTo>
                    <a:pt x="435" y="929"/>
                  </a:lnTo>
                  <a:lnTo>
                    <a:pt x="441" y="891"/>
                  </a:lnTo>
                  <a:lnTo>
                    <a:pt x="479" y="885"/>
                  </a:lnTo>
                  <a:lnTo>
                    <a:pt x="523" y="923"/>
                  </a:lnTo>
                  <a:lnTo>
                    <a:pt x="549" y="972"/>
                  </a:lnTo>
                  <a:lnTo>
                    <a:pt x="607" y="1036"/>
                  </a:lnTo>
                  <a:lnTo>
                    <a:pt x="675" y="1068"/>
                  </a:lnTo>
                  <a:lnTo>
                    <a:pt x="727" y="1098"/>
                  </a:lnTo>
                  <a:lnTo>
                    <a:pt x="782" y="1123"/>
                  </a:lnTo>
                  <a:lnTo>
                    <a:pt x="846" y="1136"/>
                  </a:lnTo>
                  <a:lnTo>
                    <a:pt x="921" y="1136"/>
                  </a:lnTo>
                  <a:lnTo>
                    <a:pt x="994" y="1122"/>
                  </a:lnTo>
                  <a:lnTo>
                    <a:pt x="833" y="1068"/>
                  </a:lnTo>
                  <a:lnTo>
                    <a:pt x="771" y="1036"/>
                  </a:lnTo>
                  <a:lnTo>
                    <a:pt x="727" y="978"/>
                  </a:lnTo>
                  <a:lnTo>
                    <a:pt x="719" y="929"/>
                  </a:lnTo>
                  <a:lnTo>
                    <a:pt x="756" y="929"/>
                  </a:lnTo>
                  <a:lnTo>
                    <a:pt x="777" y="972"/>
                  </a:lnTo>
                  <a:lnTo>
                    <a:pt x="808" y="1010"/>
                  </a:lnTo>
                  <a:lnTo>
                    <a:pt x="859" y="1049"/>
                  </a:lnTo>
                  <a:lnTo>
                    <a:pt x="914" y="1087"/>
                  </a:lnTo>
                  <a:lnTo>
                    <a:pt x="989" y="1119"/>
                  </a:lnTo>
                  <a:lnTo>
                    <a:pt x="1046" y="1098"/>
                  </a:lnTo>
                  <a:lnTo>
                    <a:pt x="1072" y="1068"/>
                  </a:lnTo>
                  <a:lnTo>
                    <a:pt x="1117" y="991"/>
                  </a:lnTo>
                  <a:lnTo>
                    <a:pt x="1034" y="972"/>
                  </a:lnTo>
                  <a:lnTo>
                    <a:pt x="878" y="954"/>
                  </a:lnTo>
                  <a:lnTo>
                    <a:pt x="782" y="910"/>
                  </a:lnTo>
                  <a:lnTo>
                    <a:pt x="733" y="868"/>
                  </a:lnTo>
                  <a:lnTo>
                    <a:pt x="713" y="816"/>
                  </a:lnTo>
                  <a:lnTo>
                    <a:pt x="707" y="793"/>
                  </a:lnTo>
                  <a:lnTo>
                    <a:pt x="733" y="793"/>
                  </a:lnTo>
                  <a:lnTo>
                    <a:pt x="765" y="831"/>
                  </a:lnTo>
                  <a:lnTo>
                    <a:pt x="814" y="897"/>
                  </a:lnTo>
                  <a:lnTo>
                    <a:pt x="927" y="935"/>
                  </a:lnTo>
                  <a:lnTo>
                    <a:pt x="1034" y="968"/>
                  </a:lnTo>
                  <a:lnTo>
                    <a:pt x="1117" y="991"/>
                  </a:lnTo>
                  <a:lnTo>
                    <a:pt x="1149" y="861"/>
                  </a:lnTo>
                  <a:lnTo>
                    <a:pt x="1155" y="767"/>
                  </a:lnTo>
                  <a:lnTo>
                    <a:pt x="1155" y="683"/>
                  </a:lnTo>
                  <a:lnTo>
                    <a:pt x="1046" y="741"/>
                  </a:lnTo>
                  <a:lnTo>
                    <a:pt x="921" y="767"/>
                  </a:lnTo>
                  <a:lnTo>
                    <a:pt x="820" y="761"/>
                  </a:lnTo>
                  <a:lnTo>
                    <a:pt x="795" y="748"/>
                  </a:lnTo>
                  <a:lnTo>
                    <a:pt x="782" y="716"/>
                  </a:lnTo>
                  <a:lnTo>
                    <a:pt x="840" y="716"/>
                  </a:lnTo>
                  <a:lnTo>
                    <a:pt x="901" y="735"/>
                  </a:lnTo>
                  <a:lnTo>
                    <a:pt x="1049" y="741"/>
                  </a:lnTo>
                  <a:lnTo>
                    <a:pt x="1155" y="684"/>
                  </a:lnTo>
                  <a:lnTo>
                    <a:pt x="1161" y="565"/>
                  </a:lnTo>
                  <a:lnTo>
                    <a:pt x="1167" y="483"/>
                  </a:lnTo>
                  <a:lnTo>
                    <a:pt x="1172" y="401"/>
                  </a:lnTo>
                  <a:lnTo>
                    <a:pt x="1161" y="264"/>
                  </a:lnTo>
                  <a:lnTo>
                    <a:pt x="1129" y="213"/>
                  </a:lnTo>
                  <a:lnTo>
                    <a:pt x="1034" y="152"/>
                  </a:lnTo>
                  <a:lnTo>
                    <a:pt x="1065" y="158"/>
                  </a:lnTo>
                  <a:lnTo>
                    <a:pt x="1161" y="201"/>
                  </a:lnTo>
                  <a:lnTo>
                    <a:pt x="1123" y="113"/>
                  </a:lnTo>
                  <a:lnTo>
                    <a:pt x="1091" y="68"/>
                  </a:lnTo>
                  <a:lnTo>
                    <a:pt x="1065" y="38"/>
                  </a:lnTo>
                  <a:lnTo>
                    <a:pt x="95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892" name="Freeform 298"/>
            <p:cNvSpPr>
              <a:spLocks/>
            </p:cNvSpPr>
            <p:nvPr/>
          </p:nvSpPr>
          <p:spPr bwMode="auto">
            <a:xfrm>
              <a:off x="5500" y="1878"/>
              <a:ext cx="49" cy="44"/>
            </a:xfrm>
            <a:custGeom>
              <a:avLst/>
              <a:gdLst>
                <a:gd name="T0" fmla="*/ 0 w 295"/>
                <a:gd name="T1" fmla="*/ 0 h 263"/>
                <a:gd name="T2" fmla="*/ 0 w 295"/>
                <a:gd name="T3" fmla="*/ 0 h 263"/>
                <a:gd name="T4" fmla="*/ 0 w 295"/>
                <a:gd name="T5" fmla="*/ 0 h 263"/>
                <a:gd name="T6" fmla="*/ 0 w 295"/>
                <a:gd name="T7" fmla="*/ 0 h 263"/>
                <a:gd name="T8" fmla="*/ 0 w 295"/>
                <a:gd name="T9" fmla="*/ 0 h 263"/>
                <a:gd name="T10" fmla="*/ 0 w 295"/>
                <a:gd name="T11" fmla="*/ 0 h 263"/>
                <a:gd name="T12" fmla="*/ 0 w 295"/>
                <a:gd name="T13" fmla="*/ 0 h 263"/>
                <a:gd name="T14" fmla="*/ 0 w 295"/>
                <a:gd name="T15" fmla="*/ 0 h 263"/>
                <a:gd name="T16" fmla="*/ 0 w 295"/>
                <a:gd name="T17" fmla="*/ 0 h 263"/>
                <a:gd name="T18" fmla="*/ 0 w 295"/>
                <a:gd name="T19" fmla="*/ 0 h 263"/>
                <a:gd name="T20" fmla="*/ 0 w 295"/>
                <a:gd name="T21" fmla="*/ 0 h 263"/>
                <a:gd name="T22" fmla="*/ 0 w 295"/>
                <a:gd name="T23" fmla="*/ 0 h 263"/>
                <a:gd name="T24" fmla="*/ 0 w 295"/>
                <a:gd name="T25" fmla="*/ 0 h 263"/>
                <a:gd name="T26" fmla="*/ 0 w 295"/>
                <a:gd name="T27" fmla="*/ 0 h 263"/>
                <a:gd name="T28" fmla="*/ 0 w 295"/>
                <a:gd name="T29" fmla="*/ 0 h 263"/>
                <a:gd name="T30" fmla="*/ 0 w 295"/>
                <a:gd name="T31" fmla="*/ 0 h 263"/>
                <a:gd name="T32" fmla="*/ 0 w 295"/>
                <a:gd name="T33" fmla="*/ 0 h 263"/>
                <a:gd name="T34" fmla="*/ 0 w 295"/>
                <a:gd name="T35" fmla="*/ 0 h 263"/>
                <a:gd name="T36" fmla="*/ 0 w 295"/>
                <a:gd name="T37" fmla="*/ 0 h 263"/>
                <a:gd name="T38" fmla="*/ 0 w 295"/>
                <a:gd name="T39" fmla="*/ 0 h 263"/>
                <a:gd name="T40" fmla="*/ 0 w 295"/>
                <a:gd name="T41" fmla="*/ 0 h 263"/>
                <a:gd name="T42" fmla="*/ 0 w 295"/>
                <a:gd name="T43" fmla="*/ 0 h 263"/>
                <a:gd name="T44" fmla="*/ 0 w 295"/>
                <a:gd name="T45" fmla="*/ 0 h 2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95" h="263">
                  <a:moveTo>
                    <a:pt x="0" y="0"/>
                  </a:moveTo>
                  <a:lnTo>
                    <a:pt x="0" y="21"/>
                  </a:lnTo>
                  <a:lnTo>
                    <a:pt x="38" y="71"/>
                  </a:lnTo>
                  <a:lnTo>
                    <a:pt x="75" y="99"/>
                  </a:lnTo>
                  <a:lnTo>
                    <a:pt x="152" y="158"/>
                  </a:lnTo>
                  <a:lnTo>
                    <a:pt x="184" y="182"/>
                  </a:lnTo>
                  <a:lnTo>
                    <a:pt x="260" y="239"/>
                  </a:lnTo>
                  <a:lnTo>
                    <a:pt x="178" y="213"/>
                  </a:lnTo>
                  <a:lnTo>
                    <a:pt x="97" y="188"/>
                  </a:lnTo>
                  <a:lnTo>
                    <a:pt x="16" y="182"/>
                  </a:lnTo>
                  <a:lnTo>
                    <a:pt x="22" y="207"/>
                  </a:lnTo>
                  <a:lnTo>
                    <a:pt x="152" y="231"/>
                  </a:lnTo>
                  <a:lnTo>
                    <a:pt x="222" y="257"/>
                  </a:lnTo>
                  <a:lnTo>
                    <a:pt x="260" y="263"/>
                  </a:lnTo>
                  <a:lnTo>
                    <a:pt x="292" y="252"/>
                  </a:lnTo>
                  <a:lnTo>
                    <a:pt x="295" y="222"/>
                  </a:lnTo>
                  <a:lnTo>
                    <a:pt x="269" y="199"/>
                  </a:lnTo>
                  <a:lnTo>
                    <a:pt x="232" y="162"/>
                  </a:lnTo>
                  <a:lnTo>
                    <a:pt x="188" y="112"/>
                  </a:lnTo>
                  <a:lnTo>
                    <a:pt x="144" y="56"/>
                  </a:lnTo>
                  <a:lnTo>
                    <a:pt x="91" y="17"/>
                  </a:lnTo>
                  <a:lnTo>
                    <a:pt x="35" y="3"/>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893" name="Freeform 299"/>
            <p:cNvSpPr>
              <a:spLocks/>
            </p:cNvSpPr>
            <p:nvPr/>
          </p:nvSpPr>
          <p:spPr bwMode="auto">
            <a:xfrm>
              <a:off x="5503" y="1842"/>
              <a:ext cx="44" cy="57"/>
            </a:xfrm>
            <a:custGeom>
              <a:avLst/>
              <a:gdLst>
                <a:gd name="T0" fmla="*/ 0 w 270"/>
                <a:gd name="T1" fmla="*/ 0 h 345"/>
                <a:gd name="T2" fmla="*/ 0 w 270"/>
                <a:gd name="T3" fmla="*/ 0 h 345"/>
                <a:gd name="T4" fmla="*/ 0 w 270"/>
                <a:gd name="T5" fmla="*/ 0 h 345"/>
                <a:gd name="T6" fmla="*/ 0 w 270"/>
                <a:gd name="T7" fmla="*/ 0 h 345"/>
                <a:gd name="T8" fmla="*/ 0 w 270"/>
                <a:gd name="T9" fmla="*/ 0 h 345"/>
                <a:gd name="T10" fmla="*/ 0 w 270"/>
                <a:gd name="T11" fmla="*/ 0 h 345"/>
                <a:gd name="T12" fmla="*/ 0 w 270"/>
                <a:gd name="T13" fmla="*/ 0 h 345"/>
                <a:gd name="T14" fmla="*/ 0 w 270"/>
                <a:gd name="T15" fmla="*/ 0 h 345"/>
                <a:gd name="T16" fmla="*/ 0 w 270"/>
                <a:gd name="T17" fmla="*/ 0 h 345"/>
                <a:gd name="T18" fmla="*/ 0 w 270"/>
                <a:gd name="T19" fmla="*/ 0 h 345"/>
                <a:gd name="T20" fmla="*/ 0 w 270"/>
                <a:gd name="T21" fmla="*/ 0 h 345"/>
                <a:gd name="T22" fmla="*/ 0 w 270"/>
                <a:gd name="T23" fmla="*/ 0 h 345"/>
                <a:gd name="T24" fmla="*/ 0 w 270"/>
                <a:gd name="T25" fmla="*/ 0 h 345"/>
                <a:gd name="T26" fmla="*/ 0 w 270"/>
                <a:gd name="T27" fmla="*/ 0 h 345"/>
                <a:gd name="T28" fmla="*/ 0 w 270"/>
                <a:gd name="T29" fmla="*/ 0 h 345"/>
                <a:gd name="T30" fmla="*/ 0 w 270"/>
                <a:gd name="T31" fmla="*/ 0 h 345"/>
                <a:gd name="T32" fmla="*/ 0 w 270"/>
                <a:gd name="T33" fmla="*/ 0 h 3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70" h="345">
                  <a:moveTo>
                    <a:pt x="51" y="0"/>
                  </a:moveTo>
                  <a:lnTo>
                    <a:pt x="13" y="7"/>
                  </a:lnTo>
                  <a:lnTo>
                    <a:pt x="0" y="39"/>
                  </a:lnTo>
                  <a:lnTo>
                    <a:pt x="3" y="65"/>
                  </a:lnTo>
                  <a:lnTo>
                    <a:pt x="26" y="101"/>
                  </a:lnTo>
                  <a:lnTo>
                    <a:pt x="57" y="112"/>
                  </a:lnTo>
                  <a:lnTo>
                    <a:pt x="116" y="149"/>
                  </a:lnTo>
                  <a:lnTo>
                    <a:pt x="172" y="195"/>
                  </a:lnTo>
                  <a:lnTo>
                    <a:pt x="212" y="259"/>
                  </a:lnTo>
                  <a:lnTo>
                    <a:pt x="257" y="325"/>
                  </a:lnTo>
                  <a:lnTo>
                    <a:pt x="270" y="345"/>
                  </a:lnTo>
                  <a:lnTo>
                    <a:pt x="257" y="267"/>
                  </a:lnTo>
                  <a:lnTo>
                    <a:pt x="247" y="198"/>
                  </a:lnTo>
                  <a:lnTo>
                    <a:pt x="225" y="140"/>
                  </a:lnTo>
                  <a:lnTo>
                    <a:pt x="188" y="86"/>
                  </a:lnTo>
                  <a:lnTo>
                    <a:pt x="90" y="10"/>
                  </a:lnTo>
                  <a:lnTo>
                    <a:pt x="51"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894" name="Freeform 300"/>
            <p:cNvSpPr>
              <a:spLocks/>
            </p:cNvSpPr>
            <p:nvPr/>
          </p:nvSpPr>
          <p:spPr bwMode="auto">
            <a:xfrm>
              <a:off x="5494" y="1785"/>
              <a:ext cx="48" cy="34"/>
            </a:xfrm>
            <a:custGeom>
              <a:avLst/>
              <a:gdLst>
                <a:gd name="T0" fmla="*/ 0 w 287"/>
                <a:gd name="T1" fmla="*/ 0 h 199"/>
                <a:gd name="T2" fmla="*/ 0 w 287"/>
                <a:gd name="T3" fmla="*/ 0 h 199"/>
                <a:gd name="T4" fmla="*/ 0 w 287"/>
                <a:gd name="T5" fmla="*/ 0 h 199"/>
                <a:gd name="T6" fmla="*/ 0 w 287"/>
                <a:gd name="T7" fmla="*/ 0 h 199"/>
                <a:gd name="T8" fmla="*/ 0 w 287"/>
                <a:gd name="T9" fmla="*/ 0 h 199"/>
                <a:gd name="T10" fmla="*/ 0 w 287"/>
                <a:gd name="T11" fmla="*/ 0 h 199"/>
                <a:gd name="T12" fmla="*/ 0 w 287"/>
                <a:gd name="T13" fmla="*/ 0 h 199"/>
                <a:gd name="T14" fmla="*/ 0 w 287"/>
                <a:gd name="T15" fmla="*/ 0 h 199"/>
                <a:gd name="T16" fmla="*/ 0 w 287"/>
                <a:gd name="T17" fmla="*/ 0 h 199"/>
                <a:gd name="T18" fmla="*/ 0 w 287"/>
                <a:gd name="T19" fmla="*/ 0 h 1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7" h="199">
                  <a:moveTo>
                    <a:pt x="0" y="199"/>
                  </a:moveTo>
                  <a:lnTo>
                    <a:pt x="49" y="156"/>
                  </a:lnTo>
                  <a:lnTo>
                    <a:pt x="130" y="125"/>
                  </a:lnTo>
                  <a:lnTo>
                    <a:pt x="185" y="111"/>
                  </a:lnTo>
                  <a:lnTo>
                    <a:pt x="287" y="0"/>
                  </a:lnTo>
                  <a:lnTo>
                    <a:pt x="211" y="44"/>
                  </a:lnTo>
                  <a:lnTo>
                    <a:pt x="142" y="74"/>
                  </a:lnTo>
                  <a:lnTo>
                    <a:pt x="93" y="99"/>
                  </a:lnTo>
                  <a:lnTo>
                    <a:pt x="68" y="125"/>
                  </a:lnTo>
                  <a:lnTo>
                    <a:pt x="0" y="19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895" name="Freeform 301"/>
            <p:cNvSpPr>
              <a:spLocks/>
            </p:cNvSpPr>
            <p:nvPr/>
          </p:nvSpPr>
          <p:spPr bwMode="auto">
            <a:xfrm>
              <a:off x="5458" y="1846"/>
              <a:ext cx="27" cy="86"/>
            </a:xfrm>
            <a:custGeom>
              <a:avLst/>
              <a:gdLst>
                <a:gd name="T0" fmla="*/ 0 w 162"/>
                <a:gd name="T1" fmla="*/ 0 h 514"/>
                <a:gd name="T2" fmla="*/ 0 w 162"/>
                <a:gd name="T3" fmla="*/ 0 h 514"/>
                <a:gd name="T4" fmla="*/ 0 w 162"/>
                <a:gd name="T5" fmla="*/ 0 h 514"/>
                <a:gd name="T6" fmla="*/ 0 w 162"/>
                <a:gd name="T7" fmla="*/ 0 h 514"/>
                <a:gd name="T8" fmla="*/ 0 w 162"/>
                <a:gd name="T9" fmla="*/ 0 h 514"/>
                <a:gd name="T10" fmla="*/ 0 w 162"/>
                <a:gd name="T11" fmla="*/ 0 h 514"/>
                <a:gd name="T12" fmla="*/ 0 w 162"/>
                <a:gd name="T13" fmla="*/ 0 h 514"/>
                <a:gd name="T14" fmla="*/ 0 w 162"/>
                <a:gd name="T15" fmla="*/ 0 h 514"/>
                <a:gd name="T16" fmla="*/ 0 w 162"/>
                <a:gd name="T17" fmla="*/ 0 h 514"/>
                <a:gd name="T18" fmla="*/ 0 w 162"/>
                <a:gd name="T19" fmla="*/ 0 h 514"/>
                <a:gd name="T20" fmla="*/ 0 w 162"/>
                <a:gd name="T21" fmla="*/ 0 h 514"/>
                <a:gd name="T22" fmla="*/ 0 w 162"/>
                <a:gd name="T23" fmla="*/ 0 h 514"/>
                <a:gd name="T24" fmla="*/ 0 w 162"/>
                <a:gd name="T25" fmla="*/ 0 h 514"/>
                <a:gd name="T26" fmla="*/ 0 w 162"/>
                <a:gd name="T27" fmla="*/ 0 h 514"/>
                <a:gd name="T28" fmla="*/ 0 w 162"/>
                <a:gd name="T29" fmla="*/ 0 h 514"/>
                <a:gd name="T30" fmla="*/ 0 w 162"/>
                <a:gd name="T31" fmla="*/ 0 h 514"/>
                <a:gd name="T32" fmla="*/ 0 w 162"/>
                <a:gd name="T33" fmla="*/ 0 h 514"/>
                <a:gd name="T34" fmla="*/ 0 w 162"/>
                <a:gd name="T35" fmla="*/ 0 h 514"/>
                <a:gd name="T36" fmla="*/ 0 w 162"/>
                <a:gd name="T37" fmla="*/ 0 h 51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62" h="514">
                  <a:moveTo>
                    <a:pt x="0" y="514"/>
                  </a:moveTo>
                  <a:lnTo>
                    <a:pt x="81" y="514"/>
                  </a:lnTo>
                  <a:lnTo>
                    <a:pt x="106" y="508"/>
                  </a:lnTo>
                  <a:lnTo>
                    <a:pt x="106" y="489"/>
                  </a:lnTo>
                  <a:lnTo>
                    <a:pt x="124" y="470"/>
                  </a:lnTo>
                  <a:lnTo>
                    <a:pt x="150" y="451"/>
                  </a:lnTo>
                  <a:lnTo>
                    <a:pt x="137" y="433"/>
                  </a:lnTo>
                  <a:lnTo>
                    <a:pt x="137" y="407"/>
                  </a:lnTo>
                  <a:lnTo>
                    <a:pt x="156" y="376"/>
                  </a:lnTo>
                  <a:lnTo>
                    <a:pt x="156" y="344"/>
                  </a:lnTo>
                  <a:lnTo>
                    <a:pt x="144" y="306"/>
                  </a:lnTo>
                  <a:lnTo>
                    <a:pt x="144" y="224"/>
                  </a:lnTo>
                  <a:lnTo>
                    <a:pt x="162" y="150"/>
                  </a:lnTo>
                  <a:lnTo>
                    <a:pt x="156" y="94"/>
                  </a:lnTo>
                  <a:lnTo>
                    <a:pt x="156" y="0"/>
                  </a:lnTo>
                  <a:lnTo>
                    <a:pt x="106" y="142"/>
                  </a:lnTo>
                  <a:lnTo>
                    <a:pt x="62" y="275"/>
                  </a:lnTo>
                  <a:lnTo>
                    <a:pt x="32" y="419"/>
                  </a:lnTo>
                  <a:lnTo>
                    <a:pt x="0" y="514"/>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896" name="Freeform 302"/>
            <p:cNvSpPr>
              <a:spLocks/>
            </p:cNvSpPr>
            <p:nvPr/>
          </p:nvSpPr>
          <p:spPr bwMode="auto">
            <a:xfrm>
              <a:off x="5498" y="1939"/>
              <a:ext cx="48" cy="16"/>
            </a:xfrm>
            <a:custGeom>
              <a:avLst/>
              <a:gdLst>
                <a:gd name="T0" fmla="*/ 0 w 289"/>
                <a:gd name="T1" fmla="*/ 0 h 97"/>
                <a:gd name="T2" fmla="*/ 0 w 289"/>
                <a:gd name="T3" fmla="*/ 0 h 97"/>
                <a:gd name="T4" fmla="*/ 0 w 289"/>
                <a:gd name="T5" fmla="*/ 0 h 97"/>
                <a:gd name="T6" fmla="*/ 0 w 289"/>
                <a:gd name="T7" fmla="*/ 0 h 97"/>
                <a:gd name="T8" fmla="*/ 0 w 289"/>
                <a:gd name="T9" fmla="*/ 0 h 97"/>
                <a:gd name="T10" fmla="*/ 0 w 289"/>
                <a:gd name="T11" fmla="*/ 0 h 97"/>
                <a:gd name="T12" fmla="*/ 0 w 289"/>
                <a:gd name="T13" fmla="*/ 0 h 97"/>
                <a:gd name="T14" fmla="*/ 0 w 289"/>
                <a:gd name="T15" fmla="*/ 0 h 97"/>
                <a:gd name="T16" fmla="*/ 0 w 289"/>
                <a:gd name="T17" fmla="*/ 0 h 97"/>
                <a:gd name="T18" fmla="*/ 0 w 289"/>
                <a:gd name="T19" fmla="*/ 0 h 97"/>
                <a:gd name="T20" fmla="*/ 0 w 289"/>
                <a:gd name="T21" fmla="*/ 0 h 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9" h="97">
                  <a:moveTo>
                    <a:pt x="232" y="47"/>
                  </a:moveTo>
                  <a:lnTo>
                    <a:pt x="168" y="19"/>
                  </a:lnTo>
                  <a:lnTo>
                    <a:pt x="110" y="4"/>
                  </a:lnTo>
                  <a:lnTo>
                    <a:pt x="32" y="0"/>
                  </a:lnTo>
                  <a:lnTo>
                    <a:pt x="0" y="6"/>
                  </a:lnTo>
                  <a:lnTo>
                    <a:pt x="15" y="37"/>
                  </a:lnTo>
                  <a:lnTo>
                    <a:pt x="45" y="61"/>
                  </a:lnTo>
                  <a:lnTo>
                    <a:pt x="113" y="79"/>
                  </a:lnTo>
                  <a:lnTo>
                    <a:pt x="219" y="97"/>
                  </a:lnTo>
                  <a:lnTo>
                    <a:pt x="289" y="91"/>
                  </a:lnTo>
                  <a:lnTo>
                    <a:pt x="232" y="4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897" name="Freeform 303"/>
            <p:cNvSpPr>
              <a:spLocks/>
            </p:cNvSpPr>
            <p:nvPr/>
          </p:nvSpPr>
          <p:spPr bwMode="auto">
            <a:xfrm>
              <a:off x="5458" y="1947"/>
              <a:ext cx="30" cy="36"/>
            </a:xfrm>
            <a:custGeom>
              <a:avLst/>
              <a:gdLst>
                <a:gd name="T0" fmla="*/ 0 w 176"/>
                <a:gd name="T1" fmla="*/ 0 h 216"/>
                <a:gd name="T2" fmla="*/ 0 w 176"/>
                <a:gd name="T3" fmla="*/ 0 h 216"/>
                <a:gd name="T4" fmla="*/ 0 w 176"/>
                <a:gd name="T5" fmla="*/ 0 h 216"/>
                <a:gd name="T6" fmla="*/ 0 w 176"/>
                <a:gd name="T7" fmla="*/ 0 h 216"/>
                <a:gd name="T8" fmla="*/ 0 w 176"/>
                <a:gd name="T9" fmla="*/ 0 h 216"/>
                <a:gd name="T10" fmla="*/ 0 w 176"/>
                <a:gd name="T11" fmla="*/ 0 h 216"/>
                <a:gd name="T12" fmla="*/ 0 w 176"/>
                <a:gd name="T13" fmla="*/ 0 h 216"/>
                <a:gd name="T14" fmla="*/ 0 w 176"/>
                <a:gd name="T15" fmla="*/ 0 h 216"/>
                <a:gd name="T16" fmla="*/ 0 w 176"/>
                <a:gd name="T17" fmla="*/ 0 h 216"/>
                <a:gd name="T18" fmla="*/ 0 w 176"/>
                <a:gd name="T19" fmla="*/ 0 h 216"/>
                <a:gd name="T20" fmla="*/ 0 w 176"/>
                <a:gd name="T21" fmla="*/ 0 h 216"/>
                <a:gd name="T22" fmla="*/ 0 w 176"/>
                <a:gd name="T23" fmla="*/ 0 h 216"/>
                <a:gd name="T24" fmla="*/ 0 w 176"/>
                <a:gd name="T25" fmla="*/ 0 h 2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6" h="216">
                  <a:moveTo>
                    <a:pt x="81" y="59"/>
                  </a:moveTo>
                  <a:lnTo>
                    <a:pt x="59" y="14"/>
                  </a:lnTo>
                  <a:lnTo>
                    <a:pt x="26" y="0"/>
                  </a:lnTo>
                  <a:lnTo>
                    <a:pt x="3" y="11"/>
                  </a:lnTo>
                  <a:lnTo>
                    <a:pt x="0" y="35"/>
                  </a:lnTo>
                  <a:lnTo>
                    <a:pt x="15" y="76"/>
                  </a:lnTo>
                  <a:lnTo>
                    <a:pt x="40" y="115"/>
                  </a:lnTo>
                  <a:lnTo>
                    <a:pt x="71" y="150"/>
                  </a:lnTo>
                  <a:lnTo>
                    <a:pt x="113" y="185"/>
                  </a:lnTo>
                  <a:lnTo>
                    <a:pt x="176" y="216"/>
                  </a:lnTo>
                  <a:lnTo>
                    <a:pt x="119" y="153"/>
                  </a:lnTo>
                  <a:lnTo>
                    <a:pt x="100" y="108"/>
                  </a:lnTo>
                  <a:lnTo>
                    <a:pt x="81" y="5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244898" name="Freeform 304"/>
            <p:cNvSpPr>
              <a:spLocks/>
            </p:cNvSpPr>
            <p:nvPr/>
          </p:nvSpPr>
          <p:spPr bwMode="auto">
            <a:xfrm>
              <a:off x="5506" y="1757"/>
              <a:ext cx="70" cy="44"/>
            </a:xfrm>
            <a:custGeom>
              <a:avLst/>
              <a:gdLst>
                <a:gd name="T0" fmla="*/ 0 w 418"/>
                <a:gd name="T1" fmla="*/ 0 h 260"/>
                <a:gd name="T2" fmla="*/ 0 w 418"/>
                <a:gd name="T3" fmla="*/ 0 h 260"/>
                <a:gd name="T4" fmla="*/ 0 w 418"/>
                <a:gd name="T5" fmla="*/ 0 h 260"/>
                <a:gd name="T6" fmla="*/ 0 w 418"/>
                <a:gd name="T7" fmla="*/ 0 h 260"/>
                <a:gd name="T8" fmla="*/ 0 w 418"/>
                <a:gd name="T9" fmla="*/ 0 h 260"/>
                <a:gd name="T10" fmla="*/ 0 w 418"/>
                <a:gd name="T11" fmla="*/ 0 h 260"/>
                <a:gd name="T12" fmla="*/ 0 w 418"/>
                <a:gd name="T13" fmla="*/ 0 h 260"/>
                <a:gd name="T14" fmla="*/ 0 w 418"/>
                <a:gd name="T15" fmla="*/ 0 h 260"/>
                <a:gd name="T16" fmla="*/ 0 w 418"/>
                <a:gd name="T17" fmla="*/ 0 h 260"/>
                <a:gd name="T18" fmla="*/ 0 w 418"/>
                <a:gd name="T19" fmla="*/ 0 h 260"/>
                <a:gd name="T20" fmla="*/ 0 w 418"/>
                <a:gd name="T21" fmla="*/ 0 h 260"/>
                <a:gd name="T22" fmla="*/ 0 w 418"/>
                <a:gd name="T23" fmla="*/ 0 h 2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18" h="260">
                  <a:moveTo>
                    <a:pt x="0" y="260"/>
                  </a:moveTo>
                  <a:lnTo>
                    <a:pt x="13" y="153"/>
                  </a:lnTo>
                  <a:lnTo>
                    <a:pt x="101" y="116"/>
                  </a:lnTo>
                  <a:lnTo>
                    <a:pt x="220" y="69"/>
                  </a:lnTo>
                  <a:lnTo>
                    <a:pt x="304" y="35"/>
                  </a:lnTo>
                  <a:lnTo>
                    <a:pt x="386" y="0"/>
                  </a:lnTo>
                  <a:lnTo>
                    <a:pt x="418" y="76"/>
                  </a:lnTo>
                  <a:lnTo>
                    <a:pt x="341" y="119"/>
                  </a:lnTo>
                  <a:lnTo>
                    <a:pt x="252" y="150"/>
                  </a:lnTo>
                  <a:lnTo>
                    <a:pt x="182" y="170"/>
                  </a:lnTo>
                  <a:lnTo>
                    <a:pt x="98" y="216"/>
                  </a:lnTo>
                  <a:lnTo>
                    <a:pt x="0" y="26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grpSp>
      <p:grpSp>
        <p:nvGrpSpPr>
          <p:cNvPr id="244801" name="Group 305"/>
          <p:cNvGrpSpPr>
            <a:grpSpLocks/>
          </p:cNvGrpSpPr>
          <p:nvPr/>
        </p:nvGrpSpPr>
        <p:grpSpPr bwMode="auto">
          <a:xfrm>
            <a:off x="9583686" y="4873626"/>
            <a:ext cx="247650" cy="307975"/>
            <a:chOff x="5511" y="1960"/>
            <a:chExt cx="144" cy="194"/>
          </a:xfrm>
        </p:grpSpPr>
        <p:sp>
          <p:nvSpPr>
            <p:cNvPr id="244883" name="Freeform 306"/>
            <p:cNvSpPr>
              <a:spLocks/>
            </p:cNvSpPr>
            <p:nvPr/>
          </p:nvSpPr>
          <p:spPr bwMode="auto">
            <a:xfrm>
              <a:off x="5511" y="1960"/>
              <a:ext cx="144" cy="194"/>
            </a:xfrm>
            <a:custGeom>
              <a:avLst/>
              <a:gdLst>
                <a:gd name="T0" fmla="*/ 0 w 863"/>
                <a:gd name="T1" fmla="*/ 0 h 1164"/>
                <a:gd name="T2" fmla="*/ 0 w 863"/>
                <a:gd name="T3" fmla="*/ 0 h 1164"/>
                <a:gd name="T4" fmla="*/ 0 w 863"/>
                <a:gd name="T5" fmla="*/ 0 h 1164"/>
                <a:gd name="T6" fmla="*/ 0 w 863"/>
                <a:gd name="T7" fmla="*/ 0 h 1164"/>
                <a:gd name="T8" fmla="*/ 0 w 863"/>
                <a:gd name="T9" fmla="*/ 0 h 1164"/>
                <a:gd name="T10" fmla="*/ 0 w 863"/>
                <a:gd name="T11" fmla="*/ 0 h 1164"/>
                <a:gd name="T12" fmla="*/ 0 w 863"/>
                <a:gd name="T13" fmla="*/ 0 h 1164"/>
                <a:gd name="T14" fmla="*/ 0 w 863"/>
                <a:gd name="T15" fmla="*/ 0 h 1164"/>
                <a:gd name="T16" fmla="*/ 0 w 863"/>
                <a:gd name="T17" fmla="*/ 0 h 1164"/>
                <a:gd name="T18" fmla="*/ 0 w 863"/>
                <a:gd name="T19" fmla="*/ 0 h 1164"/>
                <a:gd name="T20" fmla="*/ 0 w 863"/>
                <a:gd name="T21" fmla="*/ 0 h 1164"/>
                <a:gd name="T22" fmla="*/ 0 w 863"/>
                <a:gd name="T23" fmla="*/ 0 h 1164"/>
                <a:gd name="T24" fmla="*/ 0 w 863"/>
                <a:gd name="T25" fmla="*/ 0 h 1164"/>
                <a:gd name="T26" fmla="*/ 0 w 863"/>
                <a:gd name="T27" fmla="*/ 0 h 1164"/>
                <a:gd name="T28" fmla="*/ 0 w 863"/>
                <a:gd name="T29" fmla="*/ 0 h 1164"/>
                <a:gd name="T30" fmla="*/ 0 w 863"/>
                <a:gd name="T31" fmla="*/ 0 h 1164"/>
                <a:gd name="T32" fmla="*/ 0 w 863"/>
                <a:gd name="T33" fmla="*/ 0 h 1164"/>
                <a:gd name="T34" fmla="*/ 0 w 863"/>
                <a:gd name="T35" fmla="*/ 0 h 1164"/>
                <a:gd name="T36" fmla="*/ 0 w 863"/>
                <a:gd name="T37" fmla="*/ 0 h 1164"/>
                <a:gd name="T38" fmla="*/ 0 w 863"/>
                <a:gd name="T39" fmla="*/ 0 h 1164"/>
                <a:gd name="T40" fmla="*/ 0 w 863"/>
                <a:gd name="T41" fmla="*/ 0 h 1164"/>
                <a:gd name="T42" fmla="*/ 0 w 863"/>
                <a:gd name="T43" fmla="*/ 0 h 1164"/>
                <a:gd name="T44" fmla="*/ 0 w 863"/>
                <a:gd name="T45" fmla="*/ 0 h 1164"/>
                <a:gd name="T46" fmla="*/ 0 w 863"/>
                <a:gd name="T47" fmla="*/ 0 h 116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863" h="1164">
                  <a:moveTo>
                    <a:pt x="385" y="172"/>
                  </a:moveTo>
                  <a:lnTo>
                    <a:pt x="543" y="158"/>
                  </a:lnTo>
                  <a:lnTo>
                    <a:pt x="637" y="133"/>
                  </a:lnTo>
                  <a:lnTo>
                    <a:pt x="667" y="90"/>
                  </a:lnTo>
                  <a:lnTo>
                    <a:pt x="667" y="52"/>
                  </a:lnTo>
                  <a:lnTo>
                    <a:pt x="694" y="20"/>
                  </a:lnTo>
                  <a:lnTo>
                    <a:pt x="782" y="0"/>
                  </a:lnTo>
                  <a:lnTo>
                    <a:pt x="863" y="7"/>
                  </a:lnTo>
                  <a:lnTo>
                    <a:pt x="763" y="907"/>
                  </a:lnTo>
                  <a:lnTo>
                    <a:pt x="694" y="990"/>
                  </a:lnTo>
                  <a:lnTo>
                    <a:pt x="605" y="1071"/>
                  </a:lnTo>
                  <a:lnTo>
                    <a:pt x="481" y="1134"/>
                  </a:lnTo>
                  <a:lnTo>
                    <a:pt x="334" y="1153"/>
                  </a:lnTo>
                  <a:lnTo>
                    <a:pt x="138" y="1164"/>
                  </a:lnTo>
                  <a:lnTo>
                    <a:pt x="25" y="1147"/>
                  </a:lnTo>
                  <a:lnTo>
                    <a:pt x="0" y="1083"/>
                  </a:lnTo>
                  <a:lnTo>
                    <a:pt x="13" y="1001"/>
                  </a:lnTo>
                  <a:lnTo>
                    <a:pt x="95" y="750"/>
                  </a:lnTo>
                  <a:lnTo>
                    <a:pt x="163" y="499"/>
                  </a:lnTo>
                  <a:lnTo>
                    <a:pt x="195" y="310"/>
                  </a:lnTo>
                  <a:lnTo>
                    <a:pt x="195" y="259"/>
                  </a:lnTo>
                  <a:lnTo>
                    <a:pt x="239" y="190"/>
                  </a:lnTo>
                  <a:lnTo>
                    <a:pt x="291" y="172"/>
                  </a:lnTo>
                  <a:lnTo>
                    <a:pt x="385" y="172"/>
                  </a:lnTo>
                  <a:close/>
                </a:path>
              </a:pathLst>
            </a:custGeom>
            <a:solidFill>
              <a:srgbClr val="404040"/>
            </a:solidFill>
            <a:ln w="1588">
              <a:solidFill>
                <a:srgbClr val="000000"/>
              </a:solidFill>
              <a:prstDash val="solid"/>
              <a:round/>
              <a:headEnd/>
              <a:tailEnd/>
            </a:ln>
          </p:spPr>
          <p:txBody>
            <a:bodyPr/>
            <a:lstStyle/>
            <a:p>
              <a:endParaRPr lang="zh-CN" altLang="en-US" b="1">
                <a:solidFill>
                  <a:srgbClr val="000099"/>
                </a:solidFill>
              </a:endParaRPr>
            </a:p>
          </p:txBody>
        </p:sp>
        <p:sp>
          <p:nvSpPr>
            <p:cNvPr id="244884" name="Freeform 307"/>
            <p:cNvSpPr>
              <a:spLocks/>
            </p:cNvSpPr>
            <p:nvPr/>
          </p:nvSpPr>
          <p:spPr bwMode="auto">
            <a:xfrm>
              <a:off x="5528" y="1970"/>
              <a:ext cx="124" cy="177"/>
            </a:xfrm>
            <a:custGeom>
              <a:avLst/>
              <a:gdLst>
                <a:gd name="T0" fmla="*/ 0 w 743"/>
                <a:gd name="T1" fmla="*/ 0 h 1068"/>
                <a:gd name="T2" fmla="*/ 0 w 743"/>
                <a:gd name="T3" fmla="*/ 0 h 1068"/>
                <a:gd name="T4" fmla="*/ 0 w 743"/>
                <a:gd name="T5" fmla="*/ 0 h 1068"/>
                <a:gd name="T6" fmla="*/ 0 w 743"/>
                <a:gd name="T7" fmla="*/ 0 h 1068"/>
                <a:gd name="T8" fmla="*/ 0 w 743"/>
                <a:gd name="T9" fmla="*/ 0 h 1068"/>
                <a:gd name="T10" fmla="*/ 0 w 743"/>
                <a:gd name="T11" fmla="*/ 0 h 1068"/>
                <a:gd name="T12" fmla="*/ 0 w 743"/>
                <a:gd name="T13" fmla="*/ 0 h 1068"/>
                <a:gd name="T14" fmla="*/ 0 w 743"/>
                <a:gd name="T15" fmla="*/ 0 h 1068"/>
                <a:gd name="T16" fmla="*/ 0 w 743"/>
                <a:gd name="T17" fmla="*/ 0 h 1068"/>
                <a:gd name="T18" fmla="*/ 0 w 743"/>
                <a:gd name="T19" fmla="*/ 0 h 1068"/>
                <a:gd name="T20" fmla="*/ 0 w 743"/>
                <a:gd name="T21" fmla="*/ 0 h 1068"/>
                <a:gd name="T22" fmla="*/ 0 w 743"/>
                <a:gd name="T23" fmla="*/ 0 h 1068"/>
                <a:gd name="T24" fmla="*/ 0 w 743"/>
                <a:gd name="T25" fmla="*/ 0 h 1068"/>
                <a:gd name="T26" fmla="*/ 0 w 743"/>
                <a:gd name="T27" fmla="*/ 0 h 1068"/>
                <a:gd name="T28" fmla="*/ 0 w 743"/>
                <a:gd name="T29" fmla="*/ 0 h 1068"/>
                <a:gd name="T30" fmla="*/ 0 w 743"/>
                <a:gd name="T31" fmla="*/ 0 h 1068"/>
                <a:gd name="T32" fmla="*/ 0 w 743"/>
                <a:gd name="T33" fmla="*/ 0 h 1068"/>
                <a:gd name="T34" fmla="*/ 0 w 743"/>
                <a:gd name="T35" fmla="*/ 0 h 1068"/>
                <a:gd name="T36" fmla="*/ 0 w 743"/>
                <a:gd name="T37" fmla="*/ 0 h 1068"/>
                <a:gd name="T38" fmla="*/ 0 w 743"/>
                <a:gd name="T39" fmla="*/ 0 h 1068"/>
                <a:gd name="T40" fmla="*/ 0 w 743"/>
                <a:gd name="T41" fmla="*/ 0 h 10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43" h="1068">
                  <a:moveTo>
                    <a:pt x="257" y="214"/>
                  </a:moveTo>
                  <a:lnTo>
                    <a:pt x="397" y="207"/>
                  </a:lnTo>
                  <a:lnTo>
                    <a:pt x="542" y="182"/>
                  </a:lnTo>
                  <a:lnTo>
                    <a:pt x="628" y="138"/>
                  </a:lnTo>
                  <a:lnTo>
                    <a:pt x="679" y="100"/>
                  </a:lnTo>
                  <a:lnTo>
                    <a:pt x="743" y="0"/>
                  </a:lnTo>
                  <a:lnTo>
                    <a:pt x="648" y="822"/>
                  </a:lnTo>
                  <a:lnTo>
                    <a:pt x="585" y="898"/>
                  </a:lnTo>
                  <a:lnTo>
                    <a:pt x="516" y="967"/>
                  </a:lnTo>
                  <a:lnTo>
                    <a:pt x="428" y="1016"/>
                  </a:lnTo>
                  <a:lnTo>
                    <a:pt x="353" y="1042"/>
                  </a:lnTo>
                  <a:lnTo>
                    <a:pt x="257" y="1055"/>
                  </a:lnTo>
                  <a:lnTo>
                    <a:pt x="170" y="1068"/>
                  </a:lnTo>
                  <a:lnTo>
                    <a:pt x="69" y="1068"/>
                  </a:lnTo>
                  <a:lnTo>
                    <a:pt x="24" y="1055"/>
                  </a:lnTo>
                  <a:lnTo>
                    <a:pt x="0" y="1016"/>
                  </a:lnTo>
                  <a:lnTo>
                    <a:pt x="11" y="956"/>
                  </a:lnTo>
                  <a:lnTo>
                    <a:pt x="75" y="809"/>
                  </a:lnTo>
                  <a:lnTo>
                    <a:pt x="184" y="321"/>
                  </a:lnTo>
                  <a:lnTo>
                    <a:pt x="201" y="252"/>
                  </a:lnTo>
                  <a:lnTo>
                    <a:pt x="257" y="214"/>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grpSp>
      <p:sp>
        <p:nvSpPr>
          <p:cNvPr id="244802" name="Oval 308"/>
          <p:cNvSpPr>
            <a:spLocks noChangeArrowheads="1"/>
          </p:cNvSpPr>
          <p:nvPr/>
        </p:nvSpPr>
        <p:spPr bwMode="auto">
          <a:xfrm>
            <a:off x="8780543" y="4624389"/>
            <a:ext cx="323321" cy="1619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244803" name="Oval 309"/>
          <p:cNvSpPr>
            <a:spLocks noChangeArrowheads="1"/>
          </p:cNvSpPr>
          <p:nvPr/>
        </p:nvSpPr>
        <p:spPr bwMode="auto">
          <a:xfrm>
            <a:off x="2004564" y="4352925"/>
            <a:ext cx="1405070" cy="1296988"/>
          </a:xfrm>
          <a:prstGeom prst="ellipse">
            <a:avLst/>
          </a:prstGeom>
          <a:solidFill>
            <a:srgbClr val="66FF66"/>
          </a:solidFill>
          <a:ln w="19050">
            <a:solidFill>
              <a:schemeClr val="folHlink"/>
            </a:solidFill>
            <a:round/>
            <a:headEnd/>
            <a:tailEnd/>
          </a:ln>
          <a:effectLst>
            <a:outerShdw dist="35921" dir="2700000" algn="ctr" rotWithShape="0">
              <a:schemeClr val="bg2"/>
            </a:outerShdw>
          </a:effectLst>
        </p:spPr>
        <p:txBody>
          <a:bodyPr wrap="none" anchor="ctr"/>
          <a:lstStyle/>
          <a:p>
            <a:pPr eaLnBrk="1" hangingPunct="1"/>
            <a:endParaRPr lang="zh-CN" altLang="en-US" b="1">
              <a:solidFill>
                <a:srgbClr val="000099"/>
              </a:solidFill>
            </a:endParaRPr>
          </a:p>
        </p:txBody>
      </p:sp>
      <p:grpSp>
        <p:nvGrpSpPr>
          <p:cNvPr id="244804" name="Group 310"/>
          <p:cNvGrpSpPr>
            <a:grpSpLocks/>
          </p:cNvGrpSpPr>
          <p:nvPr/>
        </p:nvGrpSpPr>
        <p:grpSpPr bwMode="auto">
          <a:xfrm>
            <a:off x="2419034" y="4462463"/>
            <a:ext cx="495300" cy="457200"/>
            <a:chOff x="2351" y="2975"/>
            <a:chExt cx="481" cy="433"/>
          </a:xfrm>
        </p:grpSpPr>
        <p:sp>
          <p:nvSpPr>
            <p:cNvPr id="244874" name="Rectangle 311"/>
            <p:cNvSpPr>
              <a:spLocks noChangeArrowheads="1"/>
            </p:cNvSpPr>
            <p:nvPr/>
          </p:nvSpPr>
          <p:spPr bwMode="auto">
            <a:xfrm rot="-5400000">
              <a:off x="2376" y="2952"/>
              <a:ext cx="432" cy="480"/>
            </a:xfrm>
            <a:prstGeom prst="rect">
              <a:avLst/>
            </a:prstGeom>
            <a:solidFill>
              <a:srgbClr val="CCECFF"/>
            </a:solidFill>
            <a:ln w="19050">
              <a:solidFill>
                <a:schemeClr val="tx1"/>
              </a:solidFill>
              <a:miter lim="800000"/>
              <a:headEnd/>
              <a:tailEnd/>
            </a:ln>
            <a:effectLst>
              <a:outerShdw dist="35921" dir="2700000" algn="ctr" rotWithShape="0">
                <a:schemeClr val="bg2"/>
              </a:outerShdw>
            </a:effectLst>
          </p:spPr>
          <p:txBody>
            <a:bodyPr wrap="none" anchor="ctr"/>
            <a:lstStyle/>
            <a:p>
              <a:pPr eaLnBrk="1" hangingPunct="1"/>
              <a:endParaRPr lang="zh-CN" altLang="en-US" b="1">
                <a:solidFill>
                  <a:srgbClr val="000099"/>
                </a:solidFill>
              </a:endParaRPr>
            </a:p>
          </p:txBody>
        </p:sp>
        <p:sp>
          <p:nvSpPr>
            <p:cNvPr id="244875" name="Line 312"/>
            <p:cNvSpPr>
              <a:spLocks noChangeShapeType="1"/>
            </p:cNvSpPr>
            <p:nvPr/>
          </p:nvSpPr>
          <p:spPr bwMode="auto">
            <a:xfrm rot="10800000">
              <a:off x="2351" y="3321"/>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76" name="Line 313"/>
            <p:cNvSpPr>
              <a:spLocks noChangeShapeType="1"/>
            </p:cNvSpPr>
            <p:nvPr/>
          </p:nvSpPr>
          <p:spPr bwMode="auto">
            <a:xfrm rot="10800000">
              <a:off x="2351" y="3234"/>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77" name="Line 314"/>
            <p:cNvSpPr>
              <a:spLocks noChangeShapeType="1"/>
            </p:cNvSpPr>
            <p:nvPr/>
          </p:nvSpPr>
          <p:spPr bwMode="auto">
            <a:xfrm rot="10800000">
              <a:off x="2351" y="314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78" name="Line 315"/>
            <p:cNvSpPr>
              <a:spLocks noChangeShapeType="1"/>
            </p:cNvSpPr>
            <p:nvPr/>
          </p:nvSpPr>
          <p:spPr bwMode="auto">
            <a:xfrm rot="10800000">
              <a:off x="2351" y="3061"/>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79" name="Line 316"/>
            <p:cNvSpPr>
              <a:spLocks noChangeShapeType="1"/>
            </p:cNvSpPr>
            <p:nvPr/>
          </p:nvSpPr>
          <p:spPr bwMode="auto">
            <a:xfrm rot="5400000">
              <a:off x="2519" y="3191"/>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80" name="Line 317"/>
            <p:cNvSpPr>
              <a:spLocks noChangeShapeType="1"/>
            </p:cNvSpPr>
            <p:nvPr/>
          </p:nvSpPr>
          <p:spPr bwMode="auto">
            <a:xfrm rot="5400000">
              <a:off x="2423" y="3191"/>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81" name="Line 318"/>
            <p:cNvSpPr>
              <a:spLocks noChangeShapeType="1"/>
            </p:cNvSpPr>
            <p:nvPr/>
          </p:nvSpPr>
          <p:spPr bwMode="auto">
            <a:xfrm rot="5400000">
              <a:off x="2327" y="3191"/>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82" name="Line 319"/>
            <p:cNvSpPr>
              <a:spLocks noChangeShapeType="1"/>
            </p:cNvSpPr>
            <p:nvPr/>
          </p:nvSpPr>
          <p:spPr bwMode="auto">
            <a:xfrm rot="5400000">
              <a:off x="2231" y="3191"/>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grpSp>
        <p:nvGrpSpPr>
          <p:cNvPr id="244805" name="Group 320"/>
          <p:cNvGrpSpPr>
            <a:grpSpLocks/>
          </p:cNvGrpSpPr>
          <p:nvPr/>
        </p:nvGrpSpPr>
        <p:grpSpPr bwMode="auto">
          <a:xfrm>
            <a:off x="2305528" y="5014913"/>
            <a:ext cx="791104" cy="457200"/>
            <a:chOff x="1296" y="768"/>
            <a:chExt cx="556" cy="336"/>
          </a:xfrm>
        </p:grpSpPr>
        <p:sp>
          <p:nvSpPr>
            <p:cNvPr id="244851" name="Rectangle 321"/>
            <p:cNvSpPr>
              <a:spLocks noChangeArrowheads="1"/>
            </p:cNvSpPr>
            <p:nvPr/>
          </p:nvSpPr>
          <p:spPr bwMode="auto">
            <a:xfrm>
              <a:off x="1296" y="768"/>
              <a:ext cx="556" cy="336"/>
            </a:xfrm>
            <a:prstGeom prst="rect">
              <a:avLst/>
            </a:prstGeom>
            <a:solidFill>
              <a:srgbClr val="FFFF99"/>
            </a:solidFill>
            <a:ln w="12700">
              <a:solidFill>
                <a:schemeClr val="tx1"/>
              </a:solidFill>
              <a:miter lim="800000"/>
              <a:headEnd/>
              <a:tailEnd/>
            </a:ln>
            <a:effectLst>
              <a:outerShdw dist="35921" dir="2700000" algn="ctr" rotWithShape="0">
                <a:schemeClr val="bg2"/>
              </a:outerShdw>
            </a:effectLst>
          </p:spPr>
          <p:txBody>
            <a:bodyPr wrap="none" anchor="ctr"/>
            <a:lstStyle/>
            <a:p>
              <a:pPr algn="ctr" eaLnBrk="1" hangingPunct="1"/>
              <a:endParaRPr kumimoji="1" lang="zh-CN" altLang="zh-CN" sz="1800" b="1">
                <a:solidFill>
                  <a:srgbClr val="000099"/>
                </a:solidFill>
                <a:latin typeface="Arial" charset="0"/>
                <a:ea typeface="黑体" pitchFamily="49" charset="-122"/>
              </a:endParaRPr>
            </a:p>
          </p:txBody>
        </p:sp>
        <p:grpSp>
          <p:nvGrpSpPr>
            <p:cNvPr id="244852" name="Group 322"/>
            <p:cNvGrpSpPr>
              <a:grpSpLocks/>
            </p:cNvGrpSpPr>
            <p:nvPr/>
          </p:nvGrpSpPr>
          <p:grpSpPr bwMode="auto">
            <a:xfrm>
              <a:off x="1367" y="829"/>
              <a:ext cx="393" cy="214"/>
              <a:chOff x="2928" y="3744"/>
              <a:chExt cx="528" cy="336"/>
            </a:xfrm>
          </p:grpSpPr>
          <p:grpSp>
            <p:nvGrpSpPr>
              <p:cNvPr id="244853" name="Group 323"/>
              <p:cNvGrpSpPr>
                <a:grpSpLocks/>
              </p:cNvGrpSpPr>
              <p:nvPr/>
            </p:nvGrpSpPr>
            <p:grpSpPr bwMode="auto">
              <a:xfrm>
                <a:off x="3024" y="3744"/>
                <a:ext cx="432" cy="240"/>
                <a:chOff x="2736" y="3648"/>
                <a:chExt cx="432" cy="240"/>
              </a:xfrm>
            </p:grpSpPr>
            <p:grpSp>
              <p:nvGrpSpPr>
                <p:cNvPr id="244868" name="Group 324"/>
                <p:cNvGrpSpPr>
                  <a:grpSpLocks/>
                </p:cNvGrpSpPr>
                <p:nvPr/>
              </p:nvGrpSpPr>
              <p:grpSpPr bwMode="auto">
                <a:xfrm>
                  <a:off x="2736" y="3648"/>
                  <a:ext cx="432" cy="240"/>
                  <a:chOff x="2592" y="3504"/>
                  <a:chExt cx="576" cy="384"/>
                </a:xfrm>
              </p:grpSpPr>
              <p:sp>
                <p:nvSpPr>
                  <p:cNvPr id="244870" name="Rectangle 325"/>
                  <p:cNvSpPr>
                    <a:spLocks noChangeArrowheads="1"/>
                  </p:cNvSpPr>
                  <p:nvPr/>
                </p:nvSpPr>
                <p:spPr bwMode="auto">
                  <a:xfrm>
                    <a:off x="2592" y="3504"/>
                    <a:ext cx="576"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244871" name="Freeform 326"/>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72" name="Line 327"/>
                  <p:cNvSpPr>
                    <a:spLocks noChangeShapeType="1"/>
                  </p:cNvSpPr>
                  <p:nvPr/>
                </p:nvSpPr>
                <p:spPr bwMode="auto">
                  <a:xfrm flipV="1">
                    <a:off x="2592"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73" name="Line 328"/>
                  <p:cNvSpPr>
                    <a:spLocks noChangeShapeType="1"/>
                  </p:cNvSpPr>
                  <p:nvPr/>
                </p:nvSpPr>
                <p:spPr bwMode="auto">
                  <a:xfrm flipH="1" flipV="1">
                    <a:off x="2936"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244869" name="Line 329"/>
                <p:cNvSpPr>
                  <a:spLocks noChangeShapeType="1"/>
                </p:cNvSpPr>
                <p:nvPr/>
              </p:nvSpPr>
              <p:spPr bwMode="auto">
                <a:xfrm>
                  <a:off x="2736" y="3648"/>
                  <a:ext cx="4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grpSp>
            <p:nvGrpSpPr>
              <p:cNvPr id="244854" name="Group 330"/>
              <p:cNvGrpSpPr>
                <a:grpSpLocks/>
              </p:cNvGrpSpPr>
              <p:nvPr/>
            </p:nvGrpSpPr>
            <p:grpSpPr bwMode="auto">
              <a:xfrm>
                <a:off x="2976" y="3792"/>
                <a:ext cx="432" cy="240"/>
                <a:chOff x="2736" y="3648"/>
                <a:chExt cx="432" cy="240"/>
              </a:xfrm>
            </p:grpSpPr>
            <p:grpSp>
              <p:nvGrpSpPr>
                <p:cNvPr id="244862" name="Group 331"/>
                <p:cNvGrpSpPr>
                  <a:grpSpLocks/>
                </p:cNvGrpSpPr>
                <p:nvPr/>
              </p:nvGrpSpPr>
              <p:grpSpPr bwMode="auto">
                <a:xfrm>
                  <a:off x="2736" y="3648"/>
                  <a:ext cx="432" cy="240"/>
                  <a:chOff x="2592" y="3504"/>
                  <a:chExt cx="576" cy="384"/>
                </a:xfrm>
              </p:grpSpPr>
              <p:sp>
                <p:nvSpPr>
                  <p:cNvPr id="244864" name="Rectangle 332"/>
                  <p:cNvSpPr>
                    <a:spLocks noChangeArrowheads="1"/>
                  </p:cNvSpPr>
                  <p:nvPr/>
                </p:nvSpPr>
                <p:spPr bwMode="auto">
                  <a:xfrm>
                    <a:off x="2592" y="3504"/>
                    <a:ext cx="576"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244865" name="Freeform 333"/>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66" name="Line 334"/>
                  <p:cNvSpPr>
                    <a:spLocks noChangeShapeType="1"/>
                  </p:cNvSpPr>
                  <p:nvPr/>
                </p:nvSpPr>
                <p:spPr bwMode="auto">
                  <a:xfrm flipV="1">
                    <a:off x="2592"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67" name="Line 335"/>
                  <p:cNvSpPr>
                    <a:spLocks noChangeShapeType="1"/>
                  </p:cNvSpPr>
                  <p:nvPr/>
                </p:nvSpPr>
                <p:spPr bwMode="auto">
                  <a:xfrm flipH="1" flipV="1">
                    <a:off x="2936"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244863" name="Line 336"/>
                <p:cNvSpPr>
                  <a:spLocks noChangeShapeType="1"/>
                </p:cNvSpPr>
                <p:nvPr/>
              </p:nvSpPr>
              <p:spPr bwMode="auto">
                <a:xfrm>
                  <a:off x="2736" y="3648"/>
                  <a:ext cx="4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grpSp>
            <p:nvGrpSpPr>
              <p:cNvPr id="244855" name="Group 337"/>
              <p:cNvGrpSpPr>
                <a:grpSpLocks/>
              </p:cNvGrpSpPr>
              <p:nvPr/>
            </p:nvGrpSpPr>
            <p:grpSpPr bwMode="auto">
              <a:xfrm>
                <a:off x="2928" y="3840"/>
                <a:ext cx="432" cy="240"/>
                <a:chOff x="2736" y="3648"/>
                <a:chExt cx="432" cy="240"/>
              </a:xfrm>
            </p:grpSpPr>
            <p:grpSp>
              <p:nvGrpSpPr>
                <p:cNvPr id="244856" name="Group 338"/>
                <p:cNvGrpSpPr>
                  <a:grpSpLocks/>
                </p:cNvGrpSpPr>
                <p:nvPr/>
              </p:nvGrpSpPr>
              <p:grpSpPr bwMode="auto">
                <a:xfrm>
                  <a:off x="2736" y="3648"/>
                  <a:ext cx="432" cy="240"/>
                  <a:chOff x="2592" y="3504"/>
                  <a:chExt cx="576" cy="384"/>
                </a:xfrm>
              </p:grpSpPr>
              <p:sp>
                <p:nvSpPr>
                  <p:cNvPr id="244858" name="Rectangle 339"/>
                  <p:cNvSpPr>
                    <a:spLocks noChangeArrowheads="1"/>
                  </p:cNvSpPr>
                  <p:nvPr/>
                </p:nvSpPr>
                <p:spPr bwMode="auto">
                  <a:xfrm>
                    <a:off x="2592" y="3504"/>
                    <a:ext cx="576"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244859" name="Freeform 340"/>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60" name="Line 341"/>
                  <p:cNvSpPr>
                    <a:spLocks noChangeShapeType="1"/>
                  </p:cNvSpPr>
                  <p:nvPr/>
                </p:nvSpPr>
                <p:spPr bwMode="auto">
                  <a:xfrm flipV="1">
                    <a:off x="2592"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61" name="Line 342"/>
                  <p:cNvSpPr>
                    <a:spLocks noChangeShapeType="1"/>
                  </p:cNvSpPr>
                  <p:nvPr/>
                </p:nvSpPr>
                <p:spPr bwMode="auto">
                  <a:xfrm flipH="1" flipV="1">
                    <a:off x="2936"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244857" name="Line 343"/>
                <p:cNvSpPr>
                  <a:spLocks noChangeShapeType="1"/>
                </p:cNvSpPr>
                <p:nvPr/>
              </p:nvSpPr>
              <p:spPr bwMode="auto">
                <a:xfrm>
                  <a:off x="2736" y="3648"/>
                  <a:ext cx="4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grpSp>
      </p:grpSp>
      <p:sp>
        <p:nvSpPr>
          <p:cNvPr id="244806" name="Freeform 344"/>
          <p:cNvSpPr>
            <a:spLocks/>
          </p:cNvSpPr>
          <p:nvPr/>
        </p:nvSpPr>
        <p:spPr bwMode="auto">
          <a:xfrm>
            <a:off x="1075876" y="4694239"/>
            <a:ext cx="1341438" cy="496887"/>
          </a:xfrm>
          <a:custGeom>
            <a:avLst/>
            <a:gdLst>
              <a:gd name="T0" fmla="*/ 0 w 780"/>
              <a:gd name="T1" fmla="*/ 2147483646 h 313"/>
              <a:gd name="T2" fmla="*/ 2147483646 w 780"/>
              <a:gd name="T3" fmla="*/ 2147483646 h 313"/>
              <a:gd name="T4" fmla="*/ 2147483646 w 780"/>
              <a:gd name="T5" fmla="*/ 2147483646 h 313"/>
              <a:gd name="T6" fmla="*/ 2147483646 w 780"/>
              <a:gd name="T7" fmla="*/ 2147483646 h 313"/>
              <a:gd name="T8" fmla="*/ 2147483646 w 780"/>
              <a:gd name="T9" fmla="*/ 2147483646 h 313"/>
              <a:gd name="T10" fmla="*/ 2147483646 w 780"/>
              <a:gd name="T11" fmla="*/ 2147483646 h 3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80" h="313">
                <a:moveTo>
                  <a:pt x="0" y="99"/>
                </a:moveTo>
                <a:cubicBezTo>
                  <a:pt x="38" y="85"/>
                  <a:pt x="154" y="26"/>
                  <a:pt x="228" y="13"/>
                </a:cubicBezTo>
                <a:cubicBezTo>
                  <a:pt x="302" y="0"/>
                  <a:pt x="385" y="10"/>
                  <a:pt x="444" y="19"/>
                </a:cubicBezTo>
                <a:cubicBezTo>
                  <a:pt x="503" y="28"/>
                  <a:pt x="534" y="34"/>
                  <a:pt x="582" y="67"/>
                </a:cubicBezTo>
                <a:cubicBezTo>
                  <a:pt x="630" y="100"/>
                  <a:pt x="699" y="176"/>
                  <a:pt x="732" y="217"/>
                </a:cubicBezTo>
                <a:cubicBezTo>
                  <a:pt x="765" y="258"/>
                  <a:pt x="768" y="289"/>
                  <a:pt x="780" y="313"/>
                </a:cubicBezTo>
              </a:path>
            </a:pathLst>
          </a:custGeom>
          <a:noFill/>
          <a:ln w="76200" cap="flat" cmpd="sng">
            <a:solidFill>
              <a:schemeClr val="hlink"/>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07" name="Freeform 345"/>
          <p:cNvSpPr>
            <a:spLocks/>
          </p:cNvSpPr>
          <p:nvPr/>
        </p:nvSpPr>
        <p:spPr bwMode="auto">
          <a:xfrm>
            <a:off x="2747514" y="4092575"/>
            <a:ext cx="4834335" cy="1022350"/>
          </a:xfrm>
          <a:custGeom>
            <a:avLst/>
            <a:gdLst>
              <a:gd name="T0" fmla="*/ 0 w 2811"/>
              <a:gd name="T1" fmla="*/ 2147483646 h 644"/>
              <a:gd name="T2" fmla="*/ 2147483646 w 2811"/>
              <a:gd name="T3" fmla="*/ 2147483646 h 644"/>
              <a:gd name="T4" fmla="*/ 2147483646 w 2811"/>
              <a:gd name="T5" fmla="*/ 2147483646 h 644"/>
              <a:gd name="T6" fmla="*/ 2147483646 w 2811"/>
              <a:gd name="T7" fmla="*/ 2147483646 h 644"/>
              <a:gd name="T8" fmla="*/ 2147483646 w 2811"/>
              <a:gd name="T9" fmla="*/ 2147483646 h 644"/>
              <a:gd name="T10" fmla="*/ 2147483646 w 2811"/>
              <a:gd name="T11" fmla="*/ 2147483646 h 644"/>
              <a:gd name="T12" fmla="*/ 2147483646 w 2811"/>
              <a:gd name="T13" fmla="*/ 2147483646 h 6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11" h="644">
                <a:moveTo>
                  <a:pt x="0" y="644"/>
                </a:moveTo>
                <a:cubicBezTo>
                  <a:pt x="81" y="585"/>
                  <a:pt x="354" y="376"/>
                  <a:pt x="488" y="292"/>
                </a:cubicBezTo>
                <a:cubicBezTo>
                  <a:pt x="622" y="208"/>
                  <a:pt x="688" y="181"/>
                  <a:pt x="807" y="137"/>
                </a:cubicBezTo>
                <a:cubicBezTo>
                  <a:pt x="926" y="93"/>
                  <a:pt x="1051" y="49"/>
                  <a:pt x="1200" y="28"/>
                </a:cubicBezTo>
                <a:cubicBezTo>
                  <a:pt x="1349" y="7"/>
                  <a:pt x="1533" y="0"/>
                  <a:pt x="1704" y="12"/>
                </a:cubicBezTo>
                <a:cubicBezTo>
                  <a:pt x="1875" y="24"/>
                  <a:pt x="2042" y="45"/>
                  <a:pt x="2226" y="98"/>
                </a:cubicBezTo>
                <a:cubicBezTo>
                  <a:pt x="2410" y="151"/>
                  <a:pt x="2689" y="281"/>
                  <a:pt x="2811" y="329"/>
                </a:cubicBezTo>
              </a:path>
            </a:pathLst>
          </a:custGeom>
          <a:noFill/>
          <a:ln w="76200" cap="flat" cmpd="sng">
            <a:solidFill>
              <a:schemeClr val="hlink"/>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08" name="Freeform 346"/>
          <p:cNvSpPr>
            <a:spLocks/>
          </p:cNvSpPr>
          <p:nvPr/>
        </p:nvSpPr>
        <p:spPr bwMode="auto">
          <a:xfrm>
            <a:off x="7688476" y="4386263"/>
            <a:ext cx="1250288" cy="347662"/>
          </a:xfrm>
          <a:custGeom>
            <a:avLst/>
            <a:gdLst>
              <a:gd name="T0" fmla="*/ 0 w 727"/>
              <a:gd name="T1" fmla="*/ 2147483646 h 219"/>
              <a:gd name="T2" fmla="*/ 2147483646 w 727"/>
              <a:gd name="T3" fmla="*/ 2147483646 h 219"/>
              <a:gd name="T4" fmla="*/ 2147483646 w 727"/>
              <a:gd name="T5" fmla="*/ 2147483646 h 219"/>
              <a:gd name="T6" fmla="*/ 2147483646 w 727"/>
              <a:gd name="T7" fmla="*/ 2147483646 h 219"/>
              <a:gd name="T8" fmla="*/ 2147483646 w 727"/>
              <a:gd name="T9" fmla="*/ 2147483646 h 219"/>
              <a:gd name="T10" fmla="*/ 2147483646 w 727"/>
              <a:gd name="T11" fmla="*/ 2147483646 h 219"/>
              <a:gd name="T12" fmla="*/ 2147483646 w 727"/>
              <a:gd name="T13" fmla="*/ 2147483646 h 2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7" h="219">
                <a:moveTo>
                  <a:pt x="0" y="129"/>
                </a:moveTo>
                <a:cubicBezTo>
                  <a:pt x="24" y="114"/>
                  <a:pt x="107" y="58"/>
                  <a:pt x="145" y="38"/>
                </a:cubicBezTo>
                <a:cubicBezTo>
                  <a:pt x="183" y="18"/>
                  <a:pt x="202" y="15"/>
                  <a:pt x="229" y="9"/>
                </a:cubicBezTo>
                <a:cubicBezTo>
                  <a:pt x="256" y="3"/>
                  <a:pt x="282" y="3"/>
                  <a:pt x="307" y="3"/>
                </a:cubicBezTo>
                <a:cubicBezTo>
                  <a:pt x="332" y="3"/>
                  <a:pt x="353" y="0"/>
                  <a:pt x="382" y="6"/>
                </a:cubicBezTo>
                <a:cubicBezTo>
                  <a:pt x="411" y="12"/>
                  <a:pt x="423" y="3"/>
                  <a:pt x="481" y="39"/>
                </a:cubicBezTo>
                <a:cubicBezTo>
                  <a:pt x="539" y="75"/>
                  <a:pt x="676" y="182"/>
                  <a:pt x="727" y="219"/>
                </a:cubicBezTo>
              </a:path>
            </a:pathLst>
          </a:custGeom>
          <a:noFill/>
          <a:ln w="76200" cap="flat" cmpd="sng">
            <a:solidFill>
              <a:schemeClr val="hlink"/>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09" name="Text Box 347"/>
          <p:cNvSpPr txBox="1">
            <a:spLocks noChangeArrowheads="1"/>
          </p:cNvSpPr>
          <p:nvPr/>
        </p:nvSpPr>
        <p:spPr bwMode="auto">
          <a:xfrm>
            <a:off x="4907572" y="3771901"/>
            <a:ext cx="8258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800" b="1">
                <a:solidFill>
                  <a:srgbClr val="000099"/>
                </a:solidFill>
                <a:latin typeface="Arial" charset="0"/>
                <a:ea typeface="黑体" pitchFamily="49" charset="-122"/>
              </a:rPr>
              <a:t>SMTP</a:t>
            </a:r>
          </a:p>
        </p:txBody>
      </p:sp>
      <p:sp>
        <p:nvSpPr>
          <p:cNvPr id="244810" name="Text Box 348"/>
          <p:cNvSpPr txBox="1">
            <a:spLocks noChangeArrowheads="1"/>
          </p:cNvSpPr>
          <p:nvPr/>
        </p:nvSpPr>
        <p:spPr bwMode="auto">
          <a:xfrm>
            <a:off x="1289130" y="4340226"/>
            <a:ext cx="8258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800" b="1">
                <a:solidFill>
                  <a:srgbClr val="000099"/>
                </a:solidFill>
                <a:latin typeface="Arial" charset="0"/>
                <a:ea typeface="黑体" pitchFamily="49" charset="-122"/>
              </a:rPr>
              <a:t>SMTP</a:t>
            </a:r>
          </a:p>
        </p:txBody>
      </p:sp>
      <p:sp>
        <p:nvSpPr>
          <p:cNvPr id="244811" name="Text Box 349"/>
          <p:cNvSpPr txBox="1">
            <a:spLocks noChangeArrowheads="1"/>
          </p:cNvSpPr>
          <p:nvPr/>
        </p:nvSpPr>
        <p:spPr bwMode="auto">
          <a:xfrm>
            <a:off x="7870774" y="4057651"/>
            <a:ext cx="8002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800" b="1">
                <a:solidFill>
                  <a:srgbClr val="000099"/>
                </a:solidFill>
                <a:latin typeface="Arial" charset="0"/>
                <a:ea typeface="黑体" pitchFamily="49" charset="-122"/>
              </a:rPr>
              <a:t>POP3</a:t>
            </a:r>
          </a:p>
        </p:txBody>
      </p:sp>
      <p:sp>
        <p:nvSpPr>
          <p:cNvPr id="244812" name="Text Box 350"/>
          <p:cNvSpPr txBox="1">
            <a:spLocks noChangeArrowheads="1"/>
          </p:cNvSpPr>
          <p:nvPr/>
        </p:nvSpPr>
        <p:spPr bwMode="auto">
          <a:xfrm>
            <a:off x="2830064" y="5956300"/>
            <a:ext cx="13388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800" b="1">
                <a:solidFill>
                  <a:srgbClr val="000099"/>
                </a:solidFill>
                <a:latin typeface="Arial" charset="0"/>
                <a:ea typeface="黑体" pitchFamily="49" charset="-122"/>
              </a:rPr>
              <a:t>   </a:t>
            </a:r>
            <a:r>
              <a:rPr kumimoji="1" lang="zh-CN" altLang="en-US" sz="1800" b="1">
                <a:solidFill>
                  <a:srgbClr val="000099"/>
                </a:solidFill>
                <a:latin typeface="Arial" charset="0"/>
                <a:ea typeface="黑体" pitchFamily="49" charset="-122"/>
              </a:rPr>
              <a:t>发送方</a:t>
            </a:r>
          </a:p>
          <a:p>
            <a:pPr eaLnBrk="1" hangingPunct="1"/>
            <a:r>
              <a:rPr kumimoji="1" lang="zh-CN" altLang="en-US" sz="1800" b="1">
                <a:solidFill>
                  <a:srgbClr val="000099"/>
                </a:solidFill>
                <a:latin typeface="Arial" charset="0"/>
                <a:ea typeface="黑体" pitchFamily="49" charset="-122"/>
              </a:rPr>
              <a:t>邮件服务器</a:t>
            </a:r>
          </a:p>
        </p:txBody>
      </p:sp>
      <p:sp>
        <p:nvSpPr>
          <p:cNvPr id="244813" name="Line 351"/>
          <p:cNvSpPr>
            <a:spLocks noChangeShapeType="1"/>
          </p:cNvSpPr>
          <p:nvPr/>
        </p:nvSpPr>
        <p:spPr bwMode="auto">
          <a:xfrm flipV="1">
            <a:off x="8856214" y="4678363"/>
            <a:ext cx="128985" cy="741362"/>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14" name="Line 352"/>
          <p:cNvSpPr>
            <a:spLocks noChangeShapeType="1"/>
          </p:cNvSpPr>
          <p:nvPr/>
        </p:nvSpPr>
        <p:spPr bwMode="auto">
          <a:xfrm flipV="1">
            <a:off x="1922014" y="5343525"/>
            <a:ext cx="660400" cy="60960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15" name="Line 353"/>
          <p:cNvSpPr>
            <a:spLocks noChangeShapeType="1"/>
          </p:cNvSpPr>
          <p:nvPr/>
        </p:nvSpPr>
        <p:spPr bwMode="auto">
          <a:xfrm flipV="1">
            <a:off x="903897" y="4868863"/>
            <a:ext cx="187458" cy="87630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16" name="Text Box 354"/>
          <p:cNvSpPr txBox="1">
            <a:spLocks noChangeArrowheads="1"/>
          </p:cNvSpPr>
          <p:nvPr/>
        </p:nvSpPr>
        <p:spPr bwMode="auto">
          <a:xfrm>
            <a:off x="353564" y="5688013"/>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800" b="1">
                <a:solidFill>
                  <a:srgbClr val="000099"/>
                </a:solidFill>
                <a:latin typeface="Arial" charset="0"/>
                <a:ea typeface="黑体" pitchFamily="49" charset="-122"/>
              </a:rPr>
              <a:t>用户代理</a:t>
            </a:r>
          </a:p>
        </p:txBody>
      </p:sp>
      <p:sp>
        <p:nvSpPr>
          <p:cNvPr id="244817" name="Text Box 355"/>
          <p:cNvSpPr txBox="1">
            <a:spLocks noChangeArrowheads="1"/>
          </p:cNvSpPr>
          <p:nvPr/>
        </p:nvSpPr>
        <p:spPr bwMode="auto">
          <a:xfrm>
            <a:off x="6544814" y="3640138"/>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800" b="1">
                <a:solidFill>
                  <a:srgbClr val="000099"/>
                </a:solidFill>
                <a:latin typeface="Arial" charset="0"/>
                <a:ea typeface="黑体" pitchFamily="49" charset="-122"/>
              </a:rPr>
              <a:t>用户邮箱</a:t>
            </a:r>
          </a:p>
        </p:txBody>
      </p:sp>
      <p:sp>
        <p:nvSpPr>
          <p:cNvPr id="244818" name="Line 356"/>
          <p:cNvSpPr>
            <a:spLocks noChangeShapeType="1"/>
          </p:cNvSpPr>
          <p:nvPr/>
        </p:nvSpPr>
        <p:spPr bwMode="auto">
          <a:xfrm rot="10800000" flipH="1" flipV="1">
            <a:off x="7122664" y="3971925"/>
            <a:ext cx="476383" cy="44450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19" name="Text Box 357"/>
          <p:cNvSpPr txBox="1">
            <a:spLocks noChangeArrowheads="1"/>
          </p:cNvSpPr>
          <p:nvPr/>
        </p:nvSpPr>
        <p:spPr bwMode="auto">
          <a:xfrm>
            <a:off x="9069468" y="3944938"/>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800" b="1">
                <a:solidFill>
                  <a:srgbClr val="000099"/>
                </a:solidFill>
                <a:latin typeface="Arial" charset="0"/>
                <a:ea typeface="黑体" pitchFamily="49" charset="-122"/>
              </a:rPr>
              <a:t>接收方</a:t>
            </a:r>
          </a:p>
        </p:txBody>
      </p:sp>
      <p:sp>
        <p:nvSpPr>
          <p:cNvPr id="244820" name="Line 358"/>
          <p:cNvSpPr>
            <a:spLocks noChangeShapeType="1"/>
          </p:cNvSpPr>
          <p:nvPr/>
        </p:nvSpPr>
        <p:spPr bwMode="auto">
          <a:xfrm flipV="1">
            <a:off x="6709915" y="5605464"/>
            <a:ext cx="644922" cy="403225"/>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21" name="Line 359"/>
          <p:cNvSpPr>
            <a:spLocks noChangeShapeType="1"/>
          </p:cNvSpPr>
          <p:nvPr/>
        </p:nvSpPr>
        <p:spPr bwMode="auto">
          <a:xfrm flipH="1" flipV="1">
            <a:off x="2912614" y="5648326"/>
            <a:ext cx="474663" cy="371475"/>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22" name="Text Box 375"/>
          <p:cNvSpPr txBox="1">
            <a:spLocks noChangeArrowheads="1"/>
          </p:cNvSpPr>
          <p:nvPr/>
        </p:nvSpPr>
        <p:spPr bwMode="auto">
          <a:xfrm>
            <a:off x="1106833" y="4071938"/>
            <a:ext cx="12618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800" b="1">
                <a:solidFill>
                  <a:srgbClr val="000099"/>
                </a:solidFill>
                <a:latin typeface="Arial" charset="0"/>
                <a:ea typeface="黑体" pitchFamily="49" charset="-122"/>
              </a:rPr>
              <a:t>(</a:t>
            </a:r>
            <a:r>
              <a:rPr kumimoji="1" lang="zh-CN" altLang="en-US" sz="1800" b="1">
                <a:solidFill>
                  <a:srgbClr val="000099"/>
                </a:solidFill>
                <a:latin typeface="Arial" charset="0"/>
                <a:ea typeface="黑体" pitchFamily="49" charset="-122"/>
              </a:rPr>
              <a:t>发送邮件</a:t>
            </a:r>
            <a:r>
              <a:rPr kumimoji="1" lang="en-US" altLang="zh-CN" sz="1800" b="1">
                <a:solidFill>
                  <a:srgbClr val="000099"/>
                </a:solidFill>
                <a:latin typeface="Arial" charset="0"/>
                <a:ea typeface="黑体" pitchFamily="49" charset="-122"/>
              </a:rPr>
              <a:t>)</a:t>
            </a:r>
          </a:p>
        </p:txBody>
      </p:sp>
      <p:sp>
        <p:nvSpPr>
          <p:cNvPr id="244823" name="Text Box 376"/>
          <p:cNvSpPr txBox="1">
            <a:spLocks noChangeArrowheads="1"/>
          </p:cNvSpPr>
          <p:nvPr/>
        </p:nvSpPr>
        <p:spPr bwMode="auto">
          <a:xfrm>
            <a:off x="4529218" y="3455988"/>
            <a:ext cx="15696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800" b="1">
                <a:solidFill>
                  <a:srgbClr val="000099"/>
                </a:solidFill>
                <a:latin typeface="Arial" charset="0"/>
                <a:ea typeface="黑体" pitchFamily="49" charset="-122"/>
              </a:rPr>
              <a:t>（发送邮件）</a:t>
            </a:r>
          </a:p>
        </p:txBody>
      </p:sp>
      <p:sp>
        <p:nvSpPr>
          <p:cNvPr id="244824" name="Text Box 379"/>
          <p:cNvSpPr txBox="1">
            <a:spLocks noChangeArrowheads="1"/>
          </p:cNvSpPr>
          <p:nvPr/>
        </p:nvSpPr>
        <p:spPr bwMode="auto">
          <a:xfrm>
            <a:off x="7676437" y="3748088"/>
            <a:ext cx="12618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800" b="1">
                <a:solidFill>
                  <a:srgbClr val="000099"/>
                </a:solidFill>
                <a:latin typeface="Arial" charset="0"/>
                <a:ea typeface="黑体" pitchFamily="49" charset="-122"/>
              </a:rPr>
              <a:t>(</a:t>
            </a:r>
            <a:r>
              <a:rPr kumimoji="1" lang="zh-CN" altLang="en-US" sz="1800" b="1">
                <a:solidFill>
                  <a:srgbClr val="000099"/>
                </a:solidFill>
                <a:latin typeface="Arial" charset="0"/>
                <a:ea typeface="黑体" pitchFamily="49" charset="-122"/>
              </a:rPr>
              <a:t>读取邮件</a:t>
            </a:r>
            <a:r>
              <a:rPr kumimoji="1" lang="en-US" altLang="zh-CN" sz="1800" b="1">
                <a:solidFill>
                  <a:srgbClr val="000099"/>
                </a:solidFill>
                <a:latin typeface="Arial" charset="0"/>
                <a:ea typeface="黑体" pitchFamily="49" charset="-122"/>
              </a:rPr>
              <a:t>)</a:t>
            </a:r>
          </a:p>
        </p:txBody>
      </p:sp>
      <p:sp>
        <p:nvSpPr>
          <p:cNvPr id="244825" name="Text Box 384"/>
          <p:cNvSpPr txBox="1">
            <a:spLocks noChangeArrowheads="1"/>
          </p:cNvSpPr>
          <p:nvPr/>
        </p:nvSpPr>
        <p:spPr bwMode="auto">
          <a:xfrm>
            <a:off x="4788907" y="480695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800" b="1">
                <a:solidFill>
                  <a:srgbClr val="000099"/>
                </a:solidFill>
                <a:latin typeface="Arial" charset="0"/>
                <a:ea typeface="黑体" pitchFamily="49" charset="-122"/>
              </a:rPr>
              <a:t>互联网</a:t>
            </a:r>
          </a:p>
        </p:txBody>
      </p:sp>
      <p:sp>
        <p:nvSpPr>
          <p:cNvPr id="244826" name="Rectangle 385"/>
          <p:cNvSpPr>
            <a:spLocks noChangeArrowheads="1"/>
          </p:cNvSpPr>
          <p:nvPr/>
        </p:nvSpPr>
        <p:spPr bwMode="auto">
          <a:xfrm>
            <a:off x="8925005" y="1484314"/>
            <a:ext cx="935567" cy="1728787"/>
          </a:xfrm>
          <a:prstGeom prst="rect">
            <a:avLst/>
          </a:prstGeom>
          <a:solidFill>
            <a:srgbClr val="CCECFF"/>
          </a:solidFill>
          <a:ln w="9525" algn="ctr">
            <a:solidFill>
              <a:schemeClr val="folHlink"/>
            </a:solidFill>
            <a:miter lim="800000"/>
            <a:headEnd/>
            <a:tailEnd/>
          </a:ln>
          <a:effectLst>
            <a:outerShdw dist="35921" dir="2700000" algn="ctr" rotWithShape="0">
              <a:schemeClr val="bg2"/>
            </a:outerShdw>
          </a:effectLst>
        </p:spPr>
        <p:txBody>
          <a:bodyPr wrap="none" anchor="ctr"/>
          <a:lstStyle/>
          <a:p>
            <a:pPr eaLnBrk="1" hangingPunct="1"/>
            <a:endParaRPr lang="zh-CN" altLang="en-US" b="1">
              <a:solidFill>
                <a:srgbClr val="000099"/>
              </a:solidFill>
            </a:endParaRPr>
          </a:p>
        </p:txBody>
      </p:sp>
      <p:sp>
        <p:nvSpPr>
          <p:cNvPr id="244827" name="Rectangle 386"/>
          <p:cNvSpPr>
            <a:spLocks noChangeArrowheads="1"/>
          </p:cNvSpPr>
          <p:nvPr/>
        </p:nvSpPr>
        <p:spPr bwMode="auto">
          <a:xfrm>
            <a:off x="2138707" y="1473200"/>
            <a:ext cx="935567" cy="1739900"/>
          </a:xfrm>
          <a:prstGeom prst="rect">
            <a:avLst/>
          </a:prstGeom>
          <a:solidFill>
            <a:srgbClr val="66FF66"/>
          </a:solidFill>
          <a:ln w="19050" algn="ctr">
            <a:solidFill>
              <a:schemeClr val="folHlink"/>
            </a:solidFill>
            <a:miter lim="800000"/>
            <a:headEnd/>
            <a:tailEnd/>
          </a:ln>
          <a:effectLst>
            <a:outerShdw dist="35921" dir="2700000" algn="ctr" rotWithShape="0">
              <a:schemeClr val="bg2"/>
            </a:outerShdw>
          </a:effectLst>
        </p:spPr>
        <p:txBody>
          <a:bodyPr wrap="none" anchor="ctr"/>
          <a:lstStyle/>
          <a:p>
            <a:pPr eaLnBrk="1" hangingPunct="1"/>
            <a:endParaRPr lang="zh-CN" altLang="en-US" b="1">
              <a:solidFill>
                <a:srgbClr val="000099"/>
              </a:solidFill>
            </a:endParaRPr>
          </a:p>
        </p:txBody>
      </p:sp>
      <p:sp>
        <p:nvSpPr>
          <p:cNvPr id="244828" name="Rectangle 387"/>
          <p:cNvSpPr>
            <a:spLocks noChangeArrowheads="1"/>
          </p:cNvSpPr>
          <p:nvPr/>
        </p:nvSpPr>
        <p:spPr bwMode="auto">
          <a:xfrm>
            <a:off x="265855" y="1473200"/>
            <a:ext cx="935567" cy="1739900"/>
          </a:xfrm>
          <a:prstGeom prst="rect">
            <a:avLst/>
          </a:prstGeom>
          <a:solidFill>
            <a:srgbClr val="CCECFF"/>
          </a:solidFill>
          <a:ln w="9525">
            <a:solidFill>
              <a:schemeClr val="folHlink"/>
            </a:solidFill>
            <a:miter lim="800000"/>
            <a:headEnd/>
            <a:tailEnd/>
          </a:ln>
          <a:effectLst>
            <a:outerShdw dist="35921" dir="2700000" algn="ctr" rotWithShape="0">
              <a:schemeClr val="bg2"/>
            </a:outerShdw>
          </a:effectLst>
        </p:spPr>
        <p:txBody>
          <a:bodyPr wrap="none" anchor="ctr"/>
          <a:lstStyle/>
          <a:p>
            <a:pPr eaLnBrk="1" hangingPunct="1"/>
            <a:endParaRPr lang="zh-CN" altLang="en-US" b="1">
              <a:solidFill>
                <a:srgbClr val="000099"/>
              </a:solidFill>
            </a:endParaRPr>
          </a:p>
        </p:txBody>
      </p:sp>
      <p:sp>
        <p:nvSpPr>
          <p:cNvPr id="244829" name="Line 388"/>
          <p:cNvSpPr>
            <a:spLocks noChangeShapeType="1"/>
          </p:cNvSpPr>
          <p:nvPr/>
        </p:nvSpPr>
        <p:spPr bwMode="auto">
          <a:xfrm>
            <a:off x="921095" y="1916113"/>
            <a:ext cx="1295004" cy="0"/>
          </a:xfrm>
          <a:prstGeom prst="line">
            <a:avLst/>
          </a:prstGeom>
          <a:noFill/>
          <a:ln w="762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30" name="Text Box 389"/>
          <p:cNvSpPr txBox="1">
            <a:spLocks noChangeArrowheads="1"/>
          </p:cNvSpPr>
          <p:nvPr/>
        </p:nvSpPr>
        <p:spPr bwMode="auto">
          <a:xfrm>
            <a:off x="1185944" y="1592263"/>
            <a:ext cx="7537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600" b="1">
                <a:solidFill>
                  <a:srgbClr val="000099"/>
                </a:solidFill>
                <a:latin typeface="Arial" charset="0"/>
                <a:ea typeface="黑体" pitchFamily="49" charset="-122"/>
              </a:rPr>
              <a:t>SMTP</a:t>
            </a:r>
          </a:p>
        </p:txBody>
      </p:sp>
      <p:sp>
        <p:nvSpPr>
          <p:cNvPr id="244831" name="Text Box 390"/>
          <p:cNvSpPr txBox="1">
            <a:spLocks noChangeArrowheads="1"/>
          </p:cNvSpPr>
          <p:nvPr/>
        </p:nvSpPr>
        <p:spPr bwMode="auto">
          <a:xfrm>
            <a:off x="8135622" y="1577975"/>
            <a:ext cx="73129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600" b="1">
                <a:solidFill>
                  <a:srgbClr val="000099"/>
                </a:solidFill>
                <a:latin typeface="Arial" charset="0"/>
                <a:ea typeface="黑体" pitchFamily="49" charset="-122"/>
              </a:rPr>
              <a:t>POP3</a:t>
            </a:r>
          </a:p>
        </p:txBody>
      </p:sp>
      <p:sp>
        <p:nvSpPr>
          <p:cNvPr id="244832" name="Text Box 391"/>
          <p:cNvSpPr txBox="1">
            <a:spLocks noChangeArrowheads="1"/>
          </p:cNvSpPr>
          <p:nvPr/>
        </p:nvSpPr>
        <p:spPr bwMode="auto">
          <a:xfrm>
            <a:off x="1302896" y="1123951"/>
            <a:ext cx="5950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600" b="1">
                <a:solidFill>
                  <a:srgbClr val="000099"/>
                </a:solidFill>
                <a:latin typeface="Arial" charset="0"/>
                <a:ea typeface="黑体" pitchFamily="49" charset="-122"/>
              </a:rPr>
              <a:t>发送</a:t>
            </a:r>
          </a:p>
          <a:p>
            <a:pPr algn="ctr" eaLnBrk="1" hangingPunct="1"/>
            <a:r>
              <a:rPr kumimoji="1" lang="zh-CN" altLang="en-US" sz="1600" b="1">
                <a:solidFill>
                  <a:srgbClr val="000099"/>
                </a:solidFill>
                <a:latin typeface="Arial" charset="0"/>
                <a:ea typeface="黑体" pitchFamily="49" charset="-122"/>
              </a:rPr>
              <a:t>邮件</a:t>
            </a:r>
          </a:p>
        </p:txBody>
      </p:sp>
      <p:sp>
        <p:nvSpPr>
          <p:cNvPr id="244833" name="Text Box 392"/>
          <p:cNvSpPr txBox="1">
            <a:spLocks noChangeArrowheads="1"/>
          </p:cNvSpPr>
          <p:nvPr/>
        </p:nvSpPr>
        <p:spPr bwMode="auto">
          <a:xfrm>
            <a:off x="4166343" y="2346325"/>
            <a:ext cx="163217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600" b="1">
                <a:solidFill>
                  <a:srgbClr val="000099"/>
                </a:solidFill>
                <a:latin typeface="Arial" charset="0"/>
                <a:ea typeface="黑体" pitchFamily="49" charset="-122"/>
              </a:rPr>
              <a:t>发送邮件 </a:t>
            </a:r>
            <a:r>
              <a:rPr kumimoji="1" lang="en-US" altLang="zh-CN" sz="1600" b="1">
                <a:solidFill>
                  <a:srgbClr val="000099"/>
                </a:solidFill>
                <a:latin typeface="Arial" charset="0"/>
                <a:ea typeface="黑体" pitchFamily="49" charset="-122"/>
              </a:rPr>
              <a:t>SMTP</a:t>
            </a:r>
          </a:p>
        </p:txBody>
      </p:sp>
      <p:sp>
        <p:nvSpPr>
          <p:cNvPr id="244834" name="Text Box 393"/>
          <p:cNvSpPr txBox="1">
            <a:spLocks noChangeArrowheads="1"/>
          </p:cNvSpPr>
          <p:nvPr/>
        </p:nvSpPr>
        <p:spPr bwMode="auto">
          <a:xfrm>
            <a:off x="8144220" y="1052514"/>
            <a:ext cx="5950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600" b="1">
                <a:solidFill>
                  <a:srgbClr val="000099"/>
                </a:solidFill>
                <a:latin typeface="Arial" charset="0"/>
                <a:ea typeface="黑体" pitchFamily="49" charset="-122"/>
              </a:rPr>
              <a:t>读取</a:t>
            </a:r>
          </a:p>
          <a:p>
            <a:pPr eaLnBrk="1" hangingPunct="1"/>
            <a:r>
              <a:rPr kumimoji="1" lang="zh-CN" altLang="en-US" sz="1600" b="1">
                <a:solidFill>
                  <a:srgbClr val="000099"/>
                </a:solidFill>
                <a:latin typeface="Arial" charset="0"/>
                <a:ea typeface="黑体" pitchFamily="49" charset="-122"/>
              </a:rPr>
              <a:t>邮件</a:t>
            </a:r>
          </a:p>
        </p:txBody>
      </p:sp>
      <p:sp>
        <p:nvSpPr>
          <p:cNvPr id="244835" name="Text Box 394"/>
          <p:cNvSpPr txBox="1">
            <a:spLocks noChangeArrowheads="1"/>
          </p:cNvSpPr>
          <p:nvPr/>
        </p:nvSpPr>
        <p:spPr bwMode="auto">
          <a:xfrm>
            <a:off x="1280532" y="1914526"/>
            <a:ext cx="5950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600" b="1">
                <a:solidFill>
                  <a:srgbClr val="000099"/>
                </a:solidFill>
                <a:latin typeface="Arial" charset="0"/>
                <a:ea typeface="黑体" pitchFamily="49" charset="-122"/>
              </a:rPr>
              <a:t>TCP</a:t>
            </a:r>
          </a:p>
          <a:p>
            <a:pPr eaLnBrk="1" hangingPunct="1"/>
            <a:r>
              <a:rPr kumimoji="1" lang="zh-CN" altLang="en-US" sz="1600" b="1">
                <a:solidFill>
                  <a:srgbClr val="000099"/>
                </a:solidFill>
                <a:latin typeface="Arial" charset="0"/>
                <a:ea typeface="黑体" pitchFamily="49" charset="-122"/>
              </a:rPr>
              <a:t>连接</a:t>
            </a:r>
          </a:p>
        </p:txBody>
      </p:sp>
      <p:sp>
        <p:nvSpPr>
          <p:cNvPr id="244836" name="Text Box 395"/>
          <p:cNvSpPr txBox="1">
            <a:spLocks noChangeArrowheads="1"/>
          </p:cNvSpPr>
          <p:nvPr/>
        </p:nvSpPr>
        <p:spPr bwMode="auto">
          <a:xfrm>
            <a:off x="8128742" y="1984376"/>
            <a:ext cx="5950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600" b="1">
                <a:solidFill>
                  <a:srgbClr val="000099"/>
                </a:solidFill>
                <a:latin typeface="Arial" charset="0"/>
                <a:ea typeface="黑体" pitchFamily="49" charset="-122"/>
              </a:rPr>
              <a:t>TCP</a:t>
            </a:r>
          </a:p>
          <a:p>
            <a:pPr eaLnBrk="1" hangingPunct="1"/>
            <a:r>
              <a:rPr kumimoji="1" lang="zh-CN" altLang="en-US" sz="1600" b="1">
                <a:solidFill>
                  <a:srgbClr val="000099"/>
                </a:solidFill>
                <a:latin typeface="Arial" charset="0"/>
                <a:ea typeface="黑体" pitchFamily="49" charset="-122"/>
              </a:rPr>
              <a:t>连接</a:t>
            </a:r>
          </a:p>
        </p:txBody>
      </p:sp>
      <p:sp>
        <p:nvSpPr>
          <p:cNvPr id="244837" name="Text Box 396"/>
          <p:cNvSpPr txBox="1">
            <a:spLocks noChangeArrowheads="1"/>
          </p:cNvSpPr>
          <p:nvPr/>
        </p:nvSpPr>
        <p:spPr bwMode="auto">
          <a:xfrm>
            <a:off x="1959921" y="863601"/>
            <a:ext cx="12105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600" b="1">
                <a:solidFill>
                  <a:srgbClr val="000099"/>
                </a:solidFill>
                <a:latin typeface="Arial" charset="0"/>
                <a:ea typeface="黑体" pitchFamily="49" charset="-122"/>
              </a:rPr>
              <a:t>发送方</a:t>
            </a:r>
          </a:p>
          <a:p>
            <a:pPr algn="ctr" eaLnBrk="1" hangingPunct="1"/>
            <a:r>
              <a:rPr kumimoji="1" lang="zh-CN" altLang="en-US" sz="1600" b="1">
                <a:solidFill>
                  <a:srgbClr val="000099"/>
                </a:solidFill>
                <a:latin typeface="Arial" charset="0"/>
                <a:ea typeface="黑体" pitchFamily="49" charset="-122"/>
              </a:rPr>
              <a:t>邮件服务器</a:t>
            </a:r>
          </a:p>
        </p:txBody>
      </p:sp>
      <p:sp>
        <p:nvSpPr>
          <p:cNvPr id="244838" name="Oval 397"/>
          <p:cNvSpPr>
            <a:spLocks noChangeArrowheads="1"/>
          </p:cNvSpPr>
          <p:nvPr/>
        </p:nvSpPr>
        <p:spPr bwMode="auto">
          <a:xfrm>
            <a:off x="343245" y="1555750"/>
            <a:ext cx="779066" cy="719138"/>
          </a:xfrm>
          <a:prstGeom prst="ellipse">
            <a:avLst/>
          </a:prstGeom>
          <a:solidFill>
            <a:srgbClr val="FFFF99"/>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600" b="1">
                <a:solidFill>
                  <a:srgbClr val="000099"/>
                </a:solidFill>
                <a:latin typeface="Arial" charset="0"/>
                <a:ea typeface="黑体" pitchFamily="49" charset="-122"/>
              </a:rPr>
              <a:t>SMTP</a:t>
            </a:r>
          </a:p>
          <a:p>
            <a:pPr algn="ctr" eaLnBrk="1" hangingPunct="1"/>
            <a:r>
              <a:rPr kumimoji="1" lang="zh-CN" altLang="en-US" sz="1600" b="1">
                <a:solidFill>
                  <a:srgbClr val="000099"/>
                </a:solidFill>
                <a:latin typeface="Arial" charset="0"/>
                <a:ea typeface="黑体" pitchFamily="49" charset="-122"/>
              </a:rPr>
              <a:t>客户</a:t>
            </a:r>
          </a:p>
        </p:txBody>
      </p:sp>
      <p:sp>
        <p:nvSpPr>
          <p:cNvPr id="244839" name="Oval 398"/>
          <p:cNvSpPr>
            <a:spLocks noChangeArrowheads="1"/>
          </p:cNvSpPr>
          <p:nvPr/>
        </p:nvSpPr>
        <p:spPr bwMode="auto">
          <a:xfrm>
            <a:off x="9002397" y="1555750"/>
            <a:ext cx="779065" cy="719138"/>
          </a:xfrm>
          <a:prstGeom prst="ellipse">
            <a:avLst/>
          </a:pr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600" b="1">
                <a:solidFill>
                  <a:srgbClr val="000099"/>
                </a:solidFill>
                <a:latin typeface="Arial" charset="0"/>
                <a:ea typeface="黑体" pitchFamily="49" charset="-122"/>
              </a:rPr>
              <a:t>POP3</a:t>
            </a:r>
          </a:p>
          <a:p>
            <a:pPr algn="ctr" eaLnBrk="1" hangingPunct="1"/>
            <a:r>
              <a:rPr kumimoji="1" lang="zh-CN" altLang="en-US" sz="1600" b="1">
                <a:solidFill>
                  <a:srgbClr val="000099"/>
                </a:solidFill>
                <a:latin typeface="Arial" charset="0"/>
                <a:ea typeface="黑体" pitchFamily="49" charset="-122"/>
              </a:rPr>
              <a:t>客户</a:t>
            </a:r>
          </a:p>
        </p:txBody>
      </p:sp>
      <p:sp>
        <p:nvSpPr>
          <p:cNvPr id="244840" name="Text Box 399"/>
          <p:cNvSpPr txBox="1">
            <a:spLocks noChangeArrowheads="1"/>
          </p:cNvSpPr>
          <p:nvPr/>
        </p:nvSpPr>
        <p:spPr bwMode="auto">
          <a:xfrm>
            <a:off x="193101" y="863601"/>
            <a:ext cx="10054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600" b="1">
                <a:solidFill>
                  <a:srgbClr val="000099"/>
                </a:solidFill>
                <a:latin typeface="Arial" charset="0"/>
                <a:ea typeface="黑体" pitchFamily="49" charset="-122"/>
              </a:rPr>
              <a:t>发件人</a:t>
            </a:r>
          </a:p>
          <a:p>
            <a:pPr algn="ctr" eaLnBrk="1" hangingPunct="1"/>
            <a:r>
              <a:rPr kumimoji="1" lang="zh-CN" altLang="en-US" sz="1600" b="1">
                <a:solidFill>
                  <a:srgbClr val="000099"/>
                </a:solidFill>
                <a:latin typeface="Arial" charset="0"/>
                <a:ea typeface="黑体" pitchFamily="49" charset="-122"/>
              </a:rPr>
              <a:t>用户代理</a:t>
            </a:r>
          </a:p>
        </p:txBody>
      </p:sp>
      <p:sp>
        <p:nvSpPr>
          <p:cNvPr id="244841" name="Text Box 400"/>
          <p:cNvSpPr txBox="1">
            <a:spLocks noChangeArrowheads="1"/>
          </p:cNvSpPr>
          <p:nvPr/>
        </p:nvSpPr>
        <p:spPr bwMode="auto">
          <a:xfrm>
            <a:off x="6888844" y="863601"/>
            <a:ext cx="12105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600" b="1">
                <a:solidFill>
                  <a:srgbClr val="000099"/>
                </a:solidFill>
                <a:latin typeface="Arial" charset="0"/>
                <a:ea typeface="黑体" pitchFamily="49" charset="-122"/>
              </a:rPr>
              <a:t>接收方</a:t>
            </a:r>
          </a:p>
          <a:p>
            <a:pPr algn="ctr" eaLnBrk="1" hangingPunct="1"/>
            <a:r>
              <a:rPr kumimoji="1" lang="zh-CN" altLang="en-US" sz="1600" b="1">
                <a:solidFill>
                  <a:srgbClr val="000099"/>
                </a:solidFill>
                <a:latin typeface="Arial" charset="0"/>
                <a:ea typeface="黑体" pitchFamily="49" charset="-122"/>
              </a:rPr>
              <a:t>邮件服务器</a:t>
            </a:r>
          </a:p>
        </p:txBody>
      </p:sp>
      <p:sp>
        <p:nvSpPr>
          <p:cNvPr id="244842" name="Rectangle 401"/>
          <p:cNvSpPr>
            <a:spLocks noChangeArrowheads="1"/>
          </p:cNvSpPr>
          <p:nvPr/>
        </p:nvSpPr>
        <p:spPr bwMode="auto">
          <a:xfrm>
            <a:off x="7053872" y="1484314"/>
            <a:ext cx="935567" cy="1728787"/>
          </a:xfrm>
          <a:prstGeom prst="rect">
            <a:avLst/>
          </a:prstGeom>
          <a:solidFill>
            <a:srgbClr val="66FF66"/>
          </a:solidFill>
          <a:ln w="19050" algn="ctr">
            <a:solidFill>
              <a:schemeClr val="folHlink"/>
            </a:solidFill>
            <a:miter lim="800000"/>
            <a:headEnd/>
            <a:tailEnd/>
          </a:ln>
          <a:effectLst>
            <a:outerShdw dist="35921" dir="2700000" algn="ctr" rotWithShape="0">
              <a:schemeClr val="bg2"/>
            </a:outerShdw>
          </a:effectLst>
        </p:spPr>
        <p:txBody>
          <a:bodyPr wrap="none" anchor="ctr"/>
          <a:lstStyle/>
          <a:p>
            <a:pPr eaLnBrk="1" hangingPunct="1"/>
            <a:endParaRPr lang="zh-CN" altLang="en-US" b="1">
              <a:solidFill>
                <a:srgbClr val="000099"/>
              </a:solidFill>
            </a:endParaRPr>
          </a:p>
        </p:txBody>
      </p:sp>
      <p:sp>
        <p:nvSpPr>
          <p:cNvPr id="244843" name="Oval 402"/>
          <p:cNvSpPr>
            <a:spLocks noChangeArrowheads="1"/>
          </p:cNvSpPr>
          <p:nvPr/>
        </p:nvSpPr>
        <p:spPr bwMode="auto">
          <a:xfrm>
            <a:off x="7131264" y="2347914"/>
            <a:ext cx="779065" cy="719137"/>
          </a:xfrm>
          <a:prstGeom prst="ellipse">
            <a:avLst/>
          </a:prstGeom>
          <a:solidFill>
            <a:srgbClr val="FFCCFF"/>
          </a:solidFill>
          <a:ln w="9525"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600" b="1">
                <a:solidFill>
                  <a:srgbClr val="000099"/>
                </a:solidFill>
                <a:latin typeface="Arial" charset="0"/>
                <a:ea typeface="黑体" pitchFamily="49" charset="-122"/>
              </a:rPr>
              <a:t>SMTP</a:t>
            </a:r>
          </a:p>
          <a:p>
            <a:pPr algn="ctr" eaLnBrk="1" hangingPunct="1"/>
            <a:r>
              <a:rPr kumimoji="1" lang="zh-CN" altLang="en-US" sz="1600" b="1">
                <a:solidFill>
                  <a:srgbClr val="000099"/>
                </a:solidFill>
                <a:latin typeface="Arial" charset="0"/>
                <a:ea typeface="黑体" pitchFamily="49" charset="-122"/>
              </a:rPr>
              <a:t>服务器</a:t>
            </a:r>
          </a:p>
        </p:txBody>
      </p:sp>
      <p:sp>
        <p:nvSpPr>
          <p:cNvPr id="244844" name="Oval 403"/>
          <p:cNvSpPr>
            <a:spLocks noChangeArrowheads="1"/>
          </p:cNvSpPr>
          <p:nvPr/>
        </p:nvSpPr>
        <p:spPr bwMode="auto">
          <a:xfrm>
            <a:off x="7131264" y="1555750"/>
            <a:ext cx="779065" cy="719138"/>
          </a:xfrm>
          <a:prstGeom prst="ellipse">
            <a:avLst/>
          </a:prstGeom>
          <a:solidFill>
            <a:srgbClr val="FF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600" b="1">
                <a:solidFill>
                  <a:srgbClr val="000099"/>
                </a:solidFill>
                <a:latin typeface="Arial" charset="0"/>
                <a:ea typeface="黑体" pitchFamily="49" charset="-122"/>
              </a:rPr>
              <a:t>POP3</a:t>
            </a:r>
          </a:p>
          <a:p>
            <a:pPr algn="ctr" eaLnBrk="1" hangingPunct="1"/>
            <a:r>
              <a:rPr kumimoji="1" lang="zh-CN" altLang="en-US" sz="1600" b="1">
                <a:solidFill>
                  <a:srgbClr val="000099"/>
                </a:solidFill>
                <a:latin typeface="Arial" charset="0"/>
                <a:ea typeface="黑体" pitchFamily="49" charset="-122"/>
              </a:rPr>
              <a:t>服务器</a:t>
            </a:r>
          </a:p>
        </p:txBody>
      </p:sp>
      <p:sp>
        <p:nvSpPr>
          <p:cNvPr id="244845" name="Line 404"/>
          <p:cNvSpPr>
            <a:spLocks noChangeShapeType="1"/>
          </p:cNvSpPr>
          <p:nvPr/>
        </p:nvSpPr>
        <p:spPr bwMode="auto">
          <a:xfrm flipV="1">
            <a:off x="2917774" y="2708275"/>
            <a:ext cx="4211769" cy="0"/>
          </a:xfrm>
          <a:prstGeom prst="line">
            <a:avLst/>
          </a:prstGeom>
          <a:noFill/>
          <a:ln w="762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46" name="Oval 405"/>
          <p:cNvSpPr>
            <a:spLocks noChangeArrowheads="1"/>
          </p:cNvSpPr>
          <p:nvPr/>
        </p:nvSpPr>
        <p:spPr bwMode="auto">
          <a:xfrm>
            <a:off x="2217818" y="1555750"/>
            <a:ext cx="779066" cy="719138"/>
          </a:xfrm>
          <a:prstGeom prst="ellipse">
            <a:avLst/>
          </a:prstGeom>
          <a:solidFill>
            <a:srgbClr val="FFCCFF"/>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600" b="1">
                <a:solidFill>
                  <a:srgbClr val="000099"/>
                </a:solidFill>
                <a:latin typeface="Arial" charset="0"/>
                <a:ea typeface="黑体" pitchFamily="49" charset="-122"/>
              </a:rPr>
              <a:t>SMTP</a:t>
            </a:r>
          </a:p>
          <a:p>
            <a:pPr algn="ctr" eaLnBrk="1" hangingPunct="1"/>
            <a:r>
              <a:rPr kumimoji="1" lang="zh-CN" altLang="en-US" sz="1600" b="1">
                <a:solidFill>
                  <a:srgbClr val="000099"/>
                </a:solidFill>
                <a:latin typeface="Arial" charset="0"/>
                <a:ea typeface="黑体" pitchFamily="49" charset="-122"/>
              </a:rPr>
              <a:t>服务器</a:t>
            </a:r>
          </a:p>
        </p:txBody>
      </p:sp>
      <p:sp>
        <p:nvSpPr>
          <p:cNvPr id="244847" name="Oval 406"/>
          <p:cNvSpPr>
            <a:spLocks noChangeArrowheads="1"/>
          </p:cNvSpPr>
          <p:nvPr/>
        </p:nvSpPr>
        <p:spPr bwMode="auto">
          <a:xfrm>
            <a:off x="2217818" y="2347914"/>
            <a:ext cx="779066" cy="719137"/>
          </a:xfrm>
          <a:prstGeom prst="ellipse">
            <a:avLst/>
          </a:prstGeom>
          <a:solidFill>
            <a:srgbClr val="FFFF99"/>
          </a:solidFill>
          <a:ln w="9525"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600" b="1">
                <a:solidFill>
                  <a:srgbClr val="000099"/>
                </a:solidFill>
                <a:latin typeface="Arial" charset="0"/>
                <a:ea typeface="黑体" pitchFamily="49" charset="-122"/>
              </a:rPr>
              <a:t>SMTP</a:t>
            </a:r>
          </a:p>
          <a:p>
            <a:pPr algn="ctr" eaLnBrk="1" hangingPunct="1"/>
            <a:r>
              <a:rPr kumimoji="1" lang="zh-CN" altLang="en-US" sz="1600" b="1">
                <a:solidFill>
                  <a:srgbClr val="000099"/>
                </a:solidFill>
                <a:latin typeface="Arial" charset="0"/>
                <a:ea typeface="黑体" pitchFamily="49" charset="-122"/>
              </a:rPr>
              <a:t>客户</a:t>
            </a:r>
          </a:p>
        </p:txBody>
      </p:sp>
      <p:sp>
        <p:nvSpPr>
          <p:cNvPr id="244848" name="Text Box 407"/>
          <p:cNvSpPr txBox="1">
            <a:spLocks noChangeArrowheads="1"/>
          </p:cNvSpPr>
          <p:nvPr/>
        </p:nvSpPr>
        <p:spPr bwMode="auto">
          <a:xfrm>
            <a:off x="8934802" y="863601"/>
            <a:ext cx="10054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600" b="1">
                <a:solidFill>
                  <a:srgbClr val="000099"/>
                </a:solidFill>
                <a:latin typeface="Arial" charset="0"/>
                <a:ea typeface="黑体" pitchFamily="49" charset="-122"/>
              </a:rPr>
              <a:t>收件人</a:t>
            </a:r>
          </a:p>
          <a:p>
            <a:pPr algn="ctr" eaLnBrk="1" hangingPunct="1"/>
            <a:r>
              <a:rPr kumimoji="1" lang="zh-CN" altLang="en-US" sz="1600" b="1">
                <a:solidFill>
                  <a:srgbClr val="000099"/>
                </a:solidFill>
                <a:latin typeface="Arial" charset="0"/>
                <a:ea typeface="黑体" pitchFamily="49" charset="-122"/>
              </a:rPr>
              <a:t>用户代理</a:t>
            </a:r>
          </a:p>
        </p:txBody>
      </p:sp>
      <p:sp>
        <p:nvSpPr>
          <p:cNvPr id="244849" name="Line 408"/>
          <p:cNvSpPr>
            <a:spLocks noChangeShapeType="1"/>
          </p:cNvSpPr>
          <p:nvPr/>
        </p:nvSpPr>
        <p:spPr bwMode="auto">
          <a:xfrm flipV="1">
            <a:off x="7910329" y="1916113"/>
            <a:ext cx="1092068" cy="0"/>
          </a:xfrm>
          <a:prstGeom prst="line">
            <a:avLst/>
          </a:prstGeom>
          <a:noFill/>
          <a:ln w="762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50" name="Text Box 409"/>
          <p:cNvSpPr txBox="1">
            <a:spLocks noChangeArrowheads="1"/>
          </p:cNvSpPr>
          <p:nvPr/>
        </p:nvSpPr>
        <p:spPr bwMode="auto">
          <a:xfrm>
            <a:off x="4477625" y="2730500"/>
            <a:ext cx="105779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600" b="1">
                <a:solidFill>
                  <a:srgbClr val="000099"/>
                </a:solidFill>
                <a:latin typeface="Arial" charset="0"/>
                <a:ea typeface="黑体" pitchFamily="49" charset="-122"/>
              </a:rPr>
              <a:t>TCP </a:t>
            </a:r>
            <a:r>
              <a:rPr kumimoji="1" lang="zh-CN" altLang="en-US" sz="1600" b="1">
                <a:solidFill>
                  <a:srgbClr val="000099"/>
                </a:solidFill>
                <a:latin typeface="Arial" charset="0"/>
                <a:ea typeface="黑体" pitchFamily="49" charset="-122"/>
              </a:rPr>
              <a:t>连接</a:t>
            </a:r>
          </a:p>
        </p:txBody>
      </p:sp>
    </p:spTree>
    <p:extLst>
      <p:ext uri="{BB962C8B-B14F-4D97-AF65-F5344CB8AC3E}">
        <p14:creationId xmlns:p14="http://schemas.microsoft.com/office/powerpoint/2010/main" val="106320255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algn="ctr" eaLnBrk="1" hangingPunct="1"/>
            <a:r>
              <a:rPr lang="zh-CN" altLang="en-US" smtClean="0">
                <a:ea typeface="黑体" pitchFamily="49" charset="-122"/>
              </a:rPr>
              <a:t>用户代理 </a:t>
            </a:r>
            <a:r>
              <a:rPr lang="en-US" altLang="zh-CN" smtClean="0">
                <a:ea typeface="黑体" pitchFamily="49" charset="-122"/>
              </a:rPr>
              <a:t>UA (User Agent)</a:t>
            </a:r>
          </a:p>
        </p:txBody>
      </p:sp>
      <p:sp>
        <p:nvSpPr>
          <p:cNvPr id="113869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用户代理 </a:t>
            </a:r>
            <a:r>
              <a:rPr lang="en-US" altLang="zh-CN" dirty="0"/>
              <a:t>UA </a:t>
            </a:r>
            <a:r>
              <a:rPr lang="zh-CN" altLang="en-US" dirty="0"/>
              <a:t>就是用户与电子邮件系统的接口，是电子邮件客户端软件。</a:t>
            </a:r>
          </a:p>
          <a:p>
            <a:r>
              <a:rPr lang="zh-CN" altLang="en-US" dirty="0"/>
              <a:t>用户代理的</a:t>
            </a:r>
            <a:r>
              <a:rPr lang="zh-CN" altLang="en-US" dirty="0">
                <a:solidFill>
                  <a:srgbClr val="FF0000"/>
                </a:solidFill>
              </a:rPr>
              <a:t>功能：</a:t>
            </a:r>
            <a:r>
              <a:rPr lang="zh-CN" altLang="en-US" dirty="0"/>
              <a:t>撰写、显示、处理和通信。</a:t>
            </a:r>
          </a:p>
          <a:p>
            <a:r>
              <a:rPr lang="zh-CN" altLang="en-US" dirty="0"/>
              <a:t>邮件服务器的功能是发送和接收邮件，同时还要向发信人报告邮件传送的情况（已交付、被拒绝、丢失等）。</a:t>
            </a:r>
          </a:p>
          <a:p>
            <a:r>
              <a:rPr lang="zh-CN" altLang="en-US" dirty="0"/>
              <a:t>邮件服务器按照</a:t>
            </a:r>
            <a:r>
              <a:rPr lang="zh-CN" altLang="en-US" dirty="0">
                <a:solidFill>
                  <a:srgbClr val="FF0000"/>
                </a:solidFill>
              </a:rPr>
              <a:t>客户</a:t>
            </a:r>
            <a:r>
              <a:rPr lang="zh-CN" altLang="en-US" dirty="0">
                <a:solidFill>
                  <a:srgbClr val="FF0000"/>
                </a:solidFill>
                <a:sym typeface="Symbol" panose="05050102010706020507" pitchFamily="18" charset="2"/>
              </a:rPr>
              <a:t></a:t>
            </a:r>
            <a:r>
              <a:rPr lang="zh-CN" altLang="en-US" dirty="0">
                <a:solidFill>
                  <a:srgbClr val="FF0000"/>
                </a:solidFill>
              </a:rPr>
              <a:t>服务器</a:t>
            </a:r>
            <a:r>
              <a:rPr lang="zh-CN" altLang="en-US" dirty="0"/>
              <a:t>方式工作。邮件服务器需要使用发送和读取两个不同的协议。</a:t>
            </a:r>
          </a:p>
        </p:txBody>
      </p:sp>
    </p:spTree>
    <p:extLst>
      <p:ext uri="{BB962C8B-B14F-4D97-AF65-F5344CB8AC3E}">
        <p14:creationId xmlns:p14="http://schemas.microsoft.com/office/powerpoint/2010/main" val="7142778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86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86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86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8691" grpId="0"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2640" y="241835"/>
            <a:ext cx="6696832" cy="792000"/>
          </a:xfrm>
        </p:spPr>
        <p:txBody>
          <a:bodyPr/>
          <a:lstStyle/>
          <a:p>
            <a:r>
              <a:rPr lang="en-US" altLang="zh-CN" dirty="0" err="1"/>
              <a:t>Foxmail</a:t>
            </a:r>
            <a:endParaRPr lang="zh-CN" altLang="en-US" dirty="0"/>
          </a:p>
        </p:txBody>
      </p:sp>
      <p:sp>
        <p:nvSpPr>
          <p:cNvPr id="3" name="内容占位符 2"/>
          <p:cNvSpPr>
            <a:spLocks noGrp="1"/>
          </p:cNvSpPr>
          <p:nvPr>
            <p:ph idx="1"/>
          </p:nvPr>
        </p:nvSpPr>
        <p:spPr>
          <a:xfrm>
            <a:off x="420600" y="1340768"/>
            <a:ext cx="9064800" cy="4935600"/>
          </a:xfrm>
        </p:spPr>
        <p:txBody>
          <a:bodyPr/>
          <a:lstStyle/>
          <a:p>
            <a:r>
              <a:rPr lang="en-US" altLang="zh-CN" dirty="0" err="1" smtClean="0"/>
              <a:t>Foxmail</a:t>
            </a:r>
            <a:r>
              <a:rPr lang="zh-CN" altLang="zh-CN" dirty="0"/>
              <a:t>是由</a:t>
            </a:r>
            <a:r>
              <a:rPr lang="en-US" altLang="zh-CN" dirty="0" err="1">
                <a:hlinkClick r:id="rId2"/>
              </a:rPr>
              <a:t>华中科技大学</a:t>
            </a:r>
            <a:r>
              <a:rPr lang="en-US" altLang="zh-CN" dirty="0"/>
              <a:t>(</a:t>
            </a:r>
            <a:r>
              <a:rPr lang="zh-CN" altLang="zh-CN" dirty="0"/>
              <a:t>原华中理工大学</a:t>
            </a:r>
            <a:r>
              <a:rPr lang="en-US" altLang="zh-CN" dirty="0"/>
              <a:t>)</a:t>
            </a:r>
            <a:r>
              <a:rPr lang="en-US" altLang="zh-CN" dirty="0" err="1">
                <a:hlinkClick r:id="rId3"/>
              </a:rPr>
              <a:t>张小龙</a:t>
            </a:r>
            <a:r>
              <a:rPr lang="zh-CN" altLang="zh-CN" dirty="0"/>
              <a:t>开发的一款优秀的国产</a:t>
            </a:r>
            <a:r>
              <a:rPr lang="en-US" altLang="zh-CN" dirty="0" err="1">
                <a:hlinkClick r:id="rId4"/>
              </a:rPr>
              <a:t>电子邮件</a:t>
            </a:r>
            <a:r>
              <a:rPr lang="zh-CN" altLang="zh-CN" dirty="0"/>
              <a:t>客户端软件，</a:t>
            </a:r>
            <a:r>
              <a:rPr lang="en-US" altLang="zh-CN" dirty="0"/>
              <a:t>2005</a:t>
            </a:r>
            <a:r>
              <a:rPr lang="zh-CN" altLang="zh-CN" dirty="0"/>
              <a:t>年</a:t>
            </a:r>
            <a:r>
              <a:rPr lang="en-US" altLang="zh-CN" dirty="0"/>
              <a:t>3</a:t>
            </a:r>
            <a:r>
              <a:rPr lang="zh-CN" altLang="zh-CN" dirty="0"/>
              <a:t>月</a:t>
            </a:r>
            <a:r>
              <a:rPr lang="en-US" altLang="zh-CN" dirty="0"/>
              <a:t>16</a:t>
            </a:r>
            <a:r>
              <a:rPr lang="zh-CN" altLang="zh-CN" dirty="0"/>
              <a:t>日被腾讯收购。新的</a:t>
            </a:r>
            <a:r>
              <a:rPr lang="en-US" altLang="zh-CN" dirty="0" err="1"/>
              <a:t>Foxmail</a:t>
            </a:r>
            <a:r>
              <a:rPr lang="zh-CN" altLang="zh-CN" dirty="0"/>
              <a:t>具备强大的反</a:t>
            </a:r>
            <a:r>
              <a:rPr lang="en-US" altLang="zh-CN" dirty="0" err="1">
                <a:hlinkClick r:id="rId5"/>
              </a:rPr>
              <a:t>垃圾邮件</a:t>
            </a:r>
            <a:r>
              <a:rPr lang="zh-CN" altLang="zh-CN" dirty="0"/>
              <a:t>功能。它使用多种技术对邮件进行判别，能够准确识别垃圾邮件与非</a:t>
            </a:r>
            <a:r>
              <a:rPr lang="en-US" altLang="zh-CN" dirty="0" err="1">
                <a:hlinkClick r:id="rId5"/>
              </a:rPr>
              <a:t>垃圾邮件</a:t>
            </a:r>
            <a:r>
              <a:rPr lang="zh-CN" altLang="zh-CN" dirty="0" smtClean="0"/>
              <a:t>。</a:t>
            </a:r>
            <a:r>
              <a:rPr lang="zh-CN" altLang="zh-CN" dirty="0"/>
              <a:t>是中国最著名的</a:t>
            </a:r>
            <a:r>
              <a:rPr lang="en-US" altLang="zh-CN" dirty="0" err="1">
                <a:hlinkClick r:id="rId6"/>
              </a:rPr>
              <a:t>软件</a:t>
            </a:r>
            <a:r>
              <a:rPr lang="zh-CN" altLang="zh-CN" dirty="0"/>
              <a:t>产品之一，中文版使用人数超过</a:t>
            </a:r>
            <a:r>
              <a:rPr lang="en-US" altLang="zh-CN" dirty="0"/>
              <a:t>400</a:t>
            </a:r>
            <a:r>
              <a:rPr lang="zh-CN" altLang="zh-CN" dirty="0"/>
              <a:t>万，英文版的用户遍布</a:t>
            </a:r>
            <a:r>
              <a:rPr lang="en-US" altLang="zh-CN" dirty="0"/>
              <a:t>20</a:t>
            </a:r>
            <a:r>
              <a:rPr lang="zh-CN" altLang="zh-CN" dirty="0"/>
              <a:t>多个国家，名列</a:t>
            </a:r>
            <a:r>
              <a:rPr lang="en-US" altLang="zh-CN" dirty="0"/>
              <a:t>“</a:t>
            </a:r>
            <a:r>
              <a:rPr lang="zh-CN" altLang="zh-CN" dirty="0"/>
              <a:t>十大国产软件</a:t>
            </a:r>
            <a:r>
              <a:rPr lang="en-US" altLang="zh-CN" dirty="0"/>
              <a:t>”</a:t>
            </a:r>
            <a:r>
              <a:rPr lang="zh-CN" altLang="zh-CN" dirty="0"/>
              <a:t>，被 </a:t>
            </a:r>
            <a:r>
              <a:rPr lang="en-US" altLang="zh-CN" dirty="0" err="1">
                <a:hlinkClick r:id="rId7"/>
              </a:rPr>
              <a:t>太平洋电脑网</a:t>
            </a:r>
            <a:r>
              <a:rPr lang="zh-CN" altLang="zh-CN" dirty="0"/>
              <a:t>评为五星级软件。</a:t>
            </a:r>
          </a:p>
          <a:p>
            <a:endParaRPr lang="zh-CN" altLang="en-US" dirty="0"/>
          </a:p>
        </p:txBody>
      </p:sp>
      <p:sp>
        <p:nvSpPr>
          <p:cNvPr id="4" name="页脚占位符 3"/>
          <p:cNvSpPr>
            <a:spLocks noGrp="1"/>
          </p:cNvSpPr>
          <p:nvPr>
            <p:ph type="ftr" sz="quarter" idx="11"/>
          </p:nvPr>
        </p:nvSpPr>
        <p:spPr/>
        <p:txBody>
          <a:bodyPr/>
          <a:lstStyle/>
          <a:p>
            <a:endParaRPr lang="en-US" altLang="zh-CN"/>
          </a:p>
        </p:txBody>
      </p:sp>
      <p:pic>
        <p:nvPicPr>
          <p:cNvPr id="7" name="图片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2480" y="0"/>
            <a:ext cx="1397072" cy="1397072"/>
          </a:xfrm>
          <a:prstGeom prst="rect">
            <a:avLst/>
          </a:prstGeom>
        </p:spPr>
      </p:pic>
    </p:spTree>
    <p:extLst>
      <p:ext uri="{BB962C8B-B14F-4D97-AF65-F5344CB8AC3E}">
        <p14:creationId xmlns:p14="http://schemas.microsoft.com/office/powerpoint/2010/main" val="338611534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algn="ctr" eaLnBrk="1" hangingPunct="1"/>
            <a:r>
              <a:rPr lang="zh-CN" altLang="en-US" smtClean="0">
                <a:ea typeface="黑体" pitchFamily="49" charset="-122"/>
              </a:rPr>
              <a:t>应当注意</a:t>
            </a:r>
          </a:p>
        </p:txBody>
      </p:sp>
      <p:sp>
        <p:nvSpPr>
          <p:cNvPr id="24883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a:t>一个邮件服务器既可以作为客户，也可以作为服务器。</a:t>
            </a:r>
          </a:p>
          <a:p>
            <a:r>
              <a:rPr lang="zh-CN" altLang="en-US"/>
              <a:t>例如，当邮件服务器 </a:t>
            </a:r>
            <a:r>
              <a:rPr lang="en-US" altLang="zh-CN"/>
              <a:t>A </a:t>
            </a:r>
            <a:r>
              <a:rPr lang="zh-CN" altLang="en-US"/>
              <a:t>向另一个邮件服务器 </a:t>
            </a:r>
            <a:r>
              <a:rPr lang="en-US" altLang="zh-CN"/>
              <a:t>B </a:t>
            </a:r>
            <a:r>
              <a:rPr lang="zh-CN" altLang="en-US"/>
              <a:t>发送邮件时，邮件服务器 </a:t>
            </a:r>
            <a:r>
              <a:rPr lang="en-US" altLang="zh-CN"/>
              <a:t>A </a:t>
            </a:r>
            <a:r>
              <a:rPr lang="zh-CN" altLang="en-US"/>
              <a:t>就作为 </a:t>
            </a:r>
            <a:r>
              <a:rPr lang="en-US" altLang="zh-CN"/>
              <a:t>SMTP </a:t>
            </a:r>
            <a:r>
              <a:rPr lang="zh-CN" altLang="en-US"/>
              <a:t>客户，而 </a:t>
            </a:r>
            <a:r>
              <a:rPr lang="en-US" altLang="zh-CN"/>
              <a:t>B </a:t>
            </a:r>
            <a:r>
              <a:rPr lang="zh-CN" altLang="en-US"/>
              <a:t>是 </a:t>
            </a:r>
            <a:r>
              <a:rPr lang="en-US" altLang="zh-CN"/>
              <a:t>SMTP </a:t>
            </a:r>
            <a:r>
              <a:rPr lang="zh-CN" altLang="en-US"/>
              <a:t>服务器。</a:t>
            </a:r>
          </a:p>
          <a:p>
            <a:r>
              <a:rPr lang="zh-CN" altLang="en-US"/>
              <a:t>当邮件服务器 </a:t>
            </a:r>
            <a:r>
              <a:rPr lang="en-US" altLang="zh-CN"/>
              <a:t>A </a:t>
            </a:r>
            <a:r>
              <a:rPr lang="zh-CN" altLang="en-US"/>
              <a:t>从另一个邮件服务器 </a:t>
            </a:r>
            <a:r>
              <a:rPr lang="en-US" altLang="zh-CN"/>
              <a:t>B </a:t>
            </a:r>
            <a:r>
              <a:rPr lang="zh-CN" altLang="en-US"/>
              <a:t>接收邮件时，邮件服务器 </a:t>
            </a:r>
            <a:r>
              <a:rPr lang="en-US" altLang="zh-CN"/>
              <a:t>A </a:t>
            </a:r>
            <a:r>
              <a:rPr lang="zh-CN" altLang="en-US"/>
              <a:t>就作为 </a:t>
            </a:r>
            <a:r>
              <a:rPr lang="en-US" altLang="zh-CN"/>
              <a:t>SMTP </a:t>
            </a:r>
            <a:r>
              <a:rPr lang="zh-CN" altLang="en-US"/>
              <a:t>服务器，而 </a:t>
            </a:r>
            <a:r>
              <a:rPr lang="en-US" altLang="zh-CN"/>
              <a:t>B </a:t>
            </a:r>
            <a:r>
              <a:rPr lang="zh-CN" altLang="en-US"/>
              <a:t>是 </a:t>
            </a:r>
            <a:r>
              <a:rPr lang="en-US" altLang="zh-CN"/>
              <a:t>SMTP </a:t>
            </a:r>
            <a:r>
              <a:rPr lang="zh-CN" altLang="en-US"/>
              <a:t>客户。</a:t>
            </a:r>
          </a:p>
        </p:txBody>
      </p:sp>
    </p:spTree>
    <p:extLst>
      <p:ext uri="{BB962C8B-B14F-4D97-AF65-F5344CB8AC3E}">
        <p14:creationId xmlns:p14="http://schemas.microsoft.com/office/powerpoint/2010/main" val="16707694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496800" y="188640"/>
            <a:ext cx="8560656" cy="792000"/>
          </a:xfrm>
        </p:spPr>
        <p:txBody>
          <a:bodyPr/>
          <a:lstStyle/>
          <a:p>
            <a:pPr algn="ctr" eaLnBrk="1" hangingPunct="1"/>
            <a:r>
              <a:rPr lang="zh-CN" altLang="en-US" sz="4000" dirty="0" smtClean="0">
                <a:ea typeface="黑体" pitchFamily="49" charset="-122"/>
              </a:rPr>
              <a:t>发送和接收电子邮件的几个重要步骤</a:t>
            </a:r>
          </a:p>
        </p:txBody>
      </p:sp>
      <p:sp>
        <p:nvSpPr>
          <p:cNvPr id="250883" name="Rectangle 3"/>
          <p:cNvSpPr>
            <a:spLocks noGrp="1" noChangeArrowheads="1"/>
          </p:cNvSpPr>
          <p:nvPr>
            <p:ph idx="1"/>
          </p:nvPr>
        </p:nvSpPr>
        <p:spPr/>
        <p:txBody>
          <a:bodyPr/>
          <a:lstStyle/>
          <a:p>
            <a:pPr eaLnBrk="1" hangingPunct="1">
              <a:buFont typeface="Wingdings" panose="05000000000000000000" pitchFamily="2" charset="2"/>
              <a:buNone/>
            </a:pPr>
            <a:r>
              <a:rPr lang="en-US" altLang="zh-CN" dirty="0" smtClean="0">
                <a:ea typeface="黑体" pitchFamily="49" charset="-122"/>
                <a:sym typeface="Wingdings" pitchFamily="2" charset="2"/>
              </a:rPr>
              <a:t></a:t>
            </a:r>
            <a:r>
              <a:rPr lang="en-US" altLang="zh-CN" dirty="0" smtClean="0">
                <a:ea typeface="黑体" pitchFamily="49" charset="-122"/>
              </a:rPr>
              <a:t> </a:t>
            </a:r>
            <a:r>
              <a:rPr lang="zh-CN" altLang="en-US" dirty="0" smtClean="0">
                <a:ea typeface="黑体" pitchFamily="49" charset="-122"/>
              </a:rPr>
              <a:t>发件人调用 </a:t>
            </a:r>
            <a:r>
              <a:rPr lang="en-US" altLang="zh-CN" dirty="0" smtClean="0">
                <a:ea typeface="黑体" pitchFamily="49" charset="-122"/>
              </a:rPr>
              <a:t>PC </a:t>
            </a:r>
            <a:r>
              <a:rPr lang="zh-CN" altLang="en-US" dirty="0" smtClean="0">
                <a:ea typeface="黑体" pitchFamily="49" charset="-122"/>
              </a:rPr>
              <a:t>中的用户代理撰写和编辑要发送的邮件。</a:t>
            </a:r>
          </a:p>
          <a:p>
            <a:pPr eaLnBrk="1" hangingPunct="1">
              <a:buFont typeface="Wingdings" panose="05000000000000000000" pitchFamily="2" charset="2"/>
              <a:buNone/>
            </a:pPr>
            <a:r>
              <a:rPr lang="zh-CN" altLang="en-US" dirty="0" smtClean="0">
                <a:ea typeface="黑体" pitchFamily="49" charset="-122"/>
                <a:sym typeface="Wingdings" pitchFamily="2" charset="2"/>
              </a:rPr>
              <a:t></a:t>
            </a:r>
            <a:r>
              <a:rPr lang="zh-CN" altLang="en-US" dirty="0" smtClean="0">
                <a:ea typeface="黑体" pitchFamily="49" charset="-122"/>
              </a:rPr>
              <a:t> 发件人的用户代理把邮件用 </a:t>
            </a:r>
            <a:r>
              <a:rPr lang="en-US" altLang="zh-CN" dirty="0" smtClean="0">
                <a:ea typeface="黑体" pitchFamily="49" charset="-122"/>
              </a:rPr>
              <a:t>SMTP </a:t>
            </a:r>
            <a:r>
              <a:rPr lang="zh-CN" altLang="en-US" dirty="0" smtClean="0">
                <a:ea typeface="黑体" pitchFamily="49" charset="-122"/>
              </a:rPr>
              <a:t>协议发给发送方邮件服务器，</a:t>
            </a:r>
          </a:p>
          <a:p>
            <a:pPr eaLnBrk="1" hangingPunct="1">
              <a:buFont typeface="Wingdings" panose="05000000000000000000" pitchFamily="2" charset="2"/>
              <a:buNone/>
            </a:pPr>
            <a:r>
              <a:rPr lang="zh-CN" altLang="en-US" dirty="0" smtClean="0">
                <a:ea typeface="黑体" pitchFamily="49" charset="-122"/>
                <a:sym typeface="Wingdings" pitchFamily="2" charset="2"/>
              </a:rPr>
              <a:t></a:t>
            </a:r>
            <a:r>
              <a:rPr lang="zh-CN" altLang="en-US" dirty="0" smtClean="0">
                <a:ea typeface="黑体" pitchFamily="49" charset="-122"/>
              </a:rPr>
              <a:t> </a:t>
            </a:r>
            <a:r>
              <a:rPr lang="en-US" altLang="zh-CN" dirty="0" smtClean="0">
                <a:ea typeface="黑体" pitchFamily="49" charset="-122"/>
              </a:rPr>
              <a:t>SMTP </a:t>
            </a:r>
            <a:r>
              <a:rPr lang="zh-CN" altLang="en-US" dirty="0" smtClean="0">
                <a:ea typeface="黑体" pitchFamily="49" charset="-122"/>
              </a:rPr>
              <a:t>服务器把邮件临时存放在邮件缓存队列中，等待发送。</a:t>
            </a:r>
          </a:p>
          <a:p>
            <a:pPr eaLnBrk="1" hangingPunct="1">
              <a:buFont typeface="Wingdings" panose="05000000000000000000" pitchFamily="2" charset="2"/>
              <a:buNone/>
            </a:pPr>
            <a:r>
              <a:rPr lang="zh-CN" altLang="en-US" dirty="0" smtClean="0">
                <a:ea typeface="黑体" pitchFamily="49" charset="-122"/>
                <a:sym typeface="Wingdings" pitchFamily="2" charset="2"/>
              </a:rPr>
              <a:t></a:t>
            </a:r>
            <a:r>
              <a:rPr lang="zh-CN" altLang="en-US" dirty="0" smtClean="0">
                <a:ea typeface="黑体" pitchFamily="49" charset="-122"/>
              </a:rPr>
              <a:t> 发送方邮件服务器的 </a:t>
            </a:r>
            <a:r>
              <a:rPr lang="en-US" altLang="zh-CN" dirty="0" smtClean="0">
                <a:ea typeface="黑体" pitchFamily="49" charset="-122"/>
              </a:rPr>
              <a:t>SMTP </a:t>
            </a:r>
            <a:r>
              <a:rPr lang="zh-CN" altLang="en-US" dirty="0" smtClean="0">
                <a:ea typeface="黑体" pitchFamily="49" charset="-122"/>
              </a:rPr>
              <a:t>客户与接收方邮件服务器的 </a:t>
            </a:r>
            <a:r>
              <a:rPr lang="en-US" altLang="zh-CN" dirty="0" smtClean="0">
                <a:ea typeface="黑体" pitchFamily="49" charset="-122"/>
              </a:rPr>
              <a:t>SMTP </a:t>
            </a:r>
            <a:r>
              <a:rPr lang="zh-CN" altLang="en-US" dirty="0" smtClean="0">
                <a:ea typeface="黑体" pitchFamily="49" charset="-122"/>
              </a:rPr>
              <a:t>服务器建立 </a:t>
            </a:r>
            <a:r>
              <a:rPr lang="en-US" altLang="zh-CN" dirty="0" smtClean="0">
                <a:ea typeface="黑体" pitchFamily="49" charset="-122"/>
              </a:rPr>
              <a:t>TCP </a:t>
            </a:r>
            <a:r>
              <a:rPr lang="zh-CN" altLang="en-US" dirty="0" smtClean="0">
                <a:ea typeface="黑体" pitchFamily="49" charset="-122"/>
              </a:rPr>
              <a:t>连接，然后就把邮件缓存队列中的邮件依次发送出去。   </a:t>
            </a:r>
          </a:p>
        </p:txBody>
      </p:sp>
    </p:spTree>
    <p:extLst>
      <p:ext uri="{BB962C8B-B14F-4D97-AF65-F5344CB8AC3E}">
        <p14:creationId xmlns:p14="http://schemas.microsoft.com/office/powerpoint/2010/main" val="211079666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496800" y="188640"/>
            <a:ext cx="8560656" cy="792000"/>
          </a:xfrm>
        </p:spPr>
        <p:txBody>
          <a:bodyPr/>
          <a:lstStyle/>
          <a:p>
            <a:pPr algn="ctr"/>
            <a:r>
              <a:rPr lang="zh-CN" altLang="en-US" sz="4000" dirty="0">
                <a:ea typeface="黑体" pitchFamily="49" charset="-122"/>
              </a:rPr>
              <a:t>发送和接收电子邮件的几个重要步骤</a:t>
            </a:r>
            <a:endParaRPr lang="zh-CN" altLang="en-US" sz="4000" dirty="0" smtClean="0">
              <a:ea typeface="黑体" pitchFamily="49" charset="-122"/>
            </a:endParaRPr>
          </a:p>
        </p:txBody>
      </p:sp>
      <p:sp>
        <p:nvSpPr>
          <p:cNvPr id="241668" name="Rectangle 3"/>
          <p:cNvSpPr>
            <a:spLocks noGrp="1" noChangeArrowheads="1"/>
          </p:cNvSpPr>
          <p:nvPr>
            <p:ph idx="1"/>
          </p:nvPr>
        </p:nvSpPr>
        <p:spPr/>
        <p:txBody>
          <a:bodyPr/>
          <a:lstStyle/>
          <a:p>
            <a:pPr eaLnBrk="1" hangingPunct="1">
              <a:buFont typeface="Wingdings" panose="05000000000000000000" pitchFamily="2" charset="2"/>
              <a:buNone/>
              <a:defRPr/>
            </a:pPr>
            <a:r>
              <a:rPr lang="en-US" altLang="zh-CN" dirty="0" smtClean="0">
                <a:sym typeface="Wingdings" panose="05000000000000000000" pitchFamily="2" charset="2"/>
              </a:rPr>
              <a:t> </a:t>
            </a:r>
            <a:r>
              <a:rPr lang="zh-CN" altLang="en-US" dirty="0" smtClean="0"/>
              <a:t>运行在接收方邮件服务器中的</a:t>
            </a:r>
            <a:r>
              <a:rPr lang="en-US" altLang="zh-CN" dirty="0" smtClean="0"/>
              <a:t>SMTP</a:t>
            </a:r>
            <a:r>
              <a:rPr lang="zh-CN" altLang="en-US" dirty="0" smtClean="0"/>
              <a:t>服务器进 程收到邮件后，把邮件放入收件人的用户邮箱中，等待收件人进行读取。 </a:t>
            </a:r>
          </a:p>
          <a:p>
            <a:pPr eaLnBrk="1" hangingPunct="1">
              <a:buFont typeface="Wingdings" panose="05000000000000000000" pitchFamily="2" charset="2"/>
              <a:buNone/>
              <a:defRPr/>
            </a:pPr>
            <a:r>
              <a:rPr lang="zh-CN" altLang="en-US" dirty="0" smtClean="0">
                <a:sym typeface="Wingdings" panose="05000000000000000000" pitchFamily="2" charset="2"/>
              </a:rPr>
              <a:t> </a:t>
            </a:r>
            <a:r>
              <a:rPr lang="zh-CN" altLang="en-US" dirty="0" smtClean="0"/>
              <a:t>收件人在打算收信时，就运行 </a:t>
            </a:r>
            <a:r>
              <a:rPr lang="en-US" altLang="zh-CN" dirty="0" smtClean="0"/>
              <a:t>PC </a:t>
            </a:r>
            <a:r>
              <a:rPr lang="zh-CN" altLang="en-US" dirty="0" smtClean="0"/>
              <a:t>机中的用户代理，使用 </a:t>
            </a:r>
            <a:r>
              <a:rPr lang="en-US" altLang="zh-CN" dirty="0" smtClean="0"/>
              <a:t>POP3</a:t>
            </a:r>
            <a:r>
              <a:rPr lang="zh-CN" altLang="en-US" dirty="0" smtClean="0"/>
              <a:t>（或 </a:t>
            </a:r>
            <a:r>
              <a:rPr lang="en-US" altLang="zh-CN" dirty="0" smtClean="0"/>
              <a:t>IMAP</a:t>
            </a:r>
            <a:r>
              <a:rPr lang="zh-CN" altLang="en-US" dirty="0" smtClean="0"/>
              <a:t>）协议读取发送给自己的邮件。 </a:t>
            </a:r>
          </a:p>
        </p:txBody>
      </p:sp>
      <p:sp>
        <p:nvSpPr>
          <p:cNvPr id="2" name="矩形 1"/>
          <p:cNvSpPr/>
          <p:nvPr/>
        </p:nvSpPr>
        <p:spPr>
          <a:xfrm>
            <a:off x="992560" y="4656038"/>
            <a:ext cx="8280920" cy="1077218"/>
          </a:xfrm>
          <a:prstGeom prst="rect">
            <a:avLst/>
          </a:prstGeom>
          <a:solidFill>
            <a:srgbClr val="FFFF66"/>
          </a:solidFill>
          <a:ln>
            <a:solidFill>
              <a:srgbClr val="000066"/>
            </a:solidFill>
          </a:ln>
        </p:spPr>
        <p:txBody>
          <a:bodyPr wrap="square">
            <a:spAutoFit/>
          </a:bodyPr>
          <a:lstStyle/>
          <a:p>
            <a:r>
              <a:rPr lang="zh-CN" altLang="en-US" sz="3200" b="1" dirty="0">
                <a:solidFill>
                  <a:srgbClr val="000066"/>
                </a:solidFill>
                <a:latin typeface="+mn-lt"/>
                <a:ea typeface="+mn-ea"/>
              </a:rPr>
              <a:t>请注意，</a:t>
            </a:r>
            <a:r>
              <a:rPr lang="en-US" altLang="zh-CN" sz="3200" b="1" dirty="0">
                <a:solidFill>
                  <a:srgbClr val="000066"/>
                </a:solidFill>
                <a:latin typeface="+mn-lt"/>
                <a:ea typeface="+mn-ea"/>
              </a:rPr>
              <a:t>POP3 </a:t>
            </a:r>
            <a:r>
              <a:rPr lang="zh-CN" altLang="en-US" sz="3200" b="1" dirty="0">
                <a:solidFill>
                  <a:srgbClr val="000066"/>
                </a:solidFill>
                <a:latin typeface="+mn-lt"/>
                <a:ea typeface="+mn-ea"/>
              </a:rPr>
              <a:t>服务器和 </a:t>
            </a:r>
            <a:r>
              <a:rPr lang="en-US" altLang="zh-CN" sz="3200" b="1" dirty="0">
                <a:solidFill>
                  <a:srgbClr val="000066"/>
                </a:solidFill>
                <a:latin typeface="+mn-lt"/>
                <a:ea typeface="+mn-ea"/>
              </a:rPr>
              <a:t>POP3 </a:t>
            </a:r>
            <a:r>
              <a:rPr lang="zh-CN" altLang="en-US" sz="3200" b="1" dirty="0">
                <a:solidFill>
                  <a:srgbClr val="000066"/>
                </a:solidFill>
                <a:latin typeface="+mn-lt"/>
                <a:ea typeface="+mn-ea"/>
              </a:rPr>
              <a:t>客户之间的通信是由 </a:t>
            </a:r>
            <a:r>
              <a:rPr lang="en-US" altLang="zh-CN" sz="3200" b="1" dirty="0">
                <a:solidFill>
                  <a:srgbClr val="000066"/>
                </a:solidFill>
                <a:latin typeface="+mn-lt"/>
                <a:ea typeface="+mn-ea"/>
              </a:rPr>
              <a:t>POP3 </a:t>
            </a:r>
            <a:r>
              <a:rPr lang="zh-CN" altLang="en-US" sz="3200" b="1" dirty="0">
                <a:solidFill>
                  <a:srgbClr val="000066"/>
                </a:solidFill>
                <a:latin typeface="+mn-lt"/>
                <a:ea typeface="+mn-ea"/>
              </a:rPr>
              <a:t>客户发起的。</a:t>
            </a:r>
          </a:p>
        </p:txBody>
      </p:sp>
    </p:spTree>
    <p:extLst>
      <p:ext uri="{BB962C8B-B14F-4D97-AF65-F5344CB8AC3E}">
        <p14:creationId xmlns:p14="http://schemas.microsoft.com/office/powerpoint/2010/main" val="28329688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图瓦卢的故事</a:t>
            </a:r>
          </a:p>
        </p:txBody>
      </p:sp>
      <p:sp>
        <p:nvSpPr>
          <p:cNvPr id="13315" name="Rectangle 3"/>
          <p:cNvSpPr>
            <a:spLocks noGrp="1" noChangeArrowheads="1"/>
          </p:cNvSpPr>
          <p:nvPr>
            <p:ph type="body" idx="1"/>
          </p:nvPr>
        </p:nvSpPr>
        <p:spPr>
          <a:xfrm>
            <a:off x="1423988" y="2349500"/>
            <a:ext cx="7772400" cy="3538538"/>
          </a:xfrm>
        </p:spPr>
        <p:txBody>
          <a:bodyPr/>
          <a:lstStyle/>
          <a:p>
            <a:pPr eaLnBrk="1" hangingPunct="1"/>
            <a:r>
              <a:rPr lang="zh-CN" altLang="en-US" sz="3600"/>
              <a:t>太平洋岛国图瓦卢自然资源有限，但这个人均每周收入仅为</a:t>
            </a:r>
            <a:r>
              <a:rPr lang="en-US" altLang="zh-CN" sz="3600"/>
              <a:t>12</a:t>
            </a:r>
            <a:r>
              <a:rPr lang="zh-CN" altLang="en-US" sz="3600"/>
              <a:t>英镑的小国却幸运地拥有互联网域名“</a:t>
            </a:r>
            <a:r>
              <a:rPr lang="en-US" altLang="zh-CN" sz="3600"/>
              <a:t>.tv”</a:t>
            </a:r>
            <a:r>
              <a:rPr lang="zh-CN" altLang="en-US" sz="3600"/>
              <a:t>的“版权”，这成为该国经济收入的重要来源之一。</a:t>
            </a:r>
          </a:p>
          <a:p>
            <a:pPr eaLnBrk="1" hangingPunct="1"/>
            <a:endParaRPr lang="zh-CN" altLang="en-US" sz="3600"/>
          </a:p>
          <a:p>
            <a:pPr eaLnBrk="1" hangingPunct="1"/>
            <a:endParaRPr lang="en-US" altLang="zh-CN" sz="3600"/>
          </a:p>
        </p:txBody>
      </p:sp>
      <p:sp>
        <p:nvSpPr>
          <p:cNvPr id="13316" name="Rectangle 4"/>
          <p:cNvSpPr>
            <a:spLocks noChangeArrowheads="1"/>
          </p:cNvSpPr>
          <p:nvPr/>
        </p:nvSpPr>
        <p:spPr bwMode="auto">
          <a:xfrm>
            <a:off x="381001" y="-323165"/>
            <a:ext cx="184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86078293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pPr algn="ctr" eaLnBrk="1" hangingPunct="1"/>
            <a:r>
              <a:rPr lang="zh-CN" altLang="en-US" dirty="0" smtClean="0">
                <a:ea typeface="黑体" pitchFamily="49" charset="-122"/>
              </a:rPr>
              <a:t>电子邮件的组成</a:t>
            </a:r>
          </a:p>
        </p:txBody>
      </p:sp>
      <p:sp>
        <p:nvSpPr>
          <p:cNvPr id="1155075" name="Rectangle 3"/>
          <p:cNvSpPr>
            <a:spLocks noGrp="1" noChangeArrowheads="1"/>
          </p:cNvSpPr>
          <p:nvPr>
            <p:ph idx="1"/>
          </p:nvPr>
        </p:nvSpPr>
        <p:spPr/>
        <p:txBody>
          <a:bodyPr/>
          <a:lstStyle/>
          <a:p>
            <a:pPr eaLnBrk="1" hangingPunct="1">
              <a:defRPr/>
            </a:pPr>
            <a:r>
              <a:rPr lang="zh-CN" altLang="en-US" dirty="0" smtClean="0"/>
              <a:t>电子邮件由</a:t>
            </a:r>
            <a:r>
              <a:rPr lang="zh-CN" altLang="en-US" dirty="0" smtClean="0">
                <a:solidFill>
                  <a:srgbClr val="FF0000"/>
                </a:solidFill>
              </a:rPr>
              <a:t>信封 </a:t>
            </a:r>
            <a:r>
              <a:rPr lang="en-US" altLang="zh-CN" dirty="0" smtClean="0"/>
              <a:t>(envelope) </a:t>
            </a:r>
            <a:r>
              <a:rPr lang="zh-CN" altLang="en-US" dirty="0" smtClean="0"/>
              <a:t>和</a:t>
            </a:r>
            <a:r>
              <a:rPr lang="zh-CN" altLang="en-US" dirty="0" smtClean="0">
                <a:solidFill>
                  <a:srgbClr val="FF0000"/>
                </a:solidFill>
              </a:rPr>
              <a:t>内容 </a:t>
            </a:r>
            <a:r>
              <a:rPr lang="en-US" altLang="zh-CN" dirty="0" smtClean="0"/>
              <a:t>(content) </a:t>
            </a:r>
            <a:r>
              <a:rPr lang="zh-CN" altLang="en-US" dirty="0" smtClean="0"/>
              <a:t>两部分组成。</a:t>
            </a:r>
          </a:p>
          <a:p>
            <a:pPr eaLnBrk="1" hangingPunct="1">
              <a:defRPr/>
            </a:pPr>
            <a:r>
              <a:rPr lang="zh-CN" altLang="en-US" dirty="0" smtClean="0"/>
              <a:t>电子邮件的传输程序根据邮件信封上的信息来传送邮件。用户在从自己的邮箱中读取邮件时才能见到邮件的内容。</a:t>
            </a:r>
          </a:p>
          <a:p>
            <a:pPr eaLnBrk="1" hangingPunct="1">
              <a:defRPr/>
            </a:pPr>
            <a:r>
              <a:rPr lang="zh-CN" altLang="en-US" dirty="0" smtClean="0"/>
              <a:t>在邮件的信封上，最重要的就是收件人的地址。  </a:t>
            </a:r>
          </a:p>
        </p:txBody>
      </p:sp>
    </p:spTree>
    <p:extLst>
      <p:ext uri="{BB962C8B-B14F-4D97-AF65-F5344CB8AC3E}">
        <p14:creationId xmlns:p14="http://schemas.microsoft.com/office/powerpoint/2010/main" val="1421016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50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550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5075" grpId="0"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ChangeArrowheads="1"/>
          </p:cNvSpPr>
          <p:nvPr/>
        </p:nvSpPr>
        <p:spPr bwMode="auto">
          <a:xfrm>
            <a:off x="776536" y="2371477"/>
            <a:ext cx="8725314" cy="769491"/>
          </a:xfrm>
          <a:prstGeom prst="rect">
            <a:avLst/>
          </a:prstGeom>
          <a:solidFill>
            <a:srgbClr val="FFFF66"/>
          </a:solidFill>
          <a:ln w="9525">
            <a:solidFill>
              <a:schemeClr val="tx1"/>
            </a:solidFill>
            <a:miter lim="800000"/>
            <a:headEnd/>
            <a:tailEnd/>
          </a:ln>
          <a:effectLst/>
        </p:spPr>
        <p:txBody>
          <a:bodyPr wrap="none" anchor="ctr"/>
          <a:lstStyle/>
          <a:p>
            <a:pPr eaLnBrk="1" hangingPunct="1"/>
            <a:endParaRPr lang="zh-CN" altLang="en-US"/>
          </a:p>
        </p:txBody>
      </p:sp>
      <p:sp>
        <p:nvSpPr>
          <p:cNvPr id="242691" name="Rectangle 3"/>
          <p:cNvSpPr>
            <a:spLocks noGrp="1" noChangeArrowheads="1"/>
          </p:cNvSpPr>
          <p:nvPr>
            <p:ph type="title"/>
          </p:nvPr>
        </p:nvSpPr>
        <p:spPr/>
        <p:txBody>
          <a:bodyPr/>
          <a:lstStyle/>
          <a:p>
            <a:pPr algn="ctr" eaLnBrk="1" hangingPunct="1">
              <a:defRPr/>
            </a:pPr>
            <a:r>
              <a:rPr dirty="0"/>
              <a:t>电子邮件地址的格式</a:t>
            </a:r>
          </a:p>
        </p:txBody>
      </p:sp>
      <p:sp>
        <p:nvSpPr>
          <p:cNvPr id="1157124" name="Rectangle 4"/>
          <p:cNvSpPr>
            <a:spLocks noGrp="1" noChangeArrowheads="1"/>
          </p:cNvSpPr>
          <p:nvPr>
            <p:ph idx="1"/>
          </p:nvPr>
        </p:nvSpPr>
        <p:spPr/>
        <p:txBody>
          <a:bodyPr/>
          <a:lstStyle/>
          <a:p>
            <a:pPr marL="316531" indent="-316531" eaLnBrk="1" hangingPunct="1">
              <a:spcBef>
                <a:spcPts val="554"/>
              </a:spcBef>
              <a:defRPr/>
            </a:pPr>
            <a:r>
              <a:rPr lang="en-US" altLang="zh-CN" dirty="0" smtClean="0"/>
              <a:t>TCP/IP </a:t>
            </a:r>
            <a:r>
              <a:rPr lang="zh-CN" altLang="en-US" dirty="0" smtClean="0"/>
              <a:t>体系的电子邮件系统规定电子邮件地址的格式如下：</a:t>
            </a:r>
          </a:p>
          <a:p>
            <a:pPr marL="316531" indent="-316531" eaLnBrk="1" hangingPunct="1">
              <a:spcBef>
                <a:spcPct val="45000"/>
              </a:spcBef>
              <a:spcAft>
                <a:spcPct val="45000"/>
              </a:spcAft>
              <a:buFont typeface="Wingdings" panose="05000000000000000000" pitchFamily="2" charset="2"/>
              <a:buNone/>
              <a:defRPr/>
            </a:pPr>
            <a:r>
              <a:rPr lang="zh-CN" altLang="en-US" dirty="0" smtClean="0"/>
              <a:t> </a:t>
            </a:r>
            <a:r>
              <a:rPr lang="en-US" altLang="zh-CN" dirty="0" smtClean="0"/>
              <a:t>	 </a:t>
            </a:r>
            <a:r>
              <a:rPr lang="zh-CN" altLang="en-US" dirty="0" smtClean="0"/>
              <a:t>收件人邮箱名</a:t>
            </a:r>
            <a:r>
              <a:rPr lang="en-US" altLang="zh-CN" dirty="0" smtClean="0"/>
              <a:t>@</a:t>
            </a:r>
            <a:r>
              <a:rPr lang="zh-CN" altLang="en-US" dirty="0" smtClean="0"/>
              <a:t>邮箱所在主机的域名      </a:t>
            </a:r>
            <a:r>
              <a:rPr lang="en-US" altLang="zh-CN" dirty="0" smtClean="0"/>
              <a:t>(6-1)</a:t>
            </a:r>
          </a:p>
          <a:p>
            <a:pPr marL="316531" indent="-316531" eaLnBrk="1" hangingPunct="1">
              <a:spcBef>
                <a:spcPct val="0"/>
              </a:spcBef>
              <a:spcAft>
                <a:spcPct val="25000"/>
              </a:spcAft>
              <a:defRPr/>
            </a:pPr>
            <a:r>
              <a:rPr lang="zh-CN" altLang="en-US" dirty="0" smtClean="0"/>
              <a:t>符号“</a:t>
            </a:r>
            <a:r>
              <a:rPr lang="en-US" altLang="zh-CN" dirty="0" smtClean="0"/>
              <a:t>@”</a:t>
            </a:r>
            <a:r>
              <a:rPr lang="zh-CN" altLang="en-US" dirty="0" smtClean="0"/>
              <a:t>读作“</a:t>
            </a:r>
            <a:r>
              <a:rPr lang="en-US" altLang="zh-CN" dirty="0" smtClean="0"/>
              <a:t>at”</a:t>
            </a:r>
            <a:r>
              <a:rPr lang="zh-CN" altLang="en-US" dirty="0" smtClean="0"/>
              <a:t>，表示“在”的意思。 </a:t>
            </a:r>
          </a:p>
          <a:p>
            <a:pPr marL="316531" indent="-316531" eaLnBrk="1" hangingPunct="1">
              <a:spcBef>
                <a:spcPct val="0"/>
              </a:spcBef>
              <a:spcAft>
                <a:spcPct val="45000"/>
              </a:spcAft>
              <a:defRPr/>
            </a:pPr>
            <a:r>
              <a:rPr lang="zh-CN" altLang="en-US" dirty="0" smtClean="0"/>
              <a:t>例如电子邮件地址 </a:t>
            </a:r>
            <a:r>
              <a:rPr lang="en-US" altLang="zh-CN" dirty="0" smtClean="0"/>
              <a:t>xiexiren@tsinghua.org.cn</a:t>
            </a:r>
          </a:p>
        </p:txBody>
      </p:sp>
      <p:grpSp>
        <p:nvGrpSpPr>
          <p:cNvPr id="1157125" name="Group 5"/>
          <p:cNvGrpSpPr>
            <a:grpSpLocks/>
          </p:cNvGrpSpPr>
          <p:nvPr/>
        </p:nvGrpSpPr>
        <p:grpSpPr bwMode="auto">
          <a:xfrm>
            <a:off x="5267134" y="4437112"/>
            <a:ext cx="4134380" cy="1728787"/>
            <a:chOff x="3152" y="2931"/>
            <a:chExt cx="2404" cy="1089"/>
          </a:xfrm>
        </p:grpSpPr>
        <p:sp>
          <p:nvSpPr>
            <p:cNvPr id="254987" name="Line 6"/>
            <p:cNvSpPr>
              <a:spLocks noChangeShapeType="1"/>
            </p:cNvSpPr>
            <p:nvPr/>
          </p:nvSpPr>
          <p:spPr bwMode="auto">
            <a:xfrm>
              <a:off x="3696" y="2931"/>
              <a:ext cx="1702"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nvGrpSpPr>
            <p:cNvPr id="254988" name="Group 7"/>
            <p:cNvGrpSpPr>
              <a:grpSpLocks/>
            </p:cNvGrpSpPr>
            <p:nvPr/>
          </p:nvGrpSpPr>
          <p:grpSpPr bwMode="auto">
            <a:xfrm>
              <a:off x="3152" y="3339"/>
              <a:ext cx="2404" cy="681"/>
              <a:chOff x="3152" y="3339"/>
              <a:chExt cx="2404" cy="681"/>
            </a:xfrm>
          </p:grpSpPr>
          <p:sp>
            <p:nvSpPr>
              <p:cNvPr id="254989" name="AutoShape 8"/>
              <p:cNvSpPr>
                <a:spLocks noChangeArrowheads="1"/>
              </p:cNvSpPr>
              <p:nvPr/>
            </p:nvSpPr>
            <p:spPr bwMode="auto">
              <a:xfrm>
                <a:off x="3152" y="3339"/>
                <a:ext cx="2404" cy="681"/>
              </a:xfrm>
              <a:prstGeom prst="wedgeRoundRectCallout">
                <a:avLst>
                  <a:gd name="adj1" fmla="val 167"/>
                  <a:gd name="adj2" fmla="val -108148"/>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endParaRPr lang="zh-CN" altLang="zh-CN" sz="2800" b="1">
                  <a:solidFill>
                    <a:srgbClr val="000099"/>
                  </a:solidFill>
                </a:endParaRPr>
              </a:p>
            </p:txBody>
          </p:sp>
          <p:sp>
            <p:nvSpPr>
              <p:cNvPr id="254990" name="Text Box 9"/>
              <p:cNvSpPr txBox="1">
                <a:spLocks noChangeArrowheads="1"/>
              </p:cNvSpPr>
              <p:nvPr/>
            </p:nvSpPr>
            <p:spPr bwMode="auto">
              <a:xfrm>
                <a:off x="3179" y="3386"/>
                <a:ext cx="2300"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zh-CN" altLang="en-US" sz="2800" b="1">
                    <a:solidFill>
                      <a:srgbClr val="000099"/>
                    </a:solidFill>
                    <a:latin typeface="黑体" pitchFamily="49" charset="-122"/>
                    <a:ea typeface="黑体" pitchFamily="49" charset="-122"/>
                  </a:rPr>
                  <a:t>邮箱所在的主机的域名</a:t>
                </a:r>
              </a:p>
              <a:p>
                <a:pPr eaLnBrk="1" hangingPunct="1"/>
                <a:r>
                  <a:rPr lang="zh-CN" altLang="en-US" sz="2800" b="1">
                    <a:solidFill>
                      <a:srgbClr val="000099"/>
                    </a:solidFill>
                    <a:latin typeface="黑体" pitchFamily="49" charset="-122"/>
                    <a:ea typeface="黑体" pitchFamily="49" charset="-122"/>
                  </a:rPr>
                  <a:t>在全世界必须是唯一的 </a:t>
                </a:r>
              </a:p>
            </p:txBody>
          </p:sp>
        </p:grpSp>
      </p:grpSp>
      <p:grpSp>
        <p:nvGrpSpPr>
          <p:cNvPr id="1157130" name="Group 10"/>
          <p:cNvGrpSpPr>
            <a:grpSpLocks/>
          </p:cNvGrpSpPr>
          <p:nvPr/>
        </p:nvGrpSpPr>
        <p:grpSpPr bwMode="auto">
          <a:xfrm>
            <a:off x="704528" y="4437112"/>
            <a:ext cx="5030390" cy="1728787"/>
            <a:chOff x="545" y="2931"/>
            <a:chExt cx="2925" cy="1089"/>
          </a:xfrm>
        </p:grpSpPr>
        <p:sp>
          <p:nvSpPr>
            <p:cNvPr id="254983" name="Line 11"/>
            <p:cNvSpPr>
              <a:spLocks noChangeShapeType="1"/>
            </p:cNvSpPr>
            <p:nvPr/>
          </p:nvSpPr>
          <p:spPr bwMode="auto">
            <a:xfrm>
              <a:off x="2597" y="2931"/>
              <a:ext cx="873"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nvGrpSpPr>
            <p:cNvPr id="254984" name="Group 12"/>
            <p:cNvGrpSpPr>
              <a:grpSpLocks/>
            </p:cNvGrpSpPr>
            <p:nvPr/>
          </p:nvGrpSpPr>
          <p:grpSpPr bwMode="auto">
            <a:xfrm>
              <a:off x="545" y="3339"/>
              <a:ext cx="2223" cy="681"/>
              <a:chOff x="545" y="3339"/>
              <a:chExt cx="2223" cy="681"/>
            </a:xfrm>
          </p:grpSpPr>
          <p:sp>
            <p:nvSpPr>
              <p:cNvPr id="254985" name="AutoShape 13"/>
              <p:cNvSpPr>
                <a:spLocks noChangeArrowheads="1"/>
              </p:cNvSpPr>
              <p:nvPr/>
            </p:nvSpPr>
            <p:spPr bwMode="auto">
              <a:xfrm>
                <a:off x="545" y="3339"/>
                <a:ext cx="2223" cy="681"/>
              </a:xfrm>
              <a:prstGeom prst="wedgeRoundRectCallout">
                <a:avLst>
                  <a:gd name="adj1" fmla="val 63764"/>
                  <a:gd name="adj2" fmla="val -108148"/>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endParaRPr lang="zh-CN" altLang="zh-CN" sz="2800" b="1">
                  <a:solidFill>
                    <a:srgbClr val="000099"/>
                  </a:solidFill>
                </a:endParaRPr>
              </a:p>
            </p:txBody>
          </p:sp>
          <p:sp>
            <p:nvSpPr>
              <p:cNvPr id="254986" name="Text Box 14"/>
              <p:cNvSpPr txBox="1">
                <a:spLocks noChangeArrowheads="1"/>
              </p:cNvSpPr>
              <p:nvPr/>
            </p:nvSpPr>
            <p:spPr bwMode="auto">
              <a:xfrm>
                <a:off x="591" y="3385"/>
                <a:ext cx="2091"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zh-CN" altLang="en-US" sz="2800" b="1">
                    <a:solidFill>
                      <a:srgbClr val="000099"/>
                    </a:solidFill>
                    <a:latin typeface="黑体" pitchFamily="49" charset="-122"/>
                    <a:ea typeface="黑体" pitchFamily="49" charset="-122"/>
                  </a:rPr>
                  <a:t>这个用户名在该域名</a:t>
                </a:r>
              </a:p>
              <a:p>
                <a:pPr eaLnBrk="1" hangingPunct="1"/>
                <a:r>
                  <a:rPr lang="zh-CN" altLang="en-US" sz="2800" b="1">
                    <a:solidFill>
                      <a:srgbClr val="000099"/>
                    </a:solidFill>
                    <a:latin typeface="黑体" pitchFamily="49" charset="-122"/>
                    <a:ea typeface="黑体" pitchFamily="49" charset="-122"/>
                  </a:rPr>
                  <a:t>的范围内是唯一的。 </a:t>
                </a:r>
              </a:p>
            </p:txBody>
          </p:sp>
        </p:grpSp>
      </p:grpSp>
    </p:spTree>
    <p:extLst>
      <p:ext uri="{BB962C8B-B14F-4D97-AF65-F5344CB8AC3E}">
        <p14:creationId xmlns:p14="http://schemas.microsoft.com/office/powerpoint/2010/main" val="39084387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57124">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571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57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pPr eaLnBrk="1" hangingPunct="1"/>
            <a:r>
              <a:rPr lang="en-US" altLang="zh-CN" dirty="0" smtClean="0">
                <a:ea typeface="黑体" pitchFamily="49" charset="-122"/>
              </a:rPr>
              <a:t>6.5.2  </a:t>
            </a:r>
            <a:r>
              <a:rPr lang="zh-CN" altLang="en-US" dirty="0" smtClean="0">
                <a:ea typeface="黑体" pitchFamily="49" charset="-122"/>
              </a:rPr>
              <a:t>简单邮件传送协议 </a:t>
            </a:r>
            <a:r>
              <a:rPr lang="en-US" altLang="zh-CN" dirty="0" smtClean="0">
                <a:ea typeface="黑体" pitchFamily="49" charset="-122"/>
              </a:rPr>
              <a:t>SMTP </a:t>
            </a:r>
          </a:p>
        </p:txBody>
      </p:sp>
      <p:sp>
        <p:nvSpPr>
          <p:cNvPr id="1159171" name="Rectangle 3"/>
          <p:cNvSpPr>
            <a:spLocks noGrp="1" noChangeArrowheads="1"/>
          </p:cNvSpPr>
          <p:nvPr>
            <p:ph idx="1"/>
          </p:nvPr>
        </p:nvSpPr>
        <p:spPr/>
        <p:txBody>
          <a:bodyPr/>
          <a:lstStyle/>
          <a:p>
            <a:pPr eaLnBrk="1" hangingPunct="1">
              <a:defRPr/>
            </a:pPr>
            <a:r>
              <a:rPr lang="en-US" altLang="zh-CN" dirty="0" smtClean="0"/>
              <a:t>SMTP </a:t>
            </a:r>
            <a:r>
              <a:rPr lang="zh-CN" altLang="en-US" dirty="0" smtClean="0"/>
              <a:t>所规定的就是在两个相互通信的 </a:t>
            </a:r>
            <a:r>
              <a:rPr lang="en-US" altLang="zh-CN" dirty="0" smtClean="0"/>
              <a:t>SMTP </a:t>
            </a:r>
            <a:r>
              <a:rPr lang="zh-CN" altLang="en-US" dirty="0" smtClean="0"/>
              <a:t>进程之间应如何交换信息。</a:t>
            </a:r>
          </a:p>
          <a:p>
            <a:pPr eaLnBrk="1" hangingPunct="1">
              <a:defRPr/>
            </a:pPr>
            <a:r>
              <a:rPr lang="zh-CN" altLang="en-US" dirty="0" smtClean="0"/>
              <a:t>由于 </a:t>
            </a:r>
            <a:r>
              <a:rPr lang="en-US" altLang="zh-CN" dirty="0" smtClean="0"/>
              <a:t>SMTP </a:t>
            </a:r>
            <a:r>
              <a:rPr lang="zh-CN" altLang="en-US" dirty="0" smtClean="0"/>
              <a:t>使用</a:t>
            </a:r>
            <a:r>
              <a:rPr lang="zh-CN" altLang="en-US" dirty="0" smtClean="0">
                <a:solidFill>
                  <a:srgbClr val="FF0000"/>
                </a:solidFill>
              </a:rPr>
              <a:t>客户服务器</a:t>
            </a:r>
            <a:r>
              <a:rPr lang="zh-CN" altLang="en-US" dirty="0" smtClean="0"/>
              <a:t>方式，因此负责发送邮件的 </a:t>
            </a:r>
            <a:r>
              <a:rPr lang="en-US" altLang="zh-CN" dirty="0" smtClean="0"/>
              <a:t>SMTP </a:t>
            </a:r>
            <a:r>
              <a:rPr lang="zh-CN" altLang="en-US" dirty="0" smtClean="0"/>
              <a:t>进程就是 </a:t>
            </a:r>
            <a:r>
              <a:rPr lang="en-US" altLang="zh-CN" dirty="0" smtClean="0"/>
              <a:t>SMTP </a:t>
            </a:r>
            <a:r>
              <a:rPr lang="zh-CN" altLang="en-US" dirty="0" smtClean="0"/>
              <a:t>客户，而负责接收邮件的 </a:t>
            </a:r>
            <a:r>
              <a:rPr lang="en-US" altLang="zh-CN" dirty="0" smtClean="0"/>
              <a:t>SMTP </a:t>
            </a:r>
            <a:r>
              <a:rPr lang="zh-CN" altLang="en-US" dirty="0" smtClean="0"/>
              <a:t>进程就是 </a:t>
            </a:r>
            <a:r>
              <a:rPr lang="en-US" altLang="zh-CN" dirty="0" smtClean="0"/>
              <a:t>SMTP </a:t>
            </a:r>
            <a:r>
              <a:rPr lang="zh-CN" altLang="en-US" dirty="0" smtClean="0"/>
              <a:t>服务器。</a:t>
            </a:r>
          </a:p>
          <a:p>
            <a:pPr eaLnBrk="1" hangingPunct="1">
              <a:defRPr/>
            </a:pPr>
            <a:r>
              <a:rPr lang="en-US" altLang="zh-CN" dirty="0" smtClean="0"/>
              <a:t>SMTP </a:t>
            </a:r>
            <a:r>
              <a:rPr lang="zh-CN" altLang="en-US" dirty="0" smtClean="0"/>
              <a:t>规定了 </a:t>
            </a:r>
            <a:r>
              <a:rPr lang="en-US" altLang="zh-CN" dirty="0" smtClean="0"/>
              <a:t>14 </a:t>
            </a:r>
            <a:r>
              <a:rPr lang="zh-CN" altLang="en-US" dirty="0" smtClean="0"/>
              <a:t>条命令和 </a:t>
            </a:r>
            <a:r>
              <a:rPr lang="en-US" altLang="zh-CN" dirty="0" smtClean="0"/>
              <a:t>21 </a:t>
            </a:r>
            <a:r>
              <a:rPr lang="zh-CN" altLang="en-US" dirty="0" smtClean="0"/>
              <a:t>种应答信息。每条命令用 </a:t>
            </a:r>
            <a:r>
              <a:rPr lang="en-US" altLang="zh-CN" dirty="0" smtClean="0"/>
              <a:t>4 </a:t>
            </a:r>
            <a:r>
              <a:rPr lang="zh-CN" altLang="en-US" dirty="0" smtClean="0"/>
              <a:t>个字母组成，而每一种应答信息一般只有一行信息，由一个 </a:t>
            </a:r>
            <a:r>
              <a:rPr lang="en-US" altLang="zh-CN" dirty="0" smtClean="0"/>
              <a:t>3 </a:t>
            </a:r>
            <a:r>
              <a:rPr lang="zh-CN" altLang="en-US" dirty="0" smtClean="0"/>
              <a:t>位数字的代码开始，后面附上（也可不附上）很简单的文字说明。  </a:t>
            </a:r>
          </a:p>
        </p:txBody>
      </p:sp>
    </p:spTree>
    <p:extLst>
      <p:ext uri="{BB962C8B-B14F-4D97-AF65-F5344CB8AC3E}">
        <p14:creationId xmlns:p14="http://schemas.microsoft.com/office/powerpoint/2010/main" val="411560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591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59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pPr algn="ctr" eaLnBrk="1" hangingPunct="1"/>
            <a:r>
              <a:rPr lang="en-US" altLang="zh-CN" smtClean="0">
                <a:ea typeface="黑体" pitchFamily="49" charset="-122"/>
              </a:rPr>
              <a:t>SMTP </a:t>
            </a:r>
            <a:r>
              <a:rPr lang="zh-CN" altLang="en-US" smtClean="0">
                <a:ea typeface="黑体" pitchFamily="49" charset="-122"/>
              </a:rPr>
              <a:t>通信的三个阶段 </a:t>
            </a:r>
          </a:p>
        </p:txBody>
      </p:sp>
      <p:sp>
        <p:nvSpPr>
          <p:cNvPr id="248836" name="Rectangle 3"/>
          <p:cNvSpPr>
            <a:spLocks noGrp="1" noChangeArrowheads="1"/>
          </p:cNvSpPr>
          <p:nvPr>
            <p:ph idx="1"/>
          </p:nvPr>
        </p:nvSpPr>
        <p:spPr/>
        <p:txBody>
          <a:bodyPr/>
          <a:lstStyle/>
          <a:p>
            <a:pPr eaLnBrk="1" hangingPunct="1">
              <a:buFont typeface="Wingdings" panose="05000000000000000000" pitchFamily="2" charset="2"/>
              <a:buNone/>
              <a:defRPr/>
            </a:pPr>
            <a:r>
              <a:rPr lang="en-US" altLang="zh-CN" dirty="0" smtClean="0">
                <a:solidFill>
                  <a:srgbClr val="FF0000"/>
                </a:solidFill>
              </a:rPr>
              <a:t>1. </a:t>
            </a:r>
            <a:r>
              <a:rPr lang="zh-CN" altLang="en-US" dirty="0" smtClean="0">
                <a:solidFill>
                  <a:srgbClr val="FF0000"/>
                </a:solidFill>
              </a:rPr>
              <a:t>连接建立：</a:t>
            </a:r>
            <a:r>
              <a:rPr lang="zh-CN" altLang="en-US" dirty="0" smtClean="0"/>
              <a:t>连接是在发送主机的 </a:t>
            </a:r>
            <a:r>
              <a:rPr lang="en-US" altLang="zh-CN" dirty="0" smtClean="0"/>
              <a:t>SMTP </a:t>
            </a:r>
            <a:r>
              <a:rPr lang="zh-CN" altLang="en-US" dirty="0" smtClean="0"/>
              <a:t>客户和接收主机的 </a:t>
            </a:r>
            <a:r>
              <a:rPr lang="en-US" altLang="zh-CN" dirty="0" smtClean="0"/>
              <a:t>SMTP </a:t>
            </a:r>
            <a:r>
              <a:rPr lang="zh-CN" altLang="en-US" dirty="0" smtClean="0"/>
              <a:t>服务器之间建立的。</a:t>
            </a:r>
            <a:r>
              <a:rPr lang="en-US" altLang="zh-CN" dirty="0" smtClean="0">
                <a:solidFill>
                  <a:srgbClr val="0000FF"/>
                </a:solidFill>
              </a:rPr>
              <a:t>SMTP</a:t>
            </a:r>
            <a:r>
              <a:rPr lang="zh-CN" altLang="en-US" dirty="0" smtClean="0">
                <a:solidFill>
                  <a:srgbClr val="0000FF"/>
                </a:solidFill>
              </a:rPr>
              <a:t>不使用中间的邮件服务器。</a:t>
            </a:r>
            <a:r>
              <a:rPr lang="zh-CN" altLang="en-US" sz="3600" dirty="0" smtClean="0"/>
              <a:t> </a:t>
            </a:r>
            <a:r>
              <a:rPr lang="zh-CN" altLang="en-US" dirty="0" smtClean="0"/>
              <a:t>  </a:t>
            </a:r>
          </a:p>
          <a:p>
            <a:pPr eaLnBrk="1" hangingPunct="1">
              <a:buFont typeface="Wingdings" panose="05000000000000000000" pitchFamily="2" charset="2"/>
              <a:buNone/>
              <a:defRPr/>
            </a:pPr>
            <a:r>
              <a:rPr lang="en-US" altLang="zh-CN" dirty="0" smtClean="0">
                <a:solidFill>
                  <a:srgbClr val="FF0000"/>
                </a:solidFill>
              </a:rPr>
              <a:t>2. </a:t>
            </a:r>
            <a:r>
              <a:rPr lang="zh-CN" altLang="en-US" dirty="0" smtClean="0">
                <a:solidFill>
                  <a:srgbClr val="FF0000"/>
                </a:solidFill>
              </a:rPr>
              <a:t>邮件传送</a:t>
            </a:r>
          </a:p>
          <a:p>
            <a:pPr eaLnBrk="1" hangingPunct="1">
              <a:buFont typeface="Wingdings" panose="05000000000000000000" pitchFamily="2" charset="2"/>
              <a:buNone/>
              <a:defRPr/>
            </a:pPr>
            <a:r>
              <a:rPr lang="en-US" altLang="zh-CN" dirty="0" smtClean="0">
                <a:solidFill>
                  <a:srgbClr val="FF0000"/>
                </a:solidFill>
              </a:rPr>
              <a:t>3. </a:t>
            </a:r>
            <a:r>
              <a:rPr lang="zh-CN" altLang="en-US" dirty="0" smtClean="0">
                <a:solidFill>
                  <a:srgbClr val="FF0000"/>
                </a:solidFill>
              </a:rPr>
              <a:t>连接释放：</a:t>
            </a:r>
            <a:r>
              <a:rPr lang="zh-CN" altLang="en-US" dirty="0" smtClean="0"/>
              <a:t>邮件发送完毕后，</a:t>
            </a:r>
            <a:r>
              <a:rPr lang="en-US" altLang="zh-CN" dirty="0" smtClean="0"/>
              <a:t>SMTP </a:t>
            </a:r>
            <a:r>
              <a:rPr lang="zh-CN" altLang="en-US" dirty="0" smtClean="0"/>
              <a:t>应释放 </a:t>
            </a:r>
            <a:r>
              <a:rPr lang="en-US" altLang="zh-CN" dirty="0" smtClean="0"/>
              <a:t>TCP </a:t>
            </a:r>
            <a:r>
              <a:rPr lang="zh-CN" altLang="en-US" dirty="0" smtClean="0"/>
              <a:t>连接。 </a:t>
            </a:r>
          </a:p>
        </p:txBody>
      </p:sp>
    </p:spTree>
    <p:extLst>
      <p:ext uri="{BB962C8B-B14F-4D97-AF65-F5344CB8AC3E}">
        <p14:creationId xmlns:p14="http://schemas.microsoft.com/office/powerpoint/2010/main" val="4251439880"/>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pPr marL="838200" indent="-838200" eaLnBrk="1" hangingPunct="1"/>
            <a:r>
              <a:rPr lang="en-US" altLang="zh-CN" dirty="0" smtClean="0">
                <a:ea typeface="黑体" pitchFamily="49" charset="-122"/>
              </a:rPr>
              <a:t>6.5.3  </a:t>
            </a:r>
            <a:r>
              <a:rPr lang="zh-CN" altLang="en-US" dirty="0" smtClean="0">
                <a:ea typeface="黑体" pitchFamily="49" charset="-122"/>
              </a:rPr>
              <a:t>电子邮件的信息格式 </a:t>
            </a:r>
          </a:p>
        </p:txBody>
      </p:sp>
      <p:sp>
        <p:nvSpPr>
          <p:cNvPr id="1163267" name="Rectangle 3"/>
          <p:cNvSpPr>
            <a:spLocks noGrp="1" noChangeArrowheads="1"/>
          </p:cNvSpPr>
          <p:nvPr>
            <p:ph idx="1"/>
          </p:nvPr>
        </p:nvSpPr>
        <p:spPr/>
        <p:txBody>
          <a:bodyPr/>
          <a:lstStyle/>
          <a:p>
            <a:pPr eaLnBrk="1" hangingPunct="1">
              <a:defRPr/>
            </a:pPr>
            <a:r>
              <a:rPr lang="zh-CN" altLang="en-US" dirty="0" smtClean="0"/>
              <a:t>一个电子邮件分为</a:t>
            </a:r>
            <a:r>
              <a:rPr lang="zh-CN" altLang="en-US" dirty="0" smtClean="0">
                <a:solidFill>
                  <a:srgbClr val="FF0000"/>
                </a:solidFill>
              </a:rPr>
              <a:t>信封</a:t>
            </a:r>
            <a:r>
              <a:rPr lang="zh-CN" altLang="en-US" dirty="0" smtClean="0"/>
              <a:t>和</a:t>
            </a:r>
            <a:r>
              <a:rPr lang="zh-CN" altLang="en-US" dirty="0" smtClean="0">
                <a:solidFill>
                  <a:srgbClr val="FF0000"/>
                </a:solidFill>
              </a:rPr>
              <a:t>内容</a:t>
            </a:r>
            <a:r>
              <a:rPr lang="zh-CN" altLang="en-US" dirty="0" smtClean="0"/>
              <a:t>两大部分。</a:t>
            </a:r>
          </a:p>
          <a:p>
            <a:pPr eaLnBrk="1" hangingPunct="1">
              <a:defRPr/>
            </a:pPr>
            <a:r>
              <a:rPr lang="en-US" altLang="zh-CN" dirty="0" smtClean="0"/>
              <a:t>RFC 822 </a:t>
            </a:r>
            <a:r>
              <a:rPr lang="zh-CN" altLang="en-US" dirty="0" smtClean="0"/>
              <a:t>只规定了邮件</a:t>
            </a:r>
            <a:r>
              <a:rPr lang="zh-CN" altLang="en-US" dirty="0" smtClean="0">
                <a:solidFill>
                  <a:srgbClr val="FF0000"/>
                </a:solidFill>
              </a:rPr>
              <a:t>内容</a:t>
            </a:r>
            <a:r>
              <a:rPr lang="zh-CN" altLang="en-US" dirty="0" smtClean="0"/>
              <a:t>中的</a:t>
            </a:r>
            <a:r>
              <a:rPr lang="zh-CN" altLang="en-US" dirty="0" smtClean="0">
                <a:solidFill>
                  <a:srgbClr val="FF0000"/>
                </a:solidFill>
              </a:rPr>
              <a:t>首部 </a:t>
            </a:r>
            <a:r>
              <a:rPr lang="en-US" altLang="zh-CN" dirty="0" smtClean="0"/>
              <a:t>(header) </a:t>
            </a:r>
            <a:r>
              <a:rPr lang="zh-CN" altLang="en-US" dirty="0" smtClean="0"/>
              <a:t>格式，而对邮件的</a:t>
            </a:r>
            <a:r>
              <a:rPr lang="zh-CN" altLang="en-US" dirty="0" smtClean="0">
                <a:solidFill>
                  <a:srgbClr val="FF0000"/>
                </a:solidFill>
              </a:rPr>
              <a:t>主体 </a:t>
            </a:r>
            <a:r>
              <a:rPr lang="en-US" altLang="zh-CN" dirty="0" smtClean="0"/>
              <a:t>(body )</a:t>
            </a:r>
            <a:r>
              <a:rPr lang="zh-CN" altLang="en-US" dirty="0" smtClean="0"/>
              <a:t>部分则让用户自由撰写。</a:t>
            </a:r>
          </a:p>
          <a:p>
            <a:pPr eaLnBrk="1" hangingPunct="1">
              <a:defRPr/>
            </a:pPr>
            <a:r>
              <a:rPr lang="zh-CN" altLang="en-US" dirty="0" smtClean="0"/>
              <a:t>用户写好首部后，邮件系统将自动地将信封所需的信息提取出来并写在信封上。所以用户不需要填写电子邮件信封上的信息。</a:t>
            </a:r>
          </a:p>
          <a:p>
            <a:pPr eaLnBrk="1" hangingPunct="1">
              <a:defRPr/>
            </a:pPr>
            <a:r>
              <a:rPr lang="zh-CN" altLang="en-US" dirty="0" smtClean="0"/>
              <a:t>邮件内容首部包括一些关键字，后面加上冒号。最重要的关键字是：</a:t>
            </a:r>
            <a:r>
              <a:rPr lang="en-US" altLang="zh-CN" dirty="0" smtClean="0"/>
              <a:t>To </a:t>
            </a:r>
            <a:r>
              <a:rPr lang="zh-CN" altLang="en-US" dirty="0" smtClean="0"/>
              <a:t>和 </a:t>
            </a:r>
            <a:r>
              <a:rPr lang="en-US" altLang="zh-CN" dirty="0" smtClean="0"/>
              <a:t>Subject</a:t>
            </a:r>
            <a:r>
              <a:rPr lang="zh-CN" altLang="en-US" dirty="0" smtClean="0"/>
              <a:t>。</a:t>
            </a:r>
            <a:r>
              <a:rPr lang="zh-CN" altLang="en-US" sz="3600" dirty="0" smtClean="0"/>
              <a:t>  </a:t>
            </a:r>
            <a:r>
              <a:rPr lang="zh-CN" altLang="en-US" dirty="0" smtClean="0"/>
              <a:t> </a:t>
            </a:r>
          </a:p>
        </p:txBody>
      </p:sp>
    </p:spTree>
    <p:extLst>
      <p:ext uri="{BB962C8B-B14F-4D97-AF65-F5344CB8AC3E}">
        <p14:creationId xmlns:p14="http://schemas.microsoft.com/office/powerpoint/2010/main" val="740719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632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632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63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pPr algn="ctr" eaLnBrk="1" hangingPunct="1"/>
            <a:r>
              <a:rPr lang="zh-CN" altLang="en-US" smtClean="0">
                <a:ea typeface="黑体" pitchFamily="49" charset="-122"/>
              </a:rPr>
              <a:t>邮件内容的首部 </a:t>
            </a:r>
          </a:p>
        </p:txBody>
      </p:sp>
      <p:sp>
        <p:nvSpPr>
          <p:cNvPr id="116531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sz="3000" dirty="0">
                <a:solidFill>
                  <a:srgbClr val="FF0000"/>
                </a:solidFill>
              </a:rPr>
              <a:t>“To</a:t>
            </a:r>
            <a:r>
              <a:rPr lang="en-US" altLang="zh-CN" sz="3000" dirty="0" smtClean="0">
                <a:solidFill>
                  <a:srgbClr val="FF0000"/>
                </a:solidFill>
              </a:rPr>
              <a:t>:” </a:t>
            </a:r>
            <a:r>
              <a:rPr lang="zh-CN" altLang="en-US" sz="3000" dirty="0" smtClean="0"/>
              <a:t>后面</a:t>
            </a:r>
            <a:r>
              <a:rPr lang="zh-CN" altLang="en-US" sz="3000" dirty="0"/>
              <a:t>填入一个或多个收件人的电子邮件地址。用户只需打开地址簿，点击收件人名字，收件人的电子邮件地址就会自动地填入到合适的位置上。</a:t>
            </a:r>
          </a:p>
          <a:p>
            <a:r>
              <a:rPr lang="en-US" altLang="zh-CN" sz="3000" dirty="0">
                <a:solidFill>
                  <a:srgbClr val="FF0000"/>
                </a:solidFill>
              </a:rPr>
              <a:t>“Subject:” </a:t>
            </a:r>
            <a:r>
              <a:rPr lang="zh-CN" altLang="en-US" sz="3000" dirty="0" smtClean="0"/>
              <a:t>是</a:t>
            </a:r>
            <a:r>
              <a:rPr lang="zh-CN" altLang="en-US" sz="3000" dirty="0"/>
              <a:t>邮件的主题。它反映了邮件的主要内容，便于用户查找邮件。</a:t>
            </a:r>
          </a:p>
          <a:p>
            <a:r>
              <a:rPr lang="en-US" altLang="zh-CN" sz="3000" dirty="0">
                <a:solidFill>
                  <a:srgbClr val="FF0000"/>
                </a:solidFill>
              </a:rPr>
              <a:t>“Cc:”  </a:t>
            </a:r>
            <a:r>
              <a:rPr lang="zh-CN" altLang="en-US" sz="3000" dirty="0" smtClean="0"/>
              <a:t>表示</a:t>
            </a:r>
            <a:r>
              <a:rPr lang="zh-CN" altLang="en-US" sz="3000" dirty="0"/>
              <a:t>应给某某人发送一个邮件副本。</a:t>
            </a:r>
          </a:p>
          <a:p>
            <a:r>
              <a:rPr lang="en-US" altLang="zh-CN" sz="3000" dirty="0">
                <a:solidFill>
                  <a:srgbClr val="FF0000"/>
                </a:solidFill>
              </a:rPr>
              <a:t>“From” </a:t>
            </a:r>
            <a:r>
              <a:rPr lang="zh-CN" altLang="en-US" sz="3000" dirty="0"/>
              <a:t>和 “</a:t>
            </a:r>
            <a:r>
              <a:rPr lang="en-US" altLang="zh-CN" sz="3000" dirty="0"/>
              <a:t>Date” </a:t>
            </a:r>
            <a:r>
              <a:rPr lang="zh-CN" altLang="en-US" sz="3000" dirty="0"/>
              <a:t>表示发信人的电子邮件地址和发信日期</a:t>
            </a:r>
            <a:r>
              <a:rPr lang="zh-CN" altLang="en-US" sz="3000" dirty="0" smtClean="0"/>
              <a:t>。</a:t>
            </a:r>
            <a:endParaRPr lang="en-US" altLang="zh-CN" sz="3000" dirty="0" smtClean="0"/>
          </a:p>
          <a:p>
            <a:r>
              <a:rPr lang="en-US" altLang="zh-CN" sz="3000" dirty="0">
                <a:solidFill>
                  <a:srgbClr val="FF0000"/>
                </a:solidFill>
              </a:rPr>
              <a:t>“Reply-To” </a:t>
            </a:r>
            <a:r>
              <a:rPr lang="zh-CN" altLang="en-US" sz="3000" dirty="0"/>
              <a:t>是对方回信所用的地址。   </a:t>
            </a:r>
          </a:p>
        </p:txBody>
      </p:sp>
    </p:spTree>
    <p:extLst>
      <p:ext uri="{BB962C8B-B14F-4D97-AF65-F5344CB8AC3E}">
        <p14:creationId xmlns:p14="http://schemas.microsoft.com/office/powerpoint/2010/main" val="42902118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53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653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653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653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5315" grpId="0" build="p"/>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pPr eaLnBrk="1" hangingPunct="1"/>
            <a:r>
              <a:rPr lang="en-US" altLang="zh-CN" sz="4000" dirty="0" smtClean="0">
                <a:ea typeface="黑体" pitchFamily="49" charset="-122"/>
              </a:rPr>
              <a:t>6.5.4  </a:t>
            </a:r>
            <a:r>
              <a:rPr lang="zh-CN" altLang="en-US" sz="4000" dirty="0" smtClean="0">
                <a:ea typeface="黑体" pitchFamily="49" charset="-122"/>
              </a:rPr>
              <a:t>邮件读取协议</a:t>
            </a:r>
            <a:r>
              <a:rPr lang="en-US" altLang="zh-CN" sz="4000" dirty="0" smtClean="0">
                <a:ea typeface="黑体" pitchFamily="49" charset="-122"/>
              </a:rPr>
              <a:t>POP3 </a:t>
            </a:r>
            <a:r>
              <a:rPr lang="zh-CN" altLang="en-US" sz="4000" dirty="0" smtClean="0">
                <a:ea typeface="黑体" pitchFamily="49" charset="-122"/>
              </a:rPr>
              <a:t>和 </a:t>
            </a:r>
            <a:r>
              <a:rPr lang="en-US" altLang="zh-CN" sz="4000" dirty="0" smtClean="0">
                <a:ea typeface="黑体" pitchFamily="49" charset="-122"/>
              </a:rPr>
              <a:t>IMAP</a:t>
            </a:r>
          </a:p>
        </p:txBody>
      </p:sp>
      <p:sp>
        <p:nvSpPr>
          <p:cNvPr id="116736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邮局协议 </a:t>
            </a:r>
            <a:r>
              <a:rPr lang="en-US" altLang="zh-CN" dirty="0"/>
              <a:t>POP </a:t>
            </a:r>
            <a:r>
              <a:rPr lang="zh-CN" altLang="en-US" dirty="0"/>
              <a:t>是一个非常简单、但功能有限的邮件读取协议，现在使用的是它的第三个版本 </a:t>
            </a:r>
            <a:r>
              <a:rPr lang="en-US" altLang="zh-CN" dirty="0">
                <a:solidFill>
                  <a:srgbClr val="FF0000"/>
                </a:solidFill>
              </a:rPr>
              <a:t>POP3</a:t>
            </a:r>
            <a:r>
              <a:rPr lang="zh-CN" altLang="en-US" dirty="0">
                <a:solidFill>
                  <a:srgbClr val="FF0000"/>
                </a:solidFill>
              </a:rPr>
              <a:t>。</a:t>
            </a:r>
          </a:p>
          <a:p>
            <a:r>
              <a:rPr lang="en-US" altLang="zh-CN" dirty="0"/>
              <a:t>POP </a:t>
            </a:r>
            <a:r>
              <a:rPr lang="zh-CN" altLang="en-US" dirty="0"/>
              <a:t>也使用</a:t>
            </a:r>
            <a:r>
              <a:rPr lang="zh-CN" altLang="en-US" dirty="0">
                <a:solidFill>
                  <a:srgbClr val="FF0000"/>
                </a:solidFill>
              </a:rPr>
              <a:t>客户</a:t>
            </a:r>
            <a:r>
              <a:rPr lang="en-US" altLang="zh-CN" dirty="0">
                <a:solidFill>
                  <a:srgbClr val="FF0000"/>
                </a:solidFill>
              </a:rPr>
              <a:t>-</a:t>
            </a:r>
            <a:r>
              <a:rPr lang="zh-CN" altLang="en-US" dirty="0">
                <a:solidFill>
                  <a:srgbClr val="FF0000"/>
                </a:solidFill>
              </a:rPr>
              <a:t>服务器</a:t>
            </a:r>
            <a:r>
              <a:rPr lang="zh-CN" altLang="en-US" dirty="0"/>
              <a:t>的工作方式。</a:t>
            </a:r>
          </a:p>
          <a:p>
            <a:r>
              <a:rPr lang="zh-CN" altLang="en-US" dirty="0"/>
              <a:t>在接收邮件的用户 </a:t>
            </a:r>
            <a:r>
              <a:rPr lang="en-US" altLang="zh-CN" dirty="0"/>
              <a:t>PC </a:t>
            </a:r>
            <a:r>
              <a:rPr lang="zh-CN" altLang="en-US" dirty="0"/>
              <a:t>机中必须运行 </a:t>
            </a:r>
            <a:r>
              <a:rPr lang="en-US" altLang="zh-CN" dirty="0"/>
              <a:t>POP </a:t>
            </a:r>
            <a:r>
              <a:rPr lang="zh-CN" altLang="en-US" dirty="0"/>
              <a:t>客户程序，而在用户所连接的 </a:t>
            </a:r>
            <a:r>
              <a:rPr lang="en-US" altLang="zh-CN" dirty="0"/>
              <a:t>ISP </a:t>
            </a:r>
            <a:r>
              <a:rPr lang="zh-CN" altLang="en-US" dirty="0"/>
              <a:t>的邮件服务器中则运行 </a:t>
            </a:r>
            <a:r>
              <a:rPr lang="en-US" altLang="zh-CN" dirty="0"/>
              <a:t>POP </a:t>
            </a:r>
            <a:r>
              <a:rPr lang="zh-CN" altLang="en-US" dirty="0"/>
              <a:t>服务器程序。   </a:t>
            </a:r>
          </a:p>
        </p:txBody>
      </p:sp>
    </p:spTree>
    <p:extLst>
      <p:ext uri="{BB962C8B-B14F-4D97-AF65-F5344CB8AC3E}">
        <p14:creationId xmlns:p14="http://schemas.microsoft.com/office/powerpoint/2010/main" val="640036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736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673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63" grpId="0" build="p"/>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pPr algn="ctr" eaLnBrk="1" hangingPunct="1"/>
            <a:r>
              <a:rPr lang="en-US" altLang="zh-CN" dirty="0" smtClean="0">
                <a:ea typeface="黑体" pitchFamily="49" charset="-122"/>
              </a:rPr>
              <a:t>IMAP </a:t>
            </a:r>
            <a:r>
              <a:rPr lang="zh-CN" altLang="en-US" dirty="0" smtClean="0">
                <a:ea typeface="黑体" pitchFamily="49" charset="-122"/>
              </a:rPr>
              <a:t>协议</a:t>
            </a:r>
            <a:endParaRPr lang="en-US" altLang="zh-CN" dirty="0" smtClean="0">
              <a:ea typeface="黑体" pitchFamily="49" charset="-122"/>
            </a:endParaRPr>
          </a:p>
        </p:txBody>
      </p:sp>
      <p:sp>
        <p:nvSpPr>
          <p:cNvPr id="1169411" name="Rectangle 3"/>
          <p:cNvSpPr>
            <a:spLocks noGrp="1" noChangeArrowheads="1"/>
          </p:cNvSpPr>
          <p:nvPr>
            <p:ph idx="1"/>
          </p:nvPr>
        </p:nvSpPr>
        <p:spPr/>
        <p:txBody>
          <a:bodyPr/>
          <a:lstStyle/>
          <a:p>
            <a:pPr>
              <a:defRPr/>
            </a:pPr>
            <a:r>
              <a:rPr lang="en-US" altLang="zh-CN" sz="2800" dirty="0" smtClean="0"/>
              <a:t>IMAP </a:t>
            </a:r>
            <a:r>
              <a:rPr lang="en-US" altLang="zh-CN" sz="2800" dirty="0">
                <a:ea typeface="黑体" pitchFamily="49" charset="-122"/>
              </a:rPr>
              <a:t>(Internet Message Access Protocol</a:t>
            </a:r>
            <a:r>
              <a:rPr lang="en-US" altLang="zh-CN" sz="2800" dirty="0" smtClean="0">
                <a:ea typeface="黑体" pitchFamily="49" charset="-122"/>
              </a:rPr>
              <a:t>) </a:t>
            </a:r>
            <a:r>
              <a:rPr lang="zh-CN" altLang="en-US" sz="2800" dirty="0" smtClean="0"/>
              <a:t>也是按</a:t>
            </a:r>
            <a:r>
              <a:rPr lang="zh-CN" altLang="en-US" sz="2800" dirty="0" smtClean="0">
                <a:solidFill>
                  <a:srgbClr val="FF0000"/>
                </a:solidFill>
              </a:rPr>
              <a:t>客户服务器</a:t>
            </a:r>
            <a:r>
              <a:rPr lang="zh-CN" altLang="en-US" sz="2800" dirty="0" smtClean="0"/>
              <a:t>方式工作，现在较新的是版本 </a:t>
            </a:r>
            <a:r>
              <a:rPr lang="en-US" altLang="zh-CN" sz="2800" dirty="0" smtClean="0"/>
              <a:t>4</a:t>
            </a:r>
            <a:r>
              <a:rPr lang="zh-CN" altLang="en-US" sz="2800" dirty="0" smtClean="0"/>
              <a:t>，即 </a:t>
            </a:r>
            <a:r>
              <a:rPr lang="en-US" altLang="zh-CN" sz="2800" dirty="0" smtClean="0"/>
              <a:t>IMAP4</a:t>
            </a:r>
            <a:r>
              <a:rPr lang="zh-CN" altLang="en-US" sz="2800" dirty="0" smtClean="0"/>
              <a:t>。</a:t>
            </a:r>
          </a:p>
          <a:p>
            <a:pPr eaLnBrk="1" hangingPunct="1">
              <a:defRPr/>
            </a:pPr>
            <a:r>
              <a:rPr lang="zh-CN" altLang="en-US" sz="2800" dirty="0" smtClean="0"/>
              <a:t>用户在自己的 </a:t>
            </a:r>
            <a:r>
              <a:rPr lang="en-US" altLang="zh-CN" sz="2800" dirty="0" smtClean="0"/>
              <a:t>PC </a:t>
            </a:r>
            <a:r>
              <a:rPr lang="zh-CN" altLang="en-US" sz="2800" dirty="0" smtClean="0"/>
              <a:t>机上就可以操纵 </a:t>
            </a:r>
            <a:r>
              <a:rPr lang="en-US" altLang="zh-CN" sz="2800" dirty="0" smtClean="0"/>
              <a:t>ISP </a:t>
            </a:r>
            <a:r>
              <a:rPr lang="zh-CN" altLang="en-US" sz="2800" dirty="0" smtClean="0"/>
              <a:t>的邮件服务器的邮箱，就像在本地操纵一样。</a:t>
            </a:r>
          </a:p>
          <a:p>
            <a:pPr eaLnBrk="1" hangingPunct="1">
              <a:defRPr/>
            </a:pPr>
            <a:r>
              <a:rPr lang="zh-CN" altLang="en-US" sz="2800" dirty="0" smtClean="0"/>
              <a:t>因此 </a:t>
            </a:r>
            <a:r>
              <a:rPr lang="en-US" altLang="zh-CN" sz="2800" dirty="0" smtClean="0">
                <a:solidFill>
                  <a:srgbClr val="FF0000"/>
                </a:solidFill>
              </a:rPr>
              <a:t>IMAP </a:t>
            </a:r>
            <a:r>
              <a:rPr lang="zh-CN" altLang="en-US" sz="2800" dirty="0" smtClean="0">
                <a:solidFill>
                  <a:srgbClr val="FF0000"/>
                </a:solidFill>
              </a:rPr>
              <a:t>是一个联机协议。</a:t>
            </a:r>
            <a:r>
              <a:rPr lang="zh-CN" altLang="en-US" sz="2800" dirty="0" smtClean="0"/>
              <a:t>当用户 </a:t>
            </a:r>
            <a:r>
              <a:rPr lang="en-US" altLang="zh-CN" sz="2800" dirty="0" smtClean="0"/>
              <a:t>PC </a:t>
            </a:r>
            <a:r>
              <a:rPr lang="zh-CN" altLang="en-US" sz="2800" dirty="0" smtClean="0"/>
              <a:t>机上的 </a:t>
            </a:r>
            <a:r>
              <a:rPr lang="en-US" altLang="zh-CN" sz="2800" dirty="0" smtClean="0"/>
              <a:t>IMAP </a:t>
            </a:r>
            <a:r>
              <a:rPr lang="zh-CN" altLang="en-US" sz="2800" dirty="0" smtClean="0"/>
              <a:t>客户程序打开 </a:t>
            </a:r>
            <a:r>
              <a:rPr lang="en-US" altLang="zh-CN" sz="2800" dirty="0" smtClean="0"/>
              <a:t>IMAP </a:t>
            </a:r>
            <a:r>
              <a:rPr lang="zh-CN" altLang="en-US" sz="2800" dirty="0" smtClean="0"/>
              <a:t>服务器的邮箱时，用户就可看到邮件的首部。若用户需要打开某个邮件，则该邮件才传到用户的计算机上。</a:t>
            </a:r>
            <a:r>
              <a:rPr lang="zh-CN" altLang="en-US" dirty="0" smtClean="0"/>
              <a:t> </a:t>
            </a:r>
          </a:p>
        </p:txBody>
      </p:sp>
    </p:spTree>
    <p:extLst>
      <p:ext uri="{BB962C8B-B14F-4D97-AF65-F5344CB8AC3E}">
        <p14:creationId xmlns:p14="http://schemas.microsoft.com/office/powerpoint/2010/main" val="38707817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694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694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pPr algn="ctr" eaLnBrk="1" hangingPunct="1"/>
            <a:r>
              <a:rPr lang="en-US" altLang="zh-CN" dirty="0" smtClean="0">
                <a:ea typeface="黑体" pitchFamily="49" charset="-122"/>
              </a:rPr>
              <a:t>IMAP </a:t>
            </a:r>
            <a:r>
              <a:rPr lang="zh-CN" altLang="en-US" dirty="0" smtClean="0">
                <a:ea typeface="黑体" pitchFamily="49" charset="-122"/>
              </a:rPr>
              <a:t>的特点</a:t>
            </a:r>
          </a:p>
        </p:txBody>
      </p:sp>
      <p:sp>
        <p:nvSpPr>
          <p:cNvPr id="117145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sz="2800" dirty="0" smtClean="0"/>
              <a:t>IMAP </a:t>
            </a:r>
            <a:r>
              <a:rPr lang="zh-CN" altLang="en-US" sz="2800" dirty="0" smtClean="0"/>
              <a:t>最大</a:t>
            </a:r>
            <a:r>
              <a:rPr lang="zh-CN" altLang="en-US" sz="2800" dirty="0"/>
              <a:t>的好处就是用户可以在不同的地方使用不同的计算机随时上网阅读和处理自己的邮件。</a:t>
            </a:r>
          </a:p>
          <a:p>
            <a:r>
              <a:rPr lang="en-US" altLang="zh-CN" sz="2800" dirty="0"/>
              <a:t>IMAP </a:t>
            </a:r>
            <a:r>
              <a:rPr lang="zh-CN" altLang="en-US" sz="2800" dirty="0"/>
              <a:t>还允许收件人只读取邮件中的某一个部分。例如，收到了一个带有视像附件（此文件可能很大）的邮件。为了节省时间，可以先下载邮件的正文部分，待以后有时间再读取或下载这个很长的附件。</a:t>
            </a:r>
          </a:p>
          <a:p>
            <a:r>
              <a:rPr lang="en-US" altLang="zh-CN" sz="2800" dirty="0"/>
              <a:t>IMAP </a:t>
            </a:r>
            <a:r>
              <a:rPr lang="zh-CN" altLang="en-US" sz="2800" dirty="0"/>
              <a:t>的缺点是如果用户没有将邮件复制到自己的 </a:t>
            </a:r>
            <a:r>
              <a:rPr lang="en-US" altLang="zh-CN" sz="2800" dirty="0"/>
              <a:t>PC </a:t>
            </a:r>
            <a:r>
              <a:rPr lang="zh-CN" altLang="en-US" sz="2800" dirty="0"/>
              <a:t>上，则邮件一直是存放在 </a:t>
            </a:r>
            <a:r>
              <a:rPr lang="en-US" altLang="zh-CN" sz="2800" dirty="0"/>
              <a:t>IMAP </a:t>
            </a:r>
            <a:r>
              <a:rPr lang="zh-CN" altLang="en-US" sz="2800" dirty="0"/>
              <a:t>服务器上。因此用户需要经常与 </a:t>
            </a:r>
            <a:r>
              <a:rPr lang="en-US" altLang="zh-CN" sz="2800" dirty="0"/>
              <a:t>IMAP </a:t>
            </a:r>
            <a:r>
              <a:rPr lang="zh-CN" altLang="en-US" sz="2800" dirty="0"/>
              <a:t>服务器建立连接。  </a:t>
            </a:r>
          </a:p>
        </p:txBody>
      </p:sp>
    </p:spTree>
    <p:extLst>
      <p:ext uri="{BB962C8B-B14F-4D97-AF65-F5344CB8AC3E}">
        <p14:creationId xmlns:p14="http://schemas.microsoft.com/office/powerpoint/2010/main" val="3997935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14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14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1459" grpId="0" build="p"/>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pPr algn="ctr" eaLnBrk="1" hangingPunct="1"/>
            <a:r>
              <a:rPr lang="zh-CN" altLang="en-US" smtClean="0">
                <a:ea typeface="黑体" pitchFamily="49" charset="-122"/>
              </a:rPr>
              <a:t>必须注意</a:t>
            </a:r>
          </a:p>
        </p:txBody>
      </p:sp>
      <p:sp>
        <p:nvSpPr>
          <p:cNvPr id="1173507" name="Rectangle 3"/>
          <p:cNvSpPr>
            <a:spLocks noGrp="1" noChangeArrowheads="1"/>
          </p:cNvSpPr>
          <p:nvPr>
            <p:ph idx="1"/>
          </p:nvPr>
        </p:nvSpPr>
        <p:spPr/>
        <p:txBody>
          <a:bodyPr/>
          <a:lstStyle/>
          <a:p>
            <a:pPr eaLnBrk="1" hangingPunct="1"/>
            <a:r>
              <a:rPr lang="zh-CN" altLang="en-US" dirty="0" smtClean="0">
                <a:ea typeface="黑体" pitchFamily="49" charset="-122"/>
              </a:rPr>
              <a:t>不要将邮件读取协议 </a:t>
            </a:r>
            <a:r>
              <a:rPr lang="en-US" altLang="zh-CN" dirty="0" smtClean="0">
                <a:ea typeface="黑体" pitchFamily="49" charset="-122"/>
              </a:rPr>
              <a:t>POP </a:t>
            </a:r>
            <a:r>
              <a:rPr lang="zh-CN" altLang="en-US" dirty="0" smtClean="0">
                <a:ea typeface="黑体" pitchFamily="49" charset="-122"/>
              </a:rPr>
              <a:t>或 </a:t>
            </a:r>
            <a:r>
              <a:rPr lang="en-US" altLang="zh-CN" dirty="0" smtClean="0">
                <a:ea typeface="黑体" pitchFamily="49" charset="-122"/>
              </a:rPr>
              <a:t>IMAP </a:t>
            </a:r>
            <a:r>
              <a:rPr lang="zh-CN" altLang="en-US" dirty="0" smtClean="0">
                <a:ea typeface="黑体" pitchFamily="49" charset="-122"/>
              </a:rPr>
              <a:t>与邮件传送协议 </a:t>
            </a:r>
            <a:r>
              <a:rPr lang="en-US" altLang="zh-CN" dirty="0" smtClean="0">
                <a:ea typeface="黑体" pitchFamily="49" charset="-122"/>
              </a:rPr>
              <a:t>SMTP </a:t>
            </a:r>
            <a:r>
              <a:rPr lang="zh-CN" altLang="en-US" dirty="0" smtClean="0">
                <a:ea typeface="黑体" pitchFamily="49" charset="-122"/>
              </a:rPr>
              <a:t>弄混。</a:t>
            </a:r>
          </a:p>
          <a:p>
            <a:pPr eaLnBrk="1" hangingPunct="1"/>
            <a:r>
              <a:rPr lang="zh-CN" altLang="en-US" dirty="0" smtClean="0">
                <a:ea typeface="黑体" pitchFamily="49" charset="-122"/>
              </a:rPr>
              <a:t>发信人的用户代理向源邮件服务器发送邮件，以及源邮件服务器向目的邮件服务器发送邮件，都是使用 </a:t>
            </a:r>
            <a:r>
              <a:rPr lang="en-US" altLang="zh-CN" dirty="0" smtClean="0">
                <a:ea typeface="黑体" pitchFamily="49" charset="-122"/>
              </a:rPr>
              <a:t>SMTP </a:t>
            </a:r>
            <a:r>
              <a:rPr lang="zh-CN" altLang="en-US" dirty="0" smtClean="0">
                <a:ea typeface="黑体" pitchFamily="49" charset="-122"/>
              </a:rPr>
              <a:t>协议。</a:t>
            </a:r>
          </a:p>
          <a:p>
            <a:pPr eaLnBrk="1" hangingPunct="1"/>
            <a:r>
              <a:rPr lang="zh-CN" altLang="en-US" dirty="0" smtClean="0">
                <a:ea typeface="黑体" pitchFamily="49" charset="-122"/>
              </a:rPr>
              <a:t>而 </a:t>
            </a:r>
            <a:r>
              <a:rPr lang="en-US" altLang="zh-CN" dirty="0" smtClean="0">
                <a:ea typeface="黑体" pitchFamily="49" charset="-122"/>
              </a:rPr>
              <a:t>POP </a:t>
            </a:r>
            <a:r>
              <a:rPr lang="zh-CN" altLang="en-US" dirty="0" smtClean="0">
                <a:ea typeface="黑体" pitchFamily="49" charset="-122"/>
              </a:rPr>
              <a:t>协议或 </a:t>
            </a:r>
            <a:r>
              <a:rPr lang="en-US" altLang="zh-CN" dirty="0" smtClean="0">
                <a:ea typeface="黑体" pitchFamily="49" charset="-122"/>
              </a:rPr>
              <a:t>IMAP </a:t>
            </a:r>
            <a:r>
              <a:rPr lang="zh-CN" altLang="en-US" dirty="0" smtClean="0">
                <a:ea typeface="黑体" pitchFamily="49" charset="-122"/>
              </a:rPr>
              <a:t>协议则是用户从目的邮件服务器上读取邮件所使用的协议。 </a:t>
            </a:r>
          </a:p>
        </p:txBody>
      </p:sp>
    </p:spTree>
    <p:extLst>
      <p:ext uri="{BB962C8B-B14F-4D97-AF65-F5344CB8AC3E}">
        <p14:creationId xmlns:p14="http://schemas.microsoft.com/office/powerpoint/2010/main" val="8527551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3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35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350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endParaRPr lang="zh-CN" altLang="zh-CN" smtClean="0"/>
          </a:p>
        </p:txBody>
      </p:sp>
      <p:sp>
        <p:nvSpPr>
          <p:cNvPr id="14339" name="Rectangle 3"/>
          <p:cNvSpPr>
            <a:spLocks noGrp="1" noChangeArrowheads="1"/>
          </p:cNvSpPr>
          <p:nvPr>
            <p:ph type="body" idx="1"/>
          </p:nvPr>
        </p:nvSpPr>
        <p:spPr>
          <a:xfrm>
            <a:off x="1136650" y="1773238"/>
            <a:ext cx="8059738" cy="4114800"/>
          </a:xfrm>
        </p:spPr>
        <p:txBody>
          <a:bodyPr/>
          <a:lstStyle/>
          <a:p>
            <a:pPr eaLnBrk="1" hangingPunct="1"/>
            <a:r>
              <a:rPr lang="en-US" altLang="zh-CN" sz="3600"/>
              <a:t>1999</a:t>
            </a:r>
            <a:r>
              <a:rPr lang="zh-CN" altLang="en-US" sz="3600"/>
              <a:t>年，国际互联网标准化组织根据该国国名</a:t>
            </a:r>
            <a:r>
              <a:rPr lang="en-US" altLang="zh-CN" sz="3600"/>
              <a:t>"Tuvalu"</a:t>
            </a:r>
            <a:r>
              <a:rPr lang="zh-CN" altLang="en-US" sz="3600"/>
              <a:t>，授予其“</a:t>
            </a:r>
            <a:r>
              <a:rPr lang="en-US" altLang="zh-CN" sz="3600"/>
              <a:t>.tv”</a:t>
            </a:r>
            <a:r>
              <a:rPr lang="zh-CN" altLang="en-US" sz="3600"/>
              <a:t>的域名。由于这个域名的特殊性，多家网络运营商前往其首都富纳富提竞拍，希望将其作为电视等媒体的互联网后缀名。来自美国的一家公司以</a:t>
            </a:r>
            <a:r>
              <a:rPr lang="en-US" altLang="zh-CN" sz="3600"/>
              <a:t>5000</a:t>
            </a:r>
            <a:r>
              <a:rPr lang="zh-CN" altLang="en-US" sz="3600"/>
              <a:t>万美元</a:t>
            </a:r>
            <a:r>
              <a:rPr lang="en-US" altLang="zh-CN" sz="3600"/>
              <a:t>(</a:t>
            </a:r>
            <a:r>
              <a:rPr lang="zh-CN" altLang="en-US" sz="3600"/>
              <a:t>超过图瓦卢当时国内生产总值的一半</a:t>
            </a:r>
            <a:r>
              <a:rPr lang="en-US" altLang="zh-CN" sz="3600"/>
              <a:t>)</a:t>
            </a:r>
            <a:r>
              <a:rPr lang="zh-CN" altLang="en-US" sz="3600"/>
              <a:t>的代价，获得了该域名的经营和使用权。</a:t>
            </a:r>
          </a:p>
        </p:txBody>
      </p:sp>
      <p:sp>
        <p:nvSpPr>
          <p:cNvPr id="14340" name="Rectangle 4"/>
          <p:cNvSpPr>
            <a:spLocks noChangeArrowheads="1"/>
          </p:cNvSpPr>
          <p:nvPr/>
        </p:nvSpPr>
        <p:spPr bwMode="auto">
          <a:xfrm>
            <a:off x="381001" y="-323165"/>
            <a:ext cx="184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5934128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Text Box 15"/>
          <p:cNvSpPr txBox="1">
            <a:spLocks noChangeArrowheads="1"/>
          </p:cNvSpPr>
          <p:nvPr/>
        </p:nvSpPr>
        <p:spPr bwMode="auto">
          <a:xfrm>
            <a:off x="7828504" y="5306045"/>
            <a:ext cx="9877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en-US" altLang="zh-CN" sz="2400" b="1">
                <a:solidFill>
                  <a:srgbClr val="000099"/>
                </a:solidFill>
                <a:latin typeface="Arial" charset="0"/>
                <a:ea typeface="黑体" pitchFamily="49" charset="-122"/>
              </a:rPr>
              <a:t>HTTP</a:t>
            </a:r>
          </a:p>
        </p:txBody>
      </p:sp>
      <p:sp>
        <p:nvSpPr>
          <p:cNvPr id="273411" name="Text Box 14"/>
          <p:cNvSpPr txBox="1">
            <a:spLocks noChangeArrowheads="1"/>
          </p:cNvSpPr>
          <p:nvPr/>
        </p:nvSpPr>
        <p:spPr bwMode="auto">
          <a:xfrm>
            <a:off x="1088642" y="5306045"/>
            <a:ext cx="9877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en-US" altLang="zh-CN" sz="2400" b="1">
                <a:solidFill>
                  <a:srgbClr val="000099"/>
                </a:solidFill>
                <a:latin typeface="Arial" charset="0"/>
                <a:ea typeface="黑体" pitchFamily="49" charset="-122"/>
              </a:rPr>
              <a:t>HTTP</a:t>
            </a:r>
          </a:p>
        </p:txBody>
      </p:sp>
      <p:sp>
        <p:nvSpPr>
          <p:cNvPr id="261124" name="Rectangle 2"/>
          <p:cNvSpPr>
            <a:spLocks noGrp="1" noChangeArrowheads="1"/>
          </p:cNvSpPr>
          <p:nvPr>
            <p:ph type="title"/>
          </p:nvPr>
        </p:nvSpPr>
        <p:spPr/>
        <p:txBody>
          <a:bodyPr/>
          <a:lstStyle/>
          <a:p>
            <a:pPr eaLnBrk="1" hangingPunct="1">
              <a:defRPr/>
            </a:pPr>
            <a:r>
              <a:rPr lang="en-US" altLang="zh-CN" dirty="0"/>
              <a:t>6.5.5  </a:t>
            </a:r>
            <a:r>
              <a:rPr dirty="0"/>
              <a:t>基于万维网的电子邮件</a:t>
            </a:r>
          </a:p>
        </p:txBody>
      </p:sp>
      <p:sp>
        <p:nvSpPr>
          <p:cNvPr id="263174" name="Rectangle 3"/>
          <p:cNvSpPr>
            <a:spLocks noGrp="1" noChangeArrowheads="1"/>
          </p:cNvSpPr>
          <p:nvPr>
            <p:ph idx="1"/>
          </p:nvPr>
        </p:nvSpPr>
        <p:spPr/>
        <p:txBody>
          <a:bodyPr/>
          <a:lstStyle/>
          <a:p>
            <a:pPr marL="316531" indent="-316531" eaLnBrk="1" hangingPunct="1">
              <a:spcBef>
                <a:spcPts val="554"/>
              </a:spcBef>
              <a:defRPr/>
            </a:pPr>
            <a:r>
              <a:rPr lang="zh-CN" altLang="en-US" sz="2800" dirty="0" smtClean="0"/>
              <a:t>电子邮件从 </a:t>
            </a:r>
            <a:r>
              <a:rPr lang="en-US" altLang="zh-CN" sz="2800" dirty="0" smtClean="0"/>
              <a:t>A </a:t>
            </a:r>
            <a:r>
              <a:rPr lang="zh-CN" altLang="en-US" sz="2800" dirty="0" smtClean="0"/>
              <a:t>发送到网易邮件服务器</a:t>
            </a:r>
            <a:r>
              <a:rPr lang="zh-CN" altLang="en-US" sz="2800" dirty="0" smtClean="0">
                <a:solidFill>
                  <a:srgbClr val="FF0000"/>
                </a:solidFill>
              </a:rPr>
              <a:t>使用 </a:t>
            </a:r>
            <a:r>
              <a:rPr lang="en-US" altLang="zh-CN" sz="2800" dirty="0" smtClean="0">
                <a:solidFill>
                  <a:srgbClr val="FF0000"/>
                </a:solidFill>
              </a:rPr>
              <a:t>HTTP </a:t>
            </a:r>
            <a:r>
              <a:rPr lang="zh-CN" altLang="en-US" sz="2800" dirty="0" smtClean="0">
                <a:solidFill>
                  <a:srgbClr val="FF0000"/>
                </a:solidFill>
              </a:rPr>
              <a:t>协议。</a:t>
            </a:r>
          </a:p>
          <a:p>
            <a:pPr marL="316531" indent="-316531" eaLnBrk="1" hangingPunct="1">
              <a:spcBef>
                <a:spcPts val="554"/>
              </a:spcBef>
              <a:defRPr/>
            </a:pPr>
            <a:r>
              <a:rPr lang="zh-CN" altLang="en-US" sz="2800" dirty="0" smtClean="0"/>
              <a:t>两个邮件服务器之间的传送使用 </a:t>
            </a:r>
            <a:r>
              <a:rPr lang="en-US" altLang="zh-CN" sz="2800" dirty="0" smtClean="0"/>
              <a:t>SMTP</a:t>
            </a:r>
            <a:r>
              <a:rPr lang="zh-CN" altLang="en-US" sz="2800" dirty="0" smtClean="0"/>
              <a:t>。</a:t>
            </a:r>
          </a:p>
          <a:p>
            <a:pPr marL="316531" indent="-316531" eaLnBrk="1" hangingPunct="1">
              <a:spcBef>
                <a:spcPts val="554"/>
              </a:spcBef>
              <a:defRPr/>
            </a:pPr>
            <a:r>
              <a:rPr lang="zh-CN" altLang="en-US" sz="2800" dirty="0" smtClean="0"/>
              <a:t>邮件从新浪邮件服务器传送到 </a:t>
            </a:r>
            <a:r>
              <a:rPr lang="en-US" altLang="zh-CN" sz="2800" dirty="0" smtClean="0"/>
              <a:t>B </a:t>
            </a:r>
            <a:r>
              <a:rPr lang="zh-CN" altLang="en-US" sz="2800" dirty="0" smtClean="0"/>
              <a:t>是使用 </a:t>
            </a:r>
            <a:r>
              <a:rPr lang="en-US" altLang="zh-CN" sz="2800" dirty="0" smtClean="0"/>
              <a:t>HTTP </a:t>
            </a:r>
            <a:r>
              <a:rPr lang="zh-CN" altLang="en-US" sz="2800" dirty="0" smtClean="0"/>
              <a:t>协议。</a:t>
            </a:r>
          </a:p>
        </p:txBody>
      </p:sp>
      <p:sp>
        <p:nvSpPr>
          <p:cNvPr id="273414" name="Text Box 4"/>
          <p:cNvSpPr txBox="1">
            <a:spLocks noChangeArrowheads="1"/>
          </p:cNvSpPr>
          <p:nvPr/>
        </p:nvSpPr>
        <p:spPr bwMode="auto">
          <a:xfrm>
            <a:off x="600220" y="5077445"/>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en-US" altLang="zh-CN" sz="2400" b="1">
                <a:solidFill>
                  <a:srgbClr val="000099"/>
                </a:solidFill>
                <a:latin typeface="Arial" charset="0"/>
                <a:ea typeface="黑体" pitchFamily="49" charset="-122"/>
              </a:rPr>
              <a:t>A</a:t>
            </a:r>
          </a:p>
        </p:txBody>
      </p:sp>
      <p:pic>
        <p:nvPicPr>
          <p:cNvPr id="273415" name="Picture 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43467" y="5490196"/>
            <a:ext cx="431668"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3416"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414600" y="5202857"/>
            <a:ext cx="612246" cy="99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3417" name="Picture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906696" y="5202857"/>
            <a:ext cx="612246" cy="99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3418" name="Text Box 8"/>
          <p:cNvSpPr txBox="1">
            <a:spLocks noChangeArrowheads="1"/>
          </p:cNvSpPr>
          <p:nvPr/>
        </p:nvSpPr>
        <p:spPr bwMode="auto">
          <a:xfrm>
            <a:off x="9171662" y="5075857"/>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en-US" altLang="zh-CN" sz="2400" b="1">
                <a:solidFill>
                  <a:srgbClr val="000099"/>
                </a:solidFill>
                <a:latin typeface="Arial" charset="0"/>
                <a:ea typeface="黑体" pitchFamily="49" charset="-122"/>
              </a:rPr>
              <a:t>B</a:t>
            </a:r>
          </a:p>
        </p:txBody>
      </p:sp>
      <p:pic>
        <p:nvPicPr>
          <p:cNvPr id="273419" name="Picture 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9114909" y="5488607"/>
            <a:ext cx="431668"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3420" name="Line 10"/>
          <p:cNvSpPr>
            <a:spLocks noChangeShapeType="1"/>
          </p:cNvSpPr>
          <p:nvPr/>
        </p:nvSpPr>
        <p:spPr bwMode="auto">
          <a:xfrm flipV="1">
            <a:off x="883985" y="5779120"/>
            <a:ext cx="1609725" cy="12700"/>
          </a:xfrm>
          <a:prstGeom prst="line">
            <a:avLst/>
          </a:prstGeom>
          <a:noFill/>
          <a:ln w="762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73421" name="Line 11"/>
          <p:cNvSpPr>
            <a:spLocks noChangeShapeType="1"/>
          </p:cNvSpPr>
          <p:nvPr/>
        </p:nvSpPr>
        <p:spPr bwMode="auto">
          <a:xfrm flipV="1">
            <a:off x="2961494" y="5763246"/>
            <a:ext cx="4056989" cy="15875"/>
          </a:xfrm>
          <a:prstGeom prst="line">
            <a:avLst/>
          </a:prstGeom>
          <a:noFill/>
          <a:ln w="762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73422" name="Line 12"/>
          <p:cNvSpPr>
            <a:spLocks noChangeShapeType="1"/>
          </p:cNvSpPr>
          <p:nvPr/>
        </p:nvSpPr>
        <p:spPr bwMode="auto">
          <a:xfrm flipV="1">
            <a:off x="7518942" y="5763246"/>
            <a:ext cx="1683677" cy="15875"/>
          </a:xfrm>
          <a:prstGeom prst="line">
            <a:avLst/>
          </a:prstGeom>
          <a:noFill/>
          <a:ln w="762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73423" name="Text Box 13"/>
          <p:cNvSpPr txBox="1">
            <a:spLocks noChangeArrowheads="1"/>
          </p:cNvSpPr>
          <p:nvPr/>
        </p:nvSpPr>
        <p:spPr bwMode="auto">
          <a:xfrm>
            <a:off x="4419877" y="5331445"/>
            <a:ext cx="10390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en-US" altLang="zh-CN" sz="2400" b="1">
                <a:solidFill>
                  <a:srgbClr val="000099"/>
                </a:solidFill>
                <a:latin typeface="Arial" charset="0"/>
                <a:ea typeface="黑体" pitchFamily="49" charset="-122"/>
              </a:rPr>
              <a:t>SMTP</a:t>
            </a:r>
          </a:p>
        </p:txBody>
      </p:sp>
      <p:sp>
        <p:nvSpPr>
          <p:cNvPr id="273424" name="Text Box 16"/>
          <p:cNvSpPr txBox="1">
            <a:spLocks noChangeArrowheads="1"/>
          </p:cNvSpPr>
          <p:nvPr/>
        </p:nvSpPr>
        <p:spPr bwMode="auto">
          <a:xfrm>
            <a:off x="1549453" y="4509120"/>
            <a:ext cx="2339102"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ct val="90000"/>
              </a:lnSpc>
            </a:pPr>
            <a:r>
              <a:rPr lang="zh-CN" altLang="en-US" sz="2400" b="1">
                <a:solidFill>
                  <a:srgbClr val="000099"/>
                </a:solidFill>
                <a:latin typeface="Arial" charset="0"/>
                <a:ea typeface="黑体" pitchFamily="49" charset="-122"/>
              </a:rPr>
              <a:t>网易邮件服务器</a:t>
            </a:r>
          </a:p>
          <a:p>
            <a:pPr algn="ctr" eaLnBrk="1" hangingPunct="1">
              <a:lnSpc>
                <a:spcPct val="90000"/>
              </a:lnSpc>
            </a:pPr>
            <a:r>
              <a:rPr lang="en-US" altLang="zh-CN" sz="2400" b="1">
                <a:solidFill>
                  <a:srgbClr val="000099"/>
                </a:solidFill>
                <a:latin typeface="Arial" charset="0"/>
                <a:ea typeface="黑体" pitchFamily="49" charset="-122"/>
              </a:rPr>
              <a:t>mail.163.com</a:t>
            </a:r>
          </a:p>
        </p:txBody>
      </p:sp>
      <p:sp>
        <p:nvSpPr>
          <p:cNvPr id="273425" name="Text Box 17"/>
          <p:cNvSpPr txBox="1">
            <a:spLocks noChangeArrowheads="1"/>
          </p:cNvSpPr>
          <p:nvPr/>
        </p:nvSpPr>
        <p:spPr bwMode="auto">
          <a:xfrm>
            <a:off x="5760120" y="4509120"/>
            <a:ext cx="2662908"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ct val="90000"/>
              </a:lnSpc>
            </a:pPr>
            <a:r>
              <a:rPr lang="zh-CN" altLang="en-US" sz="2400" b="1">
                <a:solidFill>
                  <a:srgbClr val="000099"/>
                </a:solidFill>
                <a:latin typeface="Arial" charset="0"/>
                <a:ea typeface="黑体" pitchFamily="49" charset="-122"/>
              </a:rPr>
              <a:t>新浪邮件服务器</a:t>
            </a:r>
          </a:p>
          <a:p>
            <a:pPr algn="ctr" eaLnBrk="1" hangingPunct="1">
              <a:lnSpc>
                <a:spcPct val="90000"/>
              </a:lnSpc>
            </a:pPr>
            <a:r>
              <a:rPr lang="en-US" altLang="zh-CN" sz="2400" b="1">
                <a:solidFill>
                  <a:srgbClr val="000099"/>
                </a:solidFill>
                <a:latin typeface="Arial" charset="0"/>
                <a:ea typeface="黑体" pitchFamily="49" charset="-122"/>
              </a:rPr>
              <a:t>mail.sina.com.cn</a:t>
            </a:r>
          </a:p>
        </p:txBody>
      </p:sp>
      <p:sp>
        <p:nvSpPr>
          <p:cNvPr id="2" name="矩形 1"/>
          <p:cNvSpPr/>
          <p:nvPr/>
        </p:nvSpPr>
        <p:spPr>
          <a:xfrm>
            <a:off x="920551" y="2924944"/>
            <a:ext cx="8194357" cy="1384995"/>
          </a:xfrm>
          <a:prstGeom prst="rect">
            <a:avLst/>
          </a:prstGeom>
          <a:solidFill>
            <a:srgbClr val="FFFF66"/>
          </a:solidFill>
          <a:ln>
            <a:solidFill>
              <a:srgbClr val="000066"/>
            </a:solidFill>
          </a:ln>
        </p:spPr>
        <p:txBody>
          <a:bodyPr wrap="square">
            <a:spAutoFit/>
          </a:bodyPr>
          <a:lstStyle/>
          <a:p>
            <a:r>
              <a:rPr lang="zh-CN" altLang="zh-CN" sz="2800" b="1" dirty="0">
                <a:solidFill>
                  <a:srgbClr val="FF0000"/>
                </a:solidFill>
                <a:latin typeface="+mn-lt"/>
                <a:ea typeface="+mn-ea"/>
              </a:rPr>
              <a:t>万维网电子邮件的</a:t>
            </a:r>
            <a:r>
              <a:rPr lang="zh-CN" altLang="zh-CN" sz="2800" b="1" dirty="0" smtClean="0">
                <a:solidFill>
                  <a:srgbClr val="FF0000"/>
                </a:solidFill>
                <a:latin typeface="+mn-lt"/>
                <a:ea typeface="+mn-ea"/>
              </a:rPr>
              <a:t>好处：</a:t>
            </a:r>
            <a:r>
              <a:rPr lang="zh-CN" altLang="zh-CN" sz="2800" b="1" dirty="0">
                <a:solidFill>
                  <a:srgbClr val="000066"/>
                </a:solidFill>
                <a:latin typeface="+mn-lt"/>
                <a:ea typeface="+mn-ea"/>
              </a:rPr>
              <a:t>只要能够找到上网的计算机，打开任何一种浏览器就可以非常方便地收发电子邮件。</a:t>
            </a:r>
            <a:endParaRPr lang="zh-CN" altLang="en-US" sz="2800" b="1" dirty="0">
              <a:solidFill>
                <a:srgbClr val="000066"/>
              </a:solidFill>
              <a:latin typeface="+mn-lt"/>
              <a:ea typeface="+mn-ea"/>
            </a:endParaRPr>
          </a:p>
        </p:txBody>
      </p:sp>
    </p:spTree>
    <p:extLst>
      <p:ext uri="{BB962C8B-B14F-4D97-AF65-F5344CB8AC3E}">
        <p14:creationId xmlns:p14="http://schemas.microsoft.com/office/powerpoint/2010/main" val="237340924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pPr eaLnBrk="1" hangingPunct="1"/>
            <a:r>
              <a:rPr lang="en-US" altLang="zh-CN" dirty="0" smtClean="0">
                <a:ea typeface="黑体" pitchFamily="49" charset="-122"/>
              </a:rPr>
              <a:t>6.5.6  </a:t>
            </a:r>
            <a:r>
              <a:rPr lang="zh-CN" altLang="en-US" dirty="0" smtClean="0">
                <a:ea typeface="黑体" pitchFamily="49" charset="-122"/>
              </a:rPr>
              <a:t>通用互联网邮件扩充 </a:t>
            </a:r>
            <a:r>
              <a:rPr lang="en-US" altLang="zh-CN" dirty="0" smtClean="0">
                <a:ea typeface="黑体" pitchFamily="49" charset="-122"/>
              </a:rPr>
              <a:t>MIME</a:t>
            </a:r>
            <a:endParaRPr lang="zh-CN" altLang="en-US" dirty="0" smtClean="0">
              <a:ea typeface="黑体" pitchFamily="49" charset="-122"/>
            </a:endParaRPr>
          </a:p>
        </p:txBody>
      </p:sp>
      <p:sp>
        <p:nvSpPr>
          <p:cNvPr id="1175555" name="Rectangle 3"/>
          <p:cNvSpPr>
            <a:spLocks noGrp="1" noChangeArrowheads="1"/>
          </p:cNvSpPr>
          <p:nvPr>
            <p:ph idx="1"/>
          </p:nvPr>
        </p:nvSpPr>
        <p:spPr/>
        <p:txBody>
          <a:bodyPr/>
          <a:lstStyle/>
          <a:p>
            <a:pPr algn="just" eaLnBrk="1" hangingPunct="1">
              <a:buFont typeface="Wingdings" panose="05000000000000000000" pitchFamily="2" charset="2"/>
              <a:buNone/>
              <a:defRPr/>
            </a:pPr>
            <a:r>
              <a:rPr lang="en-US" altLang="zh-CN" sz="3000" dirty="0" smtClean="0"/>
              <a:t>SMTP </a:t>
            </a:r>
            <a:r>
              <a:rPr lang="zh-CN" altLang="en-US" sz="3000" dirty="0" smtClean="0"/>
              <a:t>有以下</a:t>
            </a:r>
            <a:r>
              <a:rPr lang="zh-CN" altLang="en-US" sz="3000" dirty="0" smtClean="0">
                <a:solidFill>
                  <a:srgbClr val="FF0000"/>
                </a:solidFill>
              </a:rPr>
              <a:t>缺点：</a:t>
            </a:r>
          </a:p>
          <a:p>
            <a:pPr algn="just" eaLnBrk="1" hangingPunct="1">
              <a:defRPr/>
            </a:pPr>
            <a:r>
              <a:rPr lang="en-US" altLang="zh-CN" sz="3000" dirty="0" smtClean="0"/>
              <a:t>SMTP </a:t>
            </a:r>
            <a:r>
              <a:rPr lang="zh-CN" altLang="en-US" sz="3000" dirty="0" smtClean="0"/>
              <a:t>不能传送可执行文件或其他的二进制对象。</a:t>
            </a:r>
          </a:p>
          <a:p>
            <a:pPr algn="just" eaLnBrk="1" hangingPunct="1">
              <a:defRPr/>
            </a:pPr>
            <a:r>
              <a:rPr lang="en-US" altLang="zh-CN" sz="3000" dirty="0" smtClean="0"/>
              <a:t>SMTP </a:t>
            </a:r>
            <a:r>
              <a:rPr lang="zh-CN" altLang="en-US" sz="3000" dirty="0" smtClean="0"/>
              <a:t>限于传送 </a:t>
            </a:r>
            <a:r>
              <a:rPr lang="en-US" altLang="zh-CN" sz="3000" dirty="0" smtClean="0"/>
              <a:t>7 </a:t>
            </a:r>
            <a:r>
              <a:rPr lang="zh-CN" altLang="en-US" sz="3000" dirty="0" smtClean="0"/>
              <a:t>位的 </a:t>
            </a:r>
            <a:r>
              <a:rPr lang="en-US" altLang="zh-CN" sz="3000" dirty="0" smtClean="0"/>
              <a:t>ASCII </a:t>
            </a:r>
            <a:r>
              <a:rPr lang="zh-CN" altLang="en-US" sz="3000" dirty="0" smtClean="0"/>
              <a:t>码。许多其他非英语国家的文字（如中文、俄文，甚至带重音符号的法文或德文）就无法传送。</a:t>
            </a:r>
          </a:p>
          <a:p>
            <a:pPr algn="just" eaLnBrk="1" hangingPunct="1">
              <a:defRPr/>
            </a:pPr>
            <a:r>
              <a:rPr lang="en-US" altLang="zh-CN" sz="3000" dirty="0" smtClean="0"/>
              <a:t>SMTP </a:t>
            </a:r>
            <a:r>
              <a:rPr lang="zh-CN" altLang="en-US" sz="3000" dirty="0" smtClean="0"/>
              <a:t>服务器会拒绝超过一定长度的邮件。</a:t>
            </a:r>
          </a:p>
          <a:p>
            <a:pPr algn="just" eaLnBrk="1" hangingPunct="1">
              <a:defRPr/>
            </a:pPr>
            <a:r>
              <a:rPr lang="zh-CN" altLang="en-US" sz="3000" dirty="0" smtClean="0"/>
              <a:t>某些 </a:t>
            </a:r>
            <a:r>
              <a:rPr lang="en-US" altLang="zh-CN" sz="3000" dirty="0" smtClean="0"/>
              <a:t>SMTP </a:t>
            </a:r>
            <a:r>
              <a:rPr lang="zh-CN" altLang="en-US" sz="3000" dirty="0" smtClean="0"/>
              <a:t>的实现并没有完全按照</a:t>
            </a:r>
            <a:r>
              <a:rPr lang="en-US" altLang="zh-CN" sz="3000" dirty="0" smtClean="0"/>
              <a:t>[RFC 821]</a:t>
            </a:r>
            <a:r>
              <a:rPr lang="zh-CN" altLang="en-US" sz="3000" dirty="0" smtClean="0"/>
              <a:t>的 </a:t>
            </a:r>
            <a:r>
              <a:rPr lang="en-US" altLang="zh-CN" sz="3000" dirty="0" smtClean="0"/>
              <a:t>SMTP </a:t>
            </a:r>
            <a:r>
              <a:rPr lang="zh-CN" altLang="en-US" sz="3000" dirty="0" smtClean="0"/>
              <a:t>标准。  </a:t>
            </a:r>
          </a:p>
        </p:txBody>
      </p:sp>
    </p:spTree>
    <p:extLst>
      <p:ext uri="{BB962C8B-B14F-4D97-AF65-F5344CB8AC3E}">
        <p14:creationId xmlns:p14="http://schemas.microsoft.com/office/powerpoint/2010/main" val="3736949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55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55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7555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755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5555" grpId="0" build="p"/>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495300" y="188913"/>
            <a:ext cx="9066742" cy="792162"/>
          </a:xfrm>
        </p:spPr>
        <p:txBody>
          <a:bodyPr/>
          <a:lstStyle/>
          <a:p>
            <a:r>
              <a:rPr lang="en-US" altLang="zh-CN" dirty="0">
                <a:ea typeface="黑体" pitchFamily="49" charset="-122"/>
              </a:rPr>
              <a:t>1.  MIME </a:t>
            </a:r>
            <a:r>
              <a:rPr lang="zh-CN" altLang="en-US" dirty="0">
                <a:ea typeface="黑体" pitchFamily="49" charset="-122"/>
              </a:rPr>
              <a:t>概述</a:t>
            </a:r>
            <a:endParaRPr lang="zh-CN" altLang="en-US" dirty="0" smtClean="0">
              <a:ea typeface="黑体" pitchFamily="49" charset="-122"/>
            </a:endParaRPr>
          </a:p>
        </p:txBody>
      </p:sp>
      <p:sp>
        <p:nvSpPr>
          <p:cNvPr id="276483" name="Rectangle 3"/>
          <p:cNvSpPr>
            <a:spLocks noGrp="1" noChangeArrowheads="1"/>
          </p:cNvSpPr>
          <p:nvPr>
            <p:ph idx="1"/>
          </p:nvPr>
        </p:nvSpPr>
        <p:spPr>
          <a:xfrm>
            <a:off x="495300" y="1196975"/>
            <a:ext cx="9066742" cy="4933950"/>
          </a:xfrm>
        </p:spPr>
        <p:txBody>
          <a:bodyPr/>
          <a:lstStyle/>
          <a:p>
            <a:r>
              <a:rPr lang="zh-CN" altLang="zh-CN" dirty="0">
                <a:solidFill>
                  <a:srgbClr val="FF0000"/>
                </a:solidFill>
              </a:rPr>
              <a:t>通用互联网邮件</a:t>
            </a:r>
            <a:r>
              <a:rPr lang="zh-CN" altLang="zh-CN" dirty="0" smtClean="0">
                <a:solidFill>
                  <a:srgbClr val="FF0000"/>
                </a:solidFill>
              </a:rPr>
              <a:t>扩充</a:t>
            </a:r>
            <a:r>
              <a:rPr lang="en-US" altLang="zh-CN" dirty="0" smtClean="0">
                <a:solidFill>
                  <a:srgbClr val="FF0000"/>
                </a:solidFill>
              </a:rPr>
              <a:t> </a:t>
            </a:r>
            <a:r>
              <a:rPr lang="en-US" altLang="zh-CN" dirty="0" smtClean="0">
                <a:solidFill>
                  <a:srgbClr val="FF0000"/>
                </a:solidFill>
                <a:ea typeface="黑体" pitchFamily="49" charset="-122"/>
              </a:rPr>
              <a:t>MIME </a:t>
            </a:r>
            <a:r>
              <a:rPr lang="zh-CN" altLang="en-US" dirty="0" smtClean="0">
                <a:ea typeface="黑体" pitchFamily="49" charset="-122"/>
              </a:rPr>
              <a:t>并没有改动 </a:t>
            </a:r>
            <a:r>
              <a:rPr lang="en-US" altLang="zh-CN" dirty="0" smtClean="0">
                <a:ea typeface="黑体" pitchFamily="49" charset="-122"/>
              </a:rPr>
              <a:t>SMTP </a:t>
            </a:r>
            <a:r>
              <a:rPr lang="zh-CN" altLang="en-US" dirty="0" smtClean="0">
                <a:ea typeface="黑体" pitchFamily="49" charset="-122"/>
              </a:rPr>
              <a:t>或取代它。</a:t>
            </a:r>
          </a:p>
          <a:p>
            <a:pPr eaLnBrk="1" hangingPunct="1"/>
            <a:r>
              <a:rPr lang="en-US" altLang="zh-CN" dirty="0" smtClean="0">
                <a:ea typeface="黑体" pitchFamily="49" charset="-122"/>
              </a:rPr>
              <a:t>MIME </a:t>
            </a:r>
            <a:r>
              <a:rPr lang="zh-CN" altLang="en-US" dirty="0" smtClean="0">
                <a:ea typeface="黑体" pitchFamily="49" charset="-122"/>
              </a:rPr>
              <a:t>的意图是继续使用目前的 </a:t>
            </a:r>
            <a:r>
              <a:rPr lang="en-US" altLang="zh-CN" dirty="0" smtClean="0">
                <a:ea typeface="黑体" pitchFamily="49" charset="-122"/>
              </a:rPr>
              <a:t>[RFC 822] </a:t>
            </a:r>
            <a:r>
              <a:rPr lang="zh-CN" altLang="en-US" dirty="0" smtClean="0">
                <a:ea typeface="黑体" pitchFamily="49" charset="-122"/>
              </a:rPr>
              <a:t>格式，但增加了邮件主体的</a:t>
            </a:r>
            <a:r>
              <a:rPr lang="zh-CN" altLang="en-US" dirty="0" smtClean="0">
                <a:solidFill>
                  <a:srgbClr val="FF0000"/>
                </a:solidFill>
                <a:ea typeface="黑体" pitchFamily="49" charset="-122"/>
              </a:rPr>
              <a:t>结构，</a:t>
            </a:r>
            <a:r>
              <a:rPr lang="zh-CN" altLang="en-US" dirty="0" smtClean="0">
                <a:ea typeface="黑体" pitchFamily="49" charset="-122"/>
              </a:rPr>
              <a:t>并定义了传送非 </a:t>
            </a:r>
            <a:r>
              <a:rPr lang="en-US" altLang="zh-CN" dirty="0" smtClean="0">
                <a:ea typeface="黑体" pitchFamily="49" charset="-122"/>
              </a:rPr>
              <a:t>ASCII </a:t>
            </a:r>
            <a:r>
              <a:rPr lang="zh-CN" altLang="en-US" dirty="0" smtClean="0">
                <a:ea typeface="黑体" pitchFamily="49" charset="-122"/>
              </a:rPr>
              <a:t>码的</a:t>
            </a:r>
            <a:r>
              <a:rPr lang="zh-CN" altLang="en-US" dirty="0" smtClean="0">
                <a:solidFill>
                  <a:srgbClr val="FF0000"/>
                </a:solidFill>
                <a:ea typeface="黑体" pitchFamily="49" charset="-122"/>
              </a:rPr>
              <a:t>编码规则。</a:t>
            </a:r>
            <a:r>
              <a:rPr lang="zh-CN" altLang="en-US" dirty="0" smtClean="0">
                <a:ea typeface="黑体" pitchFamily="49" charset="-122"/>
              </a:rPr>
              <a:t>  </a:t>
            </a:r>
          </a:p>
        </p:txBody>
      </p:sp>
    </p:spTree>
    <p:extLst>
      <p:ext uri="{BB962C8B-B14F-4D97-AF65-F5344CB8AC3E}">
        <p14:creationId xmlns:p14="http://schemas.microsoft.com/office/powerpoint/2010/main" val="403025501"/>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pPr algn="ctr" eaLnBrk="1" hangingPunct="1"/>
            <a:r>
              <a:rPr lang="en-US" altLang="zh-CN" dirty="0" smtClean="0">
                <a:ea typeface="黑体" pitchFamily="49" charset="-122"/>
              </a:rPr>
              <a:t>MIME </a:t>
            </a:r>
            <a:r>
              <a:rPr lang="zh-CN" altLang="en-US" dirty="0" smtClean="0">
                <a:ea typeface="黑体" pitchFamily="49" charset="-122"/>
              </a:rPr>
              <a:t>和 </a:t>
            </a:r>
            <a:r>
              <a:rPr lang="en-US" altLang="zh-CN" dirty="0" smtClean="0">
                <a:ea typeface="黑体" pitchFamily="49" charset="-122"/>
              </a:rPr>
              <a:t>SMTP </a:t>
            </a:r>
            <a:r>
              <a:rPr lang="zh-CN" altLang="en-US" dirty="0" smtClean="0">
                <a:ea typeface="黑体" pitchFamily="49" charset="-122"/>
              </a:rPr>
              <a:t>的关系 </a:t>
            </a:r>
          </a:p>
        </p:txBody>
      </p:sp>
      <p:sp>
        <p:nvSpPr>
          <p:cNvPr id="278531" name="Text Box 3"/>
          <p:cNvSpPr txBox="1">
            <a:spLocks noChangeArrowheads="1"/>
          </p:cNvSpPr>
          <p:nvPr/>
        </p:nvSpPr>
        <p:spPr bwMode="auto">
          <a:xfrm>
            <a:off x="1839713" y="2430041"/>
            <a:ext cx="17826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2400" b="1">
                <a:solidFill>
                  <a:srgbClr val="000099"/>
                </a:solidFill>
                <a:latin typeface="Arial" charset="0"/>
                <a:ea typeface="黑体" pitchFamily="49" charset="-122"/>
              </a:rPr>
              <a:t>非 </a:t>
            </a:r>
            <a:r>
              <a:rPr kumimoji="1" lang="en-US" altLang="zh-CN" sz="2400" b="1">
                <a:solidFill>
                  <a:srgbClr val="000099"/>
                </a:solidFill>
                <a:latin typeface="Arial" charset="0"/>
                <a:ea typeface="黑体" pitchFamily="49" charset="-122"/>
              </a:rPr>
              <a:t>ASCII </a:t>
            </a:r>
            <a:r>
              <a:rPr kumimoji="1" lang="zh-CN" altLang="en-US" sz="2400" b="1">
                <a:solidFill>
                  <a:srgbClr val="000099"/>
                </a:solidFill>
                <a:latin typeface="Arial" charset="0"/>
                <a:ea typeface="黑体" pitchFamily="49" charset="-122"/>
              </a:rPr>
              <a:t>码</a:t>
            </a:r>
          </a:p>
        </p:txBody>
      </p:sp>
      <p:sp>
        <p:nvSpPr>
          <p:cNvPr id="278532" name="Text Box 4"/>
          <p:cNvSpPr txBox="1">
            <a:spLocks noChangeArrowheads="1"/>
          </p:cNvSpPr>
          <p:nvPr/>
        </p:nvSpPr>
        <p:spPr bwMode="auto">
          <a:xfrm>
            <a:off x="1855191" y="3942928"/>
            <a:ext cx="20391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400" b="1">
                <a:solidFill>
                  <a:srgbClr val="000099"/>
                </a:solidFill>
                <a:latin typeface="Arial" charset="0"/>
                <a:ea typeface="黑体" pitchFamily="49" charset="-122"/>
              </a:rPr>
              <a:t>7 </a:t>
            </a:r>
            <a:r>
              <a:rPr kumimoji="1" lang="zh-CN" altLang="en-US" sz="2400" b="1">
                <a:solidFill>
                  <a:srgbClr val="000099"/>
                </a:solidFill>
                <a:latin typeface="Arial" charset="0"/>
                <a:ea typeface="黑体" pitchFamily="49" charset="-122"/>
              </a:rPr>
              <a:t>位 </a:t>
            </a:r>
            <a:r>
              <a:rPr kumimoji="1" lang="en-US" altLang="zh-CN" sz="2400" b="1">
                <a:solidFill>
                  <a:srgbClr val="000099"/>
                </a:solidFill>
                <a:latin typeface="Arial" charset="0"/>
                <a:ea typeface="黑体" pitchFamily="49" charset="-122"/>
              </a:rPr>
              <a:t>ASCII </a:t>
            </a:r>
            <a:r>
              <a:rPr kumimoji="1" lang="zh-CN" altLang="en-US" sz="2400" b="1">
                <a:solidFill>
                  <a:srgbClr val="000099"/>
                </a:solidFill>
                <a:latin typeface="Arial" charset="0"/>
                <a:ea typeface="黑体" pitchFamily="49" charset="-122"/>
              </a:rPr>
              <a:t>码</a:t>
            </a:r>
          </a:p>
        </p:txBody>
      </p:sp>
      <p:sp>
        <p:nvSpPr>
          <p:cNvPr id="278533" name="Rectangle 5"/>
          <p:cNvSpPr>
            <a:spLocks noChangeArrowheads="1"/>
          </p:cNvSpPr>
          <p:nvPr/>
        </p:nvSpPr>
        <p:spPr bwMode="auto">
          <a:xfrm>
            <a:off x="1184473" y="3007890"/>
            <a:ext cx="1281244" cy="596900"/>
          </a:xfrm>
          <a:prstGeom prst="rect">
            <a:avLst/>
          </a:prstGeom>
          <a:solidFill>
            <a:srgbClr val="FFCCFF"/>
          </a:solidFill>
          <a:ln w="9525">
            <a:solidFill>
              <a:srgbClr val="333399"/>
            </a:solidFill>
            <a:miter lim="800000"/>
            <a:headEnd/>
            <a:tailEnd/>
          </a:ln>
          <a:effectLst>
            <a:outerShdw dist="53882" dir="2700000" algn="ctr" rotWithShape="0">
              <a:schemeClr val="bg2"/>
            </a:outerShdw>
          </a:effectLst>
        </p:spPr>
        <p:txBody>
          <a:bodyPr wrap="none" anchor="ctr"/>
          <a:lstStyle/>
          <a:p>
            <a:pPr algn="ctr" eaLnBrk="1" hangingPunct="1"/>
            <a:r>
              <a:rPr kumimoji="1" lang="en-US" altLang="zh-CN" b="1">
                <a:solidFill>
                  <a:srgbClr val="000099"/>
                </a:solidFill>
                <a:latin typeface="Arial" charset="0"/>
                <a:ea typeface="黑体" pitchFamily="49" charset="-122"/>
              </a:rPr>
              <a:t>MIME</a:t>
            </a:r>
          </a:p>
        </p:txBody>
      </p:sp>
      <p:sp>
        <p:nvSpPr>
          <p:cNvPr id="278534" name="Rectangle 6"/>
          <p:cNvSpPr>
            <a:spLocks noChangeArrowheads="1"/>
          </p:cNvSpPr>
          <p:nvPr/>
        </p:nvSpPr>
        <p:spPr bwMode="auto">
          <a:xfrm>
            <a:off x="1184473" y="4679527"/>
            <a:ext cx="1281244" cy="596900"/>
          </a:xfrm>
          <a:prstGeom prst="rect">
            <a:avLst/>
          </a:prstGeom>
          <a:solidFill>
            <a:srgbClr val="CCECFF"/>
          </a:solidFill>
          <a:ln w="9525">
            <a:solidFill>
              <a:srgbClr val="333399"/>
            </a:solidFill>
            <a:miter lim="800000"/>
            <a:headEnd/>
            <a:tailEnd/>
          </a:ln>
          <a:effectLst>
            <a:outerShdw dist="45791" dir="2021404" algn="ctr" rotWithShape="0">
              <a:schemeClr val="bg2"/>
            </a:outerShdw>
          </a:effectLst>
        </p:spPr>
        <p:txBody>
          <a:bodyPr wrap="none" anchor="ctr"/>
          <a:lstStyle/>
          <a:p>
            <a:pPr algn="ctr" eaLnBrk="1" hangingPunct="1"/>
            <a:r>
              <a:rPr kumimoji="1" lang="en-US" altLang="zh-CN" b="1">
                <a:solidFill>
                  <a:srgbClr val="000099"/>
                </a:solidFill>
                <a:latin typeface="Arial" charset="0"/>
                <a:ea typeface="黑体" pitchFamily="49" charset="-122"/>
              </a:rPr>
              <a:t>SMTP</a:t>
            </a:r>
          </a:p>
        </p:txBody>
      </p:sp>
      <p:sp>
        <p:nvSpPr>
          <p:cNvPr id="278535" name="Rectangle 7"/>
          <p:cNvSpPr>
            <a:spLocks noChangeArrowheads="1"/>
          </p:cNvSpPr>
          <p:nvPr/>
        </p:nvSpPr>
        <p:spPr bwMode="auto">
          <a:xfrm>
            <a:off x="7704203" y="3007890"/>
            <a:ext cx="1281245" cy="596900"/>
          </a:xfrm>
          <a:prstGeom prst="rect">
            <a:avLst/>
          </a:prstGeom>
          <a:solidFill>
            <a:srgbClr val="FFCCFF"/>
          </a:solidFill>
          <a:ln w="9525">
            <a:solidFill>
              <a:srgbClr val="333399"/>
            </a:solidFill>
            <a:miter lim="800000"/>
            <a:headEnd/>
            <a:tailEnd/>
          </a:ln>
          <a:effectLst>
            <a:outerShdw dist="53882" dir="2700000" algn="ctr" rotWithShape="0">
              <a:schemeClr val="bg2"/>
            </a:outerShdw>
          </a:effectLst>
        </p:spPr>
        <p:txBody>
          <a:bodyPr wrap="none" anchor="ctr"/>
          <a:lstStyle/>
          <a:p>
            <a:pPr algn="ctr" eaLnBrk="1" hangingPunct="1"/>
            <a:r>
              <a:rPr kumimoji="1" lang="en-US" altLang="zh-CN" b="1">
                <a:solidFill>
                  <a:srgbClr val="000099"/>
                </a:solidFill>
                <a:latin typeface="Arial" charset="0"/>
                <a:ea typeface="黑体" pitchFamily="49" charset="-122"/>
              </a:rPr>
              <a:t>MIME</a:t>
            </a:r>
          </a:p>
        </p:txBody>
      </p:sp>
      <p:sp>
        <p:nvSpPr>
          <p:cNvPr id="278536" name="Rectangle 8"/>
          <p:cNvSpPr>
            <a:spLocks noChangeArrowheads="1"/>
          </p:cNvSpPr>
          <p:nvPr/>
        </p:nvSpPr>
        <p:spPr bwMode="auto">
          <a:xfrm>
            <a:off x="7704203" y="4679527"/>
            <a:ext cx="1281245" cy="596900"/>
          </a:xfrm>
          <a:prstGeom prst="rect">
            <a:avLst/>
          </a:prstGeom>
          <a:solidFill>
            <a:srgbClr val="CCECFF"/>
          </a:solidFill>
          <a:ln w="9525">
            <a:solidFill>
              <a:srgbClr val="333399"/>
            </a:solidFill>
            <a:miter lim="800000"/>
            <a:headEnd/>
            <a:tailEnd/>
          </a:ln>
          <a:effectLst>
            <a:outerShdw dist="45791" dir="2021404" algn="ctr" rotWithShape="0">
              <a:schemeClr val="bg2"/>
            </a:outerShdw>
          </a:effectLst>
        </p:spPr>
        <p:txBody>
          <a:bodyPr wrap="none" anchor="ctr"/>
          <a:lstStyle/>
          <a:p>
            <a:pPr algn="ctr" eaLnBrk="1" hangingPunct="1"/>
            <a:r>
              <a:rPr kumimoji="1" lang="en-US" altLang="zh-CN" b="1">
                <a:solidFill>
                  <a:srgbClr val="000099"/>
                </a:solidFill>
                <a:latin typeface="Arial" charset="0"/>
                <a:ea typeface="黑体" pitchFamily="49" charset="-122"/>
              </a:rPr>
              <a:t>SMTP</a:t>
            </a:r>
          </a:p>
        </p:txBody>
      </p:sp>
      <p:sp>
        <p:nvSpPr>
          <p:cNvPr id="278537" name="Line 9"/>
          <p:cNvSpPr>
            <a:spLocks noChangeShapeType="1"/>
          </p:cNvSpPr>
          <p:nvPr/>
        </p:nvSpPr>
        <p:spPr bwMode="auto">
          <a:xfrm>
            <a:off x="2484635" y="4977977"/>
            <a:ext cx="5240205"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endParaRPr>
          </a:p>
        </p:txBody>
      </p:sp>
      <p:sp>
        <p:nvSpPr>
          <p:cNvPr id="278538" name="Line 10"/>
          <p:cNvSpPr>
            <a:spLocks noChangeShapeType="1"/>
          </p:cNvSpPr>
          <p:nvPr/>
        </p:nvSpPr>
        <p:spPr bwMode="auto">
          <a:xfrm rot="5400000" flipH="1" flipV="1">
            <a:off x="1286867" y="4142159"/>
            <a:ext cx="1074737"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endParaRPr>
          </a:p>
        </p:txBody>
      </p:sp>
      <p:sp>
        <p:nvSpPr>
          <p:cNvPr id="278539" name="Line 11"/>
          <p:cNvSpPr>
            <a:spLocks noChangeShapeType="1"/>
          </p:cNvSpPr>
          <p:nvPr/>
        </p:nvSpPr>
        <p:spPr bwMode="auto">
          <a:xfrm rot="5400000" flipH="1" flipV="1">
            <a:off x="7808317" y="4142159"/>
            <a:ext cx="1074737"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endParaRPr>
          </a:p>
        </p:txBody>
      </p:sp>
      <p:sp>
        <p:nvSpPr>
          <p:cNvPr id="278540" name="Line 12"/>
          <p:cNvSpPr>
            <a:spLocks noChangeShapeType="1"/>
          </p:cNvSpPr>
          <p:nvPr/>
        </p:nvSpPr>
        <p:spPr bwMode="auto">
          <a:xfrm rot="16200000" flipV="1">
            <a:off x="1439266" y="2622921"/>
            <a:ext cx="76993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endParaRPr>
          </a:p>
        </p:txBody>
      </p:sp>
      <p:sp>
        <p:nvSpPr>
          <p:cNvPr id="278541" name="Line 13"/>
          <p:cNvSpPr>
            <a:spLocks noChangeShapeType="1"/>
          </p:cNvSpPr>
          <p:nvPr/>
        </p:nvSpPr>
        <p:spPr bwMode="auto">
          <a:xfrm rot="16200000" flipV="1">
            <a:off x="7960716" y="2622921"/>
            <a:ext cx="76993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endParaRPr>
          </a:p>
        </p:txBody>
      </p:sp>
      <p:sp>
        <p:nvSpPr>
          <p:cNvPr id="278542" name="Text Box 14"/>
          <p:cNvSpPr txBox="1">
            <a:spLocks noChangeArrowheads="1"/>
          </p:cNvSpPr>
          <p:nvPr/>
        </p:nvSpPr>
        <p:spPr bwMode="auto">
          <a:xfrm>
            <a:off x="6490030" y="3914352"/>
            <a:ext cx="20391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400" b="1">
                <a:solidFill>
                  <a:srgbClr val="000099"/>
                </a:solidFill>
                <a:latin typeface="Arial" charset="0"/>
                <a:ea typeface="黑体" pitchFamily="49" charset="-122"/>
              </a:rPr>
              <a:t>7 </a:t>
            </a:r>
            <a:r>
              <a:rPr kumimoji="1" lang="zh-CN" altLang="en-US" sz="2400" b="1">
                <a:solidFill>
                  <a:srgbClr val="000099"/>
                </a:solidFill>
                <a:latin typeface="Arial" charset="0"/>
                <a:ea typeface="黑体" pitchFamily="49" charset="-122"/>
              </a:rPr>
              <a:t>位 </a:t>
            </a:r>
            <a:r>
              <a:rPr kumimoji="1" lang="en-US" altLang="zh-CN" sz="2400" b="1">
                <a:solidFill>
                  <a:srgbClr val="000099"/>
                </a:solidFill>
                <a:latin typeface="Arial" charset="0"/>
                <a:ea typeface="黑体" pitchFamily="49" charset="-122"/>
              </a:rPr>
              <a:t>ASCII </a:t>
            </a:r>
            <a:r>
              <a:rPr kumimoji="1" lang="zh-CN" altLang="en-US" sz="2400" b="1">
                <a:solidFill>
                  <a:srgbClr val="000099"/>
                </a:solidFill>
                <a:latin typeface="Arial" charset="0"/>
                <a:ea typeface="黑体" pitchFamily="49" charset="-122"/>
              </a:rPr>
              <a:t>码</a:t>
            </a:r>
          </a:p>
        </p:txBody>
      </p:sp>
      <p:sp>
        <p:nvSpPr>
          <p:cNvPr id="278543" name="Text Box 15"/>
          <p:cNvSpPr txBox="1">
            <a:spLocks noChangeArrowheads="1"/>
          </p:cNvSpPr>
          <p:nvPr/>
        </p:nvSpPr>
        <p:spPr bwMode="auto">
          <a:xfrm>
            <a:off x="3955057" y="4555702"/>
            <a:ext cx="20391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400" b="1">
                <a:solidFill>
                  <a:srgbClr val="000099"/>
                </a:solidFill>
                <a:latin typeface="Arial" charset="0"/>
                <a:ea typeface="黑体" pitchFamily="49" charset="-122"/>
              </a:rPr>
              <a:t>7 </a:t>
            </a:r>
            <a:r>
              <a:rPr kumimoji="1" lang="zh-CN" altLang="en-US" sz="2400" b="1">
                <a:solidFill>
                  <a:srgbClr val="000099"/>
                </a:solidFill>
                <a:latin typeface="Arial" charset="0"/>
                <a:ea typeface="黑体" pitchFamily="49" charset="-122"/>
              </a:rPr>
              <a:t>位 </a:t>
            </a:r>
            <a:r>
              <a:rPr kumimoji="1" lang="en-US" altLang="zh-CN" sz="2400" b="1">
                <a:solidFill>
                  <a:srgbClr val="000099"/>
                </a:solidFill>
                <a:latin typeface="Arial" charset="0"/>
                <a:ea typeface="黑体" pitchFamily="49" charset="-122"/>
              </a:rPr>
              <a:t>ASCII </a:t>
            </a:r>
            <a:r>
              <a:rPr kumimoji="1" lang="zh-CN" altLang="en-US" sz="2400" b="1">
                <a:solidFill>
                  <a:srgbClr val="000099"/>
                </a:solidFill>
                <a:latin typeface="Arial" charset="0"/>
                <a:ea typeface="黑体" pitchFamily="49" charset="-122"/>
              </a:rPr>
              <a:t>码</a:t>
            </a:r>
          </a:p>
        </p:txBody>
      </p:sp>
      <p:sp>
        <p:nvSpPr>
          <p:cNvPr id="278544" name="Text Box 16"/>
          <p:cNvSpPr txBox="1">
            <a:spLocks noChangeArrowheads="1"/>
          </p:cNvSpPr>
          <p:nvPr/>
        </p:nvSpPr>
        <p:spPr bwMode="auto">
          <a:xfrm>
            <a:off x="6662009" y="2430041"/>
            <a:ext cx="17826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2400" b="1">
                <a:solidFill>
                  <a:srgbClr val="000099"/>
                </a:solidFill>
                <a:latin typeface="Arial" charset="0"/>
                <a:ea typeface="黑体" pitchFamily="49" charset="-122"/>
              </a:rPr>
              <a:t>非 </a:t>
            </a:r>
            <a:r>
              <a:rPr kumimoji="1" lang="en-US" altLang="zh-CN" sz="2400" b="1">
                <a:solidFill>
                  <a:srgbClr val="000099"/>
                </a:solidFill>
                <a:latin typeface="Arial" charset="0"/>
                <a:ea typeface="黑体" pitchFamily="49" charset="-122"/>
              </a:rPr>
              <a:t>ASCII </a:t>
            </a:r>
            <a:r>
              <a:rPr kumimoji="1" lang="zh-CN" altLang="en-US" sz="2400" b="1">
                <a:solidFill>
                  <a:srgbClr val="000099"/>
                </a:solidFill>
                <a:latin typeface="Arial" charset="0"/>
                <a:ea typeface="黑体" pitchFamily="49" charset="-122"/>
              </a:rPr>
              <a:t>码</a:t>
            </a:r>
          </a:p>
        </p:txBody>
      </p:sp>
      <p:sp>
        <p:nvSpPr>
          <p:cNvPr id="278545" name="Rectangle 17"/>
          <p:cNvSpPr>
            <a:spLocks noChangeArrowheads="1"/>
          </p:cNvSpPr>
          <p:nvPr/>
        </p:nvSpPr>
        <p:spPr bwMode="auto">
          <a:xfrm>
            <a:off x="1301419" y="1772816"/>
            <a:ext cx="1047353" cy="477837"/>
          </a:xfrm>
          <a:prstGeom prst="rect">
            <a:avLst/>
          </a:prstGeom>
          <a:solidFill>
            <a:srgbClr val="FFFF99"/>
          </a:solidFill>
          <a:ln w="9525">
            <a:solidFill>
              <a:srgbClr val="333399"/>
            </a:solidFill>
            <a:miter lim="800000"/>
            <a:headEnd/>
            <a:tailEnd/>
          </a:ln>
          <a:effectLst>
            <a:outerShdw dist="45791" dir="2021404" algn="ctr" rotWithShape="0">
              <a:schemeClr val="bg2"/>
            </a:outerShdw>
          </a:effectLst>
        </p:spPr>
        <p:txBody>
          <a:bodyPr wrap="none" anchor="ctr"/>
          <a:lstStyle/>
          <a:p>
            <a:pPr algn="ctr" eaLnBrk="1" hangingPunct="1"/>
            <a:r>
              <a:rPr kumimoji="1" lang="zh-CN" altLang="en-US" b="1">
                <a:solidFill>
                  <a:srgbClr val="000099"/>
                </a:solidFill>
                <a:latin typeface="Arial" charset="0"/>
                <a:ea typeface="黑体" pitchFamily="49" charset="-122"/>
              </a:rPr>
              <a:t>用户</a:t>
            </a:r>
          </a:p>
        </p:txBody>
      </p:sp>
      <p:sp>
        <p:nvSpPr>
          <p:cNvPr id="278546" name="Rectangle 18"/>
          <p:cNvSpPr>
            <a:spLocks noChangeArrowheads="1"/>
          </p:cNvSpPr>
          <p:nvPr/>
        </p:nvSpPr>
        <p:spPr bwMode="auto">
          <a:xfrm>
            <a:off x="7821148" y="1772816"/>
            <a:ext cx="1047354" cy="477837"/>
          </a:xfrm>
          <a:prstGeom prst="rect">
            <a:avLst/>
          </a:prstGeom>
          <a:solidFill>
            <a:srgbClr val="FFFF99"/>
          </a:solidFill>
          <a:ln w="9525">
            <a:solidFill>
              <a:srgbClr val="333399"/>
            </a:solidFill>
            <a:miter lim="800000"/>
            <a:headEnd/>
            <a:tailEnd/>
          </a:ln>
          <a:effectLst>
            <a:outerShdw dist="45791" dir="2021404" algn="ctr" rotWithShape="0">
              <a:schemeClr val="bg2"/>
            </a:outerShdw>
          </a:effectLst>
        </p:spPr>
        <p:txBody>
          <a:bodyPr wrap="none" anchor="ctr"/>
          <a:lstStyle/>
          <a:p>
            <a:pPr algn="ctr" eaLnBrk="1" hangingPunct="1"/>
            <a:r>
              <a:rPr kumimoji="1" lang="zh-CN" altLang="en-US" b="1">
                <a:solidFill>
                  <a:srgbClr val="000099"/>
                </a:solidFill>
                <a:latin typeface="Arial" charset="0"/>
                <a:ea typeface="黑体" pitchFamily="49" charset="-122"/>
              </a:rPr>
              <a:t>用户</a:t>
            </a:r>
          </a:p>
        </p:txBody>
      </p:sp>
    </p:spTree>
    <p:extLst>
      <p:ext uri="{BB962C8B-B14F-4D97-AF65-F5344CB8AC3E}">
        <p14:creationId xmlns:p14="http://schemas.microsoft.com/office/powerpoint/2010/main" val="137763541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pPr eaLnBrk="1" hangingPunct="1"/>
            <a:r>
              <a:rPr lang="en-US" altLang="zh-CN" dirty="0" smtClean="0">
                <a:ea typeface="黑体" pitchFamily="49" charset="-122"/>
              </a:rPr>
              <a:t>6.6  </a:t>
            </a:r>
            <a:r>
              <a:rPr lang="zh-CN" altLang="en-US" dirty="0" smtClean="0">
                <a:ea typeface="黑体" pitchFamily="49" charset="-122"/>
              </a:rPr>
              <a:t>动态主机配置协议 </a:t>
            </a:r>
            <a:r>
              <a:rPr lang="en-US" altLang="zh-CN" dirty="0" smtClean="0">
                <a:ea typeface="黑体" pitchFamily="49" charset="-122"/>
              </a:rPr>
              <a:t>DHCP</a:t>
            </a:r>
          </a:p>
        </p:txBody>
      </p:sp>
      <p:sp>
        <p:nvSpPr>
          <p:cNvPr id="715779" name="Rectangle 3"/>
          <p:cNvSpPr>
            <a:spLocks noGrp="1" noChangeArrowheads="1"/>
          </p:cNvSpPr>
          <p:nvPr>
            <p:ph idx="1"/>
          </p:nvPr>
        </p:nvSpPr>
        <p:spPr/>
        <p:txBody>
          <a:bodyPr/>
          <a:lstStyle/>
          <a:p>
            <a:pPr eaLnBrk="1" hangingPunct="1">
              <a:defRPr/>
            </a:pPr>
            <a:r>
              <a:rPr lang="zh-CN" altLang="en-US" dirty="0" smtClean="0"/>
              <a:t>为了将软件协议做成通用的和便于移植，协议软件的编写者把协议软件参数化。这就使得在很多台计算机上使用同一个经过编译的二进制代码成为可能。</a:t>
            </a:r>
          </a:p>
          <a:p>
            <a:pPr eaLnBrk="1" hangingPunct="1">
              <a:defRPr/>
            </a:pPr>
            <a:r>
              <a:rPr lang="zh-CN" altLang="en-US" dirty="0" smtClean="0"/>
              <a:t>一台计算机和另一台计算机的区别，都可通过一些不同的参数来体现。</a:t>
            </a:r>
          </a:p>
          <a:p>
            <a:pPr eaLnBrk="1" hangingPunct="1">
              <a:defRPr/>
            </a:pPr>
            <a:r>
              <a:rPr lang="zh-CN" altLang="en-US" dirty="0" smtClean="0"/>
              <a:t>在软件协议运行之前，必须给每一个参数赋值。 </a:t>
            </a:r>
          </a:p>
        </p:txBody>
      </p:sp>
    </p:spTree>
    <p:extLst>
      <p:ext uri="{BB962C8B-B14F-4D97-AF65-F5344CB8AC3E}">
        <p14:creationId xmlns:p14="http://schemas.microsoft.com/office/powerpoint/2010/main" val="24349023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5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57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57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pPr algn="ctr" eaLnBrk="1" hangingPunct="1"/>
            <a:r>
              <a:rPr lang="zh-CN" altLang="en-US" dirty="0" smtClean="0">
                <a:ea typeface="黑体" pitchFamily="49" charset="-122"/>
              </a:rPr>
              <a:t>协议配置</a:t>
            </a:r>
          </a:p>
        </p:txBody>
      </p:sp>
      <p:sp>
        <p:nvSpPr>
          <p:cNvPr id="716803" name="Rectangle 3"/>
          <p:cNvSpPr>
            <a:spLocks noGrp="1" noChangeArrowheads="1"/>
          </p:cNvSpPr>
          <p:nvPr>
            <p:ph idx="1"/>
          </p:nvPr>
        </p:nvSpPr>
        <p:spPr/>
        <p:txBody>
          <a:bodyPr/>
          <a:lstStyle/>
          <a:p>
            <a:pPr eaLnBrk="1" hangingPunct="1">
              <a:defRPr/>
            </a:pPr>
            <a:r>
              <a:rPr lang="zh-CN" altLang="en-US" dirty="0" smtClean="0"/>
              <a:t>在协议软件中给这些参数赋值的动作叫做</a:t>
            </a:r>
            <a:r>
              <a:rPr lang="zh-CN" altLang="en-US" dirty="0" smtClean="0">
                <a:solidFill>
                  <a:srgbClr val="FF0000"/>
                </a:solidFill>
              </a:rPr>
              <a:t>协议配置</a:t>
            </a:r>
            <a:r>
              <a:rPr lang="zh-CN" altLang="en-US" dirty="0" smtClean="0"/>
              <a:t>。</a:t>
            </a:r>
          </a:p>
          <a:p>
            <a:pPr eaLnBrk="1" hangingPunct="1">
              <a:defRPr/>
            </a:pPr>
            <a:r>
              <a:rPr lang="zh-CN" altLang="en-US" dirty="0" smtClean="0"/>
              <a:t>一个软件协议在使用之前必须是已正确配置的。</a:t>
            </a:r>
          </a:p>
          <a:p>
            <a:pPr eaLnBrk="1" hangingPunct="1">
              <a:defRPr/>
            </a:pPr>
            <a:r>
              <a:rPr lang="zh-CN" altLang="en-US" dirty="0" smtClean="0"/>
              <a:t>具体的配置信息有哪些则取决于协议栈。 </a:t>
            </a:r>
          </a:p>
        </p:txBody>
      </p:sp>
    </p:spTree>
    <p:extLst>
      <p:ext uri="{BB962C8B-B14F-4D97-AF65-F5344CB8AC3E}">
        <p14:creationId xmlns:p14="http://schemas.microsoft.com/office/powerpoint/2010/main" val="19908143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68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68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pPr algn="ctr" eaLnBrk="1" hangingPunct="1"/>
            <a:r>
              <a:rPr lang="zh-CN" altLang="en-US" dirty="0" smtClean="0">
                <a:ea typeface="黑体" pitchFamily="49" charset="-122"/>
              </a:rPr>
              <a:t>协议配置（续）</a:t>
            </a:r>
          </a:p>
        </p:txBody>
      </p:sp>
      <p:sp>
        <p:nvSpPr>
          <p:cNvPr id="282628"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需要配置的项目</a:t>
            </a:r>
          </a:p>
          <a:p>
            <a:pPr marL="352425" indent="-352425">
              <a:buNone/>
              <a:tabLst>
                <a:tab pos="352425" algn="l"/>
                <a:tab pos="449263" algn="l"/>
              </a:tabLst>
            </a:pPr>
            <a:r>
              <a:rPr lang="en-US" altLang="zh-CN" dirty="0" smtClean="0"/>
              <a:t>	(</a:t>
            </a:r>
            <a:r>
              <a:rPr lang="en-US" altLang="zh-CN" dirty="0"/>
              <a:t>1) IP </a:t>
            </a:r>
            <a:r>
              <a:rPr lang="zh-CN" altLang="en-US" dirty="0"/>
              <a:t>地址</a:t>
            </a:r>
          </a:p>
          <a:p>
            <a:pPr marL="352425" indent="-352425">
              <a:buNone/>
              <a:tabLst>
                <a:tab pos="352425" algn="l"/>
                <a:tab pos="449263" algn="l"/>
              </a:tabLst>
            </a:pPr>
            <a:r>
              <a:rPr lang="en-US" altLang="zh-CN" dirty="0" smtClean="0"/>
              <a:t>	(</a:t>
            </a:r>
            <a:r>
              <a:rPr lang="en-US" altLang="zh-CN" dirty="0"/>
              <a:t>2) </a:t>
            </a:r>
            <a:r>
              <a:rPr lang="zh-CN" altLang="en-US" dirty="0"/>
              <a:t>子网掩码</a:t>
            </a:r>
          </a:p>
          <a:p>
            <a:pPr marL="352425" indent="-352425">
              <a:buNone/>
              <a:tabLst>
                <a:tab pos="352425" algn="l"/>
                <a:tab pos="449263" algn="l"/>
              </a:tabLst>
            </a:pPr>
            <a:r>
              <a:rPr lang="en-US" altLang="zh-CN" dirty="0" smtClean="0"/>
              <a:t>	(</a:t>
            </a:r>
            <a:r>
              <a:rPr lang="en-US" altLang="zh-CN" dirty="0"/>
              <a:t>3) </a:t>
            </a:r>
            <a:r>
              <a:rPr lang="zh-CN" altLang="en-US" dirty="0"/>
              <a:t>默认路由器的 </a:t>
            </a:r>
            <a:r>
              <a:rPr lang="en-US" altLang="zh-CN" dirty="0"/>
              <a:t>IP </a:t>
            </a:r>
            <a:r>
              <a:rPr lang="zh-CN" altLang="en-US" dirty="0"/>
              <a:t>地址</a:t>
            </a:r>
          </a:p>
          <a:p>
            <a:pPr marL="352425" indent="-352425">
              <a:buNone/>
              <a:tabLst>
                <a:tab pos="352425" algn="l"/>
                <a:tab pos="449263" algn="l"/>
              </a:tabLst>
            </a:pPr>
            <a:r>
              <a:rPr lang="en-US" altLang="zh-CN" dirty="0" smtClean="0"/>
              <a:t>	(</a:t>
            </a:r>
            <a:r>
              <a:rPr lang="en-US" altLang="zh-CN" dirty="0"/>
              <a:t>4) </a:t>
            </a:r>
            <a:r>
              <a:rPr lang="zh-CN" altLang="en-US" dirty="0"/>
              <a:t>域名服务器的 </a:t>
            </a:r>
            <a:r>
              <a:rPr lang="en-US" altLang="zh-CN" dirty="0"/>
              <a:t>IP </a:t>
            </a:r>
            <a:r>
              <a:rPr lang="zh-CN" altLang="en-US" dirty="0"/>
              <a:t>地址</a:t>
            </a:r>
          </a:p>
          <a:p>
            <a:r>
              <a:rPr lang="zh-CN" altLang="en-US" dirty="0"/>
              <a:t>这些信息通常存储在一个配置文件中，计算机在引导过程中可以对这个文件进行存取。 </a:t>
            </a:r>
          </a:p>
        </p:txBody>
      </p:sp>
    </p:spTree>
    <p:extLst>
      <p:ext uri="{BB962C8B-B14F-4D97-AF65-F5344CB8AC3E}">
        <p14:creationId xmlns:p14="http://schemas.microsoft.com/office/powerpoint/2010/main" val="254201016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pPr algn="ctr" eaLnBrk="1" hangingPunct="1"/>
            <a:r>
              <a:rPr lang="zh-CN" altLang="en-US" dirty="0" smtClean="0">
                <a:ea typeface="黑体" pitchFamily="49" charset="-122"/>
              </a:rPr>
              <a:t>动态主机配置协议 </a:t>
            </a:r>
            <a:r>
              <a:rPr lang="en-US" altLang="zh-CN" dirty="0" smtClean="0">
                <a:ea typeface="黑体" pitchFamily="49" charset="-122"/>
              </a:rPr>
              <a:t>DHCP</a:t>
            </a:r>
          </a:p>
        </p:txBody>
      </p:sp>
      <p:sp>
        <p:nvSpPr>
          <p:cNvPr id="720899" name="Rectangle 3"/>
          <p:cNvSpPr>
            <a:spLocks noGrp="1" noChangeArrowheads="1"/>
          </p:cNvSpPr>
          <p:nvPr>
            <p:ph idx="1"/>
          </p:nvPr>
        </p:nvSpPr>
        <p:spPr/>
        <p:txBody>
          <a:bodyPr/>
          <a:lstStyle/>
          <a:p>
            <a:pPr>
              <a:defRPr/>
            </a:pPr>
            <a:r>
              <a:rPr lang="zh-CN" altLang="en-US" dirty="0" smtClean="0">
                <a:solidFill>
                  <a:schemeClr val="tx1"/>
                </a:solidFill>
              </a:rPr>
              <a:t>互联网广泛使用的</a:t>
            </a:r>
            <a:r>
              <a:rPr lang="zh-CN" altLang="en-US" dirty="0" smtClean="0">
                <a:solidFill>
                  <a:srgbClr val="FF0000"/>
                </a:solidFill>
              </a:rPr>
              <a:t>动态主机配置协议</a:t>
            </a:r>
            <a:r>
              <a:rPr lang="zh-CN" altLang="en-US" dirty="0" smtClean="0"/>
              <a:t> </a:t>
            </a:r>
            <a:r>
              <a:rPr lang="en-US" altLang="zh-CN" dirty="0" smtClean="0"/>
              <a:t>DHCP </a:t>
            </a:r>
            <a:r>
              <a:rPr lang="en-US" altLang="zh-CN" dirty="0">
                <a:ea typeface="黑体" pitchFamily="49" charset="-122"/>
              </a:rPr>
              <a:t>(Dynamic Host Configuration Protocol) </a:t>
            </a:r>
            <a:r>
              <a:rPr lang="zh-CN" altLang="en-US" dirty="0" smtClean="0"/>
              <a:t>提供了</a:t>
            </a:r>
            <a:r>
              <a:rPr lang="zh-CN" altLang="en-US" dirty="0" smtClean="0">
                <a:solidFill>
                  <a:srgbClr val="FF0000"/>
                </a:solidFill>
              </a:rPr>
              <a:t>即插即用连网 </a:t>
            </a:r>
            <a:r>
              <a:rPr lang="en-US" altLang="zh-CN" dirty="0" smtClean="0"/>
              <a:t>(plug-and-play networking) </a:t>
            </a:r>
            <a:r>
              <a:rPr lang="zh-CN" altLang="en-US" dirty="0" smtClean="0"/>
              <a:t>的机制。</a:t>
            </a:r>
          </a:p>
          <a:p>
            <a:pPr eaLnBrk="1" hangingPunct="1">
              <a:defRPr/>
            </a:pPr>
            <a:r>
              <a:rPr lang="zh-CN" altLang="en-US" dirty="0" smtClean="0"/>
              <a:t>这种机制允许一台计算机加入新的网络和获取</a:t>
            </a:r>
            <a:r>
              <a:rPr lang="en-US" altLang="zh-CN" dirty="0" smtClean="0"/>
              <a:t>IP </a:t>
            </a:r>
            <a:r>
              <a:rPr lang="zh-CN" altLang="en-US" dirty="0" smtClean="0"/>
              <a:t>地址而不用手工参与。</a:t>
            </a:r>
          </a:p>
        </p:txBody>
      </p:sp>
    </p:spTree>
    <p:extLst>
      <p:ext uri="{BB962C8B-B14F-4D97-AF65-F5344CB8AC3E}">
        <p14:creationId xmlns:p14="http://schemas.microsoft.com/office/powerpoint/2010/main" val="37885072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089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pPr algn="ctr" eaLnBrk="1" hangingPunct="1"/>
            <a:r>
              <a:rPr lang="en-US" altLang="zh-CN" smtClean="0">
                <a:ea typeface="黑体" pitchFamily="49" charset="-122"/>
              </a:rPr>
              <a:t>DHCP </a:t>
            </a:r>
            <a:r>
              <a:rPr lang="zh-CN" altLang="en-US" smtClean="0">
                <a:ea typeface="黑体" pitchFamily="49" charset="-122"/>
              </a:rPr>
              <a:t>使用客户</a:t>
            </a:r>
            <a:r>
              <a:rPr lang="zh-CN" altLang="en-US" smtClean="0">
                <a:ea typeface="黑体" pitchFamily="49" charset="-122"/>
                <a:sym typeface="Symbol" pitchFamily="18" charset="2"/>
              </a:rPr>
              <a:t></a:t>
            </a:r>
            <a:r>
              <a:rPr lang="zh-CN" altLang="en-US" smtClean="0">
                <a:ea typeface="黑体" pitchFamily="49" charset="-122"/>
              </a:rPr>
              <a:t>服务器方式</a:t>
            </a:r>
          </a:p>
        </p:txBody>
      </p:sp>
      <p:sp>
        <p:nvSpPr>
          <p:cNvPr id="721923" name="Rectangle 3"/>
          <p:cNvSpPr>
            <a:spLocks noGrp="1" noChangeArrowheads="1"/>
          </p:cNvSpPr>
          <p:nvPr>
            <p:ph idx="1"/>
          </p:nvPr>
        </p:nvSpPr>
        <p:spPr/>
        <p:txBody>
          <a:bodyPr/>
          <a:lstStyle/>
          <a:p>
            <a:pPr eaLnBrk="1" hangingPunct="1"/>
            <a:r>
              <a:rPr lang="zh-CN" altLang="en-US" sz="2800" dirty="0" smtClean="0">
                <a:ea typeface="黑体" pitchFamily="49" charset="-122"/>
              </a:rPr>
              <a:t>需要 </a:t>
            </a:r>
            <a:r>
              <a:rPr lang="en-US" altLang="zh-CN" sz="2800" dirty="0" smtClean="0">
                <a:ea typeface="黑体" pitchFamily="49" charset="-122"/>
              </a:rPr>
              <a:t>IP </a:t>
            </a:r>
            <a:r>
              <a:rPr lang="zh-CN" altLang="en-US" sz="2800" dirty="0" smtClean="0">
                <a:ea typeface="黑体" pitchFamily="49" charset="-122"/>
              </a:rPr>
              <a:t>地址的主机在启动时就向 </a:t>
            </a:r>
            <a:r>
              <a:rPr lang="en-US" altLang="zh-CN" sz="2800" dirty="0" smtClean="0">
                <a:ea typeface="黑体" pitchFamily="49" charset="-122"/>
              </a:rPr>
              <a:t>DHCP </a:t>
            </a:r>
            <a:r>
              <a:rPr lang="zh-CN" altLang="en-US" sz="2800" dirty="0" smtClean="0">
                <a:ea typeface="黑体" pitchFamily="49" charset="-122"/>
              </a:rPr>
              <a:t>服务器</a:t>
            </a:r>
            <a:r>
              <a:rPr lang="zh-CN" altLang="en-US" sz="2800" dirty="0" smtClean="0">
                <a:solidFill>
                  <a:srgbClr val="FF0000"/>
                </a:solidFill>
                <a:ea typeface="黑体" pitchFamily="49" charset="-122"/>
              </a:rPr>
              <a:t>广播发送</a:t>
            </a:r>
            <a:r>
              <a:rPr lang="zh-CN" altLang="en-US" sz="2800" dirty="0" smtClean="0">
                <a:ea typeface="黑体" pitchFamily="49" charset="-122"/>
              </a:rPr>
              <a:t>发现报文（</a:t>
            </a:r>
            <a:r>
              <a:rPr lang="en-US" altLang="zh-CN" sz="2800" dirty="0" smtClean="0">
                <a:ea typeface="黑体" pitchFamily="49" charset="-122"/>
              </a:rPr>
              <a:t>DHCPDISCOVER</a:t>
            </a:r>
            <a:r>
              <a:rPr lang="zh-CN" altLang="en-US" sz="2800" dirty="0" smtClean="0">
                <a:ea typeface="黑体" pitchFamily="49" charset="-122"/>
              </a:rPr>
              <a:t>），这时该主机就成为 </a:t>
            </a:r>
            <a:r>
              <a:rPr lang="en-US" altLang="zh-CN" sz="2800" dirty="0" smtClean="0">
                <a:ea typeface="黑体" pitchFamily="49" charset="-122"/>
              </a:rPr>
              <a:t>DHCP </a:t>
            </a:r>
            <a:r>
              <a:rPr lang="zh-CN" altLang="en-US" sz="2800" dirty="0" smtClean="0">
                <a:ea typeface="黑体" pitchFamily="49" charset="-122"/>
              </a:rPr>
              <a:t>客户。</a:t>
            </a:r>
          </a:p>
          <a:p>
            <a:pPr eaLnBrk="1" hangingPunct="1"/>
            <a:r>
              <a:rPr lang="zh-CN" altLang="en-US" sz="2800" dirty="0" smtClean="0">
                <a:ea typeface="黑体" pitchFamily="49" charset="-122"/>
              </a:rPr>
              <a:t>本地网络上所有主机都能收到此广播报文，但只有 </a:t>
            </a:r>
            <a:r>
              <a:rPr lang="en-US" altLang="zh-CN" sz="2800" dirty="0" smtClean="0">
                <a:ea typeface="黑体" pitchFamily="49" charset="-122"/>
              </a:rPr>
              <a:t>DHCP </a:t>
            </a:r>
            <a:r>
              <a:rPr lang="zh-CN" altLang="en-US" sz="2800" dirty="0" smtClean="0">
                <a:ea typeface="黑体" pitchFamily="49" charset="-122"/>
              </a:rPr>
              <a:t>服务器才回答此广播报文。</a:t>
            </a:r>
          </a:p>
          <a:p>
            <a:pPr eaLnBrk="1" hangingPunct="1"/>
            <a:r>
              <a:rPr lang="en-US" altLang="zh-CN" sz="2800" dirty="0" smtClean="0">
                <a:ea typeface="黑体" pitchFamily="49" charset="-122"/>
              </a:rPr>
              <a:t>DHCP </a:t>
            </a:r>
            <a:r>
              <a:rPr lang="zh-CN" altLang="en-US" sz="2800" dirty="0" smtClean="0">
                <a:ea typeface="黑体" pitchFamily="49" charset="-122"/>
              </a:rPr>
              <a:t>服务器先在其数据库中查找该计算机的配置信息。若找到，则返回找到的信息。若找不到，则从服务器的 </a:t>
            </a:r>
            <a:r>
              <a:rPr lang="en-US" altLang="zh-CN" sz="2800" dirty="0" smtClean="0">
                <a:ea typeface="黑体" pitchFamily="49" charset="-122"/>
              </a:rPr>
              <a:t>IP </a:t>
            </a:r>
            <a:r>
              <a:rPr lang="zh-CN" altLang="en-US" sz="2800" dirty="0" smtClean="0">
                <a:ea typeface="黑体" pitchFamily="49" charset="-122"/>
              </a:rPr>
              <a:t>地址池</a:t>
            </a:r>
            <a:r>
              <a:rPr lang="en-US" altLang="zh-CN" sz="2800" dirty="0" smtClean="0">
                <a:ea typeface="黑体" pitchFamily="49" charset="-122"/>
              </a:rPr>
              <a:t>(address pool)</a:t>
            </a:r>
            <a:r>
              <a:rPr lang="zh-CN" altLang="en-US" sz="2800" dirty="0" smtClean="0">
                <a:ea typeface="黑体" pitchFamily="49" charset="-122"/>
              </a:rPr>
              <a:t>中取一个地址分配给该计算机。</a:t>
            </a:r>
            <a:r>
              <a:rPr lang="en-US" altLang="zh-CN" sz="2800" dirty="0" smtClean="0">
                <a:ea typeface="黑体" pitchFamily="49" charset="-122"/>
              </a:rPr>
              <a:t>DHCP </a:t>
            </a:r>
            <a:r>
              <a:rPr lang="zh-CN" altLang="en-US" sz="2800" dirty="0" smtClean="0">
                <a:ea typeface="黑体" pitchFamily="49" charset="-122"/>
              </a:rPr>
              <a:t>服务器的回答报文叫做提供报文（</a:t>
            </a:r>
            <a:r>
              <a:rPr lang="en-US" altLang="zh-CN" sz="2800" dirty="0" smtClean="0">
                <a:ea typeface="黑体" pitchFamily="49" charset="-122"/>
              </a:rPr>
              <a:t>DHCPOFFER</a:t>
            </a:r>
            <a:r>
              <a:rPr lang="zh-CN" altLang="en-US" sz="2800" dirty="0" smtClean="0">
                <a:ea typeface="黑体" pitchFamily="49" charset="-122"/>
              </a:rPr>
              <a:t>）。 </a:t>
            </a:r>
          </a:p>
        </p:txBody>
      </p:sp>
    </p:spTree>
    <p:extLst>
      <p:ext uri="{BB962C8B-B14F-4D97-AF65-F5344CB8AC3E}">
        <p14:creationId xmlns:p14="http://schemas.microsoft.com/office/powerpoint/2010/main" val="36961306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19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219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标题 1"/>
          <p:cNvSpPr>
            <a:spLocks noGrp="1"/>
          </p:cNvSpPr>
          <p:nvPr>
            <p:ph type="title"/>
          </p:nvPr>
        </p:nvSpPr>
        <p:spPr>
          <a:xfrm>
            <a:off x="495300" y="188913"/>
            <a:ext cx="9066742" cy="792162"/>
          </a:xfrm>
        </p:spPr>
        <p:txBody>
          <a:bodyPr/>
          <a:lstStyle/>
          <a:p>
            <a:pPr eaLnBrk="1" hangingPunct="1"/>
            <a:r>
              <a:rPr lang="en-US" altLang="zh-CN" dirty="0" smtClean="0">
                <a:ea typeface="黑体" pitchFamily="49" charset="-122"/>
              </a:rPr>
              <a:t>6.9  P2P </a:t>
            </a:r>
            <a:r>
              <a:rPr lang="zh-CN" altLang="en-US" dirty="0" smtClean="0">
                <a:ea typeface="黑体" pitchFamily="49" charset="-122"/>
              </a:rPr>
              <a:t>应用</a:t>
            </a:r>
          </a:p>
        </p:txBody>
      </p:sp>
      <p:sp>
        <p:nvSpPr>
          <p:cNvPr id="3" name="内容占位符 2"/>
          <p:cNvSpPr>
            <a:spLocks noGrp="1"/>
          </p:cNvSpPr>
          <p:nvPr>
            <p:ph idx="1"/>
          </p:nvPr>
        </p:nvSpPr>
        <p:spPr>
          <a:xfrm>
            <a:off x="495300" y="1196975"/>
            <a:ext cx="9066742" cy="4933950"/>
          </a:xfrm>
        </p:spPr>
        <p:txBody>
          <a:bodyPr/>
          <a:lstStyle/>
          <a:p>
            <a:pPr eaLnBrk="1" hangingPunct="1">
              <a:defRPr/>
            </a:pPr>
            <a:r>
              <a:rPr lang="en-US" altLang="zh-CN" dirty="0"/>
              <a:t>6.9.1  </a:t>
            </a:r>
            <a:r>
              <a:rPr lang="zh-CN" altLang="zh-CN" dirty="0"/>
              <a:t>具有集中目录服务器</a:t>
            </a:r>
            <a:r>
              <a:rPr lang="zh-CN" altLang="zh-CN" dirty="0" smtClean="0"/>
              <a:t>的</a:t>
            </a:r>
            <a:r>
              <a:rPr lang="en-US" altLang="zh-CN" dirty="0" smtClean="0"/>
              <a:t> P2P </a:t>
            </a:r>
            <a:r>
              <a:rPr lang="zh-CN" altLang="zh-CN" dirty="0" smtClean="0"/>
              <a:t>工作方式</a:t>
            </a:r>
            <a:endParaRPr lang="en-US" altLang="zh-CN" dirty="0" smtClean="0"/>
          </a:p>
          <a:p>
            <a:pPr eaLnBrk="1" hangingPunct="1">
              <a:defRPr/>
            </a:pPr>
            <a:r>
              <a:rPr lang="en-US" altLang="zh-CN" dirty="0"/>
              <a:t>6.9.2  </a:t>
            </a:r>
            <a:r>
              <a:rPr lang="zh-CN" altLang="zh-CN" dirty="0"/>
              <a:t>具有全分布式结构</a:t>
            </a:r>
            <a:r>
              <a:rPr lang="zh-CN" altLang="zh-CN" dirty="0" smtClean="0"/>
              <a:t>的</a:t>
            </a:r>
            <a:r>
              <a:rPr lang="en-US" altLang="zh-CN" dirty="0" smtClean="0"/>
              <a:t> P2P </a:t>
            </a:r>
            <a:r>
              <a:rPr lang="zh-CN" altLang="zh-CN" dirty="0" smtClean="0"/>
              <a:t>文件</a:t>
            </a:r>
            <a:r>
              <a:rPr lang="zh-CN" altLang="zh-CN" dirty="0"/>
              <a:t>共享</a:t>
            </a:r>
            <a:r>
              <a:rPr lang="zh-CN" altLang="zh-CN" dirty="0" smtClean="0"/>
              <a:t>程序</a:t>
            </a:r>
            <a:endParaRPr lang="en-US" altLang="zh-CN" dirty="0" smtClean="0"/>
          </a:p>
          <a:p>
            <a:pPr eaLnBrk="1" hangingPunct="1">
              <a:defRPr/>
            </a:pPr>
            <a:r>
              <a:rPr lang="en-US" altLang="zh-CN" dirty="0"/>
              <a:t>6.9.3  </a:t>
            </a:r>
            <a:r>
              <a:rPr lang="en-US" altLang="zh-CN" dirty="0" smtClean="0"/>
              <a:t>P2P </a:t>
            </a:r>
            <a:r>
              <a:rPr lang="zh-CN" altLang="zh-CN" dirty="0" smtClean="0"/>
              <a:t>文件</a:t>
            </a:r>
            <a:r>
              <a:rPr lang="zh-CN" altLang="zh-CN" dirty="0"/>
              <a:t>分发的</a:t>
            </a:r>
            <a:r>
              <a:rPr lang="zh-CN" altLang="zh-CN" dirty="0" smtClean="0"/>
              <a:t>分析</a:t>
            </a:r>
            <a:endParaRPr lang="en-US" altLang="zh-CN" dirty="0" smtClean="0"/>
          </a:p>
          <a:p>
            <a:pPr eaLnBrk="1" hangingPunct="1">
              <a:defRPr/>
            </a:pPr>
            <a:r>
              <a:rPr lang="en-US" altLang="zh-CN" dirty="0"/>
              <a:t>6.9.4  </a:t>
            </a:r>
            <a:r>
              <a:rPr lang="zh-CN" altLang="zh-CN" dirty="0" smtClean="0"/>
              <a:t>在</a:t>
            </a:r>
            <a:r>
              <a:rPr lang="en-US" altLang="zh-CN" dirty="0" smtClean="0"/>
              <a:t> P2P </a:t>
            </a:r>
            <a:r>
              <a:rPr lang="zh-CN" altLang="zh-CN" dirty="0" smtClean="0"/>
              <a:t>对等</a:t>
            </a:r>
            <a:r>
              <a:rPr lang="zh-CN" altLang="zh-CN" dirty="0"/>
              <a:t>方中搜索对象</a:t>
            </a:r>
            <a:endParaRPr lang="zh-CN" altLang="en-US" dirty="0"/>
          </a:p>
        </p:txBody>
      </p:sp>
    </p:spTree>
    <p:extLst>
      <p:ext uri="{BB962C8B-B14F-4D97-AF65-F5344CB8AC3E}">
        <p14:creationId xmlns:p14="http://schemas.microsoft.com/office/powerpoint/2010/main" val="6815852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endParaRPr lang="zh-CN" altLang="zh-CN" smtClean="0"/>
          </a:p>
        </p:txBody>
      </p:sp>
      <p:sp>
        <p:nvSpPr>
          <p:cNvPr id="15363" name="Rectangle 3"/>
          <p:cNvSpPr>
            <a:spLocks noGrp="1" noChangeArrowheads="1"/>
          </p:cNvSpPr>
          <p:nvPr>
            <p:ph type="body" idx="1"/>
          </p:nvPr>
        </p:nvSpPr>
        <p:spPr>
          <a:xfrm>
            <a:off x="1136650" y="1773238"/>
            <a:ext cx="8059738" cy="4114800"/>
          </a:xfrm>
        </p:spPr>
        <p:txBody>
          <a:bodyPr/>
          <a:lstStyle/>
          <a:p>
            <a:pPr eaLnBrk="1" hangingPunct="1">
              <a:lnSpc>
                <a:spcPct val="90000"/>
              </a:lnSpc>
            </a:pPr>
            <a:r>
              <a:rPr lang="zh-CN" altLang="en-US" sz="3600"/>
              <a:t>这笔飞来横财让图瓦卢突然成了一个经济独立的国家，要知道这曾是一个因为付不起 </a:t>
            </a:r>
            <a:r>
              <a:rPr lang="en-US" altLang="zh-CN" sz="3600"/>
              <a:t>20,000 </a:t>
            </a:r>
            <a:r>
              <a:rPr lang="zh-CN" altLang="en-US" sz="3600"/>
              <a:t>美元会费而没资格在联合国开会的国家，于是在</a:t>
            </a:r>
            <a:r>
              <a:rPr lang="en-US" altLang="zh-CN" sz="3600"/>
              <a:t>2000</a:t>
            </a:r>
            <a:r>
              <a:rPr lang="zh-CN" altLang="en-US" sz="3600"/>
              <a:t>年的</a:t>
            </a:r>
            <a:r>
              <a:rPr lang="en-US" altLang="zh-CN" sz="3600"/>
              <a:t>9</a:t>
            </a:r>
            <a:r>
              <a:rPr lang="zh-CN" altLang="en-US" sz="3600"/>
              <a:t>月</a:t>
            </a:r>
            <a:r>
              <a:rPr lang="en-US" altLang="zh-CN" sz="3600"/>
              <a:t>5</a:t>
            </a:r>
            <a:r>
              <a:rPr lang="zh-CN" altLang="en-US" sz="3600"/>
              <a:t>日，图瓦卢终于成为了联合国第</a:t>
            </a:r>
            <a:r>
              <a:rPr lang="en-US" altLang="zh-CN" sz="3600"/>
              <a:t>189</a:t>
            </a:r>
            <a:r>
              <a:rPr lang="zh-CN" altLang="en-US" sz="3600"/>
              <a:t>个成员国。有钱了以后，路也铺上了，发电厂也起来了，本岛上还盖起了学校，和能起降大型飞机的跑道，图瓦卢终于第一次向海外出口土特产了。</a:t>
            </a:r>
          </a:p>
        </p:txBody>
      </p:sp>
    </p:spTree>
    <p:extLst>
      <p:ext uri="{BB962C8B-B14F-4D97-AF65-F5344CB8AC3E}">
        <p14:creationId xmlns:p14="http://schemas.microsoft.com/office/powerpoint/2010/main" val="353842651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pPr algn="ctr" eaLnBrk="1" hangingPunct="1"/>
            <a:r>
              <a:rPr lang="zh-CN" altLang="en-US" dirty="0" smtClean="0">
                <a:ea typeface="黑体" pitchFamily="49" charset="-122"/>
              </a:rPr>
              <a:t/>
            </a:r>
            <a:br>
              <a:rPr lang="zh-CN" altLang="en-US" dirty="0" smtClean="0">
                <a:ea typeface="黑体" pitchFamily="49" charset="-122"/>
              </a:rPr>
            </a:br>
            <a:r>
              <a:rPr lang="en-US" altLang="zh-CN" dirty="0" smtClean="0">
                <a:ea typeface="黑体" pitchFamily="49" charset="-122"/>
              </a:rPr>
              <a:t>P2P </a:t>
            </a:r>
            <a:r>
              <a:rPr lang="zh-CN" altLang="en-US" dirty="0" smtClean="0">
                <a:ea typeface="黑体" pitchFamily="49" charset="-122"/>
              </a:rPr>
              <a:t>工作方式概述 </a:t>
            </a:r>
          </a:p>
        </p:txBody>
      </p:sp>
      <p:sp>
        <p:nvSpPr>
          <p:cNvPr id="404483" name="Rectangle 3"/>
          <p:cNvSpPr>
            <a:spLocks noGrp="1" noChangeArrowheads="1"/>
          </p:cNvSpPr>
          <p:nvPr>
            <p:ph idx="1"/>
          </p:nvPr>
        </p:nvSpPr>
        <p:spPr/>
        <p:txBody>
          <a:bodyPr/>
          <a:lstStyle/>
          <a:p>
            <a:pPr eaLnBrk="1" hangingPunct="1"/>
            <a:r>
              <a:rPr lang="zh-CN" altLang="en-US" sz="2800" dirty="0" smtClean="0">
                <a:ea typeface="黑体" pitchFamily="49" charset="-122"/>
              </a:rPr>
              <a:t>自从互联网能够提供音频</a:t>
            </a:r>
            <a:r>
              <a:rPr lang="en-US" altLang="zh-CN" sz="2800" dirty="0" smtClean="0">
                <a:ea typeface="黑体" pitchFamily="49" charset="-122"/>
              </a:rPr>
              <a:t>/</a:t>
            </a:r>
            <a:r>
              <a:rPr lang="zh-CN" altLang="en-US" sz="2800" dirty="0" smtClean="0">
                <a:ea typeface="黑体" pitchFamily="49" charset="-122"/>
              </a:rPr>
              <a:t>视频服务后，宽带上网用户数也急剧增长。很多用户使用宽带接入的目的就是为了更快地下载音频</a:t>
            </a:r>
            <a:r>
              <a:rPr lang="en-US" altLang="zh-CN" sz="2800" dirty="0" smtClean="0">
                <a:ea typeface="黑体" pitchFamily="49" charset="-122"/>
              </a:rPr>
              <a:t>/</a:t>
            </a:r>
            <a:r>
              <a:rPr lang="zh-CN" altLang="en-US" sz="2800" dirty="0" smtClean="0">
                <a:ea typeface="黑体" pitchFamily="49" charset="-122"/>
              </a:rPr>
              <a:t>视频文件。</a:t>
            </a:r>
          </a:p>
          <a:p>
            <a:pPr eaLnBrk="1" hangingPunct="1"/>
            <a:r>
              <a:rPr lang="en-US" altLang="zh-CN" sz="2800" dirty="0" smtClean="0">
                <a:ea typeface="黑体" pitchFamily="49" charset="-122"/>
              </a:rPr>
              <a:t>P2P </a:t>
            </a:r>
            <a:r>
              <a:rPr lang="zh-CN" altLang="en-US" sz="2800" dirty="0" smtClean="0">
                <a:ea typeface="黑体" pitchFamily="49" charset="-122"/>
              </a:rPr>
              <a:t>工作方式受到广大网民的欢迎。这种工作方式解决了集中式媒体服务器可能出现的瓶颈问题。</a:t>
            </a:r>
          </a:p>
          <a:p>
            <a:pPr eaLnBrk="1" hangingPunct="1"/>
            <a:r>
              <a:rPr lang="zh-CN" altLang="en-US" sz="2800" dirty="0" smtClean="0">
                <a:ea typeface="黑体" pitchFamily="49" charset="-122"/>
              </a:rPr>
              <a:t>在 </a:t>
            </a:r>
            <a:r>
              <a:rPr lang="en-US" altLang="zh-CN" sz="2800" dirty="0" smtClean="0">
                <a:ea typeface="黑体" pitchFamily="49" charset="-122"/>
              </a:rPr>
              <a:t>P2P </a:t>
            </a:r>
            <a:r>
              <a:rPr lang="zh-CN" altLang="en-US" sz="2800" dirty="0" smtClean="0">
                <a:ea typeface="黑体" pitchFamily="49" charset="-122"/>
              </a:rPr>
              <a:t>工作方式下，所有的音频</a:t>
            </a:r>
            <a:r>
              <a:rPr lang="en-US" altLang="zh-CN" sz="2800" dirty="0" smtClean="0">
                <a:ea typeface="黑体" pitchFamily="49" charset="-122"/>
              </a:rPr>
              <a:t>/</a:t>
            </a:r>
            <a:r>
              <a:rPr lang="zh-CN" altLang="en-US" sz="2800" dirty="0" smtClean="0">
                <a:ea typeface="黑体" pitchFamily="49" charset="-122"/>
              </a:rPr>
              <a:t>视频文件都是在普通的互联网用户之间传输。这是相当于有很多分散在各地的媒体服务器向其他用户提供所要下载的音频</a:t>
            </a:r>
            <a:r>
              <a:rPr lang="en-US" altLang="zh-CN" sz="2800" dirty="0" smtClean="0">
                <a:ea typeface="黑体" pitchFamily="49" charset="-122"/>
              </a:rPr>
              <a:t>/</a:t>
            </a:r>
            <a:r>
              <a:rPr lang="zh-CN" altLang="en-US" sz="2800" dirty="0" smtClean="0">
                <a:ea typeface="黑体" pitchFamily="49" charset="-122"/>
              </a:rPr>
              <a:t>视频文件。</a:t>
            </a:r>
            <a:endParaRPr lang="en-US" altLang="zh-CN" sz="2800" dirty="0" smtClean="0">
              <a:ea typeface="黑体" pitchFamily="49" charset="-122"/>
            </a:endParaRPr>
          </a:p>
          <a:p>
            <a:pPr eaLnBrk="1" hangingPunct="1"/>
            <a:r>
              <a:rPr lang="zh-CN" altLang="zh-CN" sz="2800" dirty="0" smtClean="0">
                <a:ea typeface="黑体" pitchFamily="49" charset="-122"/>
              </a:rPr>
              <a:t>在互联网流量中，</a:t>
            </a:r>
            <a:r>
              <a:rPr lang="en-US" altLang="zh-CN" sz="2800" dirty="0" smtClean="0">
                <a:ea typeface="黑体" pitchFamily="49" charset="-122"/>
              </a:rPr>
              <a:t>P2P</a:t>
            </a:r>
            <a:r>
              <a:rPr lang="zh-CN" altLang="zh-CN" sz="2800" dirty="0" smtClean="0">
                <a:ea typeface="黑体" pitchFamily="49" charset="-122"/>
              </a:rPr>
              <a:t>工作方式下的文件分发已占据了最大的份额，比万维网应用所占的比例大得多。</a:t>
            </a:r>
            <a:r>
              <a:rPr lang="zh-CN" altLang="en-US" sz="2800" dirty="0" smtClean="0">
                <a:ea typeface="黑体" pitchFamily="49" charset="-122"/>
              </a:rPr>
              <a:t> </a:t>
            </a:r>
          </a:p>
        </p:txBody>
      </p:sp>
    </p:spTree>
    <p:extLst>
      <p:ext uri="{BB962C8B-B14F-4D97-AF65-F5344CB8AC3E}">
        <p14:creationId xmlns:p14="http://schemas.microsoft.com/office/powerpoint/2010/main" val="57236044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496800" y="188640"/>
            <a:ext cx="9064800" cy="1584176"/>
          </a:xfrm>
        </p:spPr>
        <p:txBody>
          <a:bodyPr/>
          <a:lstStyle/>
          <a:p>
            <a:pPr eaLnBrk="1" hangingPunct="1"/>
            <a:r>
              <a:rPr lang="en-US" altLang="zh-CN" dirty="0" smtClean="0">
                <a:ea typeface="黑体" pitchFamily="49" charset="-122"/>
              </a:rPr>
              <a:t>6.9.1  </a:t>
            </a:r>
            <a:r>
              <a:rPr lang="zh-CN" altLang="en-US" dirty="0" smtClean="0">
                <a:ea typeface="黑体" pitchFamily="49" charset="-122"/>
              </a:rPr>
              <a:t>集中目录服务器 </a:t>
            </a:r>
            <a:r>
              <a:rPr lang="en-US" altLang="zh-CN" dirty="0" smtClean="0">
                <a:ea typeface="黑体" pitchFamily="49" charset="-122"/>
              </a:rPr>
              <a:t>P2P</a:t>
            </a:r>
            <a:br>
              <a:rPr lang="en-US" altLang="zh-CN" dirty="0" smtClean="0">
                <a:ea typeface="黑体" pitchFamily="49" charset="-122"/>
              </a:rPr>
            </a:br>
            <a:r>
              <a:rPr lang="en-US" altLang="zh-CN" dirty="0" smtClean="0">
                <a:ea typeface="黑体" pitchFamily="49" charset="-122"/>
              </a:rPr>
              <a:t>			Napster</a:t>
            </a:r>
          </a:p>
        </p:txBody>
      </p:sp>
      <p:sp>
        <p:nvSpPr>
          <p:cNvPr id="405507" name="Rectangle 3"/>
          <p:cNvSpPr>
            <a:spLocks noGrp="1" noChangeArrowheads="1"/>
          </p:cNvSpPr>
          <p:nvPr>
            <p:ph idx="1"/>
          </p:nvPr>
        </p:nvSpPr>
        <p:spPr>
          <a:xfrm>
            <a:off x="496800" y="1735312"/>
            <a:ext cx="9064800" cy="4069952"/>
          </a:xfrm>
        </p:spPr>
        <p:txBody>
          <a:bodyPr/>
          <a:lstStyle/>
          <a:p>
            <a:pPr eaLnBrk="1" hangingPunct="1"/>
            <a:r>
              <a:rPr lang="zh-CN" altLang="en-US" sz="2400" dirty="0" smtClean="0">
                <a:ea typeface="黑体" pitchFamily="49" charset="-122"/>
              </a:rPr>
              <a:t>最早出现的 </a:t>
            </a:r>
            <a:r>
              <a:rPr lang="en-US" altLang="zh-CN" sz="2400" dirty="0" smtClean="0">
                <a:ea typeface="黑体" pitchFamily="49" charset="-122"/>
              </a:rPr>
              <a:t>P2P </a:t>
            </a:r>
            <a:r>
              <a:rPr lang="zh-CN" altLang="en-US" sz="2400" dirty="0" smtClean="0">
                <a:ea typeface="黑体" pitchFamily="49" charset="-122"/>
              </a:rPr>
              <a:t>技术，可提供免费下载 </a:t>
            </a:r>
            <a:r>
              <a:rPr lang="en-US" altLang="zh-CN" sz="2400" dirty="0" smtClean="0">
                <a:ea typeface="黑体" pitchFamily="49" charset="-122"/>
              </a:rPr>
              <a:t>MP3 </a:t>
            </a:r>
            <a:r>
              <a:rPr lang="zh-CN" altLang="en-US" sz="2400" dirty="0" smtClean="0">
                <a:ea typeface="黑体" pitchFamily="49" charset="-122"/>
              </a:rPr>
              <a:t>音乐。</a:t>
            </a:r>
          </a:p>
          <a:p>
            <a:pPr eaLnBrk="1" hangingPunct="1"/>
            <a:r>
              <a:rPr lang="en-US" altLang="zh-CN" sz="2400" dirty="0" smtClean="0">
                <a:ea typeface="黑体" pitchFamily="49" charset="-122"/>
              </a:rPr>
              <a:t>Napster </a:t>
            </a:r>
            <a:r>
              <a:rPr lang="zh-CN" altLang="en-US" sz="2400" dirty="0" smtClean="0">
                <a:ea typeface="黑体" pitchFamily="49" charset="-122"/>
              </a:rPr>
              <a:t>能够搜索音乐文件，能够提供检索功能。所有的音乐文件地址集中存放在一个 </a:t>
            </a:r>
            <a:r>
              <a:rPr lang="en-US" altLang="zh-CN" sz="2400" dirty="0" smtClean="0">
                <a:ea typeface="黑体" pitchFamily="49" charset="-122"/>
              </a:rPr>
              <a:t>Napster </a:t>
            </a:r>
            <a:r>
              <a:rPr lang="zh-CN" altLang="en-US" sz="2400" dirty="0" smtClean="0">
                <a:ea typeface="黑体" pitchFamily="49" charset="-122"/>
              </a:rPr>
              <a:t>目录服务器中。使用者可很方便地下载需要的 </a:t>
            </a:r>
            <a:r>
              <a:rPr lang="en-US" altLang="zh-CN" sz="2400" dirty="0" smtClean="0">
                <a:ea typeface="黑体" pitchFamily="49" charset="-122"/>
              </a:rPr>
              <a:t>MP3 </a:t>
            </a:r>
            <a:r>
              <a:rPr lang="zh-CN" altLang="en-US" sz="2400" dirty="0" smtClean="0">
                <a:ea typeface="黑体" pitchFamily="49" charset="-122"/>
              </a:rPr>
              <a:t>文件。</a:t>
            </a:r>
          </a:p>
          <a:p>
            <a:pPr eaLnBrk="1" hangingPunct="1"/>
            <a:r>
              <a:rPr lang="zh-CN" altLang="en-US" sz="2400" dirty="0" smtClean="0">
                <a:ea typeface="黑体" pitchFamily="49" charset="-122"/>
              </a:rPr>
              <a:t>用户要及时向 </a:t>
            </a:r>
            <a:r>
              <a:rPr lang="en-US" altLang="zh-CN" sz="2400" dirty="0" smtClean="0">
                <a:ea typeface="黑体" pitchFamily="49" charset="-122"/>
              </a:rPr>
              <a:t>Napster </a:t>
            </a:r>
            <a:r>
              <a:rPr lang="zh-CN" altLang="en-US" sz="2400" dirty="0" smtClean="0">
                <a:ea typeface="黑体" pitchFamily="49" charset="-122"/>
              </a:rPr>
              <a:t>的目录服务器报告自己存有的音乐文件。当用户想下载某个 </a:t>
            </a:r>
            <a:r>
              <a:rPr lang="en-US" altLang="zh-CN" sz="2400" dirty="0" smtClean="0">
                <a:ea typeface="黑体" pitchFamily="49" charset="-122"/>
              </a:rPr>
              <a:t>MP3 </a:t>
            </a:r>
            <a:r>
              <a:rPr lang="zh-CN" altLang="en-US" sz="2400" dirty="0" smtClean="0">
                <a:ea typeface="黑体" pitchFamily="49" charset="-122"/>
              </a:rPr>
              <a:t>文件时，就向目录服务器发出询问。目录服务器检索出结果后向用户返回存放此文件的 </a:t>
            </a:r>
            <a:r>
              <a:rPr lang="en-US" altLang="zh-CN" sz="2400" dirty="0" smtClean="0">
                <a:ea typeface="黑体" pitchFamily="49" charset="-122"/>
              </a:rPr>
              <a:t>PC </a:t>
            </a:r>
            <a:r>
              <a:rPr lang="zh-CN" altLang="en-US" sz="2400" dirty="0" smtClean="0">
                <a:ea typeface="黑体" pitchFamily="49" charset="-122"/>
              </a:rPr>
              <a:t>机的 </a:t>
            </a:r>
            <a:r>
              <a:rPr lang="en-US" altLang="zh-CN" sz="2400" dirty="0" smtClean="0">
                <a:ea typeface="黑体" pitchFamily="49" charset="-122"/>
              </a:rPr>
              <a:t>IP </a:t>
            </a:r>
            <a:r>
              <a:rPr lang="zh-CN" altLang="en-US" sz="2400" dirty="0" smtClean="0">
                <a:ea typeface="黑体" pitchFamily="49" charset="-122"/>
              </a:rPr>
              <a:t>地址。</a:t>
            </a:r>
            <a:r>
              <a:rPr lang="en-US" altLang="zh-CN" sz="2400" dirty="0" smtClean="0">
                <a:ea typeface="黑体" pitchFamily="49" charset="-122"/>
              </a:rPr>
              <a:t>Napster </a:t>
            </a:r>
            <a:r>
              <a:rPr lang="zh-CN" altLang="en-US" sz="2400" dirty="0" smtClean="0">
                <a:ea typeface="黑体" pitchFamily="49" charset="-122"/>
              </a:rPr>
              <a:t>的文件传输是分散的，但文件的定位则是</a:t>
            </a:r>
            <a:r>
              <a:rPr lang="zh-CN" altLang="en-US" sz="2400" dirty="0" smtClean="0">
                <a:solidFill>
                  <a:srgbClr val="FF0000"/>
                </a:solidFill>
                <a:ea typeface="黑体" pitchFamily="49" charset="-122"/>
              </a:rPr>
              <a:t>集中</a:t>
            </a:r>
            <a:r>
              <a:rPr lang="zh-CN" altLang="en-US" sz="2400" dirty="0" smtClean="0">
                <a:ea typeface="黑体" pitchFamily="49" charset="-122"/>
              </a:rPr>
              <a:t>的。</a:t>
            </a:r>
          </a:p>
          <a:p>
            <a:pPr eaLnBrk="1" hangingPunct="1"/>
            <a:r>
              <a:rPr lang="zh-CN" altLang="en-US" sz="2400" dirty="0" smtClean="0">
                <a:solidFill>
                  <a:srgbClr val="FF0000"/>
                </a:solidFill>
                <a:ea typeface="黑体" pitchFamily="49" charset="-122"/>
              </a:rPr>
              <a:t>这种集中式目录服务器的缺点就是可靠性差。</a:t>
            </a:r>
            <a:r>
              <a:rPr lang="en-US" altLang="zh-CN" sz="2400" dirty="0" smtClean="0">
                <a:ea typeface="黑体" pitchFamily="49" charset="-122"/>
              </a:rPr>
              <a:t>Napster </a:t>
            </a:r>
            <a:r>
              <a:rPr lang="zh-CN" altLang="en-US" sz="2400" dirty="0" smtClean="0">
                <a:ea typeface="黑体" pitchFamily="49" charset="-122"/>
              </a:rPr>
              <a:t>被判决属于“间接侵害版权”，因此在 </a:t>
            </a:r>
            <a:r>
              <a:rPr lang="en-US" altLang="zh-CN" sz="2400" dirty="0" smtClean="0">
                <a:ea typeface="黑体" pitchFamily="49" charset="-122"/>
              </a:rPr>
              <a:t>2000 </a:t>
            </a:r>
            <a:r>
              <a:rPr lang="zh-CN" altLang="en-US" sz="2400" dirty="0" smtClean="0">
                <a:ea typeface="黑体" pitchFamily="49" charset="-122"/>
              </a:rPr>
              <a:t>年 </a:t>
            </a:r>
            <a:r>
              <a:rPr lang="en-US" altLang="zh-CN" sz="2400" dirty="0" smtClean="0">
                <a:ea typeface="黑体" pitchFamily="49" charset="-122"/>
              </a:rPr>
              <a:t>7 </a:t>
            </a:r>
            <a:r>
              <a:rPr lang="zh-CN" altLang="en-US" sz="2400" dirty="0" smtClean="0">
                <a:ea typeface="黑体" pitchFamily="49" charset="-122"/>
              </a:rPr>
              <a:t>月底 </a:t>
            </a:r>
            <a:r>
              <a:rPr lang="en-US" altLang="zh-CN" sz="2400" dirty="0" smtClean="0">
                <a:ea typeface="黑体" pitchFamily="49" charset="-122"/>
              </a:rPr>
              <a:t>Napster </a:t>
            </a:r>
            <a:r>
              <a:rPr lang="zh-CN" altLang="en-US" sz="2400" dirty="0" smtClean="0">
                <a:ea typeface="黑体" pitchFamily="49" charset="-122"/>
              </a:rPr>
              <a:t>网站就被迫关闭了。 </a:t>
            </a:r>
          </a:p>
        </p:txBody>
      </p:sp>
    </p:spTree>
    <p:extLst>
      <p:ext uri="{BB962C8B-B14F-4D97-AF65-F5344CB8AC3E}">
        <p14:creationId xmlns:p14="http://schemas.microsoft.com/office/powerpoint/2010/main" val="317394104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xfrm>
            <a:off x="496800" y="188640"/>
            <a:ext cx="9064800" cy="1584176"/>
          </a:xfrm>
        </p:spPr>
        <p:txBody>
          <a:bodyPr/>
          <a:lstStyle/>
          <a:p>
            <a:pPr eaLnBrk="1" hangingPunct="1"/>
            <a:r>
              <a:rPr lang="en-US" altLang="zh-CN" dirty="0" smtClean="0">
                <a:ea typeface="黑体" pitchFamily="49" charset="-122"/>
              </a:rPr>
              <a:t>6.9.2  </a:t>
            </a:r>
            <a:r>
              <a:rPr lang="zh-CN" altLang="en-US" dirty="0" smtClean="0">
                <a:ea typeface="黑体" pitchFamily="49" charset="-122"/>
              </a:rPr>
              <a:t>全分布式结构的 </a:t>
            </a:r>
            <a:r>
              <a:rPr lang="en-US" altLang="zh-CN" dirty="0" smtClean="0">
                <a:ea typeface="黑体" pitchFamily="49" charset="-122"/>
              </a:rPr>
              <a:t>P2P</a:t>
            </a:r>
            <a:br>
              <a:rPr lang="en-US" altLang="zh-CN" dirty="0" smtClean="0">
                <a:ea typeface="黑体" pitchFamily="49" charset="-122"/>
              </a:rPr>
            </a:br>
            <a:r>
              <a:rPr lang="en-US" altLang="zh-CN" dirty="0" smtClean="0">
                <a:ea typeface="黑体" pitchFamily="49" charset="-122"/>
              </a:rPr>
              <a:t>			Gnutella</a:t>
            </a:r>
          </a:p>
        </p:txBody>
      </p:sp>
      <p:sp>
        <p:nvSpPr>
          <p:cNvPr id="406531" name="Rectangle 3"/>
          <p:cNvSpPr>
            <a:spLocks noGrp="1" noChangeArrowheads="1"/>
          </p:cNvSpPr>
          <p:nvPr>
            <p:ph idx="1"/>
          </p:nvPr>
        </p:nvSpPr>
        <p:spPr>
          <a:xfrm>
            <a:off x="496800" y="1772816"/>
            <a:ext cx="9064800" cy="4213968"/>
          </a:xfrm>
        </p:spPr>
        <p:txBody>
          <a:bodyPr/>
          <a:lstStyle/>
          <a:p>
            <a:pPr eaLnBrk="1" hangingPunct="1"/>
            <a:r>
              <a:rPr lang="en-US" altLang="zh-CN" sz="2800" dirty="0" smtClean="0">
                <a:ea typeface="黑体" pitchFamily="49" charset="-122"/>
              </a:rPr>
              <a:t>Gnutella </a:t>
            </a:r>
            <a:r>
              <a:rPr lang="zh-CN" altLang="en-US" sz="2800" dirty="0" smtClean="0">
                <a:ea typeface="黑体" pitchFamily="49" charset="-122"/>
              </a:rPr>
              <a:t>是第二代 </a:t>
            </a:r>
            <a:r>
              <a:rPr lang="en-US" altLang="zh-CN" sz="2800" dirty="0" smtClean="0">
                <a:ea typeface="黑体" pitchFamily="49" charset="-122"/>
              </a:rPr>
              <a:t>P2P </a:t>
            </a:r>
            <a:r>
              <a:rPr lang="zh-CN" altLang="en-US" sz="2800" dirty="0" smtClean="0">
                <a:ea typeface="黑体" pitchFamily="49" charset="-122"/>
              </a:rPr>
              <a:t>文件共享程序，采用</a:t>
            </a:r>
            <a:r>
              <a:rPr lang="zh-CN" altLang="en-US" sz="2800" dirty="0" smtClean="0">
                <a:solidFill>
                  <a:srgbClr val="FF0000"/>
                </a:solidFill>
                <a:ea typeface="黑体" pitchFamily="49" charset="-122"/>
              </a:rPr>
              <a:t>全分布方法</a:t>
            </a:r>
            <a:r>
              <a:rPr lang="zh-CN" altLang="en-US" sz="2800" dirty="0" smtClean="0">
                <a:ea typeface="黑体" pitchFamily="49" charset="-122"/>
              </a:rPr>
              <a:t>定位内容的</a:t>
            </a:r>
            <a:r>
              <a:rPr lang="en-US" altLang="zh-CN" sz="2800" dirty="0" smtClean="0">
                <a:ea typeface="黑体" pitchFamily="49" charset="-122"/>
              </a:rPr>
              <a:t>P2P </a:t>
            </a:r>
            <a:r>
              <a:rPr lang="zh-CN" altLang="en-US" sz="2800" dirty="0" smtClean="0">
                <a:ea typeface="黑体" pitchFamily="49" charset="-122"/>
              </a:rPr>
              <a:t>文件共享应用程序。 </a:t>
            </a:r>
          </a:p>
          <a:p>
            <a:pPr eaLnBrk="1" hangingPunct="1"/>
            <a:r>
              <a:rPr lang="en-US" altLang="zh-CN" sz="2800" dirty="0" smtClean="0">
                <a:ea typeface="黑体" pitchFamily="49" charset="-122"/>
              </a:rPr>
              <a:t>Gnutella </a:t>
            </a:r>
            <a:r>
              <a:rPr lang="zh-CN" altLang="en-US" sz="2800" dirty="0" smtClean="0">
                <a:ea typeface="黑体" pitchFamily="49" charset="-122"/>
              </a:rPr>
              <a:t>与 </a:t>
            </a:r>
            <a:r>
              <a:rPr lang="en-US" altLang="zh-CN" sz="2800" dirty="0" smtClean="0">
                <a:ea typeface="黑体" pitchFamily="49" charset="-122"/>
              </a:rPr>
              <a:t>Napster </a:t>
            </a:r>
            <a:r>
              <a:rPr lang="zh-CN" altLang="en-US" sz="2800" dirty="0" smtClean="0">
                <a:ea typeface="黑体" pitchFamily="49" charset="-122"/>
              </a:rPr>
              <a:t>最大的区别就是不使用集中式的目录服务器，而是使用洪泛法在大量 </a:t>
            </a:r>
            <a:r>
              <a:rPr lang="en-US" altLang="zh-CN" sz="2800" dirty="0" smtClean="0">
                <a:ea typeface="黑体" pitchFamily="49" charset="-122"/>
              </a:rPr>
              <a:t>Gnutella </a:t>
            </a:r>
            <a:r>
              <a:rPr lang="zh-CN" altLang="en-US" sz="2800" dirty="0" smtClean="0">
                <a:ea typeface="黑体" pitchFamily="49" charset="-122"/>
              </a:rPr>
              <a:t>用户之间进行查询。</a:t>
            </a:r>
          </a:p>
          <a:p>
            <a:pPr eaLnBrk="1" hangingPunct="1"/>
            <a:r>
              <a:rPr lang="zh-CN" altLang="en-US" sz="2800" dirty="0" smtClean="0">
                <a:ea typeface="黑体" pitchFamily="49" charset="-122"/>
              </a:rPr>
              <a:t>为了不使查询的通信量过大，</a:t>
            </a:r>
            <a:r>
              <a:rPr lang="en-US" altLang="zh-CN" sz="2800" dirty="0" smtClean="0">
                <a:ea typeface="黑体" pitchFamily="49" charset="-122"/>
              </a:rPr>
              <a:t>Gnutella </a:t>
            </a:r>
            <a:r>
              <a:rPr lang="zh-CN" altLang="en-US" sz="2800" dirty="0" smtClean="0">
                <a:ea typeface="黑体" pitchFamily="49" charset="-122"/>
              </a:rPr>
              <a:t>设计了一种有限范围的洪泛查询。这样可以减少倾注到互联网的查询流量，但由于查询的范围受限，因而这也影响到查询定位的准确性。 </a:t>
            </a:r>
          </a:p>
        </p:txBody>
      </p:sp>
    </p:spTree>
    <p:extLst>
      <p:ext uri="{BB962C8B-B14F-4D97-AF65-F5344CB8AC3E}">
        <p14:creationId xmlns:p14="http://schemas.microsoft.com/office/powerpoint/2010/main" val="255569294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a:xfrm>
            <a:off x="496800" y="188640"/>
            <a:ext cx="9064800" cy="1584176"/>
          </a:xfrm>
        </p:spPr>
        <p:txBody>
          <a:bodyPr/>
          <a:lstStyle/>
          <a:p>
            <a:pPr eaLnBrk="1" hangingPunct="1"/>
            <a:r>
              <a:rPr lang="en-US" altLang="zh-CN" dirty="0" smtClean="0">
                <a:ea typeface="黑体" pitchFamily="49" charset="-122"/>
              </a:rPr>
              <a:t>6.9.2  </a:t>
            </a:r>
            <a:r>
              <a:rPr lang="zh-CN" altLang="en-US" dirty="0" smtClean="0">
                <a:ea typeface="黑体" pitchFamily="49" charset="-122"/>
              </a:rPr>
              <a:t>全分布式结构的 </a:t>
            </a:r>
            <a:r>
              <a:rPr lang="en-US" altLang="zh-CN" dirty="0" smtClean="0">
                <a:ea typeface="黑体" pitchFamily="49" charset="-122"/>
              </a:rPr>
              <a:t>P2P</a:t>
            </a:r>
            <a:r>
              <a:rPr lang="zh-CN" altLang="en-US" dirty="0" smtClean="0">
                <a:ea typeface="黑体" pitchFamily="49" charset="-122"/>
              </a:rPr>
              <a:t/>
            </a:r>
            <a:br>
              <a:rPr lang="zh-CN" altLang="en-US" dirty="0" smtClean="0">
                <a:ea typeface="黑体" pitchFamily="49" charset="-122"/>
              </a:rPr>
            </a:br>
            <a:r>
              <a:rPr lang="en-US" altLang="zh-CN" dirty="0" smtClean="0">
                <a:ea typeface="黑体" pitchFamily="49" charset="-122"/>
              </a:rPr>
              <a:t>			</a:t>
            </a:r>
            <a:r>
              <a:rPr lang="zh-CN" altLang="en-US" dirty="0" smtClean="0">
                <a:ea typeface="黑体" pitchFamily="49" charset="-122"/>
              </a:rPr>
              <a:t>电骡 </a:t>
            </a:r>
            <a:r>
              <a:rPr lang="en-US" altLang="zh-CN" dirty="0" err="1" smtClean="0">
                <a:ea typeface="黑体" pitchFamily="49" charset="-122"/>
              </a:rPr>
              <a:t>eMule</a:t>
            </a:r>
            <a:endParaRPr lang="en-US" altLang="zh-CN" dirty="0" smtClean="0">
              <a:ea typeface="黑体" pitchFamily="49" charset="-122"/>
            </a:endParaRPr>
          </a:p>
        </p:txBody>
      </p:sp>
      <p:sp>
        <p:nvSpPr>
          <p:cNvPr id="407555" name="Rectangle 3"/>
          <p:cNvSpPr>
            <a:spLocks noGrp="1" noChangeArrowheads="1"/>
          </p:cNvSpPr>
          <p:nvPr>
            <p:ph idx="1"/>
          </p:nvPr>
        </p:nvSpPr>
        <p:spPr>
          <a:xfrm>
            <a:off x="496800" y="1844824"/>
            <a:ext cx="9064800" cy="4285976"/>
          </a:xfrm>
        </p:spPr>
        <p:txBody>
          <a:bodyPr/>
          <a:lstStyle/>
          <a:p>
            <a:pPr eaLnBrk="1" hangingPunct="1"/>
            <a:r>
              <a:rPr lang="zh-CN" altLang="en-US" sz="2800" dirty="0" smtClean="0">
                <a:ea typeface="黑体" pitchFamily="49" charset="-122"/>
              </a:rPr>
              <a:t>电骡 </a:t>
            </a:r>
            <a:r>
              <a:rPr lang="en-US" altLang="zh-CN" sz="2800" dirty="0" err="1" smtClean="0">
                <a:ea typeface="黑体" pitchFamily="49" charset="-122"/>
              </a:rPr>
              <a:t>eMule</a:t>
            </a:r>
            <a:r>
              <a:rPr lang="en-US" altLang="zh-CN" sz="2800" dirty="0" smtClean="0">
                <a:ea typeface="黑体" pitchFamily="49" charset="-122"/>
              </a:rPr>
              <a:t> </a:t>
            </a:r>
            <a:r>
              <a:rPr lang="zh-CN" altLang="en-US" sz="2800" dirty="0" smtClean="0">
                <a:ea typeface="黑体" pitchFamily="49" charset="-122"/>
              </a:rPr>
              <a:t>使用</a:t>
            </a:r>
            <a:r>
              <a:rPr lang="zh-CN" altLang="en-US" sz="2800" dirty="0" smtClean="0">
                <a:solidFill>
                  <a:srgbClr val="FF0000"/>
                </a:solidFill>
                <a:ea typeface="黑体" pitchFamily="49" charset="-122"/>
              </a:rPr>
              <a:t>分散定位和分散传输技术，</a:t>
            </a:r>
            <a:r>
              <a:rPr lang="zh-CN" altLang="en-US" sz="2800" dirty="0" smtClean="0">
                <a:ea typeface="黑体" pitchFamily="49" charset="-122"/>
              </a:rPr>
              <a:t>把每一个文件划分为许多小文件块，并使用多源文件传输协议 </a:t>
            </a:r>
            <a:r>
              <a:rPr lang="en-US" altLang="zh-CN" sz="2800" dirty="0" smtClean="0">
                <a:ea typeface="黑体" pitchFamily="49" charset="-122"/>
              </a:rPr>
              <a:t>MFTP </a:t>
            </a:r>
            <a:r>
              <a:rPr lang="zh-CN" altLang="en-US" sz="2800" dirty="0" smtClean="0">
                <a:ea typeface="黑体" pitchFamily="49" charset="-122"/>
              </a:rPr>
              <a:t>进行传送。因此用户可以同时从很多地方下载一个文件中的不同文件块。由于每一个文件块都很小，并且是并行下载，所以下载可以比较快地完成。</a:t>
            </a:r>
          </a:p>
          <a:p>
            <a:pPr eaLnBrk="1" hangingPunct="1"/>
            <a:r>
              <a:rPr lang="en-US" altLang="zh-CN" sz="2800" dirty="0" err="1" smtClean="0">
                <a:ea typeface="黑体" pitchFamily="49" charset="-122"/>
              </a:rPr>
              <a:t>eMule</a:t>
            </a:r>
            <a:r>
              <a:rPr lang="en-US" altLang="zh-CN" sz="2800" dirty="0" smtClean="0">
                <a:ea typeface="黑体" pitchFamily="49" charset="-122"/>
              </a:rPr>
              <a:t> </a:t>
            </a:r>
            <a:r>
              <a:rPr lang="zh-CN" altLang="en-US" sz="2800" dirty="0" smtClean="0">
                <a:ea typeface="黑体" pitchFamily="49" charset="-122"/>
              </a:rPr>
              <a:t>用户在下载文件的同时，也在上传文件，因此，互联网上成千上万的 </a:t>
            </a:r>
            <a:r>
              <a:rPr lang="en-US" altLang="zh-CN" sz="2800" dirty="0" err="1" smtClean="0">
                <a:ea typeface="黑体" pitchFamily="49" charset="-122"/>
              </a:rPr>
              <a:t>eMule</a:t>
            </a:r>
            <a:r>
              <a:rPr lang="en-US" altLang="zh-CN" sz="2800" dirty="0" smtClean="0">
                <a:ea typeface="黑体" pitchFamily="49" charset="-122"/>
              </a:rPr>
              <a:t> </a:t>
            </a:r>
            <a:r>
              <a:rPr lang="zh-CN" altLang="en-US" sz="2800" dirty="0" smtClean="0">
                <a:ea typeface="黑体" pitchFamily="49" charset="-122"/>
              </a:rPr>
              <a:t>用户在同时下载和上传一个个小的文件块。</a:t>
            </a:r>
          </a:p>
        </p:txBody>
      </p:sp>
    </p:spTree>
    <p:extLst>
      <p:ext uri="{BB962C8B-B14F-4D97-AF65-F5344CB8AC3E}">
        <p14:creationId xmlns:p14="http://schemas.microsoft.com/office/powerpoint/2010/main" val="3693861089"/>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pPr algn="ctr" eaLnBrk="1" hangingPunct="1"/>
            <a:r>
              <a:rPr lang="en-US" altLang="zh-CN" dirty="0" err="1" smtClean="0">
                <a:ea typeface="黑体" pitchFamily="49" charset="-122"/>
              </a:rPr>
              <a:t>eMule</a:t>
            </a:r>
            <a:r>
              <a:rPr lang="en-US" altLang="zh-CN" dirty="0" smtClean="0">
                <a:ea typeface="黑体" pitchFamily="49" charset="-122"/>
              </a:rPr>
              <a:t> </a:t>
            </a:r>
            <a:r>
              <a:rPr lang="zh-CN" altLang="en-US" dirty="0" smtClean="0">
                <a:ea typeface="黑体" pitchFamily="49" charset="-122"/>
              </a:rPr>
              <a:t>的其他特点</a:t>
            </a:r>
          </a:p>
        </p:txBody>
      </p:sp>
      <p:sp>
        <p:nvSpPr>
          <p:cNvPr id="408579" name="Rectangle 3"/>
          <p:cNvSpPr>
            <a:spLocks noGrp="1" noChangeArrowheads="1"/>
          </p:cNvSpPr>
          <p:nvPr>
            <p:ph idx="1"/>
          </p:nvPr>
        </p:nvSpPr>
        <p:spPr/>
        <p:txBody>
          <a:bodyPr/>
          <a:lstStyle/>
          <a:p>
            <a:pPr eaLnBrk="1" hangingPunct="1"/>
            <a:r>
              <a:rPr lang="en-US" altLang="zh-CN" dirty="0" err="1" smtClean="0">
                <a:ea typeface="黑体" pitchFamily="49" charset="-122"/>
              </a:rPr>
              <a:t>eMule</a:t>
            </a:r>
            <a:r>
              <a:rPr lang="en-US" altLang="zh-CN" dirty="0" smtClean="0">
                <a:ea typeface="黑体" pitchFamily="49" charset="-122"/>
              </a:rPr>
              <a:t> </a:t>
            </a:r>
            <a:r>
              <a:rPr lang="zh-CN" altLang="en-US" dirty="0" smtClean="0">
                <a:ea typeface="黑体" pitchFamily="49" charset="-122"/>
              </a:rPr>
              <a:t>使用了一些服务器。这些服务器并不是保存音频</a:t>
            </a:r>
            <a:r>
              <a:rPr lang="en-US" altLang="zh-CN" dirty="0" smtClean="0">
                <a:ea typeface="黑体" pitchFamily="49" charset="-122"/>
              </a:rPr>
              <a:t>/</a:t>
            </a:r>
            <a:r>
              <a:rPr lang="zh-CN" altLang="en-US" dirty="0" smtClean="0">
                <a:ea typeface="黑体" pitchFamily="49" charset="-122"/>
              </a:rPr>
              <a:t>视频文件，而是保存用户的有关信息，因而可以告诉用户从哪些地方可以下载到所需的文件。</a:t>
            </a:r>
          </a:p>
          <a:p>
            <a:pPr eaLnBrk="1" hangingPunct="1"/>
            <a:r>
              <a:rPr lang="en-US" altLang="zh-CN" dirty="0" err="1" smtClean="0">
                <a:ea typeface="黑体" pitchFamily="49" charset="-122"/>
              </a:rPr>
              <a:t>eMule</a:t>
            </a:r>
            <a:r>
              <a:rPr lang="en-US" altLang="zh-CN" dirty="0" smtClean="0">
                <a:ea typeface="黑体" pitchFamily="49" charset="-122"/>
              </a:rPr>
              <a:t> </a:t>
            </a:r>
            <a:r>
              <a:rPr lang="zh-CN" altLang="en-US" dirty="0" smtClean="0">
                <a:ea typeface="黑体" pitchFamily="49" charset="-122"/>
              </a:rPr>
              <a:t>使用了专门定义的文件夹，让用户存放可以和其他用户共享的文件。</a:t>
            </a:r>
          </a:p>
          <a:p>
            <a:pPr eaLnBrk="1" hangingPunct="1"/>
            <a:r>
              <a:rPr lang="en-US" altLang="zh-CN" dirty="0" err="1" smtClean="0">
                <a:ea typeface="黑体" pitchFamily="49" charset="-122"/>
              </a:rPr>
              <a:t>eMule</a:t>
            </a:r>
            <a:r>
              <a:rPr lang="en-US" altLang="zh-CN" dirty="0" smtClean="0">
                <a:ea typeface="黑体" pitchFamily="49" charset="-122"/>
              </a:rPr>
              <a:t> </a:t>
            </a:r>
            <a:r>
              <a:rPr lang="zh-CN" altLang="en-US" dirty="0" smtClean="0">
                <a:ea typeface="黑体" pitchFamily="49" charset="-122"/>
              </a:rPr>
              <a:t>的下载文件规则是鼓励用户向其他用户上传文件。用户上传文件越多，其下载文件的优先级就越高（因而下载就越快）。</a:t>
            </a:r>
          </a:p>
        </p:txBody>
      </p:sp>
    </p:spTree>
    <p:extLst>
      <p:ext uri="{BB962C8B-B14F-4D97-AF65-F5344CB8AC3E}">
        <p14:creationId xmlns:p14="http://schemas.microsoft.com/office/powerpoint/2010/main" val="972758174"/>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5" name="Rectangle 2"/>
          <p:cNvSpPr>
            <a:spLocks noGrp="1" noChangeArrowheads="1"/>
          </p:cNvSpPr>
          <p:nvPr>
            <p:ph type="title"/>
          </p:nvPr>
        </p:nvSpPr>
        <p:spPr/>
        <p:txBody>
          <a:bodyPr/>
          <a:lstStyle/>
          <a:p>
            <a:pPr algn="ctr" eaLnBrk="1" hangingPunct="1">
              <a:defRPr/>
            </a:pPr>
            <a:r>
              <a:rPr dirty="0" smtClean="0"/>
              <a:t>使用 </a:t>
            </a:r>
            <a:r>
              <a:rPr lang="en-US" altLang="zh-CN" dirty="0"/>
              <a:t>P2P </a:t>
            </a:r>
            <a:r>
              <a:rPr dirty="0"/>
              <a:t>的比特洪流 </a:t>
            </a:r>
            <a:r>
              <a:rPr lang="en-US" altLang="zh-CN" dirty="0"/>
              <a:t>BT </a:t>
            </a:r>
          </a:p>
        </p:txBody>
      </p:sp>
      <p:sp>
        <p:nvSpPr>
          <p:cNvPr id="409603" name="内容占位符 1"/>
          <p:cNvSpPr>
            <a:spLocks noGrp="1"/>
          </p:cNvSpPr>
          <p:nvPr>
            <p:ph idx="1"/>
          </p:nvPr>
        </p:nvSpPr>
        <p:spPr/>
        <p:txBody>
          <a:bodyPr/>
          <a:lstStyle/>
          <a:p>
            <a:r>
              <a:rPr lang="en-US" altLang="zh-CN" sz="2800" dirty="0" err="1" smtClean="0"/>
              <a:t>BitTorrent</a:t>
            </a:r>
            <a:r>
              <a:rPr lang="en-US" altLang="zh-CN" sz="2800" dirty="0" smtClean="0"/>
              <a:t> </a:t>
            </a:r>
            <a:r>
              <a:rPr lang="zh-CN" altLang="zh-CN" sz="2800" dirty="0" smtClean="0"/>
              <a:t>所有对等方集合称为一个</a:t>
            </a:r>
            <a:r>
              <a:rPr lang="zh-CN" altLang="zh-CN" sz="2800" dirty="0" smtClean="0">
                <a:solidFill>
                  <a:srgbClr val="FF0000"/>
                </a:solidFill>
              </a:rPr>
              <a:t>洪流</a:t>
            </a:r>
            <a:r>
              <a:rPr lang="en-US" altLang="zh-CN" sz="2800" dirty="0" smtClean="0">
                <a:solidFill>
                  <a:srgbClr val="FF0000"/>
                </a:solidFill>
              </a:rPr>
              <a:t> </a:t>
            </a:r>
            <a:r>
              <a:rPr lang="en-US" altLang="zh-CN" sz="2800" dirty="0" smtClean="0"/>
              <a:t>(torrent)</a:t>
            </a:r>
            <a:r>
              <a:rPr lang="zh-CN" altLang="en-US" sz="2800" dirty="0" smtClean="0"/>
              <a:t>，</a:t>
            </a:r>
            <a:r>
              <a:rPr lang="zh-CN" altLang="zh-CN" sz="2800" dirty="0" smtClean="0"/>
              <a:t>下载文件的数据单元为长度固定</a:t>
            </a:r>
            <a:r>
              <a:rPr lang="zh-CN" altLang="en-US" sz="2800" dirty="0" smtClean="0"/>
              <a:t>的</a:t>
            </a:r>
            <a:r>
              <a:rPr lang="zh-CN" altLang="zh-CN" sz="2800" dirty="0" smtClean="0">
                <a:solidFill>
                  <a:srgbClr val="FF0000"/>
                </a:solidFill>
              </a:rPr>
              <a:t>文件块</a:t>
            </a:r>
            <a:r>
              <a:rPr lang="en-US" altLang="zh-CN" sz="2800" dirty="0" smtClean="0">
                <a:solidFill>
                  <a:srgbClr val="FF0000"/>
                </a:solidFill>
              </a:rPr>
              <a:t> </a:t>
            </a:r>
            <a:r>
              <a:rPr lang="en-US" altLang="zh-CN" sz="2800" dirty="0" smtClean="0"/>
              <a:t>(chunk)</a:t>
            </a:r>
            <a:r>
              <a:rPr lang="zh-CN" altLang="en-US" sz="2800" dirty="0" smtClean="0"/>
              <a:t>。</a:t>
            </a:r>
            <a:r>
              <a:rPr lang="zh-CN" altLang="zh-CN" sz="2800" dirty="0" smtClean="0"/>
              <a:t>基础设施结点，叫做</a:t>
            </a:r>
            <a:r>
              <a:rPr lang="zh-CN" altLang="zh-CN" sz="2800" dirty="0" smtClean="0">
                <a:solidFill>
                  <a:srgbClr val="FF0000"/>
                </a:solidFill>
              </a:rPr>
              <a:t>追踪器</a:t>
            </a:r>
            <a:r>
              <a:rPr lang="en-US" altLang="zh-CN" sz="2800" dirty="0" smtClean="0">
                <a:solidFill>
                  <a:srgbClr val="FF0000"/>
                </a:solidFill>
              </a:rPr>
              <a:t> </a:t>
            </a:r>
            <a:r>
              <a:rPr lang="en-US" altLang="zh-CN" sz="2800" dirty="0" smtClean="0"/>
              <a:t>(tracker)</a:t>
            </a:r>
            <a:r>
              <a:rPr lang="zh-CN" altLang="en-US" sz="2800" dirty="0" smtClean="0"/>
              <a:t>。</a:t>
            </a:r>
          </a:p>
        </p:txBody>
      </p:sp>
      <p:grpSp>
        <p:nvGrpSpPr>
          <p:cNvPr id="409604" name="Group 4"/>
          <p:cNvGrpSpPr>
            <a:grpSpLocks/>
          </p:cNvGrpSpPr>
          <p:nvPr/>
        </p:nvGrpSpPr>
        <p:grpSpPr bwMode="auto">
          <a:xfrm>
            <a:off x="1269207" y="4418086"/>
            <a:ext cx="720593" cy="546100"/>
            <a:chOff x="624" y="2968"/>
            <a:chExt cx="1331" cy="920"/>
          </a:xfrm>
        </p:grpSpPr>
        <p:sp>
          <p:nvSpPr>
            <p:cNvPr id="412795" name="Freeform 5"/>
            <p:cNvSpPr>
              <a:spLocks/>
            </p:cNvSpPr>
            <p:nvPr/>
          </p:nvSpPr>
          <p:spPr bwMode="auto">
            <a:xfrm>
              <a:off x="1238" y="2968"/>
              <a:ext cx="713" cy="770"/>
            </a:xfrm>
            <a:custGeom>
              <a:avLst/>
              <a:gdLst>
                <a:gd name="T0" fmla="*/ 31 w 1426"/>
                <a:gd name="T1" fmla="*/ 9 h 2309"/>
                <a:gd name="T2" fmla="*/ 31 w 1426"/>
                <a:gd name="T3" fmla="*/ 10 h 2309"/>
                <a:gd name="T4" fmla="*/ 0 w 1426"/>
                <a:gd name="T5" fmla="*/ 6 h 2309"/>
                <a:gd name="T6" fmla="*/ 11 w 1426"/>
                <a:gd name="T7" fmla="*/ 0 h 2309"/>
                <a:gd name="T8" fmla="*/ 12 w 1426"/>
                <a:gd name="T9" fmla="*/ 0 h 2309"/>
                <a:gd name="T10" fmla="*/ 13 w 1426"/>
                <a:gd name="T11" fmla="*/ 0 h 2309"/>
                <a:gd name="T12" fmla="*/ 15 w 1426"/>
                <a:gd name="T13" fmla="*/ 0 h 2309"/>
                <a:gd name="T14" fmla="*/ 44 w 1426"/>
                <a:gd name="T15" fmla="*/ 2 h 2309"/>
                <a:gd name="T16" fmla="*/ 45 w 1426"/>
                <a:gd name="T17" fmla="*/ 2 h 2309"/>
                <a:gd name="T18" fmla="*/ 45 w 1426"/>
                <a:gd name="T19" fmla="*/ 2 h 2309"/>
                <a:gd name="T20" fmla="*/ 45 w 1426"/>
                <a:gd name="T21" fmla="*/ 2 h 2309"/>
                <a:gd name="T22" fmla="*/ 32 w 1426"/>
                <a:gd name="T23" fmla="*/ 9 h 2309"/>
                <a:gd name="T24" fmla="*/ 31 w 1426"/>
                <a:gd name="T25" fmla="*/ 9 h 23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96" name="Freeform 6"/>
            <p:cNvSpPr>
              <a:spLocks/>
            </p:cNvSpPr>
            <p:nvPr/>
          </p:nvSpPr>
          <p:spPr bwMode="auto">
            <a:xfrm>
              <a:off x="1668" y="3087"/>
              <a:ext cx="286" cy="660"/>
            </a:xfrm>
            <a:custGeom>
              <a:avLst/>
              <a:gdLst>
                <a:gd name="T0" fmla="*/ 17 w 573"/>
                <a:gd name="T1" fmla="*/ 0 h 1980"/>
                <a:gd name="T2" fmla="*/ 17 w 573"/>
                <a:gd name="T3" fmla="*/ 1 h 1980"/>
                <a:gd name="T4" fmla="*/ 4 w 573"/>
                <a:gd name="T5" fmla="*/ 8 h 1980"/>
                <a:gd name="T6" fmla="*/ 4 w 573"/>
                <a:gd name="T7" fmla="*/ 8 h 1980"/>
                <a:gd name="T8" fmla="*/ 4 w 573"/>
                <a:gd name="T9" fmla="*/ 8 h 1980"/>
                <a:gd name="T10" fmla="*/ 3 w 573"/>
                <a:gd name="T11" fmla="*/ 8 h 1980"/>
                <a:gd name="T12" fmla="*/ 3 w 573"/>
                <a:gd name="T13" fmla="*/ 8 h 1980"/>
                <a:gd name="T14" fmla="*/ 2 w 573"/>
                <a:gd name="T15" fmla="*/ 8 h 1980"/>
                <a:gd name="T16" fmla="*/ 0 w 573"/>
                <a:gd name="T17" fmla="*/ 8 h 1980"/>
                <a:gd name="T18" fmla="*/ 13 w 573"/>
                <a:gd name="T19" fmla="*/ 0 h 1980"/>
                <a:gd name="T20" fmla="*/ 13 w 573"/>
                <a:gd name="T21" fmla="*/ 0 h 1980"/>
                <a:gd name="T22" fmla="*/ 12 w 573"/>
                <a:gd name="T23" fmla="*/ 0 h 1980"/>
                <a:gd name="T24" fmla="*/ 13 w 573"/>
                <a:gd name="T25" fmla="*/ 0 h 1980"/>
                <a:gd name="T26" fmla="*/ 16 w 573"/>
                <a:gd name="T27" fmla="*/ 0 h 1980"/>
                <a:gd name="T28" fmla="*/ 17 w 573"/>
                <a:gd name="T29" fmla="*/ 0 h 1980"/>
                <a:gd name="T30" fmla="*/ 17 w 573"/>
                <a:gd name="T31" fmla="*/ 0 h 19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pPr algn="ctr"/>
              <a:endParaRPr lang="zh-CN" altLang="en-US" b="1">
                <a:solidFill>
                  <a:srgbClr val="000099"/>
                </a:solidFill>
                <a:latin typeface="+mn-lt"/>
                <a:ea typeface="+mn-ea"/>
              </a:endParaRPr>
            </a:p>
          </p:txBody>
        </p:sp>
        <p:sp>
          <p:nvSpPr>
            <p:cNvPr id="412797" name="Freeform 7"/>
            <p:cNvSpPr>
              <a:spLocks/>
            </p:cNvSpPr>
            <p:nvPr/>
          </p:nvSpPr>
          <p:spPr bwMode="auto">
            <a:xfrm>
              <a:off x="1432" y="2970"/>
              <a:ext cx="523" cy="147"/>
            </a:xfrm>
            <a:custGeom>
              <a:avLst/>
              <a:gdLst>
                <a:gd name="T0" fmla="*/ 0 w 1045"/>
                <a:gd name="T1" fmla="*/ 0 h 441"/>
                <a:gd name="T2" fmla="*/ 1 w 1045"/>
                <a:gd name="T3" fmla="*/ 0 h 441"/>
                <a:gd name="T4" fmla="*/ 2 w 1045"/>
                <a:gd name="T5" fmla="*/ 0 h 441"/>
                <a:gd name="T6" fmla="*/ 32 w 1045"/>
                <a:gd name="T7" fmla="*/ 2 h 441"/>
                <a:gd name="T8" fmla="*/ 33 w 1045"/>
                <a:gd name="T9" fmla="*/ 2 h 441"/>
                <a:gd name="T10" fmla="*/ 33 w 1045"/>
                <a:gd name="T11" fmla="*/ 2 h 441"/>
                <a:gd name="T12" fmla="*/ 0 w 1045"/>
                <a:gd name="T13" fmla="*/ 0 h 4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pPr algn="ctr"/>
              <a:endParaRPr lang="zh-CN" altLang="en-US" b="1">
                <a:solidFill>
                  <a:srgbClr val="000099"/>
                </a:solidFill>
                <a:latin typeface="+mn-lt"/>
                <a:ea typeface="+mn-ea"/>
              </a:endParaRPr>
            </a:p>
          </p:txBody>
        </p:sp>
        <p:sp>
          <p:nvSpPr>
            <p:cNvPr id="412798" name="Freeform 8"/>
            <p:cNvSpPr>
              <a:spLocks/>
            </p:cNvSpPr>
            <p:nvPr/>
          </p:nvSpPr>
          <p:spPr bwMode="auto">
            <a:xfrm>
              <a:off x="1315" y="3056"/>
              <a:ext cx="478" cy="573"/>
            </a:xfrm>
            <a:custGeom>
              <a:avLst/>
              <a:gdLst>
                <a:gd name="T0" fmla="*/ 20 w 955"/>
                <a:gd name="T1" fmla="*/ 7 h 1719"/>
                <a:gd name="T2" fmla="*/ 0 w 955"/>
                <a:gd name="T3" fmla="*/ 5 h 1719"/>
                <a:gd name="T4" fmla="*/ 10 w 955"/>
                <a:gd name="T5" fmla="*/ 0 h 1719"/>
                <a:gd name="T6" fmla="*/ 30 w 955"/>
                <a:gd name="T7" fmla="*/ 1 h 1719"/>
                <a:gd name="T8" fmla="*/ 20 w 955"/>
                <a:gd name="T9" fmla="*/ 7 h 17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pPr algn="ctr"/>
              <a:endParaRPr lang="zh-CN" altLang="en-US" b="1">
                <a:solidFill>
                  <a:srgbClr val="000099"/>
                </a:solidFill>
                <a:latin typeface="+mn-lt"/>
                <a:ea typeface="+mn-ea"/>
              </a:endParaRPr>
            </a:p>
          </p:txBody>
        </p:sp>
        <p:sp>
          <p:nvSpPr>
            <p:cNvPr id="412799" name="Freeform 9"/>
            <p:cNvSpPr>
              <a:spLocks/>
            </p:cNvSpPr>
            <p:nvPr/>
          </p:nvSpPr>
          <p:spPr bwMode="auto">
            <a:xfrm>
              <a:off x="1337" y="3076"/>
              <a:ext cx="431" cy="529"/>
            </a:xfrm>
            <a:custGeom>
              <a:avLst/>
              <a:gdLst>
                <a:gd name="T0" fmla="*/ 18 w 862"/>
                <a:gd name="T1" fmla="*/ 7 h 1587"/>
                <a:gd name="T2" fmla="*/ 0 w 862"/>
                <a:gd name="T3" fmla="*/ 5 h 1587"/>
                <a:gd name="T4" fmla="*/ 9 w 862"/>
                <a:gd name="T5" fmla="*/ 0 h 1587"/>
                <a:gd name="T6" fmla="*/ 27 w 862"/>
                <a:gd name="T7" fmla="*/ 1 h 1587"/>
                <a:gd name="T8" fmla="*/ 18 w 862"/>
                <a:gd name="T9" fmla="*/ 7 h 15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pPr algn="ctr"/>
              <a:endParaRPr lang="zh-CN" altLang="en-US" b="1">
                <a:solidFill>
                  <a:srgbClr val="000099"/>
                </a:solidFill>
                <a:latin typeface="+mn-lt"/>
                <a:ea typeface="+mn-ea"/>
              </a:endParaRPr>
            </a:p>
          </p:txBody>
        </p:sp>
        <p:sp>
          <p:nvSpPr>
            <p:cNvPr id="412800" name="Freeform 10"/>
            <p:cNvSpPr>
              <a:spLocks/>
            </p:cNvSpPr>
            <p:nvPr/>
          </p:nvSpPr>
          <p:spPr bwMode="auto">
            <a:xfrm>
              <a:off x="1233" y="2968"/>
              <a:ext cx="203" cy="494"/>
            </a:xfrm>
            <a:custGeom>
              <a:avLst/>
              <a:gdLst>
                <a:gd name="T0" fmla="*/ 12 w 408"/>
                <a:gd name="T1" fmla="*/ 0 h 1480"/>
                <a:gd name="T2" fmla="*/ 11 w 408"/>
                <a:gd name="T3" fmla="*/ 0 h 1480"/>
                <a:gd name="T4" fmla="*/ 11 w 408"/>
                <a:gd name="T5" fmla="*/ 0 h 1480"/>
                <a:gd name="T6" fmla="*/ 10 w 408"/>
                <a:gd name="T7" fmla="*/ 0 h 1480"/>
                <a:gd name="T8" fmla="*/ 10 w 408"/>
                <a:gd name="T9" fmla="*/ 0 h 1480"/>
                <a:gd name="T10" fmla="*/ 9 w 408"/>
                <a:gd name="T11" fmla="*/ 0 h 1480"/>
                <a:gd name="T12" fmla="*/ 0 w 408"/>
                <a:gd name="T13" fmla="*/ 6 h 1480"/>
                <a:gd name="T14" fmla="*/ 0 w 408"/>
                <a:gd name="T15" fmla="*/ 6 h 1480"/>
                <a:gd name="T16" fmla="*/ 10 w 408"/>
                <a:gd name="T17" fmla="*/ 0 h 1480"/>
                <a:gd name="T18" fmla="*/ 10 w 408"/>
                <a:gd name="T19" fmla="*/ 0 h 1480"/>
                <a:gd name="T20" fmla="*/ 11 w 408"/>
                <a:gd name="T21" fmla="*/ 0 h 1480"/>
                <a:gd name="T22" fmla="*/ 11 w 408"/>
                <a:gd name="T23" fmla="*/ 0 h 1480"/>
                <a:gd name="T24" fmla="*/ 11 w 408"/>
                <a:gd name="T25" fmla="*/ 0 h 1480"/>
                <a:gd name="T26" fmla="*/ 12 w 408"/>
                <a:gd name="T27" fmla="*/ 0 h 1480"/>
                <a:gd name="T28" fmla="*/ 12 w 408"/>
                <a:gd name="T29" fmla="*/ 0 h 1480"/>
                <a:gd name="T30" fmla="*/ 12 w 408"/>
                <a:gd name="T31" fmla="*/ 0 h 14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801" name="Freeform 11"/>
            <p:cNvSpPr>
              <a:spLocks/>
            </p:cNvSpPr>
            <p:nvPr/>
          </p:nvSpPr>
          <p:spPr bwMode="auto">
            <a:xfrm>
              <a:off x="1204" y="3479"/>
              <a:ext cx="532" cy="321"/>
            </a:xfrm>
            <a:custGeom>
              <a:avLst/>
              <a:gdLst>
                <a:gd name="T0" fmla="*/ 33 w 1065"/>
                <a:gd name="T1" fmla="*/ 4 h 963"/>
                <a:gd name="T2" fmla="*/ 32 w 1065"/>
                <a:gd name="T3" fmla="*/ 3 h 963"/>
                <a:gd name="T4" fmla="*/ 31 w 1065"/>
                <a:gd name="T5" fmla="*/ 3 h 963"/>
                <a:gd name="T6" fmla="*/ 4 w 1065"/>
                <a:gd name="T7" fmla="*/ 0 h 963"/>
                <a:gd name="T8" fmla="*/ 3 w 1065"/>
                <a:gd name="T9" fmla="*/ 0 h 963"/>
                <a:gd name="T10" fmla="*/ 1 w 1065"/>
                <a:gd name="T11" fmla="*/ 0 h 963"/>
                <a:gd name="T12" fmla="*/ 1 w 1065"/>
                <a:gd name="T13" fmla="*/ 0 h 963"/>
                <a:gd name="T14" fmla="*/ 0 w 1065"/>
                <a:gd name="T15" fmla="*/ 1 h 963"/>
                <a:gd name="T16" fmla="*/ 27 w 1065"/>
                <a:gd name="T17" fmla="*/ 4 h 963"/>
                <a:gd name="T18" fmla="*/ 33 w 1065"/>
                <a:gd name="T19" fmla="*/ 4 h 9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802" name="Freeform 12"/>
            <p:cNvSpPr>
              <a:spLocks/>
            </p:cNvSpPr>
            <p:nvPr/>
          </p:nvSpPr>
          <p:spPr bwMode="auto">
            <a:xfrm>
              <a:off x="642" y="3519"/>
              <a:ext cx="985" cy="288"/>
            </a:xfrm>
            <a:custGeom>
              <a:avLst/>
              <a:gdLst>
                <a:gd name="T0" fmla="*/ 0 w 1969"/>
                <a:gd name="T1" fmla="*/ 0 h 862"/>
                <a:gd name="T2" fmla="*/ 36 w 1969"/>
                <a:gd name="T3" fmla="*/ 0 h 862"/>
                <a:gd name="T4" fmla="*/ 62 w 1969"/>
                <a:gd name="T5" fmla="*/ 3 h 862"/>
                <a:gd name="T6" fmla="*/ 15 w 1969"/>
                <a:gd name="T7" fmla="*/ 4 h 862"/>
                <a:gd name="T8" fmla="*/ 0 w 1969"/>
                <a:gd name="T9" fmla="*/ 0 h 8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803" name="Freeform 13"/>
            <p:cNvSpPr>
              <a:spLocks/>
            </p:cNvSpPr>
            <p:nvPr/>
          </p:nvSpPr>
          <p:spPr bwMode="auto">
            <a:xfrm>
              <a:off x="852" y="3789"/>
              <a:ext cx="889" cy="99"/>
            </a:xfrm>
            <a:custGeom>
              <a:avLst/>
              <a:gdLst>
                <a:gd name="T0" fmla="*/ 2 w 1777"/>
                <a:gd name="T1" fmla="*/ 0 h 297"/>
                <a:gd name="T2" fmla="*/ 0 w 1777"/>
                <a:gd name="T3" fmla="*/ 1 h 297"/>
                <a:gd name="T4" fmla="*/ 55 w 1777"/>
                <a:gd name="T5" fmla="*/ 1 h 297"/>
                <a:gd name="T6" fmla="*/ 56 w 1777"/>
                <a:gd name="T7" fmla="*/ 1 h 297"/>
                <a:gd name="T8" fmla="*/ 56 w 1777"/>
                <a:gd name="T9" fmla="*/ 0 h 297"/>
                <a:gd name="T10" fmla="*/ 56 w 1777"/>
                <a:gd name="T11" fmla="*/ 0 h 297"/>
                <a:gd name="T12" fmla="*/ 2 w 1777"/>
                <a:gd name="T13" fmla="*/ 0 h 2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804" name="Freeform 14"/>
            <p:cNvSpPr>
              <a:spLocks/>
            </p:cNvSpPr>
            <p:nvPr/>
          </p:nvSpPr>
          <p:spPr bwMode="auto">
            <a:xfrm>
              <a:off x="624" y="3519"/>
              <a:ext cx="256" cy="369"/>
            </a:xfrm>
            <a:custGeom>
              <a:avLst/>
              <a:gdLst>
                <a:gd name="T0" fmla="*/ 1 w 513"/>
                <a:gd name="T1" fmla="*/ 0 h 1106"/>
                <a:gd name="T2" fmla="*/ 0 w 513"/>
                <a:gd name="T3" fmla="*/ 1 h 1106"/>
                <a:gd name="T4" fmla="*/ 14 w 513"/>
                <a:gd name="T5" fmla="*/ 5 h 1106"/>
                <a:gd name="T6" fmla="*/ 16 w 513"/>
                <a:gd name="T7" fmla="*/ 4 h 1106"/>
                <a:gd name="T8" fmla="*/ 1 w 513"/>
                <a:gd name="T9" fmla="*/ 0 h 11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805" name="Freeform 15"/>
            <p:cNvSpPr>
              <a:spLocks/>
            </p:cNvSpPr>
            <p:nvPr/>
          </p:nvSpPr>
          <p:spPr bwMode="auto">
            <a:xfrm>
              <a:off x="1206" y="3791"/>
              <a:ext cx="132" cy="8"/>
            </a:xfrm>
            <a:custGeom>
              <a:avLst/>
              <a:gdLst>
                <a:gd name="T0" fmla="*/ 1 w 262"/>
                <a:gd name="T1" fmla="*/ 0 h 25"/>
                <a:gd name="T2" fmla="*/ 0 w 262"/>
                <a:gd name="T3" fmla="*/ 0 h 25"/>
                <a:gd name="T4" fmla="*/ 8 w 262"/>
                <a:gd name="T5" fmla="*/ 0 h 25"/>
                <a:gd name="T6" fmla="*/ 9 w 262"/>
                <a:gd name="T7" fmla="*/ 0 h 25"/>
                <a:gd name="T8" fmla="*/ 1 w 262"/>
                <a:gd name="T9" fmla="*/ 0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806" name="Freeform 16"/>
            <p:cNvSpPr>
              <a:spLocks/>
            </p:cNvSpPr>
            <p:nvPr/>
          </p:nvSpPr>
          <p:spPr bwMode="auto">
            <a:xfrm>
              <a:off x="927" y="3521"/>
              <a:ext cx="281" cy="279"/>
            </a:xfrm>
            <a:custGeom>
              <a:avLst/>
              <a:gdLst>
                <a:gd name="T0" fmla="*/ 18 w 561"/>
                <a:gd name="T1" fmla="*/ 3 h 836"/>
                <a:gd name="T2" fmla="*/ 0 w 561"/>
                <a:gd name="T3" fmla="*/ 0 h 836"/>
                <a:gd name="T4" fmla="*/ 18 w 561"/>
                <a:gd name="T5" fmla="*/ 3 h 836"/>
                <a:gd name="T6" fmla="*/ 18 w 561"/>
                <a:gd name="T7" fmla="*/ 3 h 8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nvGrpSpPr>
            <p:cNvPr id="412807" name="Group 17"/>
            <p:cNvGrpSpPr>
              <a:grpSpLocks/>
            </p:cNvGrpSpPr>
            <p:nvPr/>
          </p:nvGrpSpPr>
          <p:grpSpPr bwMode="auto">
            <a:xfrm>
              <a:off x="700" y="3526"/>
              <a:ext cx="515" cy="270"/>
              <a:chOff x="700" y="3526"/>
              <a:chExt cx="515" cy="270"/>
            </a:xfrm>
          </p:grpSpPr>
          <p:grpSp>
            <p:nvGrpSpPr>
              <p:cNvPr id="412833" name="Group 18"/>
              <p:cNvGrpSpPr>
                <a:grpSpLocks/>
              </p:cNvGrpSpPr>
              <p:nvPr/>
            </p:nvGrpSpPr>
            <p:grpSpPr bwMode="auto">
              <a:xfrm>
                <a:off x="737" y="3534"/>
                <a:ext cx="49" cy="23"/>
                <a:chOff x="737" y="3534"/>
                <a:chExt cx="49" cy="23"/>
              </a:xfrm>
            </p:grpSpPr>
            <p:sp>
              <p:nvSpPr>
                <p:cNvPr id="413244" name="Freeform 19"/>
                <p:cNvSpPr>
                  <a:spLocks/>
                </p:cNvSpPr>
                <p:nvPr/>
              </p:nvSpPr>
              <p:spPr bwMode="auto">
                <a:xfrm>
                  <a:off x="737" y="3534"/>
                  <a:ext cx="11" cy="23"/>
                </a:xfrm>
                <a:custGeom>
                  <a:avLst/>
                  <a:gdLst>
                    <a:gd name="T0" fmla="*/ 1 w 22"/>
                    <a:gd name="T1" fmla="*/ 0 h 67"/>
                    <a:gd name="T2" fmla="*/ 0 w 22"/>
                    <a:gd name="T3" fmla="*/ 0 h 67"/>
                    <a:gd name="T4" fmla="*/ 1 w 22"/>
                    <a:gd name="T5" fmla="*/ 0 h 67"/>
                    <a:gd name="T6" fmla="*/ 1 w 22"/>
                    <a:gd name="T7" fmla="*/ 0 h 67"/>
                    <a:gd name="T8" fmla="*/ 1 w 22"/>
                    <a:gd name="T9" fmla="*/ 0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245" name="Freeform 20"/>
                <p:cNvSpPr>
                  <a:spLocks/>
                </p:cNvSpPr>
                <p:nvPr/>
              </p:nvSpPr>
              <p:spPr bwMode="auto">
                <a:xfrm>
                  <a:off x="742" y="3535"/>
                  <a:ext cx="36" cy="9"/>
                </a:xfrm>
                <a:custGeom>
                  <a:avLst/>
                  <a:gdLst>
                    <a:gd name="T0" fmla="*/ 0 w 73"/>
                    <a:gd name="T1" fmla="*/ 0 h 29"/>
                    <a:gd name="T2" fmla="*/ 1 w 73"/>
                    <a:gd name="T3" fmla="*/ 0 h 29"/>
                    <a:gd name="T4" fmla="*/ 1 w 73"/>
                    <a:gd name="T5" fmla="*/ 0 h 29"/>
                    <a:gd name="T6" fmla="*/ 1 w 73"/>
                    <a:gd name="T7" fmla="*/ 0 h 29"/>
                    <a:gd name="T8" fmla="*/ 2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246" name="Freeform 21"/>
                <p:cNvSpPr>
                  <a:spLocks/>
                </p:cNvSpPr>
                <p:nvPr/>
              </p:nvSpPr>
              <p:spPr bwMode="auto">
                <a:xfrm>
                  <a:off x="744" y="3545"/>
                  <a:ext cx="42" cy="12"/>
                </a:xfrm>
                <a:custGeom>
                  <a:avLst/>
                  <a:gdLst>
                    <a:gd name="T0" fmla="*/ 0 w 82"/>
                    <a:gd name="T1" fmla="*/ 0 h 35"/>
                    <a:gd name="T2" fmla="*/ 1 w 82"/>
                    <a:gd name="T3" fmla="*/ 0 h 35"/>
                    <a:gd name="T4" fmla="*/ 1 w 82"/>
                    <a:gd name="T5" fmla="*/ 0 h 35"/>
                    <a:gd name="T6" fmla="*/ 1 w 82"/>
                    <a:gd name="T7" fmla="*/ 0 h 35"/>
                    <a:gd name="T8" fmla="*/ 3 w 82"/>
                    <a:gd name="T9" fmla="*/ 0 h 35"/>
                    <a:gd name="T10" fmla="*/ 3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834" name="Group 22"/>
              <p:cNvGrpSpPr>
                <a:grpSpLocks/>
              </p:cNvGrpSpPr>
              <p:nvPr/>
            </p:nvGrpSpPr>
            <p:grpSpPr bwMode="auto">
              <a:xfrm>
                <a:off x="748" y="3547"/>
                <a:ext cx="50" cy="23"/>
                <a:chOff x="748" y="3547"/>
                <a:chExt cx="50" cy="23"/>
              </a:xfrm>
            </p:grpSpPr>
            <p:sp>
              <p:nvSpPr>
                <p:cNvPr id="413241" name="Freeform 23"/>
                <p:cNvSpPr>
                  <a:spLocks/>
                </p:cNvSpPr>
                <p:nvPr/>
              </p:nvSpPr>
              <p:spPr bwMode="auto">
                <a:xfrm>
                  <a:off x="748" y="3547"/>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242" name="Freeform 24"/>
                <p:cNvSpPr>
                  <a:spLocks/>
                </p:cNvSpPr>
                <p:nvPr/>
              </p:nvSpPr>
              <p:spPr bwMode="auto">
                <a:xfrm>
                  <a:off x="753" y="3548"/>
                  <a:ext cx="37" cy="10"/>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243" name="Freeform 25"/>
                <p:cNvSpPr>
                  <a:spLocks/>
                </p:cNvSpPr>
                <p:nvPr/>
              </p:nvSpPr>
              <p:spPr bwMode="auto">
                <a:xfrm>
                  <a:off x="757" y="3558"/>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sp>
            <p:nvSpPr>
              <p:cNvPr id="412835" name="Freeform 26"/>
              <p:cNvSpPr>
                <a:spLocks/>
              </p:cNvSpPr>
              <p:nvPr/>
            </p:nvSpPr>
            <p:spPr bwMode="auto">
              <a:xfrm>
                <a:off x="952" y="3538"/>
                <a:ext cx="39" cy="12"/>
              </a:xfrm>
              <a:custGeom>
                <a:avLst/>
                <a:gdLst>
                  <a:gd name="T0" fmla="*/ 0 w 79"/>
                  <a:gd name="T1" fmla="*/ 0 h 36"/>
                  <a:gd name="T2" fmla="*/ 0 w 79"/>
                  <a:gd name="T3" fmla="*/ 0 h 36"/>
                  <a:gd name="T4" fmla="*/ 2 w 79"/>
                  <a:gd name="T5" fmla="*/ 0 h 36"/>
                  <a:gd name="T6" fmla="*/ 1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836" name="Freeform 27"/>
              <p:cNvSpPr>
                <a:spLocks/>
              </p:cNvSpPr>
              <p:nvPr/>
            </p:nvSpPr>
            <p:spPr bwMode="auto">
              <a:xfrm>
                <a:off x="861" y="3535"/>
                <a:ext cx="11" cy="22"/>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837" name="Freeform 28"/>
              <p:cNvSpPr>
                <a:spLocks/>
              </p:cNvSpPr>
              <p:nvPr/>
            </p:nvSpPr>
            <p:spPr bwMode="auto">
              <a:xfrm>
                <a:off x="867" y="3535"/>
                <a:ext cx="34" cy="10"/>
              </a:xfrm>
              <a:custGeom>
                <a:avLst/>
                <a:gdLst>
                  <a:gd name="T0" fmla="*/ 0 w 70"/>
                  <a:gd name="T1" fmla="*/ 0 h 30"/>
                  <a:gd name="T2" fmla="*/ 1 w 70"/>
                  <a:gd name="T3" fmla="*/ 0 h 30"/>
                  <a:gd name="T4" fmla="*/ 1 w 70"/>
                  <a:gd name="T5" fmla="*/ 0 h 30"/>
                  <a:gd name="T6" fmla="*/ 1 w 70"/>
                  <a:gd name="T7" fmla="*/ 0 h 30"/>
                  <a:gd name="T8" fmla="*/ 2 w 70"/>
                  <a:gd name="T9" fmla="*/ 0 h 30"/>
                  <a:gd name="T10" fmla="*/ 0 w 70"/>
                  <a:gd name="T11" fmla="*/ 0 h 30"/>
                  <a:gd name="T12" fmla="*/ 0 w 70"/>
                  <a:gd name="T13" fmla="*/ 0 h 30"/>
                  <a:gd name="T14" fmla="*/ 0 w 70"/>
                  <a:gd name="T15" fmla="*/ 0 h 30"/>
                  <a:gd name="T16" fmla="*/ 0 w 70"/>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838" name="Freeform 29"/>
              <p:cNvSpPr>
                <a:spLocks/>
              </p:cNvSpPr>
              <p:nvPr/>
            </p:nvSpPr>
            <p:spPr bwMode="auto">
              <a:xfrm>
                <a:off x="868" y="3545"/>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nvGrpSpPr>
              <p:cNvPr id="412839" name="Group 30"/>
              <p:cNvGrpSpPr>
                <a:grpSpLocks/>
              </p:cNvGrpSpPr>
              <p:nvPr/>
            </p:nvGrpSpPr>
            <p:grpSpPr bwMode="auto">
              <a:xfrm>
                <a:off x="872" y="3547"/>
                <a:ext cx="50" cy="23"/>
                <a:chOff x="872" y="3547"/>
                <a:chExt cx="50" cy="23"/>
              </a:xfrm>
            </p:grpSpPr>
            <p:sp>
              <p:nvSpPr>
                <p:cNvPr id="413238" name="Freeform 31"/>
                <p:cNvSpPr>
                  <a:spLocks/>
                </p:cNvSpPr>
                <p:nvPr/>
              </p:nvSpPr>
              <p:spPr bwMode="auto">
                <a:xfrm>
                  <a:off x="872" y="3547"/>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239" name="Freeform 32"/>
                <p:cNvSpPr>
                  <a:spLocks/>
                </p:cNvSpPr>
                <p:nvPr/>
              </p:nvSpPr>
              <p:spPr bwMode="auto">
                <a:xfrm>
                  <a:off x="878" y="3547"/>
                  <a:ext cx="36" cy="10"/>
                </a:xfrm>
                <a:custGeom>
                  <a:avLst/>
                  <a:gdLst>
                    <a:gd name="T0" fmla="*/ 0 w 73"/>
                    <a:gd name="T1" fmla="*/ 0 h 30"/>
                    <a:gd name="T2" fmla="*/ 1 w 73"/>
                    <a:gd name="T3" fmla="*/ 0 h 30"/>
                    <a:gd name="T4" fmla="*/ 1 w 73"/>
                    <a:gd name="T5" fmla="*/ 0 h 30"/>
                    <a:gd name="T6" fmla="*/ 1 w 73"/>
                    <a:gd name="T7" fmla="*/ 0 h 30"/>
                    <a:gd name="T8" fmla="*/ 2 w 73"/>
                    <a:gd name="T9" fmla="*/ 0 h 30"/>
                    <a:gd name="T10" fmla="*/ 0 w 73"/>
                    <a:gd name="T11" fmla="*/ 0 h 30"/>
                    <a:gd name="T12" fmla="*/ 0 w 73"/>
                    <a:gd name="T13" fmla="*/ 0 h 30"/>
                    <a:gd name="T14" fmla="*/ 0 w 73"/>
                    <a:gd name="T15" fmla="*/ 0 h 30"/>
                    <a:gd name="T16" fmla="*/ 0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240" name="Freeform 33"/>
                <p:cNvSpPr>
                  <a:spLocks/>
                </p:cNvSpPr>
                <p:nvPr/>
              </p:nvSpPr>
              <p:spPr bwMode="auto">
                <a:xfrm>
                  <a:off x="880" y="3558"/>
                  <a:ext cx="42"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840" name="Group 34"/>
              <p:cNvGrpSpPr>
                <a:grpSpLocks/>
              </p:cNvGrpSpPr>
              <p:nvPr/>
            </p:nvGrpSpPr>
            <p:grpSpPr bwMode="auto">
              <a:xfrm>
                <a:off x="885" y="3559"/>
                <a:ext cx="50" cy="23"/>
                <a:chOff x="885" y="3559"/>
                <a:chExt cx="50" cy="23"/>
              </a:xfrm>
            </p:grpSpPr>
            <p:sp>
              <p:nvSpPr>
                <p:cNvPr id="413235" name="Freeform 35"/>
                <p:cNvSpPr>
                  <a:spLocks/>
                </p:cNvSpPr>
                <p:nvPr/>
              </p:nvSpPr>
              <p:spPr bwMode="auto">
                <a:xfrm>
                  <a:off x="885" y="3559"/>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236" name="Freeform 36"/>
                <p:cNvSpPr>
                  <a:spLocks/>
                </p:cNvSpPr>
                <p:nvPr/>
              </p:nvSpPr>
              <p:spPr bwMode="auto">
                <a:xfrm>
                  <a:off x="890" y="3560"/>
                  <a:ext cx="37" cy="10"/>
                </a:xfrm>
                <a:custGeom>
                  <a:avLst/>
                  <a:gdLst>
                    <a:gd name="T0" fmla="*/ 1 w 74"/>
                    <a:gd name="T1" fmla="*/ 0 h 30"/>
                    <a:gd name="T2" fmla="*/ 2 w 74"/>
                    <a:gd name="T3" fmla="*/ 0 h 30"/>
                    <a:gd name="T4" fmla="*/ 2 w 74"/>
                    <a:gd name="T5" fmla="*/ 0 h 30"/>
                    <a:gd name="T6" fmla="*/ 2 w 74"/>
                    <a:gd name="T7" fmla="*/ 0 h 30"/>
                    <a:gd name="T8" fmla="*/ 3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237" name="Freeform 37"/>
                <p:cNvSpPr>
                  <a:spLocks/>
                </p:cNvSpPr>
                <p:nvPr/>
              </p:nvSpPr>
              <p:spPr bwMode="auto">
                <a:xfrm>
                  <a:off x="893" y="3570"/>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841" name="Group 38"/>
              <p:cNvGrpSpPr>
                <a:grpSpLocks/>
              </p:cNvGrpSpPr>
              <p:nvPr/>
            </p:nvGrpSpPr>
            <p:grpSpPr bwMode="auto">
              <a:xfrm>
                <a:off x="898" y="3571"/>
                <a:ext cx="49" cy="23"/>
                <a:chOff x="898" y="3571"/>
                <a:chExt cx="49" cy="23"/>
              </a:xfrm>
            </p:grpSpPr>
            <p:sp>
              <p:nvSpPr>
                <p:cNvPr id="413232" name="Freeform 39"/>
                <p:cNvSpPr>
                  <a:spLocks/>
                </p:cNvSpPr>
                <p:nvPr/>
              </p:nvSpPr>
              <p:spPr bwMode="auto">
                <a:xfrm>
                  <a:off x="898" y="3571"/>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233" name="Freeform 40"/>
                <p:cNvSpPr>
                  <a:spLocks/>
                </p:cNvSpPr>
                <p:nvPr/>
              </p:nvSpPr>
              <p:spPr bwMode="auto">
                <a:xfrm>
                  <a:off x="903" y="3572"/>
                  <a:ext cx="37" cy="10"/>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234" name="Freeform 41"/>
                <p:cNvSpPr>
                  <a:spLocks/>
                </p:cNvSpPr>
                <p:nvPr/>
              </p:nvSpPr>
              <p:spPr bwMode="auto">
                <a:xfrm>
                  <a:off x="907" y="3582"/>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842" name="Group 42"/>
              <p:cNvGrpSpPr>
                <a:grpSpLocks/>
              </p:cNvGrpSpPr>
              <p:nvPr/>
            </p:nvGrpSpPr>
            <p:grpSpPr bwMode="auto">
              <a:xfrm>
                <a:off x="911" y="3585"/>
                <a:ext cx="49" cy="23"/>
                <a:chOff x="911" y="3585"/>
                <a:chExt cx="49" cy="23"/>
              </a:xfrm>
            </p:grpSpPr>
            <p:sp>
              <p:nvSpPr>
                <p:cNvPr id="413229" name="Freeform 43"/>
                <p:cNvSpPr>
                  <a:spLocks/>
                </p:cNvSpPr>
                <p:nvPr/>
              </p:nvSpPr>
              <p:spPr bwMode="auto">
                <a:xfrm>
                  <a:off x="911" y="3585"/>
                  <a:ext cx="12" cy="23"/>
                </a:xfrm>
                <a:custGeom>
                  <a:avLst/>
                  <a:gdLst>
                    <a:gd name="T0" fmla="*/ 1 w 24"/>
                    <a:gd name="T1" fmla="*/ 0 h 69"/>
                    <a:gd name="T2" fmla="*/ 0 w 24"/>
                    <a:gd name="T3" fmla="*/ 0 h 69"/>
                    <a:gd name="T4" fmla="*/ 1 w 24"/>
                    <a:gd name="T5" fmla="*/ 0 h 69"/>
                    <a:gd name="T6" fmla="*/ 1 w 24"/>
                    <a:gd name="T7" fmla="*/ 0 h 69"/>
                    <a:gd name="T8" fmla="*/ 1 w 24"/>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230" name="Freeform 44"/>
                <p:cNvSpPr>
                  <a:spLocks/>
                </p:cNvSpPr>
                <p:nvPr/>
              </p:nvSpPr>
              <p:spPr bwMode="auto">
                <a:xfrm>
                  <a:off x="915" y="3585"/>
                  <a:ext cx="38" cy="10"/>
                </a:xfrm>
                <a:custGeom>
                  <a:avLst/>
                  <a:gdLst>
                    <a:gd name="T0" fmla="*/ 1 w 75"/>
                    <a:gd name="T1" fmla="*/ 0 h 30"/>
                    <a:gd name="T2" fmla="*/ 2 w 75"/>
                    <a:gd name="T3" fmla="*/ 0 h 30"/>
                    <a:gd name="T4" fmla="*/ 2 w 75"/>
                    <a:gd name="T5" fmla="*/ 0 h 30"/>
                    <a:gd name="T6" fmla="*/ 2 w 75"/>
                    <a:gd name="T7" fmla="*/ 0 h 30"/>
                    <a:gd name="T8" fmla="*/ 3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231" name="Freeform 45"/>
                <p:cNvSpPr>
                  <a:spLocks/>
                </p:cNvSpPr>
                <p:nvPr/>
              </p:nvSpPr>
              <p:spPr bwMode="auto">
                <a:xfrm>
                  <a:off x="919" y="3596"/>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843" name="Group 46"/>
              <p:cNvGrpSpPr>
                <a:grpSpLocks/>
              </p:cNvGrpSpPr>
              <p:nvPr/>
            </p:nvGrpSpPr>
            <p:grpSpPr bwMode="auto">
              <a:xfrm>
                <a:off x="923" y="3600"/>
                <a:ext cx="99" cy="73"/>
                <a:chOff x="923" y="3600"/>
                <a:chExt cx="99" cy="73"/>
              </a:xfrm>
            </p:grpSpPr>
            <p:grpSp>
              <p:nvGrpSpPr>
                <p:cNvPr id="413209" name="Group 47"/>
                <p:cNvGrpSpPr>
                  <a:grpSpLocks/>
                </p:cNvGrpSpPr>
                <p:nvPr/>
              </p:nvGrpSpPr>
              <p:grpSpPr bwMode="auto">
                <a:xfrm>
                  <a:off x="923" y="3600"/>
                  <a:ext cx="49" cy="23"/>
                  <a:chOff x="923" y="3600"/>
                  <a:chExt cx="49" cy="23"/>
                </a:xfrm>
              </p:grpSpPr>
              <p:sp>
                <p:nvSpPr>
                  <p:cNvPr id="413226" name="Freeform 48"/>
                  <p:cNvSpPr>
                    <a:spLocks/>
                  </p:cNvSpPr>
                  <p:nvPr/>
                </p:nvSpPr>
                <p:spPr bwMode="auto">
                  <a:xfrm>
                    <a:off x="923" y="3600"/>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227" name="Freeform 49"/>
                  <p:cNvSpPr>
                    <a:spLocks/>
                  </p:cNvSpPr>
                  <p:nvPr/>
                </p:nvSpPr>
                <p:spPr bwMode="auto">
                  <a:xfrm>
                    <a:off x="928" y="3600"/>
                    <a:ext cx="37" cy="10"/>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228" name="Freeform 50"/>
                  <p:cNvSpPr>
                    <a:spLocks/>
                  </p:cNvSpPr>
                  <p:nvPr/>
                </p:nvSpPr>
                <p:spPr bwMode="auto">
                  <a:xfrm>
                    <a:off x="930" y="3610"/>
                    <a:ext cx="42" cy="13"/>
                  </a:xfrm>
                  <a:custGeom>
                    <a:avLst/>
                    <a:gdLst>
                      <a:gd name="T0" fmla="*/ 0 w 82"/>
                      <a:gd name="T1" fmla="*/ 0 h 37"/>
                      <a:gd name="T2" fmla="*/ 1 w 82"/>
                      <a:gd name="T3" fmla="*/ 0 h 37"/>
                      <a:gd name="T4" fmla="*/ 1 w 82"/>
                      <a:gd name="T5" fmla="*/ 0 h 37"/>
                      <a:gd name="T6" fmla="*/ 1 w 82"/>
                      <a:gd name="T7" fmla="*/ 0 h 37"/>
                      <a:gd name="T8" fmla="*/ 3 w 82"/>
                      <a:gd name="T9" fmla="*/ 0 h 37"/>
                      <a:gd name="T10" fmla="*/ 3 w 82"/>
                      <a:gd name="T11" fmla="*/ 0 h 37"/>
                      <a:gd name="T12" fmla="*/ 0 w 82"/>
                      <a:gd name="T13" fmla="*/ 0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3210" name="Group 51"/>
                <p:cNvGrpSpPr>
                  <a:grpSpLocks/>
                </p:cNvGrpSpPr>
                <p:nvPr/>
              </p:nvGrpSpPr>
              <p:grpSpPr bwMode="auto">
                <a:xfrm>
                  <a:off x="935" y="3612"/>
                  <a:ext cx="48" cy="23"/>
                  <a:chOff x="935" y="3612"/>
                  <a:chExt cx="48" cy="23"/>
                </a:xfrm>
              </p:grpSpPr>
              <p:sp>
                <p:nvSpPr>
                  <p:cNvPr id="413223" name="Freeform 52"/>
                  <p:cNvSpPr>
                    <a:spLocks/>
                  </p:cNvSpPr>
                  <p:nvPr/>
                </p:nvSpPr>
                <p:spPr bwMode="auto">
                  <a:xfrm>
                    <a:off x="935"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224" name="Freeform 53"/>
                  <p:cNvSpPr>
                    <a:spLocks/>
                  </p:cNvSpPr>
                  <p:nvPr/>
                </p:nvSpPr>
                <p:spPr bwMode="auto">
                  <a:xfrm>
                    <a:off x="939" y="3612"/>
                    <a:ext cx="38" cy="11"/>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225" name="Freeform 54"/>
                  <p:cNvSpPr>
                    <a:spLocks/>
                  </p:cNvSpPr>
                  <p:nvPr/>
                </p:nvSpPr>
                <p:spPr bwMode="auto">
                  <a:xfrm>
                    <a:off x="943" y="3623"/>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3211" name="Group 55"/>
                <p:cNvGrpSpPr>
                  <a:grpSpLocks/>
                </p:cNvGrpSpPr>
                <p:nvPr/>
              </p:nvGrpSpPr>
              <p:grpSpPr bwMode="auto">
                <a:xfrm>
                  <a:off x="947" y="3625"/>
                  <a:ext cx="50" cy="22"/>
                  <a:chOff x="947" y="3625"/>
                  <a:chExt cx="50" cy="22"/>
                </a:xfrm>
              </p:grpSpPr>
              <p:sp>
                <p:nvSpPr>
                  <p:cNvPr id="413220" name="Freeform 56"/>
                  <p:cNvSpPr>
                    <a:spLocks/>
                  </p:cNvSpPr>
                  <p:nvPr/>
                </p:nvSpPr>
                <p:spPr bwMode="auto">
                  <a:xfrm>
                    <a:off x="947" y="3625"/>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221" name="Freeform 57"/>
                  <p:cNvSpPr>
                    <a:spLocks/>
                  </p:cNvSpPr>
                  <p:nvPr/>
                </p:nvSpPr>
                <p:spPr bwMode="auto">
                  <a:xfrm>
                    <a:off x="953" y="3625"/>
                    <a:ext cx="36" cy="10"/>
                  </a:xfrm>
                  <a:custGeom>
                    <a:avLst/>
                    <a:gdLst>
                      <a:gd name="T0" fmla="*/ 0 w 73"/>
                      <a:gd name="T1" fmla="*/ 0 h 29"/>
                      <a:gd name="T2" fmla="*/ 1 w 73"/>
                      <a:gd name="T3" fmla="*/ 0 h 29"/>
                      <a:gd name="T4" fmla="*/ 1 w 73"/>
                      <a:gd name="T5" fmla="*/ 0 h 29"/>
                      <a:gd name="T6" fmla="*/ 1 w 73"/>
                      <a:gd name="T7" fmla="*/ 0 h 29"/>
                      <a:gd name="T8" fmla="*/ 2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222" name="Freeform 58"/>
                  <p:cNvSpPr>
                    <a:spLocks/>
                  </p:cNvSpPr>
                  <p:nvPr/>
                </p:nvSpPr>
                <p:spPr bwMode="auto">
                  <a:xfrm>
                    <a:off x="955" y="3635"/>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3212" name="Group 59"/>
                <p:cNvGrpSpPr>
                  <a:grpSpLocks/>
                </p:cNvGrpSpPr>
                <p:nvPr/>
              </p:nvGrpSpPr>
              <p:grpSpPr bwMode="auto">
                <a:xfrm>
                  <a:off x="960" y="3637"/>
                  <a:ext cx="50" cy="23"/>
                  <a:chOff x="960" y="3637"/>
                  <a:chExt cx="50" cy="23"/>
                </a:xfrm>
              </p:grpSpPr>
              <p:sp>
                <p:nvSpPr>
                  <p:cNvPr id="413217" name="Freeform 60"/>
                  <p:cNvSpPr>
                    <a:spLocks/>
                  </p:cNvSpPr>
                  <p:nvPr/>
                </p:nvSpPr>
                <p:spPr bwMode="auto">
                  <a:xfrm>
                    <a:off x="960" y="3637"/>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218" name="Freeform 61"/>
                  <p:cNvSpPr>
                    <a:spLocks/>
                  </p:cNvSpPr>
                  <p:nvPr/>
                </p:nvSpPr>
                <p:spPr bwMode="auto">
                  <a:xfrm>
                    <a:off x="965" y="3638"/>
                    <a:ext cx="37" cy="9"/>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219" name="Freeform 62"/>
                  <p:cNvSpPr>
                    <a:spLocks/>
                  </p:cNvSpPr>
                  <p:nvPr/>
                </p:nvSpPr>
                <p:spPr bwMode="auto">
                  <a:xfrm>
                    <a:off x="968" y="3648"/>
                    <a:ext cx="42" cy="12"/>
                  </a:xfrm>
                  <a:custGeom>
                    <a:avLst/>
                    <a:gdLst>
                      <a:gd name="T0" fmla="*/ 0 w 83"/>
                      <a:gd name="T1" fmla="*/ 0 h 35"/>
                      <a:gd name="T2" fmla="*/ 1 w 83"/>
                      <a:gd name="T3" fmla="*/ 0 h 35"/>
                      <a:gd name="T4" fmla="*/ 1 w 83"/>
                      <a:gd name="T5" fmla="*/ 0 h 35"/>
                      <a:gd name="T6" fmla="*/ 1 w 83"/>
                      <a:gd name="T7" fmla="*/ 0 h 35"/>
                      <a:gd name="T8" fmla="*/ 3 w 83"/>
                      <a:gd name="T9" fmla="*/ 0 h 35"/>
                      <a:gd name="T10" fmla="*/ 3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3213" name="Group 63"/>
                <p:cNvGrpSpPr>
                  <a:grpSpLocks/>
                </p:cNvGrpSpPr>
                <p:nvPr/>
              </p:nvGrpSpPr>
              <p:grpSpPr bwMode="auto">
                <a:xfrm>
                  <a:off x="973" y="3650"/>
                  <a:ext cx="49" cy="23"/>
                  <a:chOff x="973" y="3650"/>
                  <a:chExt cx="49" cy="23"/>
                </a:xfrm>
              </p:grpSpPr>
              <p:sp>
                <p:nvSpPr>
                  <p:cNvPr id="413214" name="Freeform 64"/>
                  <p:cNvSpPr>
                    <a:spLocks/>
                  </p:cNvSpPr>
                  <p:nvPr/>
                </p:nvSpPr>
                <p:spPr bwMode="auto">
                  <a:xfrm>
                    <a:off x="973" y="3650"/>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215" name="Freeform 65"/>
                  <p:cNvSpPr>
                    <a:spLocks/>
                  </p:cNvSpPr>
                  <p:nvPr/>
                </p:nvSpPr>
                <p:spPr bwMode="auto">
                  <a:xfrm>
                    <a:off x="978" y="3651"/>
                    <a:ext cx="37" cy="10"/>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216" name="Freeform 66"/>
                  <p:cNvSpPr>
                    <a:spLocks/>
                  </p:cNvSpPr>
                  <p:nvPr/>
                </p:nvSpPr>
                <p:spPr bwMode="auto">
                  <a:xfrm>
                    <a:off x="982" y="3661"/>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2844" name="Group 67"/>
              <p:cNvGrpSpPr>
                <a:grpSpLocks/>
              </p:cNvGrpSpPr>
              <p:nvPr/>
            </p:nvGrpSpPr>
            <p:grpSpPr bwMode="auto">
              <a:xfrm>
                <a:off x="985" y="3665"/>
                <a:ext cx="100" cy="73"/>
                <a:chOff x="985" y="3665"/>
                <a:chExt cx="100" cy="73"/>
              </a:xfrm>
            </p:grpSpPr>
            <p:grpSp>
              <p:nvGrpSpPr>
                <p:cNvPr id="413189" name="Group 68"/>
                <p:cNvGrpSpPr>
                  <a:grpSpLocks/>
                </p:cNvGrpSpPr>
                <p:nvPr/>
              </p:nvGrpSpPr>
              <p:grpSpPr bwMode="auto">
                <a:xfrm>
                  <a:off x="985" y="3665"/>
                  <a:ext cx="50" cy="23"/>
                  <a:chOff x="985" y="3665"/>
                  <a:chExt cx="50" cy="23"/>
                </a:xfrm>
              </p:grpSpPr>
              <p:sp>
                <p:nvSpPr>
                  <p:cNvPr id="413206" name="Freeform 69"/>
                  <p:cNvSpPr>
                    <a:spLocks/>
                  </p:cNvSpPr>
                  <p:nvPr/>
                </p:nvSpPr>
                <p:spPr bwMode="auto">
                  <a:xfrm>
                    <a:off x="985" y="366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207" name="Freeform 70"/>
                  <p:cNvSpPr>
                    <a:spLocks/>
                  </p:cNvSpPr>
                  <p:nvPr/>
                </p:nvSpPr>
                <p:spPr bwMode="auto">
                  <a:xfrm>
                    <a:off x="989" y="3665"/>
                    <a:ext cx="38" cy="11"/>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208" name="Freeform 71"/>
                  <p:cNvSpPr>
                    <a:spLocks/>
                  </p:cNvSpPr>
                  <p:nvPr/>
                </p:nvSpPr>
                <p:spPr bwMode="auto">
                  <a:xfrm>
                    <a:off x="993" y="3676"/>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3190" name="Group 72"/>
                <p:cNvGrpSpPr>
                  <a:grpSpLocks/>
                </p:cNvGrpSpPr>
                <p:nvPr/>
              </p:nvGrpSpPr>
              <p:grpSpPr bwMode="auto">
                <a:xfrm>
                  <a:off x="997" y="3677"/>
                  <a:ext cx="49" cy="23"/>
                  <a:chOff x="997" y="3677"/>
                  <a:chExt cx="49" cy="23"/>
                </a:xfrm>
              </p:grpSpPr>
              <p:sp>
                <p:nvSpPr>
                  <p:cNvPr id="413203" name="Freeform 73"/>
                  <p:cNvSpPr>
                    <a:spLocks/>
                  </p:cNvSpPr>
                  <p:nvPr/>
                </p:nvSpPr>
                <p:spPr bwMode="auto">
                  <a:xfrm>
                    <a:off x="997" y="3677"/>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204" name="Freeform 74"/>
                  <p:cNvSpPr>
                    <a:spLocks/>
                  </p:cNvSpPr>
                  <p:nvPr/>
                </p:nvSpPr>
                <p:spPr bwMode="auto">
                  <a:xfrm>
                    <a:off x="1002" y="3678"/>
                    <a:ext cx="37" cy="10"/>
                  </a:xfrm>
                  <a:custGeom>
                    <a:avLst/>
                    <a:gdLst>
                      <a:gd name="T0" fmla="*/ 1 w 73"/>
                      <a:gd name="T1" fmla="*/ 0 h 30"/>
                      <a:gd name="T2" fmla="*/ 2 w 73"/>
                      <a:gd name="T3" fmla="*/ 0 h 30"/>
                      <a:gd name="T4" fmla="*/ 2 w 73"/>
                      <a:gd name="T5" fmla="*/ 0 h 30"/>
                      <a:gd name="T6" fmla="*/ 2 w 73"/>
                      <a:gd name="T7" fmla="*/ 0 h 30"/>
                      <a:gd name="T8" fmla="*/ 3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205" name="Freeform 75"/>
                  <p:cNvSpPr>
                    <a:spLocks/>
                  </p:cNvSpPr>
                  <p:nvPr/>
                </p:nvSpPr>
                <p:spPr bwMode="auto">
                  <a:xfrm>
                    <a:off x="1005" y="3688"/>
                    <a:ext cx="41" cy="12"/>
                  </a:xfrm>
                  <a:custGeom>
                    <a:avLst/>
                    <a:gdLst>
                      <a:gd name="T0" fmla="*/ 0 w 83"/>
                      <a:gd name="T1" fmla="*/ 0 h 37"/>
                      <a:gd name="T2" fmla="*/ 0 w 83"/>
                      <a:gd name="T3" fmla="*/ 0 h 37"/>
                      <a:gd name="T4" fmla="*/ 0 w 83"/>
                      <a:gd name="T5" fmla="*/ 0 h 37"/>
                      <a:gd name="T6" fmla="*/ 0 w 83"/>
                      <a:gd name="T7" fmla="*/ 0 h 37"/>
                      <a:gd name="T8" fmla="*/ 2 w 83"/>
                      <a:gd name="T9" fmla="*/ 0 h 37"/>
                      <a:gd name="T10" fmla="*/ 2 w 83"/>
                      <a:gd name="T11" fmla="*/ 0 h 37"/>
                      <a:gd name="T12" fmla="*/ 0 w 83"/>
                      <a:gd name="T13" fmla="*/ 0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3191" name="Group 76"/>
                <p:cNvGrpSpPr>
                  <a:grpSpLocks/>
                </p:cNvGrpSpPr>
                <p:nvPr/>
              </p:nvGrpSpPr>
              <p:grpSpPr bwMode="auto">
                <a:xfrm>
                  <a:off x="1010" y="3690"/>
                  <a:ext cx="48" cy="23"/>
                  <a:chOff x="1010" y="3690"/>
                  <a:chExt cx="48" cy="23"/>
                </a:xfrm>
              </p:grpSpPr>
              <p:sp>
                <p:nvSpPr>
                  <p:cNvPr id="413200" name="Freeform 77"/>
                  <p:cNvSpPr>
                    <a:spLocks/>
                  </p:cNvSpPr>
                  <p:nvPr/>
                </p:nvSpPr>
                <p:spPr bwMode="auto">
                  <a:xfrm>
                    <a:off x="1010" y="3690"/>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201" name="Freeform 78"/>
                  <p:cNvSpPr>
                    <a:spLocks/>
                  </p:cNvSpPr>
                  <p:nvPr/>
                </p:nvSpPr>
                <p:spPr bwMode="auto">
                  <a:xfrm>
                    <a:off x="1014" y="3690"/>
                    <a:ext cx="38" cy="10"/>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202" name="Freeform 79"/>
                  <p:cNvSpPr>
                    <a:spLocks/>
                  </p:cNvSpPr>
                  <p:nvPr/>
                </p:nvSpPr>
                <p:spPr bwMode="auto">
                  <a:xfrm>
                    <a:off x="1018" y="3701"/>
                    <a:ext cx="40" cy="12"/>
                  </a:xfrm>
                  <a:custGeom>
                    <a:avLst/>
                    <a:gdLst>
                      <a:gd name="T0" fmla="*/ 0 w 82"/>
                      <a:gd name="T1" fmla="*/ 0 h 35"/>
                      <a:gd name="T2" fmla="*/ 0 w 82"/>
                      <a:gd name="T3" fmla="*/ 0 h 35"/>
                      <a:gd name="T4" fmla="*/ 0 w 82"/>
                      <a:gd name="T5" fmla="*/ 0 h 35"/>
                      <a:gd name="T6" fmla="*/ 0 w 82"/>
                      <a:gd name="T7" fmla="*/ 0 h 35"/>
                      <a:gd name="T8" fmla="*/ 2 w 82"/>
                      <a:gd name="T9" fmla="*/ 0 h 35"/>
                      <a:gd name="T10" fmla="*/ 2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3192" name="Group 80"/>
                <p:cNvGrpSpPr>
                  <a:grpSpLocks/>
                </p:cNvGrpSpPr>
                <p:nvPr/>
              </p:nvGrpSpPr>
              <p:grpSpPr bwMode="auto">
                <a:xfrm>
                  <a:off x="1023" y="3703"/>
                  <a:ext cx="49" cy="22"/>
                  <a:chOff x="1023" y="3703"/>
                  <a:chExt cx="49" cy="22"/>
                </a:xfrm>
              </p:grpSpPr>
              <p:sp>
                <p:nvSpPr>
                  <p:cNvPr id="413197" name="Freeform 81"/>
                  <p:cNvSpPr>
                    <a:spLocks/>
                  </p:cNvSpPr>
                  <p:nvPr/>
                </p:nvSpPr>
                <p:spPr bwMode="auto">
                  <a:xfrm>
                    <a:off x="1023" y="3703"/>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98" name="Freeform 82"/>
                  <p:cNvSpPr>
                    <a:spLocks/>
                  </p:cNvSpPr>
                  <p:nvPr/>
                </p:nvSpPr>
                <p:spPr bwMode="auto">
                  <a:xfrm>
                    <a:off x="1028" y="3703"/>
                    <a:ext cx="37" cy="10"/>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99" name="Freeform 83"/>
                  <p:cNvSpPr>
                    <a:spLocks/>
                  </p:cNvSpPr>
                  <p:nvPr/>
                </p:nvSpPr>
                <p:spPr bwMode="auto">
                  <a:xfrm>
                    <a:off x="1030" y="3713"/>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3193" name="Group 84"/>
                <p:cNvGrpSpPr>
                  <a:grpSpLocks/>
                </p:cNvGrpSpPr>
                <p:nvPr/>
              </p:nvGrpSpPr>
              <p:grpSpPr bwMode="auto">
                <a:xfrm>
                  <a:off x="1036" y="3716"/>
                  <a:ext cx="49" cy="22"/>
                  <a:chOff x="1036" y="3716"/>
                  <a:chExt cx="49" cy="22"/>
                </a:xfrm>
              </p:grpSpPr>
              <p:sp>
                <p:nvSpPr>
                  <p:cNvPr id="413194" name="Freeform 85"/>
                  <p:cNvSpPr>
                    <a:spLocks/>
                  </p:cNvSpPr>
                  <p:nvPr/>
                </p:nvSpPr>
                <p:spPr bwMode="auto">
                  <a:xfrm>
                    <a:off x="1036" y="3716"/>
                    <a:ext cx="11" cy="22"/>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95" name="Freeform 86"/>
                  <p:cNvSpPr>
                    <a:spLocks/>
                  </p:cNvSpPr>
                  <p:nvPr/>
                </p:nvSpPr>
                <p:spPr bwMode="auto">
                  <a:xfrm>
                    <a:off x="1040" y="3716"/>
                    <a:ext cx="37" cy="10"/>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96" name="Freeform 87"/>
                  <p:cNvSpPr>
                    <a:spLocks/>
                  </p:cNvSpPr>
                  <p:nvPr/>
                </p:nvSpPr>
                <p:spPr bwMode="auto">
                  <a:xfrm>
                    <a:off x="1043" y="3726"/>
                    <a:ext cx="42"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2845" name="Group 88"/>
              <p:cNvGrpSpPr>
                <a:grpSpLocks/>
              </p:cNvGrpSpPr>
              <p:nvPr/>
            </p:nvGrpSpPr>
            <p:grpSpPr bwMode="auto">
              <a:xfrm>
                <a:off x="1046" y="3727"/>
                <a:ext cx="49" cy="23"/>
                <a:chOff x="1046" y="3727"/>
                <a:chExt cx="49" cy="23"/>
              </a:xfrm>
            </p:grpSpPr>
            <p:sp>
              <p:nvSpPr>
                <p:cNvPr id="413186" name="Freeform 89"/>
                <p:cNvSpPr>
                  <a:spLocks/>
                </p:cNvSpPr>
                <p:nvPr/>
              </p:nvSpPr>
              <p:spPr bwMode="auto">
                <a:xfrm>
                  <a:off x="1046" y="3727"/>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87" name="Freeform 90"/>
                <p:cNvSpPr>
                  <a:spLocks/>
                </p:cNvSpPr>
                <p:nvPr/>
              </p:nvSpPr>
              <p:spPr bwMode="auto">
                <a:xfrm>
                  <a:off x="1051" y="3727"/>
                  <a:ext cx="36" cy="11"/>
                </a:xfrm>
                <a:custGeom>
                  <a:avLst/>
                  <a:gdLst>
                    <a:gd name="T0" fmla="*/ 0 w 73"/>
                    <a:gd name="T1" fmla="*/ 0 h 31"/>
                    <a:gd name="T2" fmla="*/ 1 w 73"/>
                    <a:gd name="T3" fmla="*/ 0 h 31"/>
                    <a:gd name="T4" fmla="*/ 1 w 73"/>
                    <a:gd name="T5" fmla="*/ 0 h 31"/>
                    <a:gd name="T6" fmla="*/ 1 w 73"/>
                    <a:gd name="T7" fmla="*/ 0 h 31"/>
                    <a:gd name="T8" fmla="*/ 2 w 73"/>
                    <a:gd name="T9" fmla="*/ 0 h 31"/>
                    <a:gd name="T10" fmla="*/ 0 w 73"/>
                    <a:gd name="T11" fmla="*/ 0 h 31"/>
                    <a:gd name="T12" fmla="*/ 0 w 73"/>
                    <a:gd name="T13" fmla="*/ 0 h 31"/>
                    <a:gd name="T14" fmla="*/ 0 w 73"/>
                    <a:gd name="T15" fmla="*/ 0 h 31"/>
                    <a:gd name="T16" fmla="*/ 0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88" name="Freeform 91"/>
                <p:cNvSpPr>
                  <a:spLocks/>
                </p:cNvSpPr>
                <p:nvPr/>
              </p:nvSpPr>
              <p:spPr bwMode="auto">
                <a:xfrm>
                  <a:off x="1054" y="3738"/>
                  <a:ext cx="41" cy="12"/>
                </a:xfrm>
                <a:custGeom>
                  <a:avLst/>
                  <a:gdLst>
                    <a:gd name="T0" fmla="*/ 0 w 82"/>
                    <a:gd name="T1" fmla="*/ 0 h 35"/>
                    <a:gd name="T2" fmla="*/ 1 w 82"/>
                    <a:gd name="T3" fmla="*/ 0 h 35"/>
                    <a:gd name="T4" fmla="*/ 1 w 82"/>
                    <a:gd name="T5" fmla="*/ 0 h 35"/>
                    <a:gd name="T6" fmla="*/ 1 w 82"/>
                    <a:gd name="T7" fmla="*/ 0 h 35"/>
                    <a:gd name="T8" fmla="*/ 3 w 82"/>
                    <a:gd name="T9" fmla="*/ 0 h 35"/>
                    <a:gd name="T10" fmla="*/ 3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846" name="Group 92"/>
              <p:cNvGrpSpPr>
                <a:grpSpLocks/>
              </p:cNvGrpSpPr>
              <p:nvPr/>
            </p:nvGrpSpPr>
            <p:grpSpPr bwMode="auto">
              <a:xfrm>
                <a:off x="1058" y="3739"/>
                <a:ext cx="50" cy="23"/>
                <a:chOff x="1058" y="3739"/>
                <a:chExt cx="50" cy="23"/>
              </a:xfrm>
            </p:grpSpPr>
            <p:sp>
              <p:nvSpPr>
                <p:cNvPr id="413183" name="Freeform 93"/>
                <p:cNvSpPr>
                  <a:spLocks/>
                </p:cNvSpPr>
                <p:nvPr/>
              </p:nvSpPr>
              <p:spPr bwMode="auto">
                <a:xfrm>
                  <a:off x="1058" y="3739"/>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84" name="Freeform 94"/>
                <p:cNvSpPr>
                  <a:spLocks/>
                </p:cNvSpPr>
                <p:nvPr/>
              </p:nvSpPr>
              <p:spPr bwMode="auto">
                <a:xfrm>
                  <a:off x="1063" y="3740"/>
                  <a:ext cx="37" cy="10"/>
                </a:xfrm>
                <a:custGeom>
                  <a:avLst/>
                  <a:gdLst>
                    <a:gd name="T0" fmla="*/ 0 w 75"/>
                    <a:gd name="T1" fmla="*/ 0 h 30"/>
                    <a:gd name="T2" fmla="*/ 1 w 75"/>
                    <a:gd name="T3" fmla="*/ 0 h 30"/>
                    <a:gd name="T4" fmla="*/ 1 w 75"/>
                    <a:gd name="T5" fmla="*/ 0 h 30"/>
                    <a:gd name="T6" fmla="*/ 1 w 75"/>
                    <a:gd name="T7" fmla="*/ 0 h 30"/>
                    <a:gd name="T8" fmla="*/ 2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85" name="Freeform 95"/>
                <p:cNvSpPr>
                  <a:spLocks/>
                </p:cNvSpPr>
                <p:nvPr/>
              </p:nvSpPr>
              <p:spPr bwMode="auto">
                <a:xfrm>
                  <a:off x="1067" y="3750"/>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847" name="Group 96"/>
              <p:cNvGrpSpPr>
                <a:grpSpLocks/>
              </p:cNvGrpSpPr>
              <p:nvPr/>
            </p:nvGrpSpPr>
            <p:grpSpPr bwMode="auto">
              <a:xfrm>
                <a:off x="1072" y="3753"/>
                <a:ext cx="48" cy="22"/>
                <a:chOff x="1072" y="3753"/>
                <a:chExt cx="48" cy="22"/>
              </a:xfrm>
            </p:grpSpPr>
            <p:sp>
              <p:nvSpPr>
                <p:cNvPr id="413180" name="Freeform 97"/>
                <p:cNvSpPr>
                  <a:spLocks/>
                </p:cNvSpPr>
                <p:nvPr/>
              </p:nvSpPr>
              <p:spPr bwMode="auto">
                <a:xfrm>
                  <a:off x="1072" y="3753"/>
                  <a:ext cx="11" cy="22"/>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81" name="Freeform 98"/>
                <p:cNvSpPr>
                  <a:spLocks/>
                </p:cNvSpPr>
                <p:nvPr/>
              </p:nvSpPr>
              <p:spPr bwMode="auto">
                <a:xfrm>
                  <a:off x="1076" y="3753"/>
                  <a:ext cx="37" cy="10"/>
                </a:xfrm>
                <a:custGeom>
                  <a:avLst/>
                  <a:gdLst>
                    <a:gd name="T0" fmla="*/ 1 w 74"/>
                    <a:gd name="T1" fmla="*/ 0 h 31"/>
                    <a:gd name="T2" fmla="*/ 2 w 74"/>
                    <a:gd name="T3" fmla="*/ 0 h 31"/>
                    <a:gd name="T4" fmla="*/ 2 w 74"/>
                    <a:gd name="T5" fmla="*/ 0 h 31"/>
                    <a:gd name="T6" fmla="*/ 2 w 74"/>
                    <a:gd name="T7" fmla="*/ 0 h 31"/>
                    <a:gd name="T8" fmla="*/ 3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82" name="Freeform 99"/>
                <p:cNvSpPr>
                  <a:spLocks/>
                </p:cNvSpPr>
                <p:nvPr/>
              </p:nvSpPr>
              <p:spPr bwMode="auto">
                <a:xfrm>
                  <a:off x="1079" y="3763"/>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sp>
            <p:nvSpPr>
              <p:cNvPr id="412848" name="Freeform 100"/>
              <p:cNvSpPr>
                <a:spLocks/>
              </p:cNvSpPr>
              <p:nvPr/>
            </p:nvSpPr>
            <p:spPr bwMode="auto">
              <a:xfrm>
                <a:off x="820" y="3535"/>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849" name="Freeform 101"/>
              <p:cNvSpPr>
                <a:spLocks/>
              </p:cNvSpPr>
              <p:nvPr/>
            </p:nvSpPr>
            <p:spPr bwMode="auto">
              <a:xfrm>
                <a:off x="825" y="3535"/>
                <a:ext cx="36" cy="9"/>
              </a:xfrm>
              <a:custGeom>
                <a:avLst/>
                <a:gdLst>
                  <a:gd name="T0" fmla="*/ 0 w 71"/>
                  <a:gd name="T1" fmla="*/ 0 h 27"/>
                  <a:gd name="T2" fmla="*/ 2 w 71"/>
                  <a:gd name="T3" fmla="*/ 0 h 27"/>
                  <a:gd name="T4" fmla="*/ 2 w 71"/>
                  <a:gd name="T5" fmla="*/ 0 h 27"/>
                  <a:gd name="T6" fmla="*/ 2 w 71"/>
                  <a:gd name="T7" fmla="*/ 0 h 27"/>
                  <a:gd name="T8" fmla="*/ 3 w 71"/>
                  <a:gd name="T9" fmla="*/ 0 h 27"/>
                  <a:gd name="T10" fmla="*/ 1 w 71"/>
                  <a:gd name="T11" fmla="*/ 0 h 27"/>
                  <a:gd name="T12" fmla="*/ 1 w 71"/>
                  <a:gd name="T13" fmla="*/ 0 h 27"/>
                  <a:gd name="T14" fmla="*/ 0 w 71"/>
                  <a:gd name="T15" fmla="*/ 0 h 27"/>
                  <a:gd name="T16" fmla="*/ 0 w 71"/>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850" name="Freeform 102"/>
              <p:cNvSpPr>
                <a:spLocks/>
              </p:cNvSpPr>
              <p:nvPr/>
            </p:nvSpPr>
            <p:spPr bwMode="auto">
              <a:xfrm>
                <a:off x="828" y="3546"/>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nvGrpSpPr>
              <p:cNvPr id="412851" name="Group 103"/>
              <p:cNvGrpSpPr>
                <a:grpSpLocks/>
              </p:cNvGrpSpPr>
              <p:nvPr/>
            </p:nvGrpSpPr>
            <p:grpSpPr bwMode="auto">
              <a:xfrm>
                <a:off x="832" y="3547"/>
                <a:ext cx="49" cy="23"/>
                <a:chOff x="832" y="3547"/>
                <a:chExt cx="49" cy="23"/>
              </a:xfrm>
            </p:grpSpPr>
            <p:sp>
              <p:nvSpPr>
                <p:cNvPr id="413177" name="Freeform 104"/>
                <p:cNvSpPr>
                  <a:spLocks/>
                </p:cNvSpPr>
                <p:nvPr/>
              </p:nvSpPr>
              <p:spPr bwMode="auto">
                <a:xfrm>
                  <a:off x="832" y="3547"/>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78" name="Freeform 105"/>
                <p:cNvSpPr>
                  <a:spLocks/>
                </p:cNvSpPr>
                <p:nvPr/>
              </p:nvSpPr>
              <p:spPr bwMode="auto">
                <a:xfrm>
                  <a:off x="837" y="3548"/>
                  <a:ext cx="36" cy="10"/>
                </a:xfrm>
                <a:custGeom>
                  <a:avLst/>
                  <a:gdLst>
                    <a:gd name="T0" fmla="*/ 1 w 72"/>
                    <a:gd name="T1" fmla="*/ 0 h 29"/>
                    <a:gd name="T2" fmla="*/ 2 w 72"/>
                    <a:gd name="T3" fmla="*/ 0 h 29"/>
                    <a:gd name="T4" fmla="*/ 2 w 72"/>
                    <a:gd name="T5" fmla="*/ 0 h 29"/>
                    <a:gd name="T6" fmla="*/ 2 w 72"/>
                    <a:gd name="T7" fmla="*/ 0 h 29"/>
                    <a:gd name="T8" fmla="*/ 3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79" name="Freeform 106"/>
                <p:cNvSpPr>
                  <a:spLocks/>
                </p:cNvSpPr>
                <p:nvPr/>
              </p:nvSpPr>
              <p:spPr bwMode="auto">
                <a:xfrm>
                  <a:off x="840" y="3558"/>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852" name="Group 107"/>
              <p:cNvGrpSpPr>
                <a:grpSpLocks/>
              </p:cNvGrpSpPr>
              <p:nvPr/>
            </p:nvGrpSpPr>
            <p:grpSpPr bwMode="auto">
              <a:xfrm>
                <a:off x="844" y="3560"/>
                <a:ext cx="49" cy="22"/>
                <a:chOff x="844" y="3560"/>
                <a:chExt cx="49" cy="22"/>
              </a:xfrm>
            </p:grpSpPr>
            <p:sp>
              <p:nvSpPr>
                <p:cNvPr id="413174" name="Freeform 108"/>
                <p:cNvSpPr>
                  <a:spLocks/>
                </p:cNvSpPr>
                <p:nvPr/>
              </p:nvSpPr>
              <p:spPr bwMode="auto">
                <a:xfrm>
                  <a:off x="844" y="3560"/>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75" name="Freeform 109"/>
                <p:cNvSpPr>
                  <a:spLocks/>
                </p:cNvSpPr>
                <p:nvPr/>
              </p:nvSpPr>
              <p:spPr bwMode="auto">
                <a:xfrm>
                  <a:off x="849" y="3560"/>
                  <a:ext cx="37" cy="10"/>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76" name="Freeform 110"/>
                <p:cNvSpPr>
                  <a:spLocks/>
                </p:cNvSpPr>
                <p:nvPr/>
              </p:nvSpPr>
              <p:spPr bwMode="auto">
                <a:xfrm>
                  <a:off x="853" y="3571"/>
                  <a:ext cx="40" cy="11"/>
                </a:xfrm>
                <a:custGeom>
                  <a:avLst/>
                  <a:gdLst>
                    <a:gd name="T0" fmla="*/ 0 w 82"/>
                    <a:gd name="T1" fmla="*/ 0 h 35"/>
                    <a:gd name="T2" fmla="*/ 0 w 82"/>
                    <a:gd name="T3" fmla="*/ 0 h 35"/>
                    <a:gd name="T4" fmla="*/ 0 w 82"/>
                    <a:gd name="T5" fmla="*/ 0 h 35"/>
                    <a:gd name="T6" fmla="*/ 0 w 82"/>
                    <a:gd name="T7" fmla="*/ 0 h 35"/>
                    <a:gd name="T8" fmla="*/ 2 w 82"/>
                    <a:gd name="T9" fmla="*/ 0 h 35"/>
                    <a:gd name="T10" fmla="*/ 2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853" name="Group 111"/>
              <p:cNvGrpSpPr>
                <a:grpSpLocks/>
              </p:cNvGrpSpPr>
              <p:nvPr/>
            </p:nvGrpSpPr>
            <p:grpSpPr bwMode="auto">
              <a:xfrm>
                <a:off x="857" y="3572"/>
                <a:ext cx="50" cy="23"/>
                <a:chOff x="857" y="3572"/>
                <a:chExt cx="50" cy="23"/>
              </a:xfrm>
            </p:grpSpPr>
            <p:sp>
              <p:nvSpPr>
                <p:cNvPr id="413171" name="Freeform 112"/>
                <p:cNvSpPr>
                  <a:spLocks/>
                </p:cNvSpPr>
                <p:nvPr/>
              </p:nvSpPr>
              <p:spPr bwMode="auto">
                <a:xfrm>
                  <a:off x="857" y="3572"/>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72" name="Freeform 113"/>
                <p:cNvSpPr>
                  <a:spLocks/>
                </p:cNvSpPr>
                <p:nvPr/>
              </p:nvSpPr>
              <p:spPr bwMode="auto">
                <a:xfrm>
                  <a:off x="862" y="3573"/>
                  <a:ext cx="37" cy="9"/>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73" name="Freeform 114"/>
                <p:cNvSpPr>
                  <a:spLocks/>
                </p:cNvSpPr>
                <p:nvPr/>
              </p:nvSpPr>
              <p:spPr bwMode="auto">
                <a:xfrm>
                  <a:off x="865" y="3583"/>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854" name="Group 115"/>
              <p:cNvGrpSpPr>
                <a:grpSpLocks/>
              </p:cNvGrpSpPr>
              <p:nvPr/>
            </p:nvGrpSpPr>
            <p:grpSpPr bwMode="auto">
              <a:xfrm>
                <a:off x="870" y="3585"/>
                <a:ext cx="48" cy="23"/>
                <a:chOff x="870" y="3585"/>
                <a:chExt cx="48" cy="23"/>
              </a:xfrm>
            </p:grpSpPr>
            <p:sp>
              <p:nvSpPr>
                <p:cNvPr id="413168" name="Freeform 116"/>
                <p:cNvSpPr>
                  <a:spLocks/>
                </p:cNvSpPr>
                <p:nvPr/>
              </p:nvSpPr>
              <p:spPr bwMode="auto">
                <a:xfrm>
                  <a:off x="870" y="358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69" name="Freeform 117"/>
                <p:cNvSpPr>
                  <a:spLocks/>
                </p:cNvSpPr>
                <p:nvPr/>
              </p:nvSpPr>
              <p:spPr bwMode="auto">
                <a:xfrm>
                  <a:off x="874" y="3586"/>
                  <a:ext cx="38" cy="10"/>
                </a:xfrm>
                <a:custGeom>
                  <a:avLst/>
                  <a:gdLst>
                    <a:gd name="T0" fmla="*/ 1 w 75"/>
                    <a:gd name="T1" fmla="*/ 0 h 29"/>
                    <a:gd name="T2" fmla="*/ 2 w 75"/>
                    <a:gd name="T3" fmla="*/ 0 h 29"/>
                    <a:gd name="T4" fmla="*/ 2 w 75"/>
                    <a:gd name="T5" fmla="*/ 0 h 29"/>
                    <a:gd name="T6" fmla="*/ 2 w 75"/>
                    <a:gd name="T7" fmla="*/ 0 h 29"/>
                    <a:gd name="T8" fmla="*/ 3 w 75"/>
                    <a:gd name="T9" fmla="*/ 0 h 29"/>
                    <a:gd name="T10" fmla="*/ 1 w 75"/>
                    <a:gd name="T11" fmla="*/ 0 h 29"/>
                    <a:gd name="T12" fmla="*/ 1 w 75"/>
                    <a:gd name="T13" fmla="*/ 0 h 29"/>
                    <a:gd name="T14" fmla="*/ 0 w 75"/>
                    <a:gd name="T15" fmla="*/ 0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70" name="Freeform 118"/>
                <p:cNvSpPr>
                  <a:spLocks/>
                </p:cNvSpPr>
                <p:nvPr/>
              </p:nvSpPr>
              <p:spPr bwMode="auto">
                <a:xfrm>
                  <a:off x="878" y="3596"/>
                  <a:ext cx="40" cy="12"/>
                </a:xfrm>
                <a:custGeom>
                  <a:avLst/>
                  <a:gdLst>
                    <a:gd name="T0" fmla="*/ 0 w 80"/>
                    <a:gd name="T1" fmla="*/ 0 h 36"/>
                    <a:gd name="T2" fmla="*/ 1 w 80"/>
                    <a:gd name="T3" fmla="*/ 0 h 36"/>
                    <a:gd name="T4" fmla="*/ 1 w 80"/>
                    <a:gd name="T5" fmla="*/ 0 h 36"/>
                    <a:gd name="T6" fmla="*/ 1 w 80"/>
                    <a:gd name="T7" fmla="*/ 0 h 36"/>
                    <a:gd name="T8" fmla="*/ 3 w 80"/>
                    <a:gd name="T9" fmla="*/ 0 h 36"/>
                    <a:gd name="T10" fmla="*/ 3 w 80"/>
                    <a:gd name="T11" fmla="*/ 0 h 36"/>
                    <a:gd name="T12" fmla="*/ 0 w 80"/>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855" name="Group 119"/>
              <p:cNvGrpSpPr>
                <a:grpSpLocks/>
              </p:cNvGrpSpPr>
              <p:nvPr/>
            </p:nvGrpSpPr>
            <p:grpSpPr bwMode="auto">
              <a:xfrm>
                <a:off x="882" y="3600"/>
                <a:ext cx="100" cy="73"/>
                <a:chOff x="882" y="3600"/>
                <a:chExt cx="100" cy="73"/>
              </a:xfrm>
            </p:grpSpPr>
            <p:grpSp>
              <p:nvGrpSpPr>
                <p:cNvPr id="413148" name="Group 120"/>
                <p:cNvGrpSpPr>
                  <a:grpSpLocks/>
                </p:cNvGrpSpPr>
                <p:nvPr/>
              </p:nvGrpSpPr>
              <p:grpSpPr bwMode="auto">
                <a:xfrm>
                  <a:off x="882" y="3600"/>
                  <a:ext cx="49" cy="23"/>
                  <a:chOff x="882" y="3600"/>
                  <a:chExt cx="49" cy="23"/>
                </a:xfrm>
              </p:grpSpPr>
              <p:sp>
                <p:nvSpPr>
                  <p:cNvPr id="413165" name="Freeform 121"/>
                  <p:cNvSpPr>
                    <a:spLocks/>
                  </p:cNvSpPr>
                  <p:nvPr/>
                </p:nvSpPr>
                <p:spPr bwMode="auto">
                  <a:xfrm>
                    <a:off x="882" y="3600"/>
                    <a:ext cx="12" cy="23"/>
                  </a:xfrm>
                  <a:custGeom>
                    <a:avLst/>
                    <a:gdLst>
                      <a:gd name="T0" fmla="*/ 1 w 23"/>
                      <a:gd name="T1" fmla="*/ 0 h 70"/>
                      <a:gd name="T2" fmla="*/ 0 w 23"/>
                      <a:gd name="T3" fmla="*/ 0 h 70"/>
                      <a:gd name="T4" fmla="*/ 1 w 23"/>
                      <a:gd name="T5" fmla="*/ 0 h 70"/>
                      <a:gd name="T6" fmla="*/ 1 w 23"/>
                      <a:gd name="T7" fmla="*/ 0 h 70"/>
                      <a:gd name="T8" fmla="*/ 1 w 23"/>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66" name="Freeform 122"/>
                  <p:cNvSpPr>
                    <a:spLocks/>
                  </p:cNvSpPr>
                  <p:nvPr/>
                </p:nvSpPr>
                <p:spPr bwMode="auto">
                  <a:xfrm>
                    <a:off x="887" y="3600"/>
                    <a:ext cx="37" cy="11"/>
                  </a:xfrm>
                  <a:custGeom>
                    <a:avLst/>
                    <a:gdLst>
                      <a:gd name="T0" fmla="*/ 1 w 73"/>
                      <a:gd name="T1" fmla="*/ 0 h 31"/>
                      <a:gd name="T2" fmla="*/ 2 w 73"/>
                      <a:gd name="T3" fmla="*/ 0 h 31"/>
                      <a:gd name="T4" fmla="*/ 2 w 73"/>
                      <a:gd name="T5" fmla="*/ 0 h 31"/>
                      <a:gd name="T6" fmla="*/ 2 w 73"/>
                      <a:gd name="T7" fmla="*/ 0 h 31"/>
                      <a:gd name="T8" fmla="*/ 3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67" name="Freeform 123"/>
                  <p:cNvSpPr>
                    <a:spLocks/>
                  </p:cNvSpPr>
                  <p:nvPr/>
                </p:nvSpPr>
                <p:spPr bwMode="auto">
                  <a:xfrm>
                    <a:off x="890" y="3611"/>
                    <a:ext cx="41" cy="12"/>
                  </a:xfrm>
                  <a:custGeom>
                    <a:avLst/>
                    <a:gdLst>
                      <a:gd name="T0" fmla="*/ 0 w 83"/>
                      <a:gd name="T1" fmla="*/ 0 h 38"/>
                      <a:gd name="T2" fmla="*/ 0 w 83"/>
                      <a:gd name="T3" fmla="*/ 0 h 38"/>
                      <a:gd name="T4" fmla="*/ 0 w 83"/>
                      <a:gd name="T5" fmla="*/ 0 h 38"/>
                      <a:gd name="T6" fmla="*/ 0 w 83"/>
                      <a:gd name="T7" fmla="*/ 0 h 38"/>
                      <a:gd name="T8" fmla="*/ 2 w 83"/>
                      <a:gd name="T9" fmla="*/ 0 h 38"/>
                      <a:gd name="T10" fmla="*/ 2 w 83"/>
                      <a:gd name="T11" fmla="*/ 0 h 38"/>
                      <a:gd name="T12" fmla="*/ 0 w 83"/>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3149" name="Group 124"/>
                <p:cNvGrpSpPr>
                  <a:grpSpLocks/>
                </p:cNvGrpSpPr>
                <p:nvPr/>
              </p:nvGrpSpPr>
              <p:grpSpPr bwMode="auto">
                <a:xfrm>
                  <a:off x="894" y="3612"/>
                  <a:ext cx="49" cy="23"/>
                  <a:chOff x="894" y="3612"/>
                  <a:chExt cx="49" cy="23"/>
                </a:xfrm>
              </p:grpSpPr>
              <p:sp>
                <p:nvSpPr>
                  <p:cNvPr id="413162" name="Freeform 125"/>
                  <p:cNvSpPr>
                    <a:spLocks/>
                  </p:cNvSpPr>
                  <p:nvPr/>
                </p:nvSpPr>
                <p:spPr bwMode="auto">
                  <a:xfrm>
                    <a:off x="894" y="3612"/>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63" name="Freeform 126"/>
                  <p:cNvSpPr>
                    <a:spLocks/>
                  </p:cNvSpPr>
                  <p:nvPr/>
                </p:nvSpPr>
                <p:spPr bwMode="auto">
                  <a:xfrm>
                    <a:off x="899" y="3613"/>
                    <a:ext cx="37" cy="10"/>
                  </a:xfrm>
                  <a:custGeom>
                    <a:avLst/>
                    <a:gdLst>
                      <a:gd name="T0" fmla="*/ 0 w 75"/>
                      <a:gd name="T1" fmla="*/ 0 h 32"/>
                      <a:gd name="T2" fmla="*/ 1 w 75"/>
                      <a:gd name="T3" fmla="*/ 0 h 32"/>
                      <a:gd name="T4" fmla="*/ 1 w 75"/>
                      <a:gd name="T5" fmla="*/ 0 h 32"/>
                      <a:gd name="T6" fmla="*/ 1 w 75"/>
                      <a:gd name="T7" fmla="*/ 0 h 32"/>
                      <a:gd name="T8" fmla="*/ 2 w 75"/>
                      <a:gd name="T9" fmla="*/ 0 h 32"/>
                      <a:gd name="T10" fmla="*/ 0 w 75"/>
                      <a:gd name="T11" fmla="*/ 0 h 32"/>
                      <a:gd name="T12" fmla="*/ 0 w 75"/>
                      <a:gd name="T13" fmla="*/ 0 h 32"/>
                      <a:gd name="T14" fmla="*/ 0 w 75"/>
                      <a:gd name="T15" fmla="*/ 0 h 32"/>
                      <a:gd name="T16" fmla="*/ 0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64" name="Freeform 127"/>
                  <p:cNvSpPr>
                    <a:spLocks/>
                  </p:cNvSpPr>
                  <p:nvPr/>
                </p:nvSpPr>
                <p:spPr bwMode="auto">
                  <a:xfrm>
                    <a:off x="902" y="3623"/>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3150" name="Group 128"/>
                <p:cNvGrpSpPr>
                  <a:grpSpLocks/>
                </p:cNvGrpSpPr>
                <p:nvPr/>
              </p:nvGrpSpPr>
              <p:grpSpPr bwMode="auto">
                <a:xfrm>
                  <a:off x="907" y="3625"/>
                  <a:ext cx="49" cy="23"/>
                  <a:chOff x="907" y="3625"/>
                  <a:chExt cx="49" cy="23"/>
                </a:xfrm>
              </p:grpSpPr>
              <p:sp>
                <p:nvSpPr>
                  <p:cNvPr id="413159" name="Freeform 129"/>
                  <p:cNvSpPr>
                    <a:spLocks/>
                  </p:cNvSpPr>
                  <p:nvPr/>
                </p:nvSpPr>
                <p:spPr bwMode="auto">
                  <a:xfrm>
                    <a:off x="907" y="3625"/>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60" name="Freeform 130"/>
                  <p:cNvSpPr>
                    <a:spLocks/>
                  </p:cNvSpPr>
                  <p:nvPr/>
                </p:nvSpPr>
                <p:spPr bwMode="auto">
                  <a:xfrm>
                    <a:off x="912" y="3626"/>
                    <a:ext cx="36" cy="9"/>
                  </a:xfrm>
                  <a:custGeom>
                    <a:avLst/>
                    <a:gdLst>
                      <a:gd name="T0" fmla="*/ 1 w 72"/>
                      <a:gd name="T1" fmla="*/ 0 h 29"/>
                      <a:gd name="T2" fmla="*/ 2 w 72"/>
                      <a:gd name="T3" fmla="*/ 0 h 29"/>
                      <a:gd name="T4" fmla="*/ 2 w 72"/>
                      <a:gd name="T5" fmla="*/ 0 h 29"/>
                      <a:gd name="T6" fmla="*/ 2 w 72"/>
                      <a:gd name="T7" fmla="*/ 0 h 29"/>
                      <a:gd name="T8" fmla="*/ 3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61" name="Freeform 131"/>
                  <p:cNvSpPr>
                    <a:spLocks/>
                  </p:cNvSpPr>
                  <p:nvPr/>
                </p:nvSpPr>
                <p:spPr bwMode="auto">
                  <a:xfrm>
                    <a:off x="914" y="3636"/>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3151" name="Group 132"/>
                <p:cNvGrpSpPr>
                  <a:grpSpLocks/>
                </p:cNvGrpSpPr>
                <p:nvPr/>
              </p:nvGrpSpPr>
              <p:grpSpPr bwMode="auto">
                <a:xfrm>
                  <a:off x="919" y="3638"/>
                  <a:ext cx="49" cy="22"/>
                  <a:chOff x="919" y="3638"/>
                  <a:chExt cx="49" cy="22"/>
                </a:xfrm>
              </p:grpSpPr>
              <p:sp>
                <p:nvSpPr>
                  <p:cNvPr id="413156" name="Freeform 133"/>
                  <p:cNvSpPr>
                    <a:spLocks/>
                  </p:cNvSpPr>
                  <p:nvPr/>
                </p:nvSpPr>
                <p:spPr bwMode="auto">
                  <a:xfrm>
                    <a:off x="919" y="3638"/>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57" name="Freeform 134"/>
                  <p:cNvSpPr>
                    <a:spLocks/>
                  </p:cNvSpPr>
                  <p:nvPr/>
                </p:nvSpPr>
                <p:spPr bwMode="auto">
                  <a:xfrm>
                    <a:off x="924" y="3638"/>
                    <a:ext cx="37" cy="10"/>
                  </a:xfrm>
                  <a:custGeom>
                    <a:avLst/>
                    <a:gdLst>
                      <a:gd name="T0" fmla="*/ 1 w 73"/>
                      <a:gd name="T1" fmla="*/ 0 h 30"/>
                      <a:gd name="T2" fmla="*/ 2 w 73"/>
                      <a:gd name="T3" fmla="*/ 0 h 30"/>
                      <a:gd name="T4" fmla="*/ 2 w 73"/>
                      <a:gd name="T5" fmla="*/ 0 h 30"/>
                      <a:gd name="T6" fmla="*/ 2 w 73"/>
                      <a:gd name="T7" fmla="*/ 0 h 30"/>
                      <a:gd name="T8" fmla="*/ 3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58" name="Freeform 135"/>
                  <p:cNvSpPr>
                    <a:spLocks/>
                  </p:cNvSpPr>
                  <p:nvPr/>
                </p:nvSpPr>
                <p:spPr bwMode="auto">
                  <a:xfrm>
                    <a:off x="928" y="3648"/>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3152" name="Group 136"/>
                <p:cNvGrpSpPr>
                  <a:grpSpLocks/>
                </p:cNvGrpSpPr>
                <p:nvPr/>
              </p:nvGrpSpPr>
              <p:grpSpPr bwMode="auto">
                <a:xfrm>
                  <a:off x="932" y="3651"/>
                  <a:ext cx="50" cy="22"/>
                  <a:chOff x="932" y="3651"/>
                  <a:chExt cx="50" cy="22"/>
                </a:xfrm>
              </p:grpSpPr>
              <p:sp>
                <p:nvSpPr>
                  <p:cNvPr id="413153" name="Freeform 137"/>
                  <p:cNvSpPr>
                    <a:spLocks/>
                  </p:cNvSpPr>
                  <p:nvPr/>
                </p:nvSpPr>
                <p:spPr bwMode="auto">
                  <a:xfrm>
                    <a:off x="932" y="3651"/>
                    <a:ext cx="12" cy="22"/>
                  </a:xfrm>
                  <a:custGeom>
                    <a:avLst/>
                    <a:gdLst>
                      <a:gd name="T0" fmla="*/ 1 w 24"/>
                      <a:gd name="T1" fmla="*/ 0 h 67"/>
                      <a:gd name="T2" fmla="*/ 0 w 24"/>
                      <a:gd name="T3" fmla="*/ 0 h 67"/>
                      <a:gd name="T4" fmla="*/ 1 w 24"/>
                      <a:gd name="T5" fmla="*/ 0 h 67"/>
                      <a:gd name="T6" fmla="*/ 1 w 24"/>
                      <a:gd name="T7" fmla="*/ 0 h 67"/>
                      <a:gd name="T8" fmla="*/ 1 w 24"/>
                      <a:gd name="T9" fmla="*/ 0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54" name="Freeform 138"/>
                  <p:cNvSpPr>
                    <a:spLocks/>
                  </p:cNvSpPr>
                  <p:nvPr/>
                </p:nvSpPr>
                <p:spPr bwMode="auto">
                  <a:xfrm>
                    <a:off x="937" y="3651"/>
                    <a:ext cx="37" cy="10"/>
                  </a:xfrm>
                  <a:custGeom>
                    <a:avLst/>
                    <a:gdLst>
                      <a:gd name="T0" fmla="*/ 1 w 72"/>
                      <a:gd name="T1" fmla="*/ 0 h 29"/>
                      <a:gd name="T2" fmla="*/ 2 w 72"/>
                      <a:gd name="T3" fmla="*/ 0 h 29"/>
                      <a:gd name="T4" fmla="*/ 2 w 72"/>
                      <a:gd name="T5" fmla="*/ 0 h 29"/>
                      <a:gd name="T6" fmla="*/ 2 w 72"/>
                      <a:gd name="T7" fmla="*/ 0 h 29"/>
                      <a:gd name="T8" fmla="*/ 3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55" name="Freeform 139"/>
                  <p:cNvSpPr>
                    <a:spLocks/>
                  </p:cNvSpPr>
                  <p:nvPr/>
                </p:nvSpPr>
                <p:spPr bwMode="auto">
                  <a:xfrm>
                    <a:off x="940" y="3662"/>
                    <a:ext cx="42" cy="11"/>
                  </a:xfrm>
                  <a:custGeom>
                    <a:avLst/>
                    <a:gdLst>
                      <a:gd name="T0" fmla="*/ 0 w 83"/>
                      <a:gd name="T1" fmla="*/ 0 h 35"/>
                      <a:gd name="T2" fmla="*/ 1 w 83"/>
                      <a:gd name="T3" fmla="*/ 0 h 35"/>
                      <a:gd name="T4" fmla="*/ 1 w 83"/>
                      <a:gd name="T5" fmla="*/ 0 h 35"/>
                      <a:gd name="T6" fmla="*/ 1 w 83"/>
                      <a:gd name="T7" fmla="*/ 0 h 35"/>
                      <a:gd name="T8" fmla="*/ 3 w 83"/>
                      <a:gd name="T9" fmla="*/ 0 h 35"/>
                      <a:gd name="T10" fmla="*/ 3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2856" name="Group 140"/>
              <p:cNvGrpSpPr>
                <a:grpSpLocks/>
              </p:cNvGrpSpPr>
              <p:nvPr/>
            </p:nvGrpSpPr>
            <p:grpSpPr bwMode="auto">
              <a:xfrm>
                <a:off x="944" y="3665"/>
                <a:ext cx="99" cy="74"/>
                <a:chOff x="944" y="3665"/>
                <a:chExt cx="99" cy="74"/>
              </a:xfrm>
            </p:grpSpPr>
            <p:grpSp>
              <p:nvGrpSpPr>
                <p:cNvPr id="413128" name="Group 141"/>
                <p:cNvGrpSpPr>
                  <a:grpSpLocks/>
                </p:cNvGrpSpPr>
                <p:nvPr/>
              </p:nvGrpSpPr>
              <p:grpSpPr bwMode="auto">
                <a:xfrm>
                  <a:off x="944" y="3665"/>
                  <a:ext cx="49" cy="23"/>
                  <a:chOff x="944" y="3665"/>
                  <a:chExt cx="49" cy="23"/>
                </a:xfrm>
              </p:grpSpPr>
              <p:sp>
                <p:nvSpPr>
                  <p:cNvPr id="413145" name="Freeform 142"/>
                  <p:cNvSpPr>
                    <a:spLocks/>
                  </p:cNvSpPr>
                  <p:nvPr/>
                </p:nvSpPr>
                <p:spPr bwMode="auto">
                  <a:xfrm>
                    <a:off x="944" y="3665"/>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46" name="Freeform 143"/>
                  <p:cNvSpPr>
                    <a:spLocks/>
                  </p:cNvSpPr>
                  <p:nvPr/>
                </p:nvSpPr>
                <p:spPr bwMode="auto">
                  <a:xfrm>
                    <a:off x="949" y="3666"/>
                    <a:ext cx="37" cy="10"/>
                  </a:xfrm>
                  <a:custGeom>
                    <a:avLst/>
                    <a:gdLst>
                      <a:gd name="T0" fmla="*/ 0 w 75"/>
                      <a:gd name="T1" fmla="*/ 0 h 31"/>
                      <a:gd name="T2" fmla="*/ 1 w 75"/>
                      <a:gd name="T3" fmla="*/ 0 h 31"/>
                      <a:gd name="T4" fmla="*/ 1 w 75"/>
                      <a:gd name="T5" fmla="*/ 0 h 31"/>
                      <a:gd name="T6" fmla="*/ 1 w 75"/>
                      <a:gd name="T7" fmla="*/ 0 h 31"/>
                      <a:gd name="T8" fmla="*/ 2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47" name="Freeform 144"/>
                  <p:cNvSpPr>
                    <a:spLocks/>
                  </p:cNvSpPr>
                  <p:nvPr/>
                </p:nvSpPr>
                <p:spPr bwMode="auto">
                  <a:xfrm>
                    <a:off x="953" y="3676"/>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3129" name="Group 145"/>
                <p:cNvGrpSpPr>
                  <a:grpSpLocks/>
                </p:cNvGrpSpPr>
                <p:nvPr/>
              </p:nvGrpSpPr>
              <p:grpSpPr bwMode="auto">
                <a:xfrm>
                  <a:off x="957" y="3678"/>
                  <a:ext cx="48" cy="23"/>
                  <a:chOff x="957" y="3678"/>
                  <a:chExt cx="48" cy="23"/>
                </a:xfrm>
              </p:grpSpPr>
              <p:sp>
                <p:nvSpPr>
                  <p:cNvPr id="413142" name="Freeform 146"/>
                  <p:cNvSpPr>
                    <a:spLocks/>
                  </p:cNvSpPr>
                  <p:nvPr/>
                </p:nvSpPr>
                <p:spPr bwMode="auto">
                  <a:xfrm>
                    <a:off x="957" y="3678"/>
                    <a:ext cx="11" cy="23"/>
                  </a:xfrm>
                  <a:custGeom>
                    <a:avLst/>
                    <a:gdLst>
                      <a:gd name="T0" fmla="*/ 0 w 24"/>
                      <a:gd name="T1" fmla="*/ 0 h 70"/>
                      <a:gd name="T2" fmla="*/ 0 w 24"/>
                      <a:gd name="T3" fmla="*/ 0 h 70"/>
                      <a:gd name="T4" fmla="*/ 0 w 24"/>
                      <a:gd name="T5" fmla="*/ 0 h 70"/>
                      <a:gd name="T6" fmla="*/ 0 w 24"/>
                      <a:gd name="T7" fmla="*/ 0 h 70"/>
                      <a:gd name="T8" fmla="*/ 0 w 24"/>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43" name="Freeform 147"/>
                  <p:cNvSpPr>
                    <a:spLocks/>
                  </p:cNvSpPr>
                  <p:nvPr/>
                </p:nvSpPr>
                <p:spPr bwMode="auto">
                  <a:xfrm>
                    <a:off x="961" y="3678"/>
                    <a:ext cx="37" cy="10"/>
                  </a:xfrm>
                  <a:custGeom>
                    <a:avLst/>
                    <a:gdLst>
                      <a:gd name="T0" fmla="*/ 1 w 74"/>
                      <a:gd name="T1" fmla="*/ 0 h 30"/>
                      <a:gd name="T2" fmla="*/ 2 w 74"/>
                      <a:gd name="T3" fmla="*/ 0 h 30"/>
                      <a:gd name="T4" fmla="*/ 2 w 74"/>
                      <a:gd name="T5" fmla="*/ 0 h 30"/>
                      <a:gd name="T6" fmla="*/ 2 w 74"/>
                      <a:gd name="T7" fmla="*/ 0 h 30"/>
                      <a:gd name="T8" fmla="*/ 3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44" name="Freeform 148"/>
                  <p:cNvSpPr>
                    <a:spLocks/>
                  </p:cNvSpPr>
                  <p:nvPr/>
                </p:nvSpPr>
                <p:spPr bwMode="auto">
                  <a:xfrm>
                    <a:off x="964" y="3688"/>
                    <a:ext cx="41" cy="13"/>
                  </a:xfrm>
                  <a:custGeom>
                    <a:avLst/>
                    <a:gdLst>
                      <a:gd name="T0" fmla="*/ 0 w 82"/>
                      <a:gd name="T1" fmla="*/ 0 h 38"/>
                      <a:gd name="T2" fmla="*/ 1 w 82"/>
                      <a:gd name="T3" fmla="*/ 0 h 38"/>
                      <a:gd name="T4" fmla="*/ 1 w 82"/>
                      <a:gd name="T5" fmla="*/ 0 h 38"/>
                      <a:gd name="T6" fmla="*/ 1 w 82"/>
                      <a:gd name="T7" fmla="*/ 0 h 38"/>
                      <a:gd name="T8" fmla="*/ 3 w 82"/>
                      <a:gd name="T9" fmla="*/ 0 h 38"/>
                      <a:gd name="T10" fmla="*/ 3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3130" name="Group 149"/>
                <p:cNvGrpSpPr>
                  <a:grpSpLocks/>
                </p:cNvGrpSpPr>
                <p:nvPr/>
              </p:nvGrpSpPr>
              <p:grpSpPr bwMode="auto">
                <a:xfrm>
                  <a:off x="969" y="3690"/>
                  <a:ext cx="49" cy="23"/>
                  <a:chOff x="969" y="3690"/>
                  <a:chExt cx="49" cy="23"/>
                </a:xfrm>
              </p:grpSpPr>
              <p:sp>
                <p:nvSpPr>
                  <p:cNvPr id="413139" name="Freeform 150"/>
                  <p:cNvSpPr>
                    <a:spLocks/>
                  </p:cNvSpPr>
                  <p:nvPr/>
                </p:nvSpPr>
                <p:spPr bwMode="auto">
                  <a:xfrm>
                    <a:off x="969" y="369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40" name="Freeform 151"/>
                  <p:cNvSpPr>
                    <a:spLocks/>
                  </p:cNvSpPr>
                  <p:nvPr/>
                </p:nvSpPr>
                <p:spPr bwMode="auto">
                  <a:xfrm>
                    <a:off x="974" y="3691"/>
                    <a:ext cx="37" cy="10"/>
                  </a:xfrm>
                  <a:custGeom>
                    <a:avLst/>
                    <a:gdLst>
                      <a:gd name="T0" fmla="*/ 0 w 75"/>
                      <a:gd name="T1" fmla="*/ 0 h 31"/>
                      <a:gd name="T2" fmla="*/ 1 w 75"/>
                      <a:gd name="T3" fmla="*/ 0 h 31"/>
                      <a:gd name="T4" fmla="*/ 1 w 75"/>
                      <a:gd name="T5" fmla="*/ 0 h 31"/>
                      <a:gd name="T6" fmla="*/ 1 w 75"/>
                      <a:gd name="T7" fmla="*/ 0 h 31"/>
                      <a:gd name="T8" fmla="*/ 2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41" name="Freeform 152"/>
                  <p:cNvSpPr>
                    <a:spLocks/>
                  </p:cNvSpPr>
                  <p:nvPr/>
                </p:nvSpPr>
                <p:spPr bwMode="auto">
                  <a:xfrm>
                    <a:off x="977" y="3701"/>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3131" name="Group 153"/>
                <p:cNvGrpSpPr>
                  <a:grpSpLocks/>
                </p:cNvGrpSpPr>
                <p:nvPr/>
              </p:nvGrpSpPr>
              <p:grpSpPr bwMode="auto">
                <a:xfrm>
                  <a:off x="982" y="3703"/>
                  <a:ext cx="49" cy="23"/>
                  <a:chOff x="982" y="3703"/>
                  <a:chExt cx="49" cy="23"/>
                </a:xfrm>
              </p:grpSpPr>
              <p:sp>
                <p:nvSpPr>
                  <p:cNvPr id="413136" name="Freeform 154"/>
                  <p:cNvSpPr>
                    <a:spLocks/>
                  </p:cNvSpPr>
                  <p:nvPr/>
                </p:nvSpPr>
                <p:spPr bwMode="auto">
                  <a:xfrm>
                    <a:off x="982" y="370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37" name="Freeform 155"/>
                  <p:cNvSpPr>
                    <a:spLocks/>
                  </p:cNvSpPr>
                  <p:nvPr/>
                </p:nvSpPr>
                <p:spPr bwMode="auto">
                  <a:xfrm>
                    <a:off x="987" y="3703"/>
                    <a:ext cx="37" cy="10"/>
                  </a:xfrm>
                  <a:custGeom>
                    <a:avLst/>
                    <a:gdLst>
                      <a:gd name="T0" fmla="*/ 1 w 73"/>
                      <a:gd name="T1" fmla="*/ 0 h 30"/>
                      <a:gd name="T2" fmla="*/ 2 w 73"/>
                      <a:gd name="T3" fmla="*/ 0 h 30"/>
                      <a:gd name="T4" fmla="*/ 2 w 73"/>
                      <a:gd name="T5" fmla="*/ 0 h 30"/>
                      <a:gd name="T6" fmla="*/ 2 w 73"/>
                      <a:gd name="T7" fmla="*/ 0 h 30"/>
                      <a:gd name="T8" fmla="*/ 3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38" name="Freeform 156"/>
                  <p:cNvSpPr>
                    <a:spLocks/>
                  </p:cNvSpPr>
                  <p:nvPr/>
                </p:nvSpPr>
                <p:spPr bwMode="auto">
                  <a:xfrm>
                    <a:off x="989" y="3714"/>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3132" name="Group 157"/>
                <p:cNvGrpSpPr>
                  <a:grpSpLocks/>
                </p:cNvGrpSpPr>
                <p:nvPr/>
              </p:nvGrpSpPr>
              <p:grpSpPr bwMode="auto">
                <a:xfrm>
                  <a:off x="995" y="3716"/>
                  <a:ext cx="48" cy="23"/>
                  <a:chOff x="995" y="3716"/>
                  <a:chExt cx="48" cy="23"/>
                </a:xfrm>
              </p:grpSpPr>
              <p:sp>
                <p:nvSpPr>
                  <p:cNvPr id="413133" name="Freeform 158"/>
                  <p:cNvSpPr>
                    <a:spLocks/>
                  </p:cNvSpPr>
                  <p:nvPr/>
                </p:nvSpPr>
                <p:spPr bwMode="auto">
                  <a:xfrm>
                    <a:off x="995" y="3716"/>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34" name="Freeform 159"/>
                  <p:cNvSpPr>
                    <a:spLocks/>
                  </p:cNvSpPr>
                  <p:nvPr/>
                </p:nvSpPr>
                <p:spPr bwMode="auto">
                  <a:xfrm>
                    <a:off x="999" y="3717"/>
                    <a:ext cx="38" cy="9"/>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35" name="Freeform 160"/>
                  <p:cNvSpPr>
                    <a:spLocks/>
                  </p:cNvSpPr>
                  <p:nvPr/>
                </p:nvSpPr>
                <p:spPr bwMode="auto">
                  <a:xfrm>
                    <a:off x="1003" y="3727"/>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2857" name="Group 161"/>
              <p:cNvGrpSpPr>
                <a:grpSpLocks/>
              </p:cNvGrpSpPr>
              <p:nvPr/>
            </p:nvGrpSpPr>
            <p:grpSpPr bwMode="auto">
              <a:xfrm>
                <a:off x="1005" y="3727"/>
                <a:ext cx="49" cy="23"/>
                <a:chOff x="1005" y="3727"/>
                <a:chExt cx="49" cy="23"/>
              </a:xfrm>
            </p:grpSpPr>
            <p:sp>
              <p:nvSpPr>
                <p:cNvPr id="413125" name="Freeform 162"/>
                <p:cNvSpPr>
                  <a:spLocks/>
                </p:cNvSpPr>
                <p:nvPr/>
              </p:nvSpPr>
              <p:spPr bwMode="auto">
                <a:xfrm>
                  <a:off x="1005" y="3727"/>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26" name="Freeform 163"/>
                <p:cNvSpPr>
                  <a:spLocks/>
                </p:cNvSpPr>
                <p:nvPr/>
              </p:nvSpPr>
              <p:spPr bwMode="auto">
                <a:xfrm>
                  <a:off x="1010" y="3728"/>
                  <a:ext cx="37" cy="10"/>
                </a:xfrm>
                <a:custGeom>
                  <a:avLst/>
                  <a:gdLst>
                    <a:gd name="T0" fmla="*/ 1 w 73"/>
                    <a:gd name="T1" fmla="*/ 0 h 31"/>
                    <a:gd name="T2" fmla="*/ 2 w 73"/>
                    <a:gd name="T3" fmla="*/ 0 h 31"/>
                    <a:gd name="T4" fmla="*/ 2 w 73"/>
                    <a:gd name="T5" fmla="*/ 0 h 31"/>
                    <a:gd name="T6" fmla="*/ 2 w 73"/>
                    <a:gd name="T7" fmla="*/ 0 h 31"/>
                    <a:gd name="T8" fmla="*/ 3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27" name="Freeform 164"/>
                <p:cNvSpPr>
                  <a:spLocks/>
                </p:cNvSpPr>
                <p:nvPr/>
              </p:nvSpPr>
              <p:spPr bwMode="auto">
                <a:xfrm>
                  <a:off x="1013" y="3738"/>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858" name="Group 165"/>
              <p:cNvGrpSpPr>
                <a:grpSpLocks/>
              </p:cNvGrpSpPr>
              <p:nvPr/>
            </p:nvGrpSpPr>
            <p:grpSpPr bwMode="auto">
              <a:xfrm>
                <a:off x="1018" y="3740"/>
                <a:ext cx="49" cy="22"/>
                <a:chOff x="1018" y="3740"/>
                <a:chExt cx="49" cy="22"/>
              </a:xfrm>
            </p:grpSpPr>
            <p:sp>
              <p:nvSpPr>
                <p:cNvPr id="413122" name="Freeform 166"/>
                <p:cNvSpPr>
                  <a:spLocks/>
                </p:cNvSpPr>
                <p:nvPr/>
              </p:nvSpPr>
              <p:spPr bwMode="auto">
                <a:xfrm>
                  <a:off x="1018" y="374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23" name="Freeform 167"/>
                <p:cNvSpPr>
                  <a:spLocks/>
                </p:cNvSpPr>
                <p:nvPr/>
              </p:nvSpPr>
              <p:spPr bwMode="auto">
                <a:xfrm>
                  <a:off x="1022" y="3740"/>
                  <a:ext cx="38" cy="10"/>
                </a:xfrm>
                <a:custGeom>
                  <a:avLst/>
                  <a:gdLst>
                    <a:gd name="T0" fmla="*/ 1 w 74"/>
                    <a:gd name="T1" fmla="*/ 0 h 31"/>
                    <a:gd name="T2" fmla="*/ 2 w 74"/>
                    <a:gd name="T3" fmla="*/ 0 h 31"/>
                    <a:gd name="T4" fmla="*/ 2 w 74"/>
                    <a:gd name="T5" fmla="*/ 0 h 31"/>
                    <a:gd name="T6" fmla="*/ 2 w 74"/>
                    <a:gd name="T7" fmla="*/ 0 h 31"/>
                    <a:gd name="T8" fmla="*/ 3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24" name="Freeform 168"/>
                <p:cNvSpPr>
                  <a:spLocks/>
                </p:cNvSpPr>
                <p:nvPr/>
              </p:nvSpPr>
              <p:spPr bwMode="auto">
                <a:xfrm>
                  <a:off x="1026" y="3750"/>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859" name="Group 169"/>
              <p:cNvGrpSpPr>
                <a:grpSpLocks/>
              </p:cNvGrpSpPr>
              <p:nvPr/>
            </p:nvGrpSpPr>
            <p:grpSpPr bwMode="auto">
              <a:xfrm>
                <a:off x="1030" y="3753"/>
                <a:ext cx="49" cy="23"/>
                <a:chOff x="1030" y="3753"/>
                <a:chExt cx="49" cy="23"/>
              </a:xfrm>
            </p:grpSpPr>
            <p:sp>
              <p:nvSpPr>
                <p:cNvPr id="413119" name="Freeform 170"/>
                <p:cNvSpPr>
                  <a:spLocks/>
                </p:cNvSpPr>
                <p:nvPr/>
              </p:nvSpPr>
              <p:spPr bwMode="auto">
                <a:xfrm>
                  <a:off x="1030" y="375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20" name="Freeform 171"/>
                <p:cNvSpPr>
                  <a:spLocks/>
                </p:cNvSpPr>
                <p:nvPr/>
              </p:nvSpPr>
              <p:spPr bwMode="auto">
                <a:xfrm>
                  <a:off x="1035" y="3753"/>
                  <a:ext cx="37" cy="11"/>
                </a:xfrm>
                <a:custGeom>
                  <a:avLst/>
                  <a:gdLst>
                    <a:gd name="T0" fmla="*/ 1 w 74"/>
                    <a:gd name="T1" fmla="*/ 0 h 31"/>
                    <a:gd name="T2" fmla="*/ 2 w 74"/>
                    <a:gd name="T3" fmla="*/ 0 h 31"/>
                    <a:gd name="T4" fmla="*/ 2 w 74"/>
                    <a:gd name="T5" fmla="*/ 0 h 31"/>
                    <a:gd name="T6" fmla="*/ 2 w 74"/>
                    <a:gd name="T7" fmla="*/ 0 h 31"/>
                    <a:gd name="T8" fmla="*/ 3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21" name="Freeform 172"/>
                <p:cNvSpPr>
                  <a:spLocks/>
                </p:cNvSpPr>
                <p:nvPr/>
              </p:nvSpPr>
              <p:spPr bwMode="auto">
                <a:xfrm>
                  <a:off x="1039" y="3764"/>
                  <a:ext cx="40" cy="12"/>
                </a:xfrm>
                <a:custGeom>
                  <a:avLst/>
                  <a:gdLst>
                    <a:gd name="T0" fmla="*/ 0 w 82"/>
                    <a:gd name="T1" fmla="*/ 0 h 35"/>
                    <a:gd name="T2" fmla="*/ 0 w 82"/>
                    <a:gd name="T3" fmla="*/ 0 h 35"/>
                    <a:gd name="T4" fmla="*/ 0 w 82"/>
                    <a:gd name="T5" fmla="*/ 0 h 35"/>
                    <a:gd name="T6" fmla="*/ 0 w 82"/>
                    <a:gd name="T7" fmla="*/ 0 h 35"/>
                    <a:gd name="T8" fmla="*/ 2 w 82"/>
                    <a:gd name="T9" fmla="*/ 0 h 35"/>
                    <a:gd name="T10" fmla="*/ 2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sp>
            <p:nvSpPr>
              <p:cNvPr id="412860" name="Freeform 173"/>
              <p:cNvSpPr>
                <a:spLocks/>
              </p:cNvSpPr>
              <p:nvPr/>
            </p:nvSpPr>
            <p:spPr bwMode="auto">
              <a:xfrm>
                <a:off x="778" y="3535"/>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861" name="Freeform 174"/>
              <p:cNvSpPr>
                <a:spLocks/>
              </p:cNvSpPr>
              <p:nvPr/>
            </p:nvSpPr>
            <p:spPr bwMode="auto">
              <a:xfrm>
                <a:off x="783" y="3535"/>
                <a:ext cx="36" cy="11"/>
              </a:xfrm>
              <a:custGeom>
                <a:avLst/>
                <a:gdLst>
                  <a:gd name="T0" fmla="*/ 1 w 72"/>
                  <a:gd name="T1" fmla="*/ 0 h 31"/>
                  <a:gd name="T2" fmla="*/ 2 w 72"/>
                  <a:gd name="T3" fmla="*/ 0 h 31"/>
                  <a:gd name="T4" fmla="*/ 2 w 72"/>
                  <a:gd name="T5" fmla="*/ 0 h 31"/>
                  <a:gd name="T6" fmla="*/ 2 w 72"/>
                  <a:gd name="T7" fmla="*/ 0 h 31"/>
                  <a:gd name="T8" fmla="*/ 3 w 72"/>
                  <a:gd name="T9" fmla="*/ 0 h 31"/>
                  <a:gd name="T10" fmla="*/ 1 w 72"/>
                  <a:gd name="T11" fmla="*/ 0 h 31"/>
                  <a:gd name="T12" fmla="*/ 1 w 72"/>
                  <a:gd name="T13" fmla="*/ 0 h 31"/>
                  <a:gd name="T14" fmla="*/ 0 w 72"/>
                  <a:gd name="T15" fmla="*/ 0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862" name="Freeform 175"/>
              <p:cNvSpPr>
                <a:spLocks/>
              </p:cNvSpPr>
              <p:nvPr/>
            </p:nvSpPr>
            <p:spPr bwMode="auto">
              <a:xfrm>
                <a:off x="786" y="3546"/>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nvGrpSpPr>
              <p:cNvPr id="412863" name="Group 176"/>
              <p:cNvGrpSpPr>
                <a:grpSpLocks/>
              </p:cNvGrpSpPr>
              <p:nvPr/>
            </p:nvGrpSpPr>
            <p:grpSpPr bwMode="auto">
              <a:xfrm>
                <a:off x="790" y="3547"/>
                <a:ext cx="49" cy="23"/>
                <a:chOff x="790" y="3547"/>
                <a:chExt cx="49" cy="23"/>
              </a:xfrm>
            </p:grpSpPr>
            <p:sp>
              <p:nvSpPr>
                <p:cNvPr id="413116" name="Freeform 177"/>
                <p:cNvSpPr>
                  <a:spLocks/>
                </p:cNvSpPr>
                <p:nvPr/>
              </p:nvSpPr>
              <p:spPr bwMode="auto">
                <a:xfrm>
                  <a:off x="790" y="3547"/>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17" name="Freeform 178"/>
                <p:cNvSpPr>
                  <a:spLocks/>
                </p:cNvSpPr>
                <p:nvPr/>
              </p:nvSpPr>
              <p:spPr bwMode="auto">
                <a:xfrm>
                  <a:off x="795" y="3548"/>
                  <a:ext cx="37" cy="10"/>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18" name="Freeform 179"/>
                <p:cNvSpPr>
                  <a:spLocks/>
                </p:cNvSpPr>
                <p:nvPr/>
              </p:nvSpPr>
              <p:spPr bwMode="auto">
                <a:xfrm>
                  <a:off x="798" y="3558"/>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864" name="Group 180"/>
              <p:cNvGrpSpPr>
                <a:grpSpLocks/>
              </p:cNvGrpSpPr>
              <p:nvPr/>
            </p:nvGrpSpPr>
            <p:grpSpPr bwMode="auto">
              <a:xfrm>
                <a:off x="803" y="3560"/>
                <a:ext cx="49" cy="22"/>
                <a:chOff x="803" y="3560"/>
                <a:chExt cx="49" cy="22"/>
              </a:xfrm>
            </p:grpSpPr>
            <p:sp>
              <p:nvSpPr>
                <p:cNvPr id="413113" name="Freeform 181"/>
                <p:cNvSpPr>
                  <a:spLocks/>
                </p:cNvSpPr>
                <p:nvPr/>
              </p:nvSpPr>
              <p:spPr bwMode="auto">
                <a:xfrm>
                  <a:off x="803" y="3560"/>
                  <a:ext cx="12" cy="22"/>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14" name="Freeform 182"/>
                <p:cNvSpPr>
                  <a:spLocks/>
                </p:cNvSpPr>
                <p:nvPr/>
              </p:nvSpPr>
              <p:spPr bwMode="auto">
                <a:xfrm>
                  <a:off x="808" y="3560"/>
                  <a:ext cx="36" cy="10"/>
                </a:xfrm>
                <a:custGeom>
                  <a:avLst/>
                  <a:gdLst>
                    <a:gd name="T0" fmla="*/ 1 w 72"/>
                    <a:gd name="T1" fmla="*/ 0 h 29"/>
                    <a:gd name="T2" fmla="*/ 2 w 72"/>
                    <a:gd name="T3" fmla="*/ 0 h 29"/>
                    <a:gd name="T4" fmla="*/ 2 w 72"/>
                    <a:gd name="T5" fmla="*/ 0 h 29"/>
                    <a:gd name="T6" fmla="*/ 2 w 72"/>
                    <a:gd name="T7" fmla="*/ 0 h 29"/>
                    <a:gd name="T8" fmla="*/ 3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15" name="Freeform 183"/>
                <p:cNvSpPr>
                  <a:spLocks/>
                </p:cNvSpPr>
                <p:nvPr/>
              </p:nvSpPr>
              <p:spPr bwMode="auto">
                <a:xfrm>
                  <a:off x="811" y="3571"/>
                  <a:ext cx="41" cy="11"/>
                </a:xfrm>
                <a:custGeom>
                  <a:avLst/>
                  <a:gdLst>
                    <a:gd name="T0" fmla="*/ 0 w 83"/>
                    <a:gd name="T1" fmla="*/ 0 h 35"/>
                    <a:gd name="T2" fmla="*/ 0 w 83"/>
                    <a:gd name="T3" fmla="*/ 0 h 35"/>
                    <a:gd name="T4" fmla="*/ 0 w 83"/>
                    <a:gd name="T5" fmla="*/ 0 h 35"/>
                    <a:gd name="T6" fmla="*/ 0 w 83"/>
                    <a:gd name="T7" fmla="*/ 0 h 35"/>
                    <a:gd name="T8" fmla="*/ 2 w 83"/>
                    <a:gd name="T9" fmla="*/ 0 h 35"/>
                    <a:gd name="T10" fmla="*/ 2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865" name="Group 184"/>
              <p:cNvGrpSpPr>
                <a:grpSpLocks/>
              </p:cNvGrpSpPr>
              <p:nvPr/>
            </p:nvGrpSpPr>
            <p:grpSpPr bwMode="auto">
              <a:xfrm>
                <a:off x="815" y="3572"/>
                <a:ext cx="50" cy="23"/>
                <a:chOff x="815" y="3572"/>
                <a:chExt cx="50" cy="23"/>
              </a:xfrm>
            </p:grpSpPr>
            <p:sp>
              <p:nvSpPr>
                <p:cNvPr id="413110" name="Freeform 185"/>
                <p:cNvSpPr>
                  <a:spLocks/>
                </p:cNvSpPr>
                <p:nvPr/>
              </p:nvSpPr>
              <p:spPr bwMode="auto">
                <a:xfrm>
                  <a:off x="815" y="3572"/>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11" name="Freeform 186"/>
                <p:cNvSpPr>
                  <a:spLocks/>
                </p:cNvSpPr>
                <p:nvPr/>
              </p:nvSpPr>
              <p:spPr bwMode="auto">
                <a:xfrm>
                  <a:off x="820" y="3573"/>
                  <a:ext cx="37" cy="9"/>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12" name="Freeform 187"/>
                <p:cNvSpPr>
                  <a:spLocks/>
                </p:cNvSpPr>
                <p:nvPr/>
              </p:nvSpPr>
              <p:spPr bwMode="auto">
                <a:xfrm>
                  <a:off x="824" y="3583"/>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866" name="Group 188"/>
              <p:cNvGrpSpPr>
                <a:grpSpLocks/>
              </p:cNvGrpSpPr>
              <p:nvPr/>
            </p:nvGrpSpPr>
            <p:grpSpPr bwMode="auto">
              <a:xfrm>
                <a:off x="828" y="3585"/>
                <a:ext cx="49" cy="23"/>
                <a:chOff x="828" y="3585"/>
                <a:chExt cx="49" cy="23"/>
              </a:xfrm>
            </p:grpSpPr>
            <p:sp>
              <p:nvSpPr>
                <p:cNvPr id="413107" name="Freeform 189"/>
                <p:cNvSpPr>
                  <a:spLocks/>
                </p:cNvSpPr>
                <p:nvPr/>
              </p:nvSpPr>
              <p:spPr bwMode="auto">
                <a:xfrm>
                  <a:off x="828" y="3585"/>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08" name="Freeform 190"/>
                <p:cNvSpPr>
                  <a:spLocks/>
                </p:cNvSpPr>
                <p:nvPr/>
              </p:nvSpPr>
              <p:spPr bwMode="auto">
                <a:xfrm>
                  <a:off x="833" y="3586"/>
                  <a:ext cx="37" cy="10"/>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09" name="Freeform 191"/>
                <p:cNvSpPr>
                  <a:spLocks/>
                </p:cNvSpPr>
                <p:nvPr/>
              </p:nvSpPr>
              <p:spPr bwMode="auto">
                <a:xfrm>
                  <a:off x="837" y="3596"/>
                  <a:ext cx="40" cy="12"/>
                </a:xfrm>
                <a:custGeom>
                  <a:avLst/>
                  <a:gdLst>
                    <a:gd name="T0" fmla="*/ 0 w 80"/>
                    <a:gd name="T1" fmla="*/ 0 h 36"/>
                    <a:gd name="T2" fmla="*/ 1 w 80"/>
                    <a:gd name="T3" fmla="*/ 0 h 36"/>
                    <a:gd name="T4" fmla="*/ 1 w 80"/>
                    <a:gd name="T5" fmla="*/ 0 h 36"/>
                    <a:gd name="T6" fmla="*/ 1 w 80"/>
                    <a:gd name="T7" fmla="*/ 0 h 36"/>
                    <a:gd name="T8" fmla="*/ 3 w 80"/>
                    <a:gd name="T9" fmla="*/ 0 h 36"/>
                    <a:gd name="T10" fmla="*/ 3 w 80"/>
                    <a:gd name="T11" fmla="*/ 0 h 36"/>
                    <a:gd name="T12" fmla="*/ 0 w 80"/>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867" name="Group 192"/>
              <p:cNvGrpSpPr>
                <a:grpSpLocks/>
              </p:cNvGrpSpPr>
              <p:nvPr/>
            </p:nvGrpSpPr>
            <p:grpSpPr bwMode="auto">
              <a:xfrm>
                <a:off x="840" y="3600"/>
                <a:ext cx="100" cy="73"/>
                <a:chOff x="840" y="3600"/>
                <a:chExt cx="100" cy="73"/>
              </a:xfrm>
            </p:grpSpPr>
            <p:grpSp>
              <p:nvGrpSpPr>
                <p:cNvPr id="413087" name="Group 193"/>
                <p:cNvGrpSpPr>
                  <a:grpSpLocks/>
                </p:cNvGrpSpPr>
                <p:nvPr/>
              </p:nvGrpSpPr>
              <p:grpSpPr bwMode="auto">
                <a:xfrm>
                  <a:off x="840" y="3600"/>
                  <a:ext cx="49" cy="23"/>
                  <a:chOff x="840" y="3600"/>
                  <a:chExt cx="49" cy="23"/>
                </a:xfrm>
              </p:grpSpPr>
              <p:sp>
                <p:nvSpPr>
                  <p:cNvPr id="413104" name="Freeform 194"/>
                  <p:cNvSpPr>
                    <a:spLocks/>
                  </p:cNvSpPr>
                  <p:nvPr/>
                </p:nvSpPr>
                <p:spPr bwMode="auto">
                  <a:xfrm>
                    <a:off x="840" y="360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05" name="Freeform 195"/>
                  <p:cNvSpPr>
                    <a:spLocks/>
                  </p:cNvSpPr>
                  <p:nvPr/>
                </p:nvSpPr>
                <p:spPr bwMode="auto">
                  <a:xfrm>
                    <a:off x="845" y="3600"/>
                    <a:ext cx="37" cy="11"/>
                  </a:xfrm>
                  <a:custGeom>
                    <a:avLst/>
                    <a:gdLst>
                      <a:gd name="T0" fmla="*/ 0 w 75"/>
                      <a:gd name="T1" fmla="*/ 0 h 31"/>
                      <a:gd name="T2" fmla="*/ 1 w 75"/>
                      <a:gd name="T3" fmla="*/ 0 h 31"/>
                      <a:gd name="T4" fmla="*/ 1 w 75"/>
                      <a:gd name="T5" fmla="*/ 0 h 31"/>
                      <a:gd name="T6" fmla="*/ 1 w 75"/>
                      <a:gd name="T7" fmla="*/ 0 h 31"/>
                      <a:gd name="T8" fmla="*/ 2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06" name="Freeform 196"/>
                  <p:cNvSpPr>
                    <a:spLocks/>
                  </p:cNvSpPr>
                  <p:nvPr/>
                </p:nvSpPr>
                <p:spPr bwMode="auto">
                  <a:xfrm>
                    <a:off x="848" y="3611"/>
                    <a:ext cx="41" cy="12"/>
                  </a:xfrm>
                  <a:custGeom>
                    <a:avLst/>
                    <a:gdLst>
                      <a:gd name="T0" fmla="*/ 0 w 82"/>
                      <a:gd name="T1" fmla="*/ 0 h 38"/>
                      <a:gd name="T2" fmla="*/ 1 w 82"/>
                      <a:gd name="T3" fmla="*/ 0 h 38"/>
                      <a:gd name="T4" fmla="*/ 1 w 82"/>
                      <a:gd name="T5" fmla="*/ 0 h 38"/>
                      <a:gd name="T6" fmla="*/ 1 w 82"/>
                      <a:gd name="T7" fmla="*/ 0 h 38"/>
                      <a:gd name="T8" fmla="*/ 3 w 82"/>
                      <a:gd name="T9" fmla="*/ 0 h 38"/>
                      <a:gd name="T10" fmla="*/ 3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3088" name="Group 197"/>
                <p:cNvGrpSpPr>
                  <a:grpSpLocks/>
                </p:cNvGrpSpPr>
                <p:nvPr/>
              </p:nvGrpSpPr>
              <p:grpSpPr bwMode="auto">
                <a:xfrm>
                  <a:off x="853" y="3612"/>
                  <a:ext cx="48" cy="23"/>
                  <a:chOff x="853" y="3612"/>
                  <a:chExt cx="48" cy="23"/>
                </a:xfrm>
              </p:grpSpPr>
              <p:sp>
                <p:nvSpPr>
                  <p:cNvPr id="413101" name="Freeform 198"/>
                  <p:cNvSpPr>
                    <a:spLocks/>
                  </p:cNvSpPr>
                  <p:nvPr/>
                </p:nvSpPr>
                <p:spPr bwMode="auto">
                  <a:xfrm>
                    <a:off x="853"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02" name="Freeform 199"/>
                  <p:cNvSpPr>
                    <a:spLocks/>
                  </p:cNvSpPr>
                  <p:nvPr/>
                </p:nvSpPr>
                <p:spPr bwMode="auto">
                  <a:xfrm>
                    <a:off x="857" y="3613"/>
                    <a:ext cx="37" cy="10"/>
                  </a:xfrm>
                  <a:custGeom>
                    <a:avLst/>
                    <a:gdLst>
                      <a:gd name="T0" fmla="*/ 1 w 73"/>
                      <a:gd name="T1" fmla="*/ 0 h 32"/>
                      <a:gd name="T2" fmla="*/ 2 w 73"/>
                      <a:gd name="T3" fmla="*/ 0 h 32"/>
                      <a:gd name="T4" fmla="*/ 2 w 73"/>
                      <a:gd name="T5" fmla="*/ 0 h 32"/>
                      <a:gd name="T6" fmla="*/ 2 w 73"/>
                      <a:gd name="T7" fmla="*/ 0 h 32"/>
                      <a:gd name="T8" fmla="*/ 3 w 73"/>
                      <a:gd name="T9" fmla="*/ 0 h 32"/>
                      <a:gd name="T10" fmla="*/ 1 w 73"/>
                      <a:gd name="T11" fmla="*/ 0 h 32"/>
                      <a:gd name="T12" fmla="*/ 1 w 73"/>
                      <a:gd name="T13" fmla="*/ 0 h 32"/>
                      <a:gd name="T14" fmla="*/ 0 w 73"/>
                      <a:gd name="T15" fmla="*/ 0 h 32"/>
                      <a:gd name="T16" fmla="*/ 1 w 73"/>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03" name="Freeform 200"/>
                  <p:cNvSpPr>
                    <a:spLocks/>
                  </p:cNvSpPr>
                  <p:nvPr/>
                </p:nvSpPr>
                <p:spPr bwMode="auto">
                  <a:xfrm>
                    <a:off x="860" y="3623"/>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3089" name="Group 201"/>
                <p:cNvGrpSpPr>
                  <a:grpSpLocks/>
                </p:cNvGrpSpPr>
                <p:nvPr/>
              </p:nvGrpSpPr>
              <p:grpSpPr bwMode="auto">
                <a:xfrm>
                  <a:off x="865" y="3625"/>
                  <a:ext cx="49" cy="23"/>
                  <a:chOff x="865" y="3625"/>
                  <a:chExt cx="49" cy="23"/>
                </a:xfrm>
              </p:grpSpPr>
              <p:sp>
                <p:nvSpPr>
                  <p:cNvPr id="413098" name="Freeform 202"/>
                  <p:cNvSpPr>
                    <a:spLocks/>
                  </p:cNvSpPr>
                  <p:nvPr/>
                </p:nvSpPr>
                <p:spPr bwMode="auto">
                  <a:xfrm>
                    <a:off x="865" y="362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99" name="Freeform 203"/>
                  <p:cNvSpPr>
                    <a:spLocks/>
                  </p:cNvSpPr>
                  <p:nvPr/>
                </p:nvSpPr>
                <p:spPr bwMode="auto">
                  <a:xfrm>
                    <a:off x="870" y="3626"/>
                    <a:ext cx="37" cy="9"/>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100" name="Freeform 204"/>
                  <p:cNvSpPr>
                    <a:spLocks/>
                  </p:cNvSpPr>
                  <p:nvPr/>
                </p:nvSpPr>
                <p:spPr bwMode="auto">
                  <a:xfrm>
                    <a:off x="873" y="3636"/>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3090" name="Group 205"/>
                <p:cNvGrpSpPr>
                  <a:grpSpLocks/>
                </p:cNvGrpSpPr>
                <p:nvPr/>
              </p:nvGrpSpPr>
              <p:grpSpPr bwMode="auto">
                <a:xfrm>
                  <a:off x="878" y="3638"/>
                  <a:ext cx="49" cy="22"/>
                  <a:chOff x="878" y="3638"/>
                  <a:chExt cx="49" cy="22"/>
                </a:xfrm>
              </p:grpSpPr>
              <p:sp>
                <p:nvSpPr>
                  <p:cNvPr id="413095" name="Freeform 206"/>
                  <p:cNvSpPr>
                    <a:spLocks/>
                  </p:cNvSpPr>
                  <p:nvPr/>
                </p:nvSpPr>
                <p:spPr bwMode="auto">
                  <a:xfrm>
                    <a:off x="878" y="3638"/>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96" name="Freeform 207"/>
                  <p:cNvSpPr>
                    <a:spLocks/>
                  </p:cNvSpPr>
                  <p:nvPr/>
                </p:nvSpPr>
                <p:spPr bwMode="auto">
                  <a:xfrm>
                    <a:off x="883" y="3638"/>
                    <a:ext cx="36" cy="10"/>
                  </a:xfrm>
                  <a:custGeom>
                    <a:avLst/>
                    <a:gdLst>
                      <a:gd name="T0" fmla="*/ 1 w 72"/>
                      <a:gd name="T1" fmla="*/ 0 h 30"/>
                      <a:gd name="T2" fmla="*/ 2 w 72"/>
                      <a:gd name="T3" fmla="*/ 0 h 30"/>
                      <a:gd name="T4" fmla="*/ 2 w 72"/>
                      <a:gd name="T5" fmla="*/ 0 h 30"/>
                      <a:gd name="T6" fmla="*/ 2 w 72"/>
                      <a:gd name="T7" fmla="*/ 0 h 30"/>
                      <a:gd name="T8" fmla="*/ 3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97" name="Freeform 208"/>
                  <p:cNvSpPr>
                    <a:spLocks/>
                  </p:cNvSpPr>
                  <p:nvPr/>
                </p:nvSpPr>
                <p:spPr bwMode="auto">
                  <a:xfrm>
                    <a:off x="886" y="3648"/>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3091" name="Group 209"/>
                <p:cNvGrpSpPr>
                  <a:grpSpLocks/>
                </p:cNvGrpSpPr>
                <p:nvPr/>
              </p:nvGrpSpPr>
              <p:grpSpPr bwMode="auto">
                <a:xfrm>
                  <a:off x="890" y="3651"/>
                  <a:ext cx="50" cy="22"/>
                  <a:chOff x="890" y="3651"/>
                  <a:chExt cx="50" cy="22"/>
                </a:xfrm>
              </p:grpSpPr>
              <p:sp>
                <p:nvSpPr>
                  <p:cNvPr id="413092" name="Freeform 210"/>
                  <p:cNvSpPr>
                    <a:spLocks/>
                  </p:cNvSpPr>
                  <p:nvPr/>
                </p:nvSpPr>
                <p:spPr bwMode="auto">
                  <a:xfrm>
                    <a:off x="890" y="3651"/>
                    <a:ext cx="13" cy="22"/>
                  </a:xfrm>
                  <a:custGeom>
                    <a:avLst/>
                    <a:gdLst>
                      <a:gd name="T0" fmla="*/ 1 w 25"/>
                      <a:gd name="T1" fmla="*/ 0 h 67"/>
                      <a:gd name="T2" fmla="*/ 0 w 25"/>
                      <a:gd name="T3" fmla="*/ 0 h 67"/>
                      <a:gd name="T4" fmla="*/ 1 w 25"/>
                      <a:gd name="T5" fmla="*/ 0 h 67"/>
                      <a:gd name="T6" fmla="*/ 1 w 25"/>
                      <a:gd name="T7" fmla="*/ 0 h 67"/>
                      <a:gd name="T8" fmla="*/ 1 w 25"/>
                      <a:gd name="T9" fmla="*/ 0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93" name="Freeform 211"/>
                  <p:cNvSpPr>
                    <a:spLocks/>
                  </p:cNvSpPr>
                  <p:nvPr/>
                </p:nvSpPr>
                <p:spPr bwMode="auto">
                  <a:xfrm>
                    <a:off x="895" y="3651"/>
                    <a:ext cx="37" cy="10"/>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94" name="Freeform 212"/>
                  <p:cNvSpPr>
                    <a:spLocks/>
                  </p:cNvSpPr>
                  <p:nvPr/>
                </p:nvSpPr>
                <p:spPr bwMode="auto">
                  <a:xfrm>
                    <a:off x="899" y="3662"/>
                    <a:ext cx="41" cy="11"/>
                  </a:xfrm>
                  <a:custGeom>
                    <a:avLst/>
                    <a:gdLst>
                      <a:gd name="T0" fmla="*/ 0 w 83"/>
                      <a:gd name="T1" fmla="*/ 0 h 35"/>
                      <a:gd name="T2" fmla="*/ 0 w 83"/>
                      <a:gd name="T3" fmla="*/ 0 h 35"/>
                      <a:gd name="T4" fmla="*/ 0 w 83"/>
                      <a:gd name="T5" fmla="*/ 0 h 35"/>
                      <a:gd name="T6" fmla="*/ 0 w 83"/>
                      <a:gd name="T7" fmla="*/ 0 h 35"/>
                      <a:gd name="T8" fmla="*/ 2 w 83"/>
                      <a:gd name="T9" fmla="*/ 0 h 35"/>
                      <a:gd name="T10" fmla="*/ 2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2868" name="Group 213"/>
              <p:cNvGrpSpPr>
                <a:grpSpLocks/>
              </p:cNvGrpSpPr>
              <p:nvPr/>
            </p:nvGrpSpPr>
            <p:grpSpPr bwMode="auto">
              <a:xfrm>
                <a:off x="903" y="3665"/>
                <a:ext cx="99" cy="74"/>
                <a:chOff x="903" y="3665"/>
                <a:chExt cx="99" cy="74"/>
              </a:xfrm>
            </p:grpSpPr>
            <p:grpSp>
              <p:nvGrpSpPr>
                <p:cNvPr id="413067" name="Group 214"/>
                <p:cNvGrpSpPr>
                  <a:grpSpLocks/>
                </p:cNvGrpSpPr>
                <p:nvPr/>
              </p:nvGrpSpPr>
              <p:grpSpPr bwMode="auto">
                <a:xfrm>
                  <a:off x="903" y="3665"/>
                  <a:ext cx="49" cy="23"/>
                  <a:chOff x="903" y="3665"/>
                  <a:chExt cx="49" cy="23"/>
                </a:xfrm>
              </p:grpSpPr>
              <p:sp>
                <p:nvSpPr>
                  <p:cNvPr id="413084" name="Freeform 215"/>
                  <p:cNvSpPr>
                    <a:spLocks/>
                  </p:cNvSpPr>
                  <p:nvPr/>
                </p:nvSpPr>
                <p:spPr bwMode="auto">
                  <a:xfrm>
                    <a:off x="903" y="3665"/>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85" name="Freeform 216"/>
                  <p:cNvSpPr>
                    <a:spLocks/>
                  </p:cNvSpPr>
                  <p:nvPr/>
                </p:nvSpPr>
                <p:spPr bwMode="auto">
                  <a:xfrm>
                    <a:off x="907" y="3666"/>
                    <a:ext cx="37" cy="10"/>
                  </a:xfrm>
                  <a:custGeom>
                    <a:avLst/>
                    <a:gdLst>
                      <a:gd name="T0" fmla="*/ 1 w 73"/>
                      <a:gd name="T1" fmla="*/ 0 h 31"/>
                      <a:gd name="T2" fmla="*/ 2 w 73"/>
                      <a:gd name="T3" fmla="*/ 0 h 31"/>
                      <a:gd name="T4" fmla="*/ 2 w 73"/>
                      <a:gd name="T5" fmla="*/ 0 h 31"/>
                      <a:gd name="T6" fmla="*/ 2 w 73"/>
                      <a:gd name="T7" fmla="*/ 0 h 31"/>
                      <a:gd name="T8" fmla="*/ 3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86" name="Freeform 217"/>
                  <p:cNvSpPr>
                    <a:spLocks/>
                  </p:cNvSpPr>
                  <p:nvPr/>
                </p:nvSpPr>
                <p:spPr bwMode="auto">
                  <a:xfrm>
                    <a:off x="911" y="3676"/>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3068" name="Group 218"/>
                <p:cNvGrpSpPr>
                  <a:grpSpLocks/>
                </p:cNvGrpSpPr>
                <p:nvPr/>
              </p:nvGrpSpPr>
              <p:grpSpPr bwMode="auto">
                <a:xfrm>
                  <a:off x="914" y="3678"/>
                  <a:ext cx="49" cy="23"/>
                  <a:chOff x="914" y="3678"/>
                  <a:chExt cx="49" cy="23"/>
                </a:xfrm>
              </p:grpSpPr>
              <p:sp>
                <p:nvSpPr>
                  <p:cNvPr id="413081" name="Freeform 219"/>
                  <p:cNvSpPr>
                    <a:spLocks/>
                  </p:cNvSpPr>
                  <p:nvPr/>
                </p:nvSpPr>
                <p:spPr bwMode="auto">
                  <a:xfrm>
                    <a:off x="914" y="3678"/>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82" name="Freeform 220"/>
                  <p:cNvSpPr>
                    <a:spLocks/>
                  </p:cNvSpPr>
                  <p:nvPr/>
                </p:nvSpPr>
                <p:spPr bwMode="auto">
                  <a:xfrm>
                    <a:off x="919" y="3678"/>
                    <a:ext cx="38" cy="10"/>
                  </a:xfrm>
                  <a:custGeom>
                    <a:avLst/>
                    <a:gdLst>
                      <a:gd name="T0" fmla="*/ 1 w 75"/>
                      <a:gd name="T1" fmla="*/ 0 h 30"/>
                      <a:gd name="T2" fmla="*/ 2 w 75"/>
                      <a:gd name="T3" fmla="*/ 0 h 30"/>
                      <a:gd name="T4" fmla="*/ 2 w 75"/>
                      <a:gd name="T5" fmla="*/ 0 h 30"/>
                      <a:gd name="T6" fmla="*/ 2 w 75"/>
                      <a:gd name="T7" fmla="*/ 0 h 30"/>
                      <a:gd name="T8" fmla="*/ 3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83" name="Freeform 221"/>
                  <p:cNvSpPr>
                    <a:spLocks/>
                  </p:cNvSpPr>
                  <p:nvPr/>
                </p:nvSpPr>
                <p:spPr bwMode="auto">
                  <a:xfrm>
                    <a:off x="922" y="3688"/>
                    <a:ext cx="41" cy="13"/>
                  </a:xfrm>
                  <a:custGeom>
                    <a:avLst/>
                    <a:gdLst>
                      <a:gd name="T0" fmla="*/ 0 w 81"/>
                      <a:gd name="T1" fmla="*/ 0 h 38"/>
                      <a:gd name="T2" fmla="*/ 1 w 81"/>
                      <a:gd name="T3" fmla="*/ 0 h 38"/>
                      <a:gd name="T4" fmla="*/ 1 w 81"/>
                      <a:gd name="T5" fmla="*/ 0 h 38"/>
                      <a:gd name="T6" fmla="*/ 1 w 81"/>
                      <a:gd name="T7" fmla="*/ 0 h 38"/>
                      <a:gd name="T8" fmla="*/ 3 w 81"/>
                      <a:gd name="T9" fmla="*/ 0 h 38"/>
                      <a:gd name="T10" fmla="*/ 3 w 81"/>
                      <a:gd name="T11" fmla="*/ 0 h 38"/>
                      <a:gd name="T12" fmla="*/ 0 w 81"/>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3069" name="Group 222"/>
                <p:cNvGrpSpPr>
                  <a:grpSpLocks/>
                </p:cNvGrpSpPr>
                <p:nvPr/>
              </p:nvGrpSpPr>
              <p:grpSpPr bwMode="auto">
                <a:xfrm>
                  <a:off x="928" y="3690"/>
                  <a:ext cx="48" cy="23"/>
                  <a:chOff x="928" y="3690"/>
                  <a:chExt cx="48" cy="23"/>
                </a:xfrm>
              </p:grpSpPr>
              <p:sp>
                <p:nvSpPr>
                  <p:cNvPr id="413078" name="Freeform 223"/>
                  <p:cNvSpPr>
                    <a:spLocks/>
                  </p:cNvSpPr>
                  <p:nvPr/>
                </p:nvSpPr>
                <p:spPr bwMode="auto">
                  <a:xfrm>
                    <a:off x="928" y="3690"/>
                    <a:ext cx="12" cy="23"/>
                  </a:xfrm>
                  <a:custGeom>
                    <a:avLst/>
                    <a:gdLst>
                      <a:gd name="T0" fmla="*/ 0 w 25"/>
                      <a:gd name="T1" fmla="*/ 0 h 70"/>
                      <a:gd name="T2" fmla="*/ 0 w 25"/>
                      <a:gd name="T3" fmla="*/ 0 h 70"/>
                      <a:gd name="T4" fmla="*/ 0 w 25"/>
                      <a:gd name="T5" fmla="*/ 0 h 70"/>
                      <a:gd name="T6" fmla="*/ 0 w 25"/>
                      <a:gd name="T7" fmla="*/ 0 h 70"/>
                      <a:gd name="T8" fmla="*/ 0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79" name="Freeform 224"/>
                  <p:cNvSpPr>
                    <a:spLocks/>
                  </p:cNvSpPr>
                  <p:nvPr/>
                </p:nvSpPr>
                <p:spPr bwMode="auto">
                  <a:xfrm>
                    <a:off x="932" y="3691"/>
                    <a:ext cx="38" cy="10"/>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80" name="Freeform 225"/>
                  <p:cNvSpPr>
                    <a:spLocks/>
                  </p:cNvSpPr>
                  <p:nvPr/>
                </p:nvSpPr>
                <p:spPr bwMode="auto">
                  <a:xfrm>
                    <a:off x="935" y="3701"/>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3070" name="Group 226"/>
                <p:cNvGrpSpPr>
                  <a:grpSpLocks/>
                </p:cNvGrpSpPr>
                <p:nvPr/>
              </p:nvGrpSpPr>
              <p:grpSpPr bwMode="auto">
                <a:xfrm>
                  <a:off x="940" y="3703"/>
                  <a:ext cx="49" cy="23"/>
                  <a:chOff x="940" y="3703"/>
                  <a:chExt cx="49" cy="23"/>
                </a:xfrm>
              </p:grpSpPr>
              <p:sp>
                <p:nvSpPr>
                  <p:cNvPr id="413075" name="Freeform 227"/>
                  <p:cNvSpPr>
                    <a:spLocks/>
                  </p:cNvSpPr>
                  <p:nvPr/>
                </p:nvSpPr>
                <p:spPr bwMode="auto">
                  <a:xfrm>
                    <a:off x="940" y="370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76" name="Freeform 228"/>
                  <p:cNvSpPr>
                    <a:spLocks/>
                  </p:cNvSpPr>
                  <p:nvPr/>
                </p:nvSpPr>
                <p:spPr bwMode="auto">
                  <a:xfrm>
                    <a:off x="945" y="3703"/>
                    <a:ext cx="37" cy="10"/>
                  </a:xfrm>
                  <a:custGeom>
                    <a:avLst/>
                    <a:gdLst>
                      <a:gd name="T0" fmla="*/ 0 w 75"/>
                      <a:gd name="T1" fmla="*/ 0 h 30"/>
                      <a:gd name="T2" fmla="*/ 1 w 75"/>
                      <a:gd name="T3" fmla="*/ 0 h 30"/>
                      <a:gd name="T4" fmla="*/ 1 w 75"/>
                      <a:gd name="T5" fmla="*/ 0 h 30"/>
                      <a:gd name="T6" fmla="*/ 1 w 75"/>
                      <a:gd name="T7" fmla="*/ 0 h 30"/>
                      <a:gd name="T8" fmla="*/ 2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77" name="Freeform 229"/>
                  <p:cNvSpPr>
                    <a:spLocks/>
                  </p:cNvSpPr>
                  <p:nvPr/>
                </p:nvSpPr>
                <p:spPr bwMode="auto">
                  <a:xfrm>
                    <a:off x="948" y="3714"/>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3071" name="Group 230"/>
                <p:cNvGrpSpPr>
                  <a:grpSpLocks/>
                </p:cNvGrpSpPr>
                <p:nvPr/>
              </p:nvGrpSpPr>
              <p:grpSpPr bwMode="auto">
                <a:xfrm>
                  <a:off x="953" y="3716"/>
                  <a:ext cx="49" cy="23"/>
                  <a:chOff x="953" y="3716"/>
                  <a:chExt cx="49" cy="23"/>
                </a:xfrm>
              </p:grpSpPr>
              <p:sp>
                <p:nvSpPr>
                  <p:cNvPr id="413072" name="Freeform 231"/>
                  <p:cNvSpPr>
                    <a:spLocks/>
                  </p:cNvSpPr>
                  <p:nvPr/>
                </p:nvSpPr>
                <p:spPr bwMode="auto">
                  <a:xfrm>
                    <a:off x="953" y="3716"/>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73" name="Freeform 232"/>
                  <p:cNvSpPr>
                    <a:spLocks/>
                  </p:cNvSpPr>
                  <p:nvPr/>
                </p:nvSpPr>
                <p:spPr bwMode="auto">
                  <a:xfrm>
                    <a:off x="958" y="3717"/>
                    <a:ext cx="37" cy="9"/>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74" name="Freeform 233"/>
                  <p:cNvSpPr>
                    <a:spLocks/>
                  </p:cNvSpPr>
                  <p:nvPr/>
                </p:nvSpPr>
                <p:spPr bwMode="auto">
                  <a:xfrm>
                    <a:off x="961" y="3727"/>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2869" name="Group 234"/>
              <p:cNvGrpSpPr>
                <a:grpSpLocks/>
              </p:cNvGrpSpPr>
              <p:nvPr/>
            </p:nvGrpSpPr>
            <p:grpSpPr bwMode="auto">
              <a:xfrm>
                <a:off x="963" y="3727"/>
                <a:ext cx="49" cy="23"/>
                <a:chOff x="963" y="3727"/>
                <a:chExt cx="49" cy="23"/>
              </a:xfrm>
            </p:grpSpPr>
            <p:sp>
              <p:nvSpPr>
                <p:cNvPr id="413064" name="Freeform 235"/>
                <p:cNvSpPr>
                  <a:spLocks/>
                </p:cNvSpPr>
                <p:nvPr/>
              </p:nvSpPr>
              <p:spPr bwMode="auto">
                <a:xfrm>
                  <a:off x="963" y="3727"/>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65" name="Freeform 236"/>
                <p:cNvSpPr>
                  <a:spLocks/>
                </p:cNvSpPr>
                <p:nvPr/>
              </p:nvSpPr>
              <p:spPr bwMode="auto">
                <a:xfrm>
                  <a:off x="968" y="3728"/>
                  <a:ext cx="37" cy="10"/>
                </a:xfrm>
                <a:custGeom>
                  <a:avLst/>
                  <a:gdLst>
                    <a:gd name="T0" fmla="*/ 1 w 73"/>
                    <a:gd name="T1" fmla="*/ 0 h 31"/>
                    <a:gd name="T2" fmla="*/ 2 w 73"/>
                    <a:gd name="T3" fmla="*/ 0 h 31"/>
                    <a:gd name="T4" fmla="*/ 2 w 73"/>
                    <a:gd name="T5" fmla="*/ 0 h 31"/>
                    <a:gd name="T6" fmla="*/ 2 w 73"/>
                    <a:gd name="T7" fmla="*/ 0 h 31"/>
                    <a:gd name="T8" fmla="*/ 3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66" name="Freeform 237"/>
                <p:cNvSpPr>
                  <a:spLocks/>
                </p:cNvSpPr>
                <p:nvPr/>
              </p:nvSpPr>
              <p:spPr bwMode="auto">
                <a:xfrm>
                  <a:off x="972" y="3738"/>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870" name="Group 238"/>
              <p:cNvGrpSpPr>
                <a:grpSpLocks/>
              </p:cNvGrpSpPr>
              <p:nvPr/>
            </p:nvGrpSpPr>
            <p:grpSpPr bwMode="auto">
              <a:xfrm>
                <a:off x="976" y="3740"/>
                <a:ext cx="50" cy="22"/>
                <a:chOff x="976" y="3740"/>
                <a:chExt cx="50" cy="22"/>
              </a:xfrm>
            </p:grpSpPr>
            <p:sp>
              <p:nvSpPr>
                <p:cNvPr id="413061" name="Freeform 239"/>
                <p:cNvSpPr>
                  <a:spLocks/>
                </p:cNvSpPr>
                <p:nvPr/>
              </p:nvSpPr>
              <p:spPr bwMode="auto">
                <a:xfrm>
                  <a:off x="976" y="3740"/>
                  <a:ext cx="12" cy="22"/>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62" name="Freeform 240"/>
                <p:cNvSpPr>
                  <a:spLocks/>
                </p:cNvSpPr>
                <p:nvPr/>
              </p:nvSpPr>
              <p:spPr bwMode="auto">
                <a:xfrm>
                  <a:off x="980" y="3740"/>
                  <a:ext cx="38" cy="10"/>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63" name="Freeform 241"/>
                <p:cNvSpPr>
                  <a:spLocks/>
                </p:cNvSpPr>
                <p:nvPr/>
              </p:nvSpPr>
              <p:spPr bwMode="auto">
                <a:xfrm>
                  <a:off x="984" y="3750"/>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871" name="Group 242"/>
              <p:cNvGrpSpPr>
                <a:grpSpLocks/>
              </p:cNvGrpSpPr>
              <p:nvPr/>
            </p:nvGrpSpPr>
            <p:grpSpPr bwMode="auto">
              <a:xfrm>
                <a:off x="761" y="3560"/>
                <a:ext cx="50" cy="22"/>
                <a:chOff x="761" y="3560"/>
                <a:chExt cx="50" cy="22"/>
              </a:xfrm>
            </p:grpSpPr>
            <p:sp>
              <p:nvSpPr>
                <p:cNvPr id="413058" name="Freeform 243"/>
                <p:cNvSpPr>
                  <a:spLocks/>
                </p:cNvSpPr>
                <p:nvPr/>
              </p:nvSpPr>
              <p:spPr bwMode="auto">
                <a:xfrm>
                  <a:off x="761" y="356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59" name="Freeform 244"/>
                <p:cNvSpPr>
                  <a:spLocks/>
                </p:cNvSpPr>
                <p:nvPr/>
              </p:nvSpPr>
              <p:spPr bwMode="auto">
                <a:xfrm>
                  <a:off x="767" y="3560"/>
                  <a:ext cx="36" cy="10"/>
                </a:xfrm>
                <a:custGeom>
                  <a:avLst/>
                  <a:gdLst>
                    <a:gd name="T0" fmla="*/ 0 w 73"/>
                    <a:gd name="T1" fmla="*/ 0 h 29"/>
                    <a:gd name="T2" fmla="*/ 1 w 73"/>
                    <a:gd name="T3" fmla="*/ 0 h 29"/>
                    <a:gd name="T4" fmla="*/ 1 w 73"/>
                    <a:gd name="T5" fmla="*/ 0 h 29"/>
                    <a:gd name="T6" fmla="*/ 1 w 73"/>
                    <a:gd name="T7" fmla="*/ 0 h 29"/>
                    <a:gd name="T8" fmla="*/ 2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60" name="Freeform 245"/>
                <p:cNvSpPr>
                  <a:spLocks/>
                </p:cNvSpPr>
                <p:nvPr/>
              </p:nvSpPr>
              <p:spPr bwMode="auto">
                <a:xfrm>
                  <a:off x="769" y="3571"/>
                  <a:ext cx="42" cy="11"/>
                </a:xfrm>
                <a:custGeom>
                  <a:avLst/>
                  <a:gdLst>
                    <a:gd name="T0" fmla="*/ 0 w 83"/>
                    <a:gd name="T1" fmla="*/ 0 h 35"/>
                    <a:gd name="T2" fmla="*/ 1 w 83"/>
                    <a:gd name="T3" fmla="*/ 0 h 35"/>
                    <a:gd name="T4" fmla="*/ 1 w 83"/>
                    <a:gd name="T5" fmla="*/ 0 h 35"/>
                    <a:gd name="T6" fmla="*/ 1 w 83"/>
                    <a:gd name="T7" fmla="*/ 0 h 35"/>
                    <a:gd name="T8" fmla="*/ 3 w 83"/>
                    <a:gd name="T9" fmla="*/ 0 h 35"/>
                    <a:gd name="T10" fmla="*/ 3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872" name="Group 246"/>
              <p:cNvGrpSpPr>
                <a:grpSpLocks/>
              </p:cNvGrpSpPr>
              <p:nvPr/>
            </p:nvGrpSpPr>
            <p:grpSpPr bwMode="auto">
              <a:xfrm>
                <a:off x="774" y="3572"/>
                <a:ext cx="49" cy="23"/>
                <a:chOff x="774" y="3572"/>
                <a:chExt cx="49" cy="23"/>
              </a:xfrm>
            </p:grpSpPr>
            <p:sp>
              <p:nvSpPr>
                <p:cNvPr id="413055" name="Freeform 247"/>
                <p:cNvSpPr>
                  <a:spLocks/>
                </p:cNvSpPr>
                <p:nvPr/>
              </p:nvSpPr>
              <p:spPr bwMode="auto">
                <a:xfrm>
                  <a:off x="774" y="3572"/>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56" name="Freeform 248"/>
                <p:cNvSpPr>
                  <a:spLocks/>
                </p:cNvSpPr>
                <p:nvPr/>
              </p:nvSpPr>
              <p:spPr bwMode="auto">
                <a:xfrm>
                  <a:off x="778" y="3573"/>
                  <a:ext cx="38" cy="9"/>
                </a:xfrm>
                <a:custGeom>
                  <a:avLst/>
                  <a:gdLst>
                    <a:gd name="T0" fmla="*/ 1 w 75"/>
                    <a:gd name="T1" fmla="*/ 0 h 29"/>
                    <a:gd name="T2" fmla="*/ 2 w 75"/>
                    <a:gd name="T3" fmla="*/ 0 h 29"/>
                    <a:gd name="T4" fmla="*/ 2 w 75"/>
                    <a:gd name="T5" fmla="*/ 0 h 29"/>
                    <a:gd name="T6" fmla="*/ 2 w 75"/>
                    <a:gd name="T7" fmla="*/ 0 h 29"/>
                    <a:gd name="T8" fmla="*/ 3 w 75"/>
                    <a:gd name="T9" fmla="*/ 0 h 29"/>
                    <a:gd name="T10" fmla="*/ 1 w 75"/>
                    <a:gd name="T11" fmla="*/ 0 h 29"/>
                    <a:gd name="T12" fmla="*/ 1 w 75"/>
                    <a:gd name="T13" fmla="*/ 0 h 29"/>
                    <a:gd name="T14" fmla="*/ 0 w 75"/>
                    <a:gd name="T15" fmla="*/ 0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57" name="Freeform 249"/>
                <p:cNvSpPr>
                  <a:spLocks/>
                </p:cNvSpPr>
                <p:nvPr/>
              </p:nvSpPr>
              <p:spPr bwMode="auto">
                <a:xfrm>
                  <a:off x="782" y="3583"/>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873" name="Group 250"/>
              <p:cNvGrpSpPr>
                <a:grpSpLocks/>
              </p:cNvGrpSpPr>
              <p:nvPr/>
            </p:nvGrpSpPr>
            <p:grpSpPr bwMode="auto">
              <a:xfrm>
                <a:off x="787" y="3585"/>
                <a:ext cx="49" cy="23"/>
                <a:chOff x="787" y="3585"/>
                <a:chExt cx="49" cy="23"/>
              </a:xfrm>
            </p:grpSpPr>
            <p:sp>
              <p:nvSpPr>
                <p:cNvPr id="413052" name="Freeform 251"/>
                <p:cNvSpPr>
                  <a:spLocks/>
                </p:cNvSpPr>
                <p:nvPr/>
              </p:nvSpPr>
              <p:spPr bwMode="auto">
                <a:xfrm>
                  <a:off x="787" y="3585"/>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53" name="Freeform 252"/>
                <p:cNvSpPr>
                  <a:spLocks/>
                </p:cNvSpPr>
                <p:nvPr/>
              </p:nvSpPr>
              <p:spPr bwMode="auto">
                <a:xfrm>
                  <a:off x="792" y="3586"/>
                  <a:ext cx="36" cy="10"/>
                </a:xfrm>
                <a:custGeom>
                  <a:avLst/>
                  <a:gdLst>
                    <a:gd name="T0" fmla="*/ 0 w 74"/>
                    <a:gd name="T1" fmla="*/ 0 h 29"/>
                    <a:gd name="T2" fmla="*/ 1 w 74"/>
                    <a:gd name="T3" fmla="*/ 0 h 29"/>
                    <a:gd name="T4" fmla="*/ 1 w 74"/>
                    <a:gd name="T5" fmla="*/ 0 h 29"/>
                    <a:gd name="T6" fmla="*/ 1 w 74"/>
                    <a:gd name="T7" fmla="*/ 0 h 29"/>
                    <a:gd name="T8" fmla="*/ 2 w 74"/>
                    <a:gd name="T9" fmla="*/ 0 h 29"/>
                    <a:gd name="T10" fmla="*/ 0 w 74"/>
                    <a:gd name="T11" fmla="*/ 0 h 29"/>
                    <a:gd name="T12" fmla="*/ 0 w 74"/>
                    <a:gd name="T13" fmla="*/ 0 h 29"/>
                    <a:gd name="T14" fmla="*/ 0 w 74"/>
                    <a:gd name="T15" fmla="*/ 0 h 29"/>
                    <a:gd name="T16" fmla="*/ 0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54" name="Freeform 253"/>
                <p:cNvSpPr>
                  <a:spLocks/>
                </p:cNvSpPr>
                <p:nvPr/>
              </p:nvSpPr>
              <p:spPr bwMode="auto">
                <a:xfrm>
                  <a:off x="795" y="3596"/>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874" name="Group 254"/>
              <p:cNvGrpSpPr>
                <a:grpSpLocks/>
              </p:cNvGrpSpPr>
              <p:nvPr/>
            </p:nvGrpSpPr>
            <p:grpSpPr bwMode="auto">
              <a:xfrm>
                <a:off x="799" y="3600"/>
                <a:ext cx="99" cy="73"/>
                <a:chOff x="799" y="3600"/>
                <a:chExt cx="99" cy="73"/>
              </a:xfrm>
            </p:grpSpPr>
            <p:grpSp>
              <p:nvGrpSpPr>
                <p:cNvPr id="413032" name="Group 255"/>
                <p:cNvGrpSpPr>
                  <a:grpSpLocks/>
                </p:cNvGrpSpPr>
                <p:nvPr/>
              </p:nvGrpSpPr>
              <p:grpSpPr bwMode="auto">
                <a:xfrm>
                  <a:off x="799" y="3600"/>
                  <a:ext cx="48" cy="23"/>
                  <a:chOff x="799" y="3600"/>
                  <a:chExt cx="48" cy="23"/>
                </a:xfrm>
              </p:grpSpPr>
              <p:sp>
                <p:nvSpPr>
                  <p:cNvPr id="413049" name="Freeform 256"/>
                  <p:cNvSpPr>
                    <a:spLocks/>
                  </p:cNvSpPr>
                  <p:nvPr/>
                </p:nvSpPr>
                <p:spPr bwMode="auto">
                  <a:xfrm>
                    <a:off x="799" y="3600"/>
                    <a:ext cx="12" cy="23"/>
                  </a:xfrm>
                  <a:custGeom>
                    <a:avLst/>
                    <a:gdLst>
                      <a:gd name="T0" fmla="*/ 0 w 25"/>
                      <a:gd name="T1" fmla="*/ 0 h 70"/>
                      <a:gd name="T2" fmla="*/ 0 w 25"/>
                      <a:gd name="T3" fmla="*/ 0 h 70"/>
                      <a:gd name="T4" fmla="*/ 0 w 25"/>
                      <a:gd name="T5" fmla="*/ 0 h 70"/>
                      <a:gd name="T6" fmla="*/ 0 w 25"/>
                      <a:gd name="T7" fmla="*/ 0 h 70"/>
                      <a:gd name="T8" fmla="*/ 0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50" name="Freeform 257"/>
                  <p:cNvSpPr>
                    <a:spLocks/>
                  </p:cNvSpPr>
                  <p:nvPr/>
                </p:nvSpPr>
                <p:spPr bwMode="auto">
                  <a:xfrm>
                    <a:off x="803" y="3600"/>
                    <a:ext cx="38" cy="11"/>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51" name="Freeform 258"/>
                  <p:cNvSpPr>
                    <a:spLocks/>
                  </p:cNvSpPr>
                  <p:nvPr/>
                </p:nvSpPr>
                <p:spPr bwMode="auto">
                  <a:xfrm>
                    <a:off x="807" y="3611"/>
                    <a:ext cx="40" cy="12"/>
                  </a:xfrm>
                  <a:custGeom>
                    <a:avLst/>
                    <a:gdLst>
                      <a:gd name="T0" fmla="*/ 0 w 82"/>
                      <a:gd name="T1" fmla="*/ 0 h 38"/>
                      <a:gd name="T2" fmla="*/ 0 w 82"/>
                      <a:gd name="T3" fmla="*/ 0 h 38"/>
                      <a:gd name="T4" fmla="*/ 0 w 82"/>
                      <a:gd name="T5" fmla="*/ 0 h 38"/>
                      <a:gd name="T6" fmla="*/ 0 w 82"/>
                      <a:gd name="T7" fmla="*/ 0 h 38"/>
                      <a:gd name="T8" fmla="*/ 2 w 82"/>
                      <a:gd name="T9" fmla="*/ 0 h 38"/>
                      <a:gd name="T10" fmla="*/ 2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3033" name="Group 259"/>
                <p:cNvGrpSpPr>
                  <a:grpSpLocks/>
                </p:cNvGrpSpPr>
                <p:nvPr/>
              </p:nvGrpSpPr>
              <p:grpSpPr bwMode="auto">
                <a:xfrm>
                  <a:off x="811" y="3612"/>
                  <a:ext cx="48" cy="23"/>
                  <a:chOff x="811" y="3612"/>
                  <a:chExt cx="48" cy="23"/>
                </a:xfrm>
              </p:grpSpPr>
              <p:sp>
                <p:nvSpPr>
                  <p:cNvPr id="413046" name="Freeform 260"/>
                  <p:cNvSpPr>
                    <a:spLocks/>
                  </p:cNvSpPr>
                  <p:nvPr/>
                </p:nvSpPr>
                <p:spPr bwMode="auto">
                  <a:xfrm>
                    <a:off x="811"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47" name="Freeform 261"/>
                  <p:cNvSpPr>
                    <a:spLocks/>
                  </p:cNvSpPr>
                  <p:nvPr/>
                </p:nvSpPr>
                <p:spPr bwMode="auto">
                  <a:xfrm>
                    <a:off x="815" y="3613"/>
                    <a:ext cx="38" cy="10"/>
                  </a:xfrm>
                  <a:custGeom>
                    <a:avLst/>
                    <a:gdLst>
                      <a:gd name="T0" fmla="*/ 1 w 75"/>
                      <a:gd name="T1" fmla="*/ 0 h 32"/>
                      <a:gd name="T2" fmla="*/ 2 w 75"/>
                      <a:gd name="T3" fmla="*/ 0 h 32"/>
                      <a:gd name="T4" fmla="*/ 2 w 75"/>
                      <a:gd name="T5" fmla="*/ 0 h 32"/>
                      <a:gd name="T6" fmla="*/ 2 w 75"/>
                      <a:gd name="T7" fmla="*/ 0 h 32"/>
                      <a:gd name="T8" fmla="*/ 3 w 75"/>
                      <a:gd name="T9" fmla="*/ 0 h 32"/>
                      <a:gd name="T10" fmla="*/ 1 w 75"/>
                      <a:gd name="T11" fmla="*/ 0 h 32"/>
                      <a:gd name="T12" fmla="*/ 1 w 75"/>
                      <a:gd name="T13" fmla="*/ 0 h 32"/>
                      <a:gd name="T14" fmla="*/ 0 w 75"/>
                      <a:gd name="T15" fmla="*/ 0 h 32"/>
                      <a:gd name="T16" fmla="*/ 1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48" name="Freeform 262"/>
                  <p:cNvSpPr>
                    <a:spLocks/>
                  </p:cNvSpPr>
                  <p:nvPr/>
                </p:nvSpPr>
                <p:spPr bwMode="auto">
                  <a:xfrm>
                    <a:off x="819" y="3623"/>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3034" name="Group 263"/>
                <p:cNvGrpSpPr>
                  <a:grpSpLocks/>
                </p:cNvGrpSpPr>
                <p:nvPr/>
              </p:nvGrpSpPr>
              <p:grpSpPr bwMode="auto">
                <a:xfrm>
                  <a:off x="823" y="3625"/>
                  <a:ext cx="49" cy="23"/>
                  <a:chOff x="823" y="3625"/>
                  <a:chExt cx="49" cy="23"/>
                </a:xfrm>
              </p:grpSpPr>
              <p:sp>
                <p:nvSpPr>
                  <p:cNvPr id="413043" name="Freeform 264"/>
                  <p:cNvSpPr>
                    <a:spLocks/>
                  </p:cNvSpPr>
                  <p:nvPr/>
                </p:nvSpPr>
                <p:spPr bwMode="auto">
                  <a:xfrm>
                    <a:off x="823" y="3625"/>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44" name="Freeform 265"/>
                  <p:cNvSpPr>
                    <a:spLocks/>
                  </p:cNvSpPr>
                  <p:nvPr/>
                </p:nvSpPr>
                <p:spPr bwMode="auto">
                  <a:xfrm>
                    <a:off x="828" y="3626"/>
                    <a:ext cx="37" cy="9"/>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45" name="Freeform 266"/>
                  <p:cNvSpPr>
                    <a:spLocks/>
                  </p:cNvSpPr>
                  <p:nvPr/>
                </p:nvSpPr>
                <p:spPr bwMode="auto">
                  <a:xfrm>
                    <a:off x="832" y="3636"/>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3035" name="Group 267"/>
                <p:cNvGrpSpPr>
                  <a:grpSpLocks/>
                </p:cNvGrpSpPr>
                <p:nvPr/>
              </p:nvGrpSpPr>
              <p:grpSpPr bwMode="auto">
                <a:xfrm>
                  <a:off x="836" y="3638"/>
                  <a:ext cx="50" cy="22"/>
                  <a:chOff x="836" y="3638"/>
                  <a:chExt cx="50" cy="22"/>
                </a:xfrm>
              </p:grpSpPr>
              <p:sp>
                <p:nvSpPr>
                  <p:cNvPr id="413040" name="Freeform 268"/>
                  <p:cNvSpPr>
                    <a:spLocks/>
                  </p:cNvSpPr>
                  <p:nvPr/>
                </p:nvSpPr>
                <p:spPr bwMode="auto">
                  <a:xfrm>
                    <a:off x="836" y="3638"/>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41" name="Freeform 269"/>
                  <p:cNvSpPr>
                    <a:spLocks/>
                  </p:cNvSpPr>
                  <p:nvPr/>
                </p:nvSpPr>
                <p:spPr bwMode="auto">
                  <a:xfrm>
                    <a:off x="842" y="3638"/>
                    <a:ext cx="36" cy="10"/>
                  </a:xfrm>
                  <a:custGeom>
                    <a:avLst/>
                    <a:gdLst>
                      <a:gd name="T0" fmla="*/ 1 w 72"/>
                      <a:gd name="T1" fmla="*/ 0 h 30"/>
                      <a:gd name="T2" fmla="*/ 2 w 72"/>
                      <a:gd name="T3" fmla="*/ 0 h 30"/>
                      <a:gd name="T4" fmla="*/ 2 w 72"/>
                      <a:gd name="T5" fmla="*/ 0 h 30"/>
                      <a:gd name="T6" fmla="*/ 2 w 72"/>
                      <a:gd name="T7" fmla="*/ 0 h 30"/>
                      <a:gd name="T8" fmla="*/ 3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42" name="Freeform 270"/>
                  <p:cNvSpPr>
                    <a:spLocks/>
                  </p:cNvSpPr>
                  <p:nvPr/>
                </p:nvSpPr>
                <p:spPr bwMode="auto">
                  <a:xfrm>
                    <a:off x="844" y="3648"/>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3036" name="Group 271"/>
                <p:cNvGrpSpPr>
                  <a:grpSpLocks/>
                </p:cNvGrpSpPr>
                <p:nvPr/>
              </p:nvGrpSpPr>
              <p:grpSpPr bwMode="auto">
                <a:xfrm>
                  <a:off x="849" y="3651"/>
                  <a:ext cx="49" cy="22"/>
                  <a:chOff x="849" y="3651"/>
                  <a:chExt cx="49" cy="22"/>
                </a:xfrm>
              </p:grpSpPr>
              <p:sp>
                <p:nvSpPr>
                  <p:cNvPr id="413037" name="Freeform 272"/>
                  <p:cNvSpPr>
                    <a:spLocks/>
                  </p:cNvSpPr>
                  <p:nvPr/>
                </p:nvSpPr>
                <p:spPr bwMode="auto">
                  <a:xfrm>
                    <a:off x="849" y="3651"/>
                    <a:ext cx="12" cy="22"/>
                  </a:xfrm>
                  <a:custGeom>
                    <a:avLst/>
                    <a:gdLst>
                      <a:gd name="T0" fmla="*/ 0 w 25"/>
                      <a:gd name="T1" fmla="*/ 0 h 67"/>
                      <a:gd name="T2" fmla="*/ 0 w 25"/>
                      <a:gd name="T3" fmla="*/ 0 h 67"/>
                      <a:gd name="T4" fmla="*/ 0 w 25"/>
                      <a:gd name="T5" fmla="*/ 0 h 67"/>
                      <a:gd name="T6" fmla="*/ 0 w 25"/>
                      <a:gd name="T7" fmla="*/ 0 h 67"/>
                      <a:gd name="T8" fmla="*/ 0 w 25"/>
                      <a:gd name="T9" fmla="*/ 0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38" name="Freeform 273"/>
                  <p:cNvSpPr>
                    <a:spLocks/>
                  </p:cNvSpPr>
                  <p:nvPr/>
                </p:nvSpPr>
                <p:spPr bwMode="auto">
                  <a:xfrm>
                    <a:off x="854" y="3651"/>
                    <a:ext cx="37" cy="10"/>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39" name="Freeform 274"/>
                  <p:cNvSpPr>
                    <a:spLocks/>
                  </p:cNvSpPr>
                  <p:nvPr/>
                </p:nvSpPr>
                <p:spPr bwMode="auto">
                  <a:xfrm>
                    <a:off x="857" y="3662"/>
                    <a:ext cx="41" cy="11"/>
                  </a:xfrm>
                  <a:custGeom>
                    <a:avLst/>
                    <a:gdLst>
                      <a:gd name="T0" fmla="*/ 0 w 81"/>
                      <a:gd name="T1" fmla="*/ 0 h 35"/>
                      <a:gd name="T2" fmla="*/ 1 w 81"/>
                      <a:gd name="T3" fmla="*/ 0 h 35"/>
                      <a:gd name="T4" fmla="*/ 1 w 81"/>
                      <a:gd name="T5" fmla="*/ 0 h 35"/>
                      <a:gd name="T6" fmla="*/ 1 w 81"/>
                      <a:gd name="T7" fmla="*/ 0 h 35"/>
                      <a:gd name="T8" fmla="*/ 3 w 81"/>
                      <a:gd name="T9" fmla="*/ 0 h 35"/>
                      <a:gd name="T10" fmla="*/ 3 w 81"/>
                      <a:gd name="T11" fmla="*/ 0 h 35"/>
                      <a:gd name="T12" fmla="*/ 0 w 81"/>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2875" name="Group 275"/>
              <p:cNvGrpSpPr>
                <a:grpSpLocks/>
              </p:cNvGrpSpPr>
              <p:nvPr/>
            </p:nvGrpSpPr>
            <p:grpSpPr bwMode="auto">
              <a:xfrm>
                <a:off x="861" y="3665"/>
                <a:ext cx="99" cy="74"/>
                <a:chOff x="861" y="3665"/>
                <a:chExt cx="99" cy="74"/>
              </a:xfrm>
            </p:grpSpPr>
            <p:grpSp>
              <p:nvGrpSpPr>
                <p:cNvPr id="413012" name="Group 276"/>
                <p:cNvGrpSpPr>
                  <a:grpSpLocks/>
                </p:cNvGrpSpPr>
                <p:nvPr/>
              </p:nvGrpSpPr>
              <p:grpSpPr bwMode="auto">
                <a:xfrm>
                  <a:off x="861" y="3665"/>
                  <a:ext cx="50" cy="23"/>
                  <a:chOff x="861" y="3665"/>
                  <a:chExt cx="50" cy="23"/>
                </a:xfrm>
              </p:grpSpPr>
              <p:sp>
                <p:nvSpPr>
                  <p:cNvPr id="413029" name="Freeform 277"/>
                  <p:cNvSpPr>
                    <a:spLocks/>
                  </p:cNvSpPr>
                  <p:nvPr/>
                </p:nvSpPr>
                <p:spPr bwMode="auto">
                  <a:xfrm>
                    <a:off x="861" y="3665"/>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30" name="Freeform 278"/>
                  <p:cNvSpPr>
                    <a:spLocks/>
                  </p:cNvSpPr>
                  <p:nvPr/>
                </p:nvSpPr>
                <p:spPr bwMode="auto">
                  <a:xfrm>
                    <a:off x="865" y="3666"/>
                    <a:ext cx="38" cy="10"/>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31" name="Freeform 279"/>
                  <p:cNvSpPr>
                    <a:spLocks/>
                  </p:cNvSpPr>
                  <p:nvPr/>
                </p:nvSpPr>
                <p:spPr bwMode="auto">
                  <a:xfrm>
                    <a:off x="869" y="3676"/>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3013" name="Group 280"/>
                <p:cNvGrpSpPr>
                  <a:grpSpLocks/>
                </p:cNvGrpSpPr>
                <p:nvPr/>
              </p:nvGrpSpPr>
              <p:grpSpPr bwMode="auto">
                <a:xfrm>
                  <a:off x="873" y="3678"/>
                  <a:ext cx="49" cy="23"/>
                  <a:chOff x="873" y="3678"/>
                  <a:chExt cx="49" cy="23"/>
                </a:xfrm>
              </p:grpSpPr>
              <p:sp>
                <p:nvSpPr>
                  <p:cNvPr id="413026" name="Freeform 281"/>
                  <p:cNvSpPr>
                    <a:spLocks/>
                  </p:cNvSpPr>
                  <p:nvPr/>
                </p:nvSpPr>
                <p:spPr bwMode="auto">
                  <a:xfrm>
                    <a:off x="873" y="3678"/>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27" name="Freeform 282"/>
                  <p:cNvSpPr>
                    <a:spLocks/>
                  </p:cNvSpPr>
                  <p:nvPr/>
                </p:nvSpPr>
                <p:spPr bwMode="auto">
                  <a:xfrm>
                    <a:off x="878" y="3678"/>
                    <a:ext cx="37" cy="10"/>
                  </a:xfrm>
                  <a:custGeom>
                    <a:avLst/>
                    <a:gdLst>
                      <a:gd name="T0" fmla="*/ 0 w 75"/>
                      <a:gd name="T1" fmla="*/ 0 h 30"/>
                      <a:gd name="T2" fmla="*/ 1 w 75"/>
                      <a:gd name="T3" fmla="*/ 0 h 30"/>
                      <a:gd name="T4" fmla="*/ 1 w 75"/>
                      <a:gd name="T5" fmla="*/ 0 h 30"/>
                      <a:gd name="T6" fmla="*/ 1 w 75"/>
                      <a:gd name="T7" fmla="*/ 0 h 30"/>
                      <a:gd name="T8" fmla="*/ 2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28" name="Freeform 283"/>
                  <p:cNvSpPr>
                    <a:spLocks/>
                  </p:cNvSpPr>
                  <p:nvPr/>
                </p:nvSpPr>
                <p:spPr bwMode="auto">
                  <a:xfrm>
                    <a:off x="880" y="3688"/>
                    <a:ext cx="42" cy="13"/>
                  </a:xfrm>
                  <a:custGeom>
                    <a:avLst/>
                    <a:gdLst>
                      <a:gd name="T0" fmla="*/ 0 w 82"/>
                      <a:gd name="T1" fmla="*/ 0 h 38"/>
                      <a:gd name="T2" fmla="*/ 1 w 82"/>
                      <a:gd name="T3" fmla="*/ 0 h 38"/>
                      <a:gd name="T4" fmla="*/ 1 w 82"/>
                      <a:gd name="T5" fmla="*/ 0 h 38"/>
                      <a:gd name="T6" fmla="*/ 1 w 82"/>
                      <a:gd name="T7" fmla="*/ 0 h 38"/>
                      <a:gd name="T8" fmla="*/ 3 w 82"/>
                      <a:gd name="T9" fmla="*/ 0 h 38"/>
                      <a:gd name="T10" fmla="*/ 3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3014" name="Group 284"/>
                <p:cNvGrpSpPr>
                  <a:grpSpLocks/>
                </p:cNvGrpSpPr>
                <p:nvPr/>
              </p:nvGrpSpPr>
              <p:grpSpPr bwMode="auto">
                <a:xfrm>
                  <a:off x="886" y="3690"/>
                  <a:ext cx="49" cy="23"/>
                  <a:chOff x="886" y="3690"/>
                  <a:chExt cx="49" cy="23"/>
                </a:xfrm>
              </p:grpSpPr>
              <p:sp>
                <p:nvSpPr>
                  <p:cNvPr id="413023" name="Freeform 285"/>
                  <p:cNvSpPr>
                    <a:spLocks/>
                  </p:cNvSpPr>
                  <p:nvPr/>
                </p:nvSpPr>
                <p:spPr bwMode="auto">
                  <a:xfrm>
                    <a:off x="886" y="3690"/>
                    <a:ext cx="12" cy="23"/>
                  </a:xfrm>
                  <a:custGeom>
                    <a:avLst/>
                    <a:gdLst>
                      <a:gd name="T0" fmla="*/ 1 w 24"/>
                      <a:gd name="T1" fmla="*/ 0 h 70"/>
                      <a:gd name="T2" fmla="*/ 0 w 24"/>
                      <a:gd name="T3" fmla="*/ 0 h 70"/>
                      <a:gd name="T4" fmla="*/ 1 w 24"/>
                      <a:gd name="T5" fmla="*/ 0 h 70"/>
                      <a:gd name="T6" fmla="*/ 1 w 24"/>
                      <a:gd name="T7" fmla="*/ 0 h 70"/>
                      <a:gd name="T8" fmla="*/ 1 w 24"/>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24" name="Freeform 286"/>
                  <p:cNvSpPr>
                    <a:spLocks/>
                  </p:cNvSpPr>
                  <p:nvPr/>
                </p:nvSpPr>
                <p:spPr bwMode="auto">
                  <a:xfrm>
                    <a:off x="890" y="3691"/>
                    <a:ext cx="38" cy="10"/>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25" name="Freeform 287"/>
                  <p:cNvSpPr>
                    <a:spLocks/>
                  </p:cNvSpPr>
                  <p:nvPr/>
                </p:nvSpPr>
                <p:spPr bwMode="auto">
                  <a:xfrm>
                    <a:off x="893" y="3701"/>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3015" name="Group 288"/>
                <p:cNvGrpSpPr>
                  <a:grpSpLocks/>
                </p:cNvGrpSpPr>
                <p:nvPr/>
              </p:nvGrpSpPr>
              <p:grpSpPr bwMode="auto">
                <a:xfrm>
                  <a:off x="899" y="3703"/>
                  <a:ext cx="48" cy="23"/>
                  <a:chOff x="899" y="3703"/>
                  <a:chExt cx="48" cy="23"/>
                </a:xfrm>
              </p:grpSpPr>
              <p:sp>
                <p:nvSpPr>
                  <p:cNvPr id="413020" name="Freeform 289"/>
                  <p:cNvSpPr>
                    <a:spLocks/>
                  </p:cNvSpPr>
                  <p:nvPr/>
                </p:nvSpPr>
                <p:spPr bwMode="auto">
                  <a:xfrm>
                    <a:off x="899" y="3703"/>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21" name="Freeform 290"/>
                  <p:cNvSpPr>
                    <a:spLocks/>
                  </p:cNvSpPr>
                  <p:nvPr/>
                </p:nvSpPr>
                <p:spPr bwMode="auto">
                  <a:xfrm>
                    <a:off x="903" y="3703"/>
                    <a:ext cx="38" cy="10"/>
                  </a:xfrm>
                  <a:custGeom>
                    <a:avLst/>
                    <a:gdLst>
                      <a:gd name="T0" fmla="*/ 1 w 75"/>
                      <a:gd name="T1" fmla="*/ 0 h 30"/>
                      <a:gd name="T2" fmla="*/ 2 w 75"/>
                      <a:gd name="T3" fmla="*/ 0 h 30"/>
                      <a:gd name="T4" fmla="*/ 2 w 75"/>
                      <a:gd name="T5" fmla="*/ 0 h 30"/>
                      <a:gd name="T6" fmla="*/ 2 w 75"/>
                      <a:gd name="T7" fmla="*/ 0 h 30"/>
                      <a:gd name="T8" fmla="*/ 3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22" name="Freeform 291"/>
                  <p:cNvSpPr>
                    <a:spLocks/>
                  </p:cNvSpPr>
                  <p:nvPr/>
                </p:nvSpPr>
                <p:spPr bwMode="auto">
                  <a:xfrm>
                    <a:off x="907" y="3714"/>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3016" name="Group 292"/>
                <p:cNvGrpSpPr>
                  <a:grpSpLocks/>
                </p:cNvGrpSpPr>
                <p:nvPr/>
              </p:nvGrpSpPr>
              <p:grpSpPr bwMode="auto">
                <a:xfrm>
                  <a:off x="912" y="3716"/>
                  <a:ext cx="48" cy="23"/>
                  <a:chOff x="912" y="3716"/>
                  <a:chExt cx="48" cy="23"/>
                </a:xfrm>
              </p:grpSpPr>
              <p:sp>
                <p:nvSpPr>
                  <p:cNvPr id="413017" name="Freeform 293"/>
                  <p:cNvSpPr>
                    <a:spLocks/>
                  </p:cNvSpPr>
                  <p:nvPr/>
                </p:nvSpPr>
                <p:spPr bwMode="auto">
                  <a:xfrm>
                    <a:off x="912" y="3716"/>
                    <a:ext cx="11" cy="23"/>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18" name="Freeform 294"/>
                  <p:cNvSpPr>
                    <a:spLocks/>
                  </p:cNvSpPr>
                  <p:nvPr/>
                </p:nvSpPr>
                <p:spPr bwMode="auto">
                  <a:xfrm>
                    <a:off x="916" y="3717"/>
                    <a:ext cx="37" cy="9"/>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19" name="Freeform 295"/>
                  <p:cNvSpPr>
                    <a:spLocks/>
                  </p:cNvSpPr>
                  <p:nvPr/>
                </p:nvSpPr>
                <p:spPr bwMode="auto">
                  <a:xfrm>
                    <a:off x="919" y="3727"/>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2876" name="Group 296"/>
              <p:cNvGrpSpPr>
                <a:grpSpLocks/>
              </p:cNvGrpSpPr>
              <p:nvPr/>
            </p:nvGrpSpPr>
            <p:grpSpPr bwMode="auto">
              <a:xfrm>
                <a:off x="922" y="3727"/>
                <a:ext cx="49" cy="23"/>
                <a:chOff x="922" y="3727"/>
                <a:chExt cx="49" cy="23"/>
              </a:xfrm>
            </p:grpSpPr>
            <p:sp>
              <p:nvSpPr>
                <p:cNvPr id="413009" name="Freeform 297"/>
                <p:cNvSpPr>
                  <a:spLocks/>
                </p:cNvSpPr>
                <p:nvPr/>
              </p:nvSpPr>
              <p:spPr bwMode="auto">
                <a:xfrm>
                  <a:off x="922" y="3727"/>
                  <a:ext cx="12" cy="23"/>
                </a:xfrm>
                <a:custGeom>
                  <a:avLst/>
                  <a:gdLst>
                    <a:gd name="T0" fmla="*/ 1 w 24"/>
                    <a:gd name="T1" fmla="*/ 0 h 69"/>
                    <a:gd name="T2" fmla="*/ 0 w 24"/>
                    <a:gd name="T3" fmla="*/ 0 h 69"/>
                    <a:gd name="T4" fmla="*/ 1 w 24"/>
                    <a:gd name="T5" fmla="*/ 0 h 69"/>
                    <a:gd name="T6" fmla="*/ 1 w 24"/>
                    <a:gd name="T7" fmla="*/ 0 h 69"/>
                    <a:gd name="T8" fmla="*/ 1 w 24"/>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10" name="Freeform 298"/>
                <p:cNvSpPr>
                  <a:spLocks/>
                </p:cNvSpPr>
                <p:nvPr/>
              </p:nvSpPr>
              <p:spPr bwMode="auto">
                <a:xfrm>
                  <a:off x="927" y="3728"/>
                  <a:ext cx="36" cy="10"/>
                </a:xfrm>
                <a:custGeom>
                  <a:avLst/>
                  <a:gdLst>
                    <a:gd name="T0" fmla="*/ 1 w 72"/>
                    <a:gd name="T1" fmla="*/ 0 h 31"/>
                    <a:gd name="T2" fmla="*/ 2 w 72"/>
                    <a:gd name="T3" fmla="*/ 0 h 31"/>
                    <a:gd name="T4" fmla="*/ 2 w 72"/>
                    <a:gd name="T5" fmla="*/ 0 h 31"/>
                    <a:gd name="T6" fmla="*/ 2 w 72"/>
                    <a:gd name="T7" fmla="*/ 0 h 31"/>
                    <a:gd name="T8" fmla="*/ 3 w 72"/>
                    <a:gd name="T9" fmla="*/ 0 h 31"/>
                    <a:gd name="T10" fmla="*/ 1 w 72"/>
                    <a:gd name="T11" fmla="*/ 0 h 31"/>
                    <a:gd name="T12" fmla="*/ 1 w 72"/>
                    <a:gd name="T13" fmla="*/ 0 h 31"/>
                    <a:gd name="T14" fmla="*/ 0 w 72"/>
                    <a:gd name="T15" fmla="*/ 0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11" name="Freeform 299"/>
                <p:cNvSpPr>
                  <a:spLocks/>
                </p:cNvSpPr>
                <p:nvPr/>
              </p:nvSpPr>
              <p:spPr bwMode="auto">
                <a:xfrm>
                  <a:off x="930" y="3738"/>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877" name="Group 300"/>
              <p:cNvGrpSpPr>
                <a:grpSpLocks/>
              </p:cNvGrpSpPr>
              <p:nvPr/>
            </p:nvGrpSpPr>
            <p:grpSpPr bwMode="auto">
              <a:xfrm>
                <a:off x="895" y="3526"/>
                <a:ext cx="44" cy="23"/>
                <a:chOff x="895" y="3526"/>
                <a:chExt cx="44" cy="23"/>
              </a:xfrm>
            </p:grpSpPr>
            <p:sp>
              <p:nvSpPr>
                <p:cNvPr id="413006" name="Freeform 301"/>
                <p:cNvSpPr>
                  <a:spLocks/>
                </p:cNvSpPr>
                <p:nvPr/>
              </p:nvSpPr>
              <p:spPr bwMode="auto">
                <a:xfrm>
                  <a:off x="895" y="3526"/>
                  <a:ext cx="19" cy="23"/>
                </a:xfrm>
                <a:custGeom>
                  <a:avLst/>
                  <a:gdLst>
                    <a:gd name="T0" fmla="*/ 1 w 38"/>
                    <a:gd name="T1" fmla="*/ 0 h 69"/>
                    <a:gd name="T2" fmla="*/ 0 w 38"/>
                    <a:gd name="T3" fmla="*/ 0 h 69"/>
                    <a:gd name="T4" fmla="*/ 1 w 38"/>
                    <a:gd name="T5" fmla="*/ 0 h 69"/>
                    <a:gd name="T6" fmla="*/ 2 w 38"/>
                    <a:gd name="T7" fmla="*/ 0 h 69"/>
                    <a:gd name="T8" fmla="*/ 1 w 38"/>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07" name="Freeform 302"/>
                <p:cNvSpPr>
                  <a:spLocks/>
                </p:cNvSpPr>
                <p:nvPr/>
              </p:nvSpPr>
              <p:spPr bwMode="auto">
                <a:xfrm>
                  <a:off x="901" y="3526"/>
                  <a:ext cx="33" cy="12"/>
                </a:xfrm>
                <a:custGeom>
                  <a:avLst/>
                  <a:gdLst>
                    <a:gd name="T0" fmla="*/ 0 w 64"/>
                    <a:gd name="T1" fmla="*/ 0 h 35"/>
                    <a:gd name="T2" fmla="*/ 2 w 64"/>
                    <a:gd name="T3" fmla="*/ 0 h 35"/>
                    <a:gd name="T4" fmla="*/ 3 w 64"/>
                    <a:gd name="T5" fmla="*/ 0 h 35"/>
                    <a:gd name="T6" fmla="*/ 1 w 64"/>
                    <a:gd name="T7" fmla="*/ 0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08" name="Freeform 303"/>
                <p:cNvSpPr>
                  <a:spLocks/>
                </p:cNvSpPr>
                <p:nvPr/>
              </p:nvSpPr>
              <p:spPr bwMode="auto">
                <a:xfrm>
                  <a:off x="907" y="3538"/>
                  <a:ext cx="32" cy="11"/>
                </a:xfrm>
                <a:custGeom>
                  <a:avLst/>
                  <a:gdLst>
                    <a:gd name="T0" fmla="*/ 0 w 65"/>
                    <a:gd name="T1" fmla="*/ 0 h 31"/>
                    <a:gd name="T2" fmla="*/ 0 w 65"/>
                    <a:gd name="T3" fmla="*/ 0 h 31"/>
                    <a:gd name="T4" fmla="*/ 1 w 65"/>
                    <a:gd name="T5" fmla="*/ 0 h 31"/>
                    <a:gd name="T6" fmla="*/ 2 w 65"/>
                    <a:gd name="T7" fmla="*/ 0 h 31"/>
                    <a:gd name="T8" fmla="*/ 0 w 65"/>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878" name="Group 304"/>
              <p:cNvGrpSpPr>
                <a:grpSpLocks/>
              </p:cNvGrpSpPr>
              <p:nvPr/>
            </p:nvGrpSpPr>
            <p:grpSpPr bwMode="auto">
              <a:xfrm>
                <a:off x="907" y="3540"/>
                <a:ext cx="45" cy="22"/>
                <a:chOff x="907" y="3540"/>
                <a:chExt cx="45" cy="22"/>
              </a:xfrm>
            </p:grpSpPr>
            <p:sp>
              <p:nvSpPr>
                <p:cNvPr id="413003" name="Freeform 305"/>
                <p:cNvSpPr>
                  <a:spLocks/>
                </p:cNvSpPr>
                <p:nvPr/>
              </p:nvSpPr>
              <p:spPr bwMode="auto">
                <a:xfrm>
                  <a:off x="907" y="3540"/>
                  <a:ext cx="20" cy="22"/>
                </a:xfrm>
                <a:custGeom>
                  <a:avLst/>
                  <a:gdLst>
                    <a:gd name="T0" fmla="*/ 1 w 39"/>
                    <a:gd name="T1" fmla="*/ 0 h 68"/>
                    <a:gd name="T2" fmla="*/ 0 w 39"/>
                    <a:gd name="T3" fmla="*/ 0 h 68"/>
                    <a:gd name="T4" fmla="*/ 1 w 39"/>
                    <a:gd name="T5" fmla="*/ 0 h 68"/>
                    <a:gd name="T6" fmla="*/ 2 w 39"/>
                    <a:gd name="T7" fmla="*/ 0 h 68"/>
                    <a:gd name="T8" fmla="*/ 1 w 3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04" name="Freeform 306"/>
                <p:cNvSpPr>
                  <a:spLocks/>
                </p:cNvSpPr>
                <p:nvPr/>
              </p:nvSpPr>
              <p:spPr bwMode="auto">
                <a:xfrm>
                  <a:off x="914" y="3540"/>
                  <a:ext cx="32" cy="11"/>
                </a:xfrm>
                <a:custGeom>
                  <a:avLst/>
                  <a:gdLst>
                    <a:gd name="T0" fmla="*/ 0 w 64"/>
                    <a:gd name="T1" fmla="*/ 0 h 34"/>
                    <a:gd name="T2" fmla="*/ 2 w 64"/>
                    <a:gd name="T3" fmla="*/ 0 h 34"/>
                    <a:gd name="T4" fmla="*/ 2 w 64"/>
                    <a:gd name="T5" fmla="*/ 0 h 34"/>
                    <a:gd name="T6" fmla="*/ 1 w 64"/>
                    <a:gd name="T7" fmla="*/ 0 h 34"/>
                    <a:gd name="T8" fmla="*/ 0 w 64"/>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05" name="Freeform 307"/>
                <p:cNvSpPr>
                  <a:spLocks/>
                </p:cNvSpPr>
                <p:nvPr/>
              </p:nvSpPr>
              <p:spPr bwMode="auto">
                <a:xfrm>
                  <a:off x="919" y="3552"/>
                  <a:ext cx="33" cy="10"/>
                </a:xfrm>
                <a:custGeom>
                  <a:avLst/>
                  <a:gdLst>
                    <a:gd name="T0" fmla="*/ 0 w 66"/>
                    <a:gd name="T1" fmla="*/ 0 h 30"/>
                    <a:gd name="T2" fmla="*/ 1 w 66"/>
                    <a:gd name="T3" fmla="*/ 0 h 30"/>
                    <a:gd name="T4" fmla="*/ 2 w 66"/>
                    <a:gd name="T5" fmla="*/ 0 h 30"/>
                    <a:gd name="T6" fmla="*/ 3 w 66"/>
                    <a:gd name="T7" fmla="*/ 0 h 30"/>
                    <a:gd name="T8" fmla="*/ 0 w 66"/>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879" name="Group 308"/>
              <p:cNvGrpSpPr>
                <a:grpSpLocks/>
              </p:cNvGrpSpPr>
              <p:nvPr/>
            </p:nvGrpSpPr>
            <p:grpSpPr bwMode="auto">
              <a:xfrm>
                <a:off x="920" y="3553"/>
                <a:ext cx="45" cy="23"/>
                <a:chOff x="920" y="3553"/>
                <a:chExt cx="45" cy="23"/>
              </a:xfrm>
            </p:grpSpPr>
            <p:sp>
              <p:nvSpPr>
                <p:cNvPr id="413000" name="Freeform 309"/>
                <p:cNvSpPr>
                  <a:spLocks/>
                </p:cNvSpPr>
                <p:nvPr/>
              </p:nvSpPr>
              <p:spPr bwMode="auto">
                <a:xfrm>
                  <a:off x="920" y="3553"/>
                  <a:ext cx="20" cy="23"/>
                </a:xfrm>
                <a:custGeom>
                  <a:avLst/>
                  <a:gdLst>
                    <a:gd name="T0" fmla="*/ 0 w 41"/>
                    <a:gd name="T1" fmla="*/ 0 h 68"/>
                    <a:gd name="T2" fmla="*/ 0 w 41"/>
                    <a:gd name="T3" fmla="*/ 0 h 68"/>
                    <a:gd name="T4" fmla="*/ 0 w 41"/>
                    <a:gd name="T5" fmla="*/ 0 h 68"/>
                    <a:gd name="T6" fmla="*/ 1 w 41"/>
                    <a:gd name="T7" fmla="*/ 0 h 68"/>
                    <a:gd name="T8" fmla="*/ 0 w 41"/>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01" name="Freeform 310"/>
                <p:cNvSpPr>
                  <a:spLocks/>
                </p:cNvSpPr>
                <p:nvPr/>
              </p:nvSpPr>
              <p:spPr bwMode="auto">
                <a:xfrm>
                  <a:off x="927" y="3554"/>
                  <a:ext cx="32" cy="11"/>
                </a:xfrm>
                <a:custGeom>
                  <a:avLst/>
                  <a:gdLst>
                    <a:gd name="T0" fmla="*/ 0 w 63"/>
                    <a:gd name="T1" fmla="*/ 0 h 33"/>
                    <a:gd name="T2" fmla="*/ 2 w 63"/>
                    <a:gd name="T3" fmla="*/ 0 h 33"/>
                    <a:gd name="T4" fmla="*/ 2 w 63"/>
                    <a:gd name="T5" fmla="*/ 0 h 33"/>
                    <a:gd name="T6" fmla="*/ 1 w 63"/>
                    <a:gd name="T7" fmla="*/ 0 h 33"/>
                    <a:gd name="T8" fmla="*/ 0 w 63"/>
                    <a:gd name="T9" fmla="*/ 0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3002" name="Freeform 311"/>
                <p:cNvSpPr>
                  <a:spLocks/>
                </p:cNvSpPr>
                <p:nvPr/>
              </p:nvSpPr>
              <p:spPr bwMode="auto">
                <a:xfrm>
                  <a:off x="932" y="3566"/>
                  <a:ext cx="33" cy="10"/>
                </a:xfrm>
                <a:custGeom>
                  <a:avLst/>
                  <a:gdLst>
                    <a:gd name="T0" fmla="*/ 0 w 66"/>
                    <a:gd name="T1" fmla="*/ 0 h 30"/>
                    <a:gd name="T2" fmla="*/ 1 w 66"/>
                    <a:gd name="T3" fmla="*/ 0 h 30"/>
                    <a:gd name="T4" fmla="*/ 2 w 66"/>
                    <a:gd name="T5" fmla="*/ 0 h 30"/>
                    <a:gd name="T6" fmla="*/ 3 w 66"/>
                    <a:gd name="T7" fmla="*/ 0 h 30"/>
                    <a:gd name="T8" fmla="*/ 0 w 66"/>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880" name="Group 312"/>
              <p:cNvGrpSpPr>
                <a:grpSpLocks/>
              </p:cNvGrpSpPr>
              <p:nvPr/>
            </p:nvGrpSpPr>
            <p:grpSpPr bwMode="auto">
              <a:xfrm>
                <a:off x="934" y="3566"/>
                <a:ext cx="44" cy="23"/>
                <a:chOff x="934" y="3566"/>
                <a:chExt cx="44" cy="23"/>
              </a:xfrm>
            </p:grpSpPr>
            <p:sp>
              <p:nvSpPr>
                <p:cNvPr id="412997" name="Freeform 313"/>
                <p:cNvSpPr>
                  <a:spLocks/>
                </p:cNvSpPr>
                <p:nvPr/>
              </p:nvSpPr>
              <p:spPr bwMode="auto">
                <a:xfrm>
                  <a:off x="934" y="3566"/>
                  <a:ext cx="19" cy="23"/>
                </a:xfrm>
                <a:custGeom>
                  <a:avLst/>
                  <a:gdLst>
                    <a:gd name="T0" fmla="*/ 0 w 40"/>
                    <a:gd name="T1" fmla="*/ 0 h 68"/>
                    <a:gd name="T2" fmla="*/ 0 w 40"/>
                    <a:gd name="T3" fmla="*/ 0 h 68"/>
                    <a:gd name="T4" fmla="*/ 0 w 40"/>
                    <a:gd name="T5" fmla="*/ 0 h 68"/>
                    <a:gd name="T6" fmla="*/ 1 w 40"/>
                    <a:gd name="T7" fmla="*/ 0 h 68"/>
                    <a:gd name="T8" fmla="*/ 0 w 40"/>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98" name="Freeform 314"/>
                <p:cNvSpPr>
                  <a:spLocks/>
                </p:cNvSpPr>
                <p:nvPr/>
              </p:nvSpPr>
              <p:spPr bwMode="auto">
                <a:xfrm>
                  <a:off x="940" y="3567"/>
                  <a:ext cx="32" cy="11"/>
                </a:xfrm>
                <a:custGeom>
                  <a:avLst/>
                  <a:gdLst>
                    <a:gd name="T0" fmla="*/ 0 w 65"/>
                    <a:gd name="T1" fmla="*/ 0 h 35"/>
                    <a:gd name="T2" fmla="*/ 1 w 65"/>
                    <a:gd name="T3" fmla="*/ 0 h 35"/>
                    <a:gd name="T4" fmla="*/ 2 w 65"/>
                    <a:gd name="T5" fmla="*/ 0 h 35"/>
                    <a:gd name="T6" fmla="*/ 0 w 65"/>
                    <a:gd name="T7" fmla="*/ 0 h 35"/>
                    <a:gd name="T8" fmla="*/ 0 w 65"/>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99" name="Freeform 315"/>
                <p:cNvSpPr>
                  <a:spLocks/>
                </p:cNvSpPr>
                <p:nvPr/>
              </p:nvSpPr>
              <p:spPr bwMode="auto">
                <a:xfrm>
                  <a:off x="945" y="3579"/>
                  <a:ext cx="33" cy="9"/>
                </a:xfrm>
                <a:custGeom>
                  <a:avLst/>
                  <a:gdLst>
                    <a:gd name="T0" fmla="*/ 0 w 65"/>
                    <a:gd name="T1" fmla="*/ 0 h 28"/>
                    <a:gd name="T2" fmla="*/ 1 w 65"/>
                    <a:gd name="T3" fmla="*/ 0 h 28"/>
                    <a:gd name="T4" fmla="*/ 2 w 65"/>
                    <a:gd name="T5" fmla="*/ 0 h 28"/>
                    <a:gd name="T6" fmla="*/ 3 w 65"/>
                    <a:gd name="T7" fmla="*/ 0 h 28"/>
                    <a:gd name="T8" fmla="*/ 0 w 65"/>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881" name="Group 316"/>
              <p:cNvGrpSpPr>
                <a:grpSpLocks/>
              </p:cNvGrpSpPr>
              <p:nvPr/>
            </p:nvGrpSpPr>
            <p:grpSpPr bwMode="auto">
              <a:xfrm>
                <a:off x="949" y="3579"/>
                <a:ext cx="83" cy="63"/>
                <a:chOff x="949" y="3579"/>
                <a:chExt cx="83" cy="63"/>
              </a:xfrm>
            </p:grpSpPr>
            <p:grpSp>
              <p:nvGrpSpPr>
                <p:cNvPr id="412981" name="Group 317"/>
                <p:cNvGrpSpPr>
                  <a:grpSpLocks/>
                </p:cNvGrpSpPr>
                <p:nvPr/>
              </p:nvGrpSpPr>
              <p:grpSpPr bwMode="auto">
                <a:xfrm>
                  <a:off x="949" y="3579"/>
                  <a:ext cx="44" cy="23"/>
                  <a:chOff x="949" y="3579"/>
                  <a:chExt cx="44" cy="23"/>
                </a:xfrm>
              </p:grpSpPr>
              <p:sp>
                <p:nvSpPr>
                  <p:cNvPr id="412994" name="Freeform 318"/>
                  <p:cNvSpPr>
                    <a:spLocks/>
                  </p:cNvSpPr>
                  <p:nvPr/>
                </p:nvSpPr>
                <p:spPr bwMode="auto">
                  <a:xfrm>
                    <a:off x="949" y="3579"/>
                    <a:ext cx="19" cy="23"/>
                  </a:xfrm>
                  <a:custGeom>
                    <a:avLst/>
                    <a:gdLst>
                      <a:gd name="T0" fmla="*/ 1 w 38"/>
                      <a:gd name="T1" fmla="*/ 0 h 68"/>
                      <a:gd name="T2" fmla="*/ 0 w 38"/>
                      <a:gd name="T3" fmla="*/ 0 h 68"/>
                      <a:gd name="T4" fmla="*/ 1 w 38"/>
                      <a:gd name="T5" fmla="*/ 0 h 68"/>
                      <a:gd name="T6" fmla="*/ 2 w 38"/>
                      <a:gd name="T7" fmla="*/ 0 h 68"/>
                      <a:gd name="T8" fmla="*/ 1 w 38"/>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95" name="Freeform 319"/>
                  <p:cNvSpPr>
                    <a:spLocks/>
                  </p:cNvSpPr>
                  <p:nvPr/>
                </p:nvSpPr>
                <p:spPr bwMode="auto">
                  <a:xfrm>
                    <a:off x="955" y="3579"/>
                    <a:ext cx="32" cy="11"/>
                  </a:xfrm>
                  <a:custGeom>
                    <a:avLst/>
                    <a:gdLst>
                      <a:gd name="T0" fmla="*/ 0 w 66"/>
                      <a:gd name="T1" fmla="*/ 0 h 32"/>
                      <a:gd name="T2" fmla="*/ 1 w 66"/>
                      <a:gd name="T3" fmla="*/ 0 h 32"/>
                      <a:gd name="T4" fmla="*/ 2 w 66"/>
                      <a:gd name="T5" fmla="*/ 0 h 32"/>
                      <a:gd name="T6" fmla="*/ 0 w 66"/>
                      <a:gd name="T7" fmla="*/ 0 h 32"/>
                      <a:gd name="T8" fmla="*/ 0 w 66"/>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96" name="Freeform 320"/>
                  <p:cNvSpPr>
                    <a:spLocks/>
                  </p:cNvSpPr>
                  <p:nvPr/>
                </p:nvSpPr>
                <p:spPr bwMode="auto">
                  <a:xfrm>
                    <a:off x="960" y="3591"/>
                    <a:ext cx="33" cy="10"/>
                  </a:xfrm>
                  <a:custGeom>
                    <a:avLst/>
                    <a:gdLst>
                      <a:gd name="T0" fmla="*/ 0 w 65"/>
                      <a:gd name="T1" fmla="*/ 0 h 31"/>
                      <a:gd name="T2" fmla="*/ 1 w 65"/>
                      <a:gd name="T3" fmla="*/ 0 h 31"/>
                      <a:gd name="T4" fmla="*/ 2 w 65"/>
                      <a:gd name="T5" fmla="*/ 0 h 31"/>
                      <a:gd name="T6" fmla="*/ 3 w 65"/>
                      <a:gd name="T7" fmla="*/ 0 h 31"/>
                      <a:gd name="T8" fmla="*/ 0 w 65"/>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982" name="Group 321"/>
                <p:cNvGrpSpPr>
                  <a:grpSpLocks/>
                </p:cNvGrpSpPr>
                <p:nvPr/>
              </p:nvGrpSpPr>
              <p:grpSpPr bwMode="auto">
                <a:xfrm>
                  <a:off x="961" y="3592"/>
                  <a:ext cx="45" cy="23"/>
                  <a:chOff x="961" y="3592"/>
                  <a:chExt cx="45" cy="23"/>
                </a:xfrm>
              </p:grpSpPr>
              <p:sp>
                <p:nvSpPr>
                  <p:cNvPr id="412991" name="Freeform 322"/>
                  <p:cNvSpPr>
                    <a:spLocks/>
                  </p:cNvSpPr>
                  <p:nvPr/>
                </p:nvSpPr>
                <p:spPr bwMode="auto">
                  <a:xfrm>
                    <a:off x="961" y="3592"/>
                    <a:ext cx="20" cy="23"/>
                  </a:xfrm>
                  <a:custGeom>
                    <a:avLst/>
                    <a:gdLst>
                      <a:gd name="T0" fmla="*/ 1 w 40"/>
                      <a:gd name="T1" fmla="*/ 0 h 69"/>
                      <a:gd name="T2" fmla="*/ 0 w 40"/>
                      <a:gd name="T3" fmla="*/ 0 h 69"/>
                      <a:gd name="T4" fmla="*/ 1 w 40"/>
                      <a:gd name="T5" fmla="*/ 0 h 69"/>
                      <a:gd name="T6" fmla="*/ 2 w 40"/>
                      <a:gd name="T7" fmla="*/ 0 h 69"/>
                      <a:gd name="T8" fmla="*/ 1 w 40"/>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92" name="Freeform 323"/>
                  <p:cNvSpPr>
                    <a:spLocks/>
                  </p:cNvSpPr>
                  <p:nvPr/>
                </p:nvSpPr>
                <p:spPr bwMode="auto">
                  <a:xfrm>
                    <a:off x="968" y="3593"/>
                    <a:ext cx="33" cy="11"/>
                  </a:xfrm>
                  <a:custGeom>
                    <a:avLst/>
                    <a:gdLst>
                      <a:gd name="T0" fmla="*/ 0 w 66"/>
                      <a:gd name="T1" fmla="*/ 0 h 35"/>
                      <a:gd name="T2" fmla="*/ 2 w 66"/>
                      <a:gd name="T3" fmla="*/ 0 h 35"/>
                      <a:gd name="T4" fmla="*/ 3 w 66"/>
                      <a:gd name="T5" fmla="*/ 0 h 35"/>
                      <a:gd name="T6" fmla="*/ 1 w 66"/>
                      <a:gd name="T7" fmla="*/ 0 h 35"/>
                      <a:gd name="T8" fmla="*/ 0 w 66"/>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93" name="Freeform 324"/>
                  <p:cNvSpPr>
                    <a:spLocks/>
                  </p:cNvSpPr>
                  <p:nvPr/>
                </p:nvSpPr>
                <p:spPr bwMode="auto">
                  <a:xfrm>
                    <a:off x="973" y="3605"/>
                    <a:ext cx="33" cy="10"/>
                  </a:xfrm>
                  <a:custGeom>
                    <a:avLst/>
                    <a:gdLst>
                      <a:gd name="T0" fmla="*/ 0 w 66"/>
                      <a:gd name="T1" fmla="*/ 0 h 30"/>
                      <a:gd name="T2" fmla="*/ 1 w 66"/>
                      <a:gd name="T3" fmla="*/ 0 h 30"/>
                      <a:gd name="T4" fmla="*/ 2 w 66"/>
                      <a:gd name="T5" fmla="*/ 0 h 30"/>
                      <a:gd name="T6" fmla="*/ 3 w 66"/>
                      <a:gd name="T7" fmla="*/ 0 h 30"/>
                      <a:gd name="T8" fmla="*/ 0 w 66"/>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983" name="Group 325"/>
                <p:cNvGrpSpPr>
                  <a:grpSpLocks/>
                </p:cNvGrpSpPr>
                <p:nvPr/>
              </p:nvGrpSpPr>
              <p:grpSpPr bwMode="auto">
                <a:xfrm>
                  <a:off x="974" y="3606"/>
                  <a:ext cx="44" cy="23"/>
                  <a:chOff x="974" y="3606"/>
                  <a:chExt cx="44" cy="23"/>
                </a:xfrm>
              </p:grpSpPr>
              <p:sp>
                <p:nvSpPr>
                  <p:cNvPr id="412988" name="Freeform 326"/>
                  <p:cNvSpPr>
                    <a:spLocks/>
                  </p:cNvSpPr>
                  <p:nvPr/>
                </p:nvSpPr>
                <p:spPr bwMode="auto">
                  <a:xfrm>
                    <a:off x="974" y="3606"/>
                    <a:ext cx="19" cy="23"/>
                  </a:xfrm>
                  <a:custGeom>
                    <a:avLst/>
                    <a:gdLst>
                      <a:gd name="T0" fmla="*/ 0 w 40"/>
                      <a:gd name="T1" fmla="*/ 0 h 68"/>
                      <a:gd name="T2" fmla="*/ 0 w 40"/>
                      <a:gd name="T3" fmla="*/ 0 h 68"/>
                      <a:gd name="T4" fmla="*/ 0 w 40"/>
                      <a:gd name="T5" fmla="*/ 0 h 68"/>
                      <a:gd name="T6" fmla="*/ 1 w 40"/>
                      <a:gd name="T7" fmla="*/ 0 h 68"/>
                      <a:gd name="T8" fmla="*/ 0 w 40"/>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89" name="Freeform 327"/>
                  <p:cNvSpPr>
                    <a:spLocks/>
                  </p:cNvSpPr>
                  <p:nvPr/>
                </p:nvSpPr>
                <p:spPr bwMode="auto">
                  <a:xfrm>
                    <a:off x="980" y="3606"/>
                    <a:ext cx="32" cy="12"/>
                  </a:xfrm>
                  <a:custGeom>
                    <a:avLst/>
                    <a:gdLst>
                      <a:gd name="T0" fmla="*/ 0 w 65"/>
                      <a:gd name="T1" fmla="*/ 0 h 35"/>
                      <a:gd name="T2" fmla="*/ 1 w 65"/>
                      <a:gd name="T3" fmla="*/ 0 h 35"/>
                      <a:gd name="T4" fmla="*/ 2 w 65"/>
                      <a:gd name="T5" fmla="*/ 0 h 35"/>
                      <a:gd name="T6" fmla="*/ 0 w 65"/>
                      <a:gd name="T7" fmla="*/ 0 h 35"/>
                      <a:gd name="T8" fmla="*/ 0 w 65"/>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90" name="Freeform 328"/>
                  <p:cNvSpPr>
                    <a:spLocks/>
                  </p:cNvSpPr>
                  <p:nvPr/>
                </p:nvSpPr>
                <p:spPr bwMode="auto">
                  <a:xfrm>
                    <a:off x="986" y="3619"/>
                    <a:ext cx="32" cy="9"/>
                  </a:xfrm>
                  <a:custGeom>
                    <a:avLst/>
                    <a:gdLst>
                      <a:gd name="T0" fmla="*/ 0 w 65"/>
                      <a:gd name="T1" fmla="*/ 0 h 29"/>
                      <a:gd name="T2" fmla="*/ 0 w 65"/>
                      <a:gd name="T3" fmla="*/ 0 h 29"/>
                      <a:gd name="T4" fmla="*/ 1 w 65"/>
                      <a:gd name="T5" fmla="*/ 0 h 29"/>
                      <a:gd name="T6" fmla="*/ 2 w 65"/>
                      <a:gd name="T7" fmla="*/ 0 h 29"/>
                      <a:gd name="T8" fmla="*/ 0 w 65"/>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984" name="Group 329"/>
                <p:cNvGrpSpPr>
                  <a:grpSpLocks/>
                </p:cNvGrpSpPr>
                <p:nvPr/>
              </p:nvGrpSpPr>
              <p:grpSpPr bwMode="auto">
                <a:xfrm>
                  <a:off x="987" y="3619"/>
                  <a:ext cx="45" cy="23"/>
                  <a:chOff x="987" y="3619"/>
                  <a:chExt cx="45" cy="23"/>
                </a:xfrm>
              </p:grpSpPr>
              <p:sp>
                <p:nvSpPr>
                  <p:cNvPr id="412985" name="Freeform 330"/>
                  <p:cNvSpPr>
                    <a:spLocks/>
                  </p:cNvSpPr>
                  <p:nvPr/>
                </p:nvSpPr>
                <p:spPr bwMode="auto">
                  <a:xfrm>
                    <a:off x="987" y="3619"/>
                    <a:ext cx="20" cy="23"/>
                  </a:xfrm>
                  <a:custGeom>
                    <a:avLst/>
                    <a:gdLst>
                      <a:gd name="T0" fmla="*/ 1 w 39"/>
                      <a:gd name="T1" fmla="*/ 0 h 68"/>
                      <a:gd name="T2" fmla="*/ 0 w 39"/>
                      <a:gd name="T3" fmla="*/ 0 h 68"/>
                      <a:gd name="T4" fmla="*/ 1 w 39"/>
                      <a:gd name="T5" fmla="*/ 0 h 68"/>
                      <a:gd name="T6" fmla="*/ 2 w 39"/>
                      <a:gd name="T7" fmla="*/ 0 h 68"/>
                      <a:gd name="T8" fmla="*/ 1 w 3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86" name="Freeform 331"/>
                  <p:cNvSpPr>
                    <a:spLocks/>
                  </p:cNvSpPr>
                  <p:nvPr/>
                </p:nvSpPr>
                <p:spPr bwMode="auto">
                  <a:xfrm>
                    <a:off x="994" y="3620"/>
                    <a:ext cx="32" cy="11"/>
                  </a:xfrm>
                  <a:custGeom>
                    <a:avLst/>
                    <a:gdLst>
                      <a:gd name="T0" fmla="*/ 0 w 64"/>
                      <a:gd name="T1" fmla="*/ 0 h 33"/>
                      <a:gd name="T2" fmla="*/ 2 w 64"/>
                      <a:gd name="T3" fmla="*/ 0 h 33"/>
                      <a:gd name="T4" fmla="*/ 2 w 64"/>
                      <a:gd name="T5" fmla="*/ 0 h 33"/>
                      <a:gd name="T6" fmla="*/ 1 w 64"/>
                      <a:gd name="T7" fmla="*/ 0 h 33"/>
                      <a:gd name="T8" fmla="*/ 0 w 64"/>
                      <a:gd name="T9" fmla="*/ 0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87" name="Freeform 332"/>
                  <p:cNvSpPr>
                    <a:spLocks/>
                  </p:cNvSpPr>
                  <p:nvPr/>
                </p:nvSpPr>
                <p:spPr bwMode="auto">
                  <a:xfrm>
                    <a:off x="999" y="3632"/>
                    <a:ext cx="33" cy="9"/>
                  </a:xfrm>
                  <a:custGeom>
                    <a:avLst/>
                    <a:gdLst>
                      <a:gd name="T0" fmla="*/ 0 w 65"/>
                      <a:gd name="T1" fmla="*/ 0 h 29"/>
                      <a:gd name="T2" fmla="*/ 1 w 65"/>
                      <a:gd name="T3" fmla="*/ 0 h 29"/>
                      <a:gd name="T4" fmla="*/ 2 w 65"/>
                      <a:gd name="T5" fmla="*/ 0 h 29"/>
                      <a:gd name="T6" fmla="*/ 3 w 65"/>
                      <a:gd name="T7" fmla="*/ 0 h 29"/>
                      <a:gd name="T8" fmla="*/ 0 w 65"/>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2882" name="Group 333"/>
              <p:cNvGrpSpPr>
                <a:grpSpLocks/>
              </p:cNvGrpSpPr>
              <p:nvPr/>
            </p:nvGrpSpPr>
            <p:grpSpPr bwMode="auto">
              <a:xfrm>
                <a:off x="1002" y="3632"/>
                <a:ext cx="83" cy="63"/>
                <a:chOff x="1002" y="3632"/>
                <a:chExt cx="83" cy="63"/>
              </a:xfrm>
            </p:grpSpPr>
            <p:grpSp>
              <p:nvGrpSpPr>
                <p:cNvPr id="412965" name="Group 334"/>
                <p:cNvGrpSpPr>
                  <a:grpSpLocks/>
                </p:cNvGrpSpPr>
                <p:nvPr/>
              </p:nvGrpSpPr>
              <p:grpSpPr bwMode="auto">
                <a:xfrm>
                  <a:off x="1002" y="3632"/>
                  <a:ext cx="44" cy="22"/>
                  <a:chOff x="1002" y="3632"/>
                  <a:chExt cx="44" cy="22"/>
                </a:xfrm>
              </p:grpSpPr>
              <p:sp>
                <p:nvSpPr>
                  <p:cNvPr id="412978" name="Freeform 335"/>
                  <p:cNvSpPr>
                    <a:spLocks/>
                  </p:cNvSpPr>
                  <p:nvPr/>
                </p:nvSpPr>
                <p:spPr bwMode="auto">
                  <a:xfrm>
                    <a:off x="1002" y="3632"/>
                    <a:ext cx="19" cy="22"/>
                  </a:xfrm>
                  <a:custGeom>
                    <a:avLst/>
                    <a:gdLst>
                      <a:gd name="T0" fmla="*/ 1 w 38"/>
                      <a:gd name="T1" fmla="*/ 0 h 68"/>
                      <a:gd name="T2" fmla="*/ 0 w 38"/>
                      <a:gd name="T3" fmla="*/ 0 h 68"/>
                      <a:gd name="T4" fmla="*/ 1 w 38"/>
                      <a:gd name="T5" fmla="*/ 0 h 68"/>
                      <a:gd name="T6" fmla="*/ 2 w 38"/>
                      <a:gd name="T7" fmla="*/ 0 h 68"/>
                      <a:gd name="T8" fmla="*/ 1 w 38"/>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79" name="Freeform 336"/>
                  <p:cNvSpPr>
                    <a:spLocks/>
                  </p:cNvSpPr>
                  <p:nvPr/>
                </p:nvSpPr>
                <p:spPr bwMode="auto">
                  <a:xfrm>
                    <a:off x="1008" y="3632"/>
                    <a:ext cx="33" cy="12"/>
                  </a:xfrm>
                  <a:custGeom>
                    <a:avLst/>
                    <a:gdLst>
                      <a:gd name="T0" fmla="*/ 0 w 65"/>
                      <a:gd name="T1" fmla="*/ 0 h 35"/>
                      <a:gd name="T2" fmla="*/ 2 w 65"/>
                      <a:gd name="T3" fmla="*/ 0 h 35"/>
                      <a:gd name="T4" fmla="*/ 3 w 65"/>
                      <a:gd name="T5" fmla="*/ 0 h 35"/>
                      <a:gd name="T6" fmla="*/ 1 w 65"/>
                      <a:gd name="T7" fmla="*/ 0 h 35"/>
                      <a:gd name="T8" fmla="*/ 0 w 65"/>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80" name="Freeform 337"/>
                  <p:cNvSpPr>
                    <a:spLocks/>
                  </p:cNvSpPr>
                  <p:nvPr/>
                </p:nvSpPr>
                <p:spPr bwMode="auto">
                  <a:xfrm>
                    <a:off x="1013" y="3644"/>
                    <a:ext cx="33" cy="10"/>
                  </a:xfrm>
                  <a:custGeom>
                    <a:avLst/>
                    <a:gdLst>
                      <a:gd name="T0" fmla="*/ 0 w 66"/>
                      <a:gd name="T1" fmla="*/ 0 h 28"/>
                      <a:gd name="T2" fmla="*/ 1 w 66"/>
                      <a:gd name="T3" fmla="*/ 0 h 28"/>
                      <a:gd name="T4" fmla="*/ 2 w 66"/>
                      <a:gd name="T5" fmla="*/ 0 h 28"/>
                      <a:gd name="T6" fmla="*/ 3 w 66"/>
                      <a:gd name="T7" fmla="*/ 0 h 28"/>
                      <a:gd name="T8" fmla="*/ 0 w 66"/>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966" name="Group 338"/>
                <p:cNvGrpSpPr>
                  <a:grpSpLocks/>
                </p:cNvGrpSpPr>
                <p:nvPr/>
              </p:nvGrpSpPr>
              <p:grpSpPr bwMode="auto">
                <a:xfrm>
                  <a:off x="1014" y="3645"/>
                  <a:ext cx="44" cy="23"/>
                  <a:chOff x="1014" y="3645"/>
                  <a:chExt cx="44" cy="23"/>
                </a:xfrm>
              </p:grpSpPr>
              <p:sp>
                <p:nvSpPr>
                  <p:cNvPr id="412975" name="Freeform 339"/>
                  <p:cNvSpPr>
                    <a:spLocks/>
                  </p:cNvSpPr>
                  <p:nvPr/>
                </p:nvSpPr>
                <p:spPr bwMode="auto">
                  <a:xfrm>
                    <a:off x="1014" y="3645"/>
                    <a:ext cx="19" cy="23"/>
                  </a:xfrm>
                  <a:custGeom>
                    <a:avLst/>
                    <a:gdLst>
                      <a:gd name="T0" fmla="*/ 0 w 40"/>
                      <a:gd name="T1" fmla="*/ 0 h 68"/>
                      <a:gd name="T2" fmla="*/ 0 w 40"/>
                      <a:gd name="T3" fmla="*/ 0 h 68"/>
                      <a:gd name="T4" fmla="*/ 0 w 40"/>
                      <a:gd name="T5" fmla="*/ 0 h 68"/>
                      <a:gd name="T6" fmla="*/ 1 w 40"/>
                      <a:gd name="T7" fmla="*/ 0 h 68"/>
                      <a:gd name="T8" fmla="*/ 0 w 40"/>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76" name="Freeform 340"/>
                  <p:cNvSpPr>
                    <a:spLocks/>
                  </p:cNvSpPr>
                  <p:nvPr/>
                </p:nvSpPr>
                <p:spPr bwMode="auto">
                  <a:xfrm>
                    <a:off x="1021" y="3646"/>
                    <a:ext cx="32" cy="11"/>
                  </a:xfrm>
                  <a:custGeom>
                    <a:avLst/>
                    <a:gdLst>
                      <a:gd name="T0" fmla="*/ 0 w 63"/>
                      <a:gd name="T1" fmla="*/ 0 h 33"/>
                      <a:gd name="T2" fmla="*/ 2 w 63"/>
                      <a:gd name="T3" fmla="*/ 0 h 33"/>
                      <a:gd name="T4" fmla="*/ 2 w 63"/>
                      <a:gd name="T5" fmla="*/ 0 h 33"/>
                      <a:gd name="T6" fmla="*/ 1 w 63"/>
                      <a:gd name="T7" fmla="*/ 0 h 33"/>
                      <a:gd name="T8" fmla="*/ 0 w 63"/>
                      <a:gd name="T9" fmla="*/ 0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77" name="Freeform 341"/>
                  <p:cNvSpPr>
                    <a:spLocks/>
                  </p:cNvSpPr>
                  <p:nvPr/>
                </p:nvSpPr>
                <p:spPr bwMode="auto">
                  <a:xfrm>
                    <a:off x="1026" y="3658"/>
                    <a:ext cx="32" cy="10"/>
                  </a:xfrm>
                  <a:custGeom>
                    <a:avLst/>
                    <a:gdLst>
                      <a:gd name="T0" fmla="*/ 0 w 65"/>
                      <a:gd name="T1" fmla="*/ 0 h 30"/>
                      <a:gd name="T2" fmla="*/ 0 w 65"/>
                      <a:gd name="T3" fmla="*/ 0 h 30"/>
                      <a:gd name="T4" fmla="*/ 1 w 65"/>
                      <a:gd name="T5" fmla="*/ 0 h 30"/>
                      <a:gd name="T6" fmla="*/ 2 w 65"/>
                      <a:gd name="T7" fmla="*/ 0 h 30"/>
                      <a:gd name="T8" fmla="*/ 0 w 65"/>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967" name="Group 342"/>
                <p:cNvGrpSpPr>
                  <a:grpSpLocks/>
                </p:cNvGrpSpPr>
                <p:nvPr/>
              </p:nvGrpSpPr>
              <p:grpSpPr bwMode="auto">
                <a:xfrm>
                  <a:off x="1027" y="3659"/>
                  <a:ext cx="45" cy="23"/>
                  <a:chOff x="1027" y="3659"/>
                  <a:chExt cx="45" cy="23"/>
                </a:xfrm>
              </p:grpSpPr>
              <p:sp>
                <p:nvSpPr>
                  <p:cNvPr id="412972" name="Freeform 343"/>
                  <p:cNvSpPr>
                    <a:spLocks/>
                  </p:cNvSpPr>
                  <p:nvPr/>
                </p:nvSpPr>
                <p:spPr bwMode="auto">
                  <a:xfrm>
                    <a:off x="1027" y="3659"/>
                    <a:ext cx="20" cy="23"/>
                  </a:xfrm>
                  <a:custGeom>
                    <a:avLst/>
                    <a:gdLst>
                      <a:gd name="T0" fmla="*/ 1 w 39"/>
                      <a:gd name="T1" fmla="*/ 0 h 70"/>
                      <a:gd name="T2" fmla="*/ 0 w 39"/>
                      <a:gd name="T3" fmla="*/ 0 h 70"/>
                      <a:gd name="T4" fmla="*/ 1 w 39"/>
                      <a:gd name="T5" fmla="*/ 0 h 70"/>
                      <a:gd name="T6" fmla="*/ 2 w 39"/>
                      <a:gd name="T7" fmla="*/ 0 h 70"/>
                      <a:gd name="T8" fmla="*/ 1 w 39"/>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73" name="Freeform 344"/>
                  <p:cNvSpPr>
                    <a:spLocks/>
                  </p:cNvSpPr>
                  <p:nvPr/>
                </p:nvSpPr>
                <p:spPr bwMode="auto">
                  <a:xfrm>
                    <a:off x="1033" y="3659"/>
                    <a:ext cx="33" cy="11"/>
                  </a:xfrm>
                  <a:custGeom>
                    <a:avLst/>
                    <a:gdLst>
                      <a:gd name="T0" fmla="*/ 0 w 64"/>
                      <a:gd name="T1" fmla="*/ 0 h 34"/>
                      <a:gd name="T2" fmla="*/ 2 w 64"/>
                      <a:gd name="T3" fmla="*/ 0 h 34"/>
                      <a:gd name="T4" fmla="*/ 3 w 64"/>
                      <a:gd name="T5" fmla="*/ 0 h 34"/>
                      <a:gd name="T6" fmla="*/ 1 w 64"/>
                      <a:gd name="T7" fmla="*/ 0 h 34"/>
                      <a:gd name="T8" fmla="*/ 0 w 64"/>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74" name="Freeform 345"/>
                  <p:cNvSpPr>
                    <a:spLocks/>
                  </p:cNvSpPr>
                  <p:nvPr/>
                </p:nvSpPr>
                <p:spPr bwMode="auto">
                  <a:xfrm>
                    <a:off x="1039" y="3671"/>
                    <a:ext cx="33" cy="10"/>
                  </a:xfrm>
                  <a:custGeom>
                    <a:avLst/>
                    <a:gdLst>
                      <a:gd name="T0" fmla="*/ 0 w 66"/>
                      <a:gd name="T1" fmla="*/ 0 h 30"/>
                      <a:gd name="T2" fmla="*/ 1 w 66"/>
                      <a:gd name="T3" fmla="*/ 0 h 30"/>
                      <a:gd name="T4" fmla="*/ 2 w 66"/>
                      <a:gd name="T5" fmla="*/ 0 h 30"/>
                      <a:gd name="T6" fmla="*/ 3 w 66"/>
                      <a:gd name="T7" fmla="*/ 0 h 30"/>
                      <a:gd name="T8" fmla="*/ 0 w 66"/>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968" name="Group 346"/>
                <p:cNvGrpSpPr>
                  <a:grpSpLocks/>
                </p:cNvGrpSpPr>
                <p:nvPr/>
              </p:nvGrpSpPr>
              <p:grpSpPr bwMode="auto">
                <a:xfrm>
                  <a:off x="1040" y="3672"/>
                  <a:ext cx="45" cy="23"/>
                  <a:chOff x="1040" y="3672"/>
                  <a:chExt cx="45" cy="23"/>
                </a:xfrm>
              </p:grpSpPr>
              <p:sp>
                <p:nvSpPr>
                  <p:cNvPr id="412969" name="Freeform 347"/>
                  <p:cNvSpPr>
                    <a:spLocks/>
                  </p:cNvSpPr>
                  <p:nvPr/>
                </p:nvSpPr>
                <p:spPr bwMode="auto">
                  <a:xfrm>
                    <a:off x="1040" y="3672"/>
                    <a:ext cx="20" cy="23"/>
                  </a:xfrm>
                  <a:custGeom>
                    <a:avLst/>
                    <a:gdLst>
                      <a:gd name="T0" fmla="*/ 0 w 41"/>
                      <a:gd name="T1" fmla="*/ 0 h 70"/>
                      <a:gd name="T2" fmla="*/ 0 w 41"/>
                      <a:gd name="T3" fmla="*/ 0 h 70"/>
                      <a:gd name="T4" fmla="*/ 0 w 41"/>
                      <a:gd name="T5" fmla="*/ 0 h 70"/>
                      <a:gd name="T6" fmla="*/ 1 w 41"/>
                      <a:gd name="T7" fmla="*/ 0 h 70"/>
                      <a:gd name="T8" fmla="*/ 0 w 41"/>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70" name="Freeform 348"/>
                  <p:cNvSpPr>
                    <a:spLocks/>
                  </p:cNvSpPr>
                  <p:nvPr/>
                </p:nvSpPr>
                <p:spPr bwMode="auto">
                  <a:xfrm>
                    <a:off x="1047" y="3672"/>
                    <a:ext cx="32" cy="12"/>
                  </a:xfrm>
                  <a:custGeom>
                    <a:avLst/>
                    <a:gdLst>
                      <a:gd name="T0" fmla="*/ 0 w 65"/>
                      <a:gd name="T1" fmla="*/ 0 h 34"/>
                      <a:gd name="T2" fmla="*/ 1 w 65"/>
                      <a:gd name="T3" fmla="*/ 0 h 34"/>
                      <a:gd name="T4" fmla="*/ 2 w 65"/>
                      <a:gd name="T5" fmla="*/ 0 h 34"/>
                      <a:gd name="T6" fmla="*/ 0 w 65"/>
                      <a:gd name="T7" fmla="*/ 0 h 34"/>
                      <a:gd name="T8" fmla="*/ 0 w 65"/>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71" name="Freeform 349"/>
                  <p:cNvSpPr>
                    <a:spLocks/>
                  </p:cNvSpPr>
                  <p:nvPr/>
                </p:nvSpPr>
                <p:spPr bwMode="auto">
                  <a:xfrm>
                    <a:off x="1053" y="3685"/>
                    <a:ext cx="32" cy="9"/>
                  </a:xfrm>
                  <a:custGeom>
                    <a:avLst/>
                    <a:gdLst>
                      <a:gd name="T0" fmla="*/ 0 w 66"/>
                      <a:gd name="T1" fmla="*/ 0 h 28"/>
                      <a:gd name="T2" fmla="*/ 0 w 66"/>
                      <a:gd name="T3" fmla="*/ 0 h 28"/>
                      <a:gd name="T4" fmla="*/ 1 w 66"/>
                      <a:gd name="T5" fmla="*/ 0 h 28"/>
                      <a:gd name="T6" fmla="*/ 2 w 66"/>
                      <a:gd name="T7" fmla="*/ 0 h 28"/>
                      <a:gd name="T8" fmla="*/ 0 w 66"/>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2883" name="Group 350"/>
              <p:cNvGrpSpPr>
                <a:grpSpLocks/>
              </p:cNvGrpSpPr>
              <p:nvPr/>
            </p:nvGrpSpPr>
            <p:grpSpPr bwMode="auto">
              <a:xfrm>
                <a:off x="1054" y="3685"/>
                <a:ext cx="45" cy="23"/>
                <a:chOff x="1054" y="3685"/>
                <a:chExt cx="45" cy="23"/>
              </a:xfrm>
            </p:grpSpPr>
            <p:sp>
              <p:nvSpPr>
                <p:cNvPr id="412962" name="Freeform 351"/>
                <p:cNvSpPr>
                  <a:spLocks/>
                </p:cNvSpPr>
                <p:nvPr/>
              </p:nvSpPr>
              <p:spPr bwMode="auto">
                <a:xfrm>
                  <a:off x="1054" y="3685"/>
                  <a:ext cx="20" cy="23"/>
                </a:xfrm>
                <a:custGeom>
                  <a:avLst/>
                  <a:gdLst>
                    <a:gd name="T0" fmla="*/ 1 w 39"/>
                    <a:gd name="T1" fmla="*/ 0 h 70"/>
                    <a:gd name="T2" fmla="*/ 0 w 39"/>
                    <a:gd name="T3" fmla="*/ 0 h 70"/>
                    <a:gd name="T4" fmla="*/ 1 w 39"/>
                    <a:gd name="T5" fmla="*/ 0 h 70"/>
                    <a:gd name="T6" fmla="*/ 2 w 39"/>
                    <a:gd name="T7" fmla="*/ 0 h 70"/>
                    <a:gd name="T8" fmla="*/ 1 w 39"/>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63" name="Freeform 352"/>
                <p:cNvSpPr>
                  <a:spLocks/>
                </p:cNvSpPr>
                <p:nvPr/>
              </p:nvSpPr>
              <p:spPr bwMode="auto">
                <a:xfrm>
                  <a:off x="1061" y="3685"/>
                  <a:ext cx="32" cy="12"/>
                </a:xfrm>
                <a:custGeom>
                  <a:avLst/>
                  <a:gdLst>
                    <a:gd name="T0" fmla="*/ 0 w 63"/>
                    <a:gd name="T1" fmla="*/ 0 h 35"/>
                    <a:gd name="T2" fmla="*/ 2 w 63"/>
                    <a:gd name="T3" fmla="*/ 0 h 35"/>
                    <a:gd name="T4" fmla="*/ 2 w 63"/>
                    <a:gd name="T5" fmla="*/ 0 h 35"/>
                    <a:gd name="T6" fmla="*/ 1 w 63"/>
                    <a:gd name="T7" fmla="*/ 0 h 35"/>
                    <a:gd name="T8" fmla="*/ 0 w 63"/>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64" name="Freeform 353"/>
                <p:cNvSpPr>
                  <a:spLocks/>
                </p:cNvSpPr>
                <p:nvPr/>
              </p:nvSpPr>
              <p:spPr bwMode="auto">
                <a:xfrm>
                  <a:off x="1066" y="3697"/>
                  <a:ext cx="33" cy="10"/>
                </a:xfrm>
                <a:custGeom>
                  <a:avLst/>
                  <a:gdLst>
                    <a:gd name="T0" fmla="*/ 0 w 64"/>
                    <a:gd name="T1" fmla="*/ 0 h 30"/>
                    <a:gd name="T2" fmla="*/ 1 w 64"/>
                    <a:gd name="T3" fmla="*/ 0 h 30"/>
                    <a:gd name="T4" fmla="*/ 2 w 64"/>
                    <a:gd name="T5" fmla="*/ 0 h 30"/>
                    <a:gd name="T6" fmla="*/ 3 w 64"/>
                    <a:gd name="T7" fmla="*/ 0 h 30"/>
                    <a:gd name="T8" fmla="*/ 0 w 64"/>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884" name="Group 354"/>
              <p:cNvGrpSpPr>
                <a:grpSpLocks/>
              </p:cNvGrpSpPr>
              <p:nvPr/>
            </p:nvGrpSpPr>
            <p:grpSpPr bwMode="auto">
              <a:xfrm>
                <a:off x="1067" y="3698"/>
                <a:ext cx="45" cy="23"/>
                <a:chOff x="1067" y="3698"/>
                <a:chExt cx="45" cy="23"/>
              </a:xfrm>
            </p:grpSpPr>
            <p:sp>
              <p:nvSpPr>
                <p:cNvPr id="412959" name="Freeform 355"/>
                <p:cNvSpPr>
                  <a:spLocks/>
                </p:cNvSpPr>
                <p:nvPr/>
              </p:nvSpPr>
              <p:spPr bwMode="auto">
                <a:xfrm>
                  <a:off x="1067" y="3698"/>
                  <a:ext cx="20" cy="23"/>
                </a:xfrm>
                <a:custGeom>
                  <a:avLst/>
                  <a:gdLst>
                    <a:gd name="T0" fmla="*/ 1 w 39"/>
                    <a:gd name="T1" fmla="*/ 0 h 69"/>
                    <a:gd name="T2" fmla="*/ 0 w 39"/>
                    <a:gd name="T3" fmla="*/ 0 h 69"/>
                    <a:gd name="T4" fmla="*/ 1 w 39"/>
                    <a:gd name="T5" fmla="*/ 0 h 69"/>
                    <a:gd name="T6" fmla="*/ 2 w 39"/>
                    <a:gd name="T7" fmla="*/ 0 h 69"/>
                    <a:gd name="T8" fmla="*/ 1 w 39"/>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60" name="Freeform 356"/>
                <p:cNvSpPr>
                  <a:spLocks/>
                </p:cNvSpPr>
                <p:nvPr/>
              </p:nvSpPr>
              <p:spPr bwMode="auto">
                <a:xfrm>
                  <a:off x="1074" y="3699"/>
                  <a:ext cx="32" cy="11"/>
                </a:xfrm>
                <a:custGeom>
                  <a:avLst/>
                  <a:gdLst>
                    <a:gd name="T0" fmla="*/ 0 w 64"/>
                    <a:gd name="T1" fmla="*/ 0 h 34"/>
                    <a:gd name="T2" fmla="*/ 2 w 64"/>
                    <a:gd name="T3" fmla="*/ 0 h 34"/>
                    <a:gd name="T4" fmla="*/ 2 w 64"/>
                    <a:gd name="T5" fmla="*/ 0 h 34"/>
                    <a:gd name="T6" fmla="*/ 1 w 64"/>
                    <a:gd name="T7" fmla="*/ 0 h 34"/>
                    <a:gd name="T8" fmla="*/ 0 w 64"/>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61" name="Freeform 357"/>
                <p:cNvSpPr>
                  <a:spLocks/>
                </p:cNvSpPr>
                <p:nvPr/>
              </p:nvSpPr>
              <p:spPr bwMode="auto">
                <a:xfrm>
                  <a:off x="1079" y="3711"/>
                  <a:ext cx="33" cy="10"/>
                </a:xfrm>
                <a:custGeom>
                  <a:avLst/>
                  <a:gdLst>
                    <a:gd name="T0" fmla="*/ 0 w 65"/>
                    <a:gd name="T1" fmla="*/ 0 h 30"/>
                    <a:gd name="T2" fmla="*/ 1 w 65"/>
                    <a:gd name="T3" fmla="*/ 0 h 30"/>
                    <a:gd name="T4" fmla="*/ 2 w 65"/>
                    <a:gd name="T5" fmla="*/ 0 h 30"/>
                    <a:gd name="T6" fmla="*/ 3 w 65"/>
                    <a:gd name="T7" fmla="*/ 0 h 30"/>
                    <a:gd name="T8" fmla="*/ 0 w 65"/>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885" name="Group 358"/>
              <p:cNvGrpSpPr>
                <a:grpSpLocks/>
              </p:cNvGrpSpPr>
              <p:nvPr/>
            </p:nvGrpSpPr>
            <p:grpSpPr bwMode="auto">
              <a:xfrm>
                <a:off x="1079" y="3712"/>
                <a:ext cx="44" cy="23"/>
                <a:chOff x="1079" y="3712"/>
                <a:chExt cx="44" cy="23"/>
              </a:xfrm>
            </p:grpSpPr>
            <p:sp>
              <p:nvSpPr>
                <p:cNvPr id="412956" name="Freeform 359"/>
                <p:cNvSpPr>
                  <a:spLocks/>
                </p:cNvSpPr>
                <p:nvPr/>
              </p:nvSpPr>
              <p:spPr bwMode="auto">
                <a:xfrm>
                  <a:off x="1079" y="3712"/>
                  <a:ext cx="21" cy="23"/>
                </a:xfrm>
                <a:custGeom>
                  <a:avLst/>
                  <a:gdLst>
                    <a:gd name="T0" fmla="*/ 1 w 41"/>
                    <a:gd name="T1" fmla="*/ 0 h 68"/>
                    <a:gd name="T2" fmla="*/ 0 w 41"/>
                    <a:gd name="T3" fmla="*/ 0 h 68"/>
                    <a:gd name="T4" fmla="*/ 1 w 41"/>
                    <a:gd name="T5" fmla="*/ 0 h 68"/>
                    <a:gd name="T6" fmla="*/ 2 w 41"/>
                    <a:gd name="T7" fmla="*/ 0 h 68"/>
                    <a:gd name="T8" fmla="*/ 1 w 41"/>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57" name="Freeform 360"/>
                <p:cNvSpPr>
                  <a:spLocks/>
                </p:cNvSpPr>
                <p:nvPr/>
              </p:nvSpPr>
              <p:spPr bwMode="auto">
                <a:xfrm>
                  <a:off x="1087" y="3713"/>
                  <a:ext cx="31" cy="10"/>
                </a:xfrm>
                <a:custGeom>
                  <a:avLst/>
                  <a:gdLst>
                    <a:gd name="T0" fmla="*/ 0 w 63"/>
                    <a:gd name="T1" fmla="*/ 0 h 32"/>
                    <a:gd name="T2" fmla="*/ 1 w 63"/>
                    <a:gd name="T3" fmla="*/ 0 h 32"/>
                    <a:gd name="T4" fmla="*/ 1 w 63"/>
                    <a:gd name="T5" fmla="*/ 0 h 32"/>
                    <a:gd name="T6" fmla="*/ 0 w 63"/>
                    <a:gd name="T7" fmla="*/ 0 h 32"/>
                    <a:gd name="T8" fmla="*/ 0 w 63"/>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58" name="Freeform 361"/>
                <p:cNvSpPr>
                  <a:spLocks/>
                </p:cNvSpPr>
                <p:nvPr/>
              </p:nvSpPr>
              <p:spPr bwMode="auto">
                <a:xfrm>
                  <a:off x="1092" y="3724"/>
                  <a:ext cx="31" cy="11"/>
                </a:xfrm>
                <a:custGeom>
                  <a:avLst/>
                  <a:gdLst>
                    <a:gd name="T0" fmla="*/ 0 w 63"/>
                    <a:gd name="T1" fmla="*/ 0 h 31"/>
                    <a:gd name="T2" fmla="*/ 0 w 63"/>
                    <a:gd name="T3" fmla="*/ 0 h 31"/>
                    <a:gd name="T4" fmla="*/ 1 w 63"/>
                    <a:gd name="T5" fmla="*/ 0 h 31"/>
                    <a:gd name="T6" fmla="*/ 1 w 63"/>
                    <a:gd name="T7" fmla="*/ 0 h 31"/>
                    <a:gd name="T8" fmla="*/ 0 w 63"/>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886" name="Group 362"/>
              <p:cNvGrpSpPr>
                <a:grpSpLocks/>
              </p:cNvGrpSpPr>
              <p:nvPr/>
            </p:nvGrpSpPr>
            <p:grpSpPr bwMode="auto">
              <a:xfrm>
                <a:off x="1093" y="3725"/>
                <a:ext cx="45" cy="23"/>
                <a:chOff x="1093" y="3725"/>
                <a:chExt cx="45" cy="23"/>
              </a:xfrm>
            </p:grpSpPr>
            <p:sp>
              <p:nvSpPr>
                <p:cNvPr id="412953" name="Freeform 363"/>
                <p:cNvSpPr>
                  <a:spLocks/>
                </p:cNvSpPr>
                <p:nvPr/>
              </p:nvSpPr>
              <p:spPr bwMode="auto">
                <a:xfrm>
                  <a:off x="1093" y="3725"/>
                  <a:ext cx="20" cy="23"/>
                </a:xfrm>
                <a:custGeom>
                  <a:avLst/>
                  <a:gdLst>
                    <a:gd name="T0" fmla="*/ 1 w 40"/>
                    <a:gd name="T1" fmla="*/ 0 h 68"/>
                    <a:gd name="T2" fmla="*/ 0 w 40"/>
                    <a:gd name="T3" fmla="*/ 0 h 68"/>
                    <a:gd name="T4" fmla="*/ 1 w 40"/>
                    <a:gd name="T5" fmla="*/ 0 h 68"/>
                    <a:gd name="T6" fmla="*/ 2 w 40"/>
                    <a:gd name="T7" fmla="*/ 0 h 68"/>
                    <a:gd name="T8" fmla="*/ 1 w 40"/>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54" name="Freeform 364"/>
                <p:cNvSpPr>
                  <a:spLocks/>
                </p:cNvSpPr>
                <p:nvPr/>
              </p:nvSpPr>
              <p:spPr bwMode="auto">
                <a:xfrm>
                  <a:off x="1100" y="3726"/>
                  <a:ext cx="32" cy="11"/>
                </a:xfrm>
                <a:custGeom>
                  <a:avLst/>
                  <a:gdLst>
                    <a:gd name="T0" fmla="*/ 0 w 64"/>
                    <a:gd name="T1" fmla="*/ 0 h 34"/>
                    <a:gd name="T2" fmla="*/ 2 w 64"/>
                    <a:gd name="T3" fmla="*/ 0 h 34"/>
                    <a:gd name="T4" fmla="*/ 2 w 64"/>
                    <a:gd name="T5" fmla="*/ 0 h 34"/>
                    <a:gd name="T6" fmla="*/ 1 w 64"/>
                    <a:gd name="T7" fmla="*/ 0 h 34"/>
                    <a:gd name="T8" fmla="*/ 0 w 64"/>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55" name="Freeform 365"/>
                <p:cNvSpPr>
                  <a:spLocks/>
                </p:cNvSpPr>
                <p:nvPr/>
              </p:nvSpPr>
              <p:spPr bwMode="auto">
                <a:xfrm>
                  <a:off x="1106" y="3738"/>
                  <a:ext cx="32" cy="9"/>
                </a:xfrm>
                <a:custGeom>
                  <a:avLst/>
                  <a:gdLst>
                    <a:gd name="T0" fmla="*/ 0 w 65"/>
                    <a:gd name="T1" fmla="*/ 0 h 28"/>
                    <a:gd name="T2" fmla="*/ 0 w 65"/>
                    <a:gd name="T3" fmla="*/ 0 h 28"/>
                    <a:gd name="T4" fmla="*/ 1 w 65"/>
                    <a:gd name="T5" fmla="*/ 0 h 28"/>
                    <a:gd name="T6" fmla="*/ 2 w 65"/>
                    <a:gd name="T7" fmla="*/ 0 h 28"/>
                    <a:gd name="T8" fmla="*/ 0 w 65"/>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887" name="Group 366"/>
              <p:cNvGrpSpPr>
                <a:grpSpLocks/>
              </p:cNvGrpSpPr>
              <p:nvPr/>
            </p:nvGrpSpPr>
            <p:grpSpPr bwMode="auto">
              <a:xfrm>
                <a:off x="1108" y="3739"/>
                <a:ext cx="44" cy="23"/>
                <a:chOff x="1108" y="3739"/>
                <a:chExt cx="44" cy="23"/>
              </a:xfrm>
            </p:grpSpPr>
            <p:sp>
              <p:nvSpPr>
                <p:cNvPr id="412950" name="Freeform 367"/>
                <p:cNvSpPr>
                  <a:spLocks/>
                </p:cNvSpPr>
                <p:nvPr/>
              </p:nvSpPr>
              <p:spPr bwMode="auto">
                <a:xfrm>
                  <a:off x="1108" y="3739"/>
                  <a:ext cx="19" cy="23"/>
                </a:xfrm>
                <a:custGeom>
                  <a:avLst/>
                  <a:gdLst>
                    <a:gd name="T0" fmla="*/ 0 w 40"/>
                    <a:gd name="T1" fmla="*/ 0 h 69"/>
                    <a:gd name="T2" fmla="*/ 0 w 40"/>
                    <a:gd name="T3" fmla="*/ 0 h 69"/>
                    <a:gd name="T4" fmla="*/ 0 w 40"/>
                    <a:gd name="T5" fmla="*/ 0 h 69"/>
                    <a:gd name="T6" fmla="*/ 1 w 40"/>
                    <a:gd name="T7" fmla="*/ 0 h 69"/>
                    <a:gd name="T8" fmla="*/ 0 w 40"/>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51" name="Freeform 368"/>
                <p:cNvSpPr>
                  <a:spLocks/>
                </p:cNvSpPr>
                <p:nvPr/>
              </p:nvSpPr>
              <p:spPr bwMode="auto">
                <a:xfrm>
                  <a:off x="1114" y="3740"/>
                  <a:ext cx="32" cy="11"/>
                </a:xfrm>
                <a:custGeom>
                  <a:avLst/>
                  <a:gdLst>
                    <a:gd name="T0" fmla="*/ 0 w 64"/>
                    <a:gd name="T1" fmla="*/ 0 h 35"/>
                    <a:gd name="T2" fmla="*/ 2 w 64"/>
                    <a:gd name="T3" fmla="*/ 0 h 35"/>
                    <a:gd name="T4" fmla="*/ 2 w 64"/>
                    <a:gd name="T5" fmla="*/ 0 h 35"/>
                    <a:gd name="T6" fmla="*/ 1 w 64"/>
                    <a:gd name="T7" fmla="*/ 0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52" name="Freeform 369"/>
                <p:cNvSpPr>
                  <a:spLocks/>
                </p:cNvSpPr>
                <p:nvPr/>
              </p:nvSpPr>
              <p:spPr bwMode="auto">
                <a:xfrm>
                  <a:off x="1120" y="3752"/>
                  <a:ext cx="32" cy="10"/>
                </a:xfrm>
                <a:custGeom>
                  <a:avLst/>
                  <a:gdLst>
                    <a:gd name="T0" fmla="*/ 0 w 66"/>
                    <a:gd name="T1" fmla="*/ 0 h 30"/>
                    <a:gd name="T2" fmla="*/ 0 w 66"/>
                    <a:gd name="T3" fmla="*/ 0 h 30"/>
                    <a:gd name="T4" fmla="*/ 1 w 66"/>
                    <a:gd name="T5" fmla="*/ 0 h 30"/>
                    <a:gd name="T6" fmla="*/ 2 w 66"/>
                    <a:gd name="T7" fmla="*/ 0 h 30"/>
                    <a:gd name="T8" fmla="*/ 0 w 66"/>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888" name="Group 370"/>
              <p:cNvGrpSpPr>
                <a:grpSpLocks/>
              </p:cNvGrpSpPr>
              <p:nvPr/>
            </p:nvGrpSpPr>
            <p:grpSpPr bwMode="auto">
              <a:xfrm>
                <a:off x="1121" y="3753"/>
                <a:ext cx="45" cy="23"/>
                <a:chOff x="1121" y="3753"/>
                <a:chExt cx="45" cy="23"/>
              </a:xfrm>
            </p:grpSpPr>
            <p:sp>
              <p:nvSpPr>
                <p:cNvPr id="412947" name="Freeform 371"/>
                <p:cNvSpPr>
                  <a:spLocks/>
                </p:cNvSpPr>
                <p:nvPr/>
              </p:nvSpPr>
              <p:spPr bwMode="auto">
                <a:xfrm>
                  <a:off x="1121" y="3753"/>
                  <a:ext cx="20" cy="23"/>
                </a:xfrm>
                <a:custGeom>
                  <a:avLst/>
                  <a:gdLst>
                    <a:gd name="T0" fmla="*/ 1 w 39"/>
                    <a:gd name="T1" fmla="*/ 0 h 68"/>
                    <a:gd name="T2" fmla="*/ 0 w 39"/>
                    <a:gd name="T3" fmla="*/ 0 h 68"/>
                    <a:gd name="T4" fmla="*/ 1 w 39"/>
                    <a:gd name="T5" fmla="*/ 0 h 68"/>
                    <a:gd name="T6" fmla="*/ 2 w 39"/>
                    <a:gd name="T7" fmla="*/ 0 h 68"/>
                    <a:gd name="T8" fmla="*/ 1 w 3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48" name="Freeform 372"/>
                <p:cNvSpPr>
                  <a:spLocks/>
                </p:cNvSpPr>
                <p:nvPr/>
              </p:nvSpPr>
              <p:spPr bwMode="auto">
                <a:xfrm>
                  <a:off x="1127" y="3753"/>
                  <a:ext cx="33" cy="12"/>
                </a:xfrm>
                <a:custGeom>
                  <a:avLst/>
                  <a:gdLst>
                    <a:gd name="T0" fmla="*/ 0 w 64"/>
                    <a:gd name="T1" fmla="*/ 0 h 35"/>
                    <a:gd name="T2" fmla="*/ 2 w 64"/>
                    <a:gd name="T3" fmla="*/ 0 h 35"/>
                    <a:gd name="T4" fmla="*/ 3 w 64"/>
                    <a:gd name="T5" fmla="*/ 0 h 35"/>
                    <a:gd name="T6" fmla="*/ 1 w 64"/>
                    <a:gd name="T7" fmla="*/ 0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49" name="Freeform 373"/>
                <p:cNvSpPr>
                  <a:spLocks/>
                </p:cNvSpPr>
                <p:nvPr/>
              </p:nvSpPr>
              <p:spPr bwMode="auto">
                <a:xfrm>
                  <a:off x="1133" y="3766"/>
                  <a:ext cx="33" cy="9"/>
                </a:xfrm>
                <a:custGeom>
                  <a:avLst/>
                  <a:gdLst>
                    <a:gd name="T0" fmla="*/ 0 w 66"/>
                    <a:gd name="T1" fmla="*/ 0 h 29"/>
                    <a:gd name="T2" fmla="*/ 1 w 66"/>
                    <a:gd name="T3" fmla="*/ 0 h 29"/>
                    <a:gd name="T4" fmla="*/ 2 w 66"/>
                    <a:gd name="T5" fmla="*/ 0 h 29"/>
                    <a:gd name="T6" fmla="*/ 3 w 66"/>
                    <a:gd name="T7" fmla="*/ 0 h 29"/>
                    <a:gd name="T8" fmla="*/ 0 w 66"/>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889" name="Group 374"/>
              <p:cNvGrpSpPr>
                <a:grpSpLocks/>
              </p:cNvGrpSpPr>
              <p:nvPr/>
            </p:nvGrpSpPr>
            <p:grpSpPr bwMode="auto">
              <a:xfrm>
                <a:off x="1133" y="3767"/>
                <a:ext cx="44" cy="23"/>
                <a:chOff x="1133" y="3767"/>
                <a:chExt cx="44" cy="23"/>
              </a:xfrm>
            </p:grpSpPr>
            <p:sp>
              <p:nvSpPr>
                <p:cNvPr id="412944" name="Freeform 375"/>
                <p:cNvSpPr>
                  <a:spLocks/>
                </p:cNvSpPr>
                <p:nvPr/>
              </p:nvSpPr>
              <p:spPr bwMode="auto">
                <a:xfrm>
                  <a:off x="1133" y="3767"/>
                  <a:ext cx="20" cy="23"/>
                </a:xfrm>
                <a:custGeom>
                  <a:avLst/>
                  <a:gdLst>
                    <a:gd name="T0" fmla="*/ 1 w 39"/>
                    <a:gd name="T1" fmla="*/ 0 h 69"/>
                    <a:gd name="T2" fmla="*/ 0 w 39"/>
                    <a:gd name="T3" fmla="*/ 0 h 69"/>
                    <a:gd name="T4" fmla="*/ 1 w 39"/>
                    <a:gd name="T5" fmla="*/ 0 h 69"/>
                    <a:gd name="T6" fmla="*/ 2 w 39"/>
                    <a:gd name="T7" fmla="*/ 0 h 69"/>
                    <a:gd name="T8" fmla="*/ 1 w 39"/>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45" name="Freeform 376"/>
                <p:cNvSpPr>
                  <a:spLocks/>
                </p:cNvSpPr>
                <p:nvPr/>
              </p:nvSpPr>
              <p:spPr bwMode="auto">
                <a:xfrm>
                  <a:off x="1140" y="3767"/>
                  <a:ext cx="32" cy="11"/>
                </a:xfrm>
                <a:custGeom>
                  <a:avLst/>
                  <a:gdLst>
                    <a:gd name="T0" fmla="*/ 0 w 64"/>
                    <a:gd name="T1" fmla="*/ 0 h 33"/>
                    <a:gd name="T2" fmla="*/ 2 w 64"/>
                    <a:gd name="T3" fmla="*/ 0 h 33"/>
                    <a:gd name="T4" fmla="*/ 2 w 64"/>
                    <a:gd name="T5" fmla="*/ 0 h 33"/>
                    <a:gd name="T6" fmla="*/ 1 w 64"/>
                    <a:gd name="T7" fmla="*/ 0 h 33"/>
                    <a:gd name="T8" fmla="*/ 0 w 64"/>
                    <a:gd name="T9" fmla="*/ 0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46" name="Freeform 377"/>
                <p:cNvSpPr>
                  <a:spLocks/>
                </p:cNvSpPr>
                <p:nvPr/>
              </p:nvSpPr>
              <p:spPr bwMode="auto">
                <a:xfrm>
                  <a:off x="1146" y="3779"/>
                  <a:ext cx="31" cy="10"/>
                </a:xfrm>
                <a:custGeom>
                  <a:avLst/>
                  <a:gdLst>
                    <a:gd name="T0" fmla="*/ 0 w 63"/>
                    <a:gd name="T1" fmla="*/ 0 h 31"/>
                    <a:gd name="T2" fmla="*/ 0 w 63"/>
                    <a:gd name="T3" fmla="*/ 0 h 31"/>
                    <a:gd name="T4" fmla="*/ 1 w 63"/>
                    <a:gd name="T5" fmla="*/ 0 h 31"/>
                    <a:gd name="T6" fmla="*/ 1 w 63"/>
                    <a:gd name="T7" fmla="*/ 0 h 31"/>
                    <a:gd name="T8" fmla="*/ 0 w 63"/>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sp>
            <p:nvSpPr>
              <p:cNvPr id="412890" name="Freeform 378"/>
              <p:cNvSpPr>
                <a:spLocks/>
              </p:cNvSpPr>
              <p:nvPr/>
            </p:nvSpPr>
            <p:spPr bwMode="auto">
              <a:xfrm>
                <a:off x="972" y="3556"/>
                <a:ext cx="40" cy="12"/>
              </a:xfrm>
              <a:custGeom>
                <a:avLst/>
                <a:gdLst>
                  <a:gd name="T0" fmla="*/ 0 w 79"/>
                  <a:gd name="T1" fmla="*/ 0 h 36"/>
                  <a:gd name="T2" fmla="*/ 1 w 79"/>
                  <a:gd name="T3" fmla="*/ 0 h 36"/>
                  <a:gd name="T4" fmla="*/ 3 w 79"/>
                  <a:gd name="T5" fmla="*/ 0 h 36"/>
                  <a:gd name="T6" fmla="*/ 2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891" name="Freeform 379"/>
              <p:cNvSpPr>
                <a:spLocks/>
              </p:cNvSpPr>
              <p:nvPr/>
            </p:nvSpPr>
            <p:spPr bwMode="auto">
              <a:xfrm>
                <a:off x="993" y="3576"/>
                <a:ext cx="39" cy="12"/>
              </a:xfrm>
              <a:custGeom>
                <a:avLst/>
                <a:gdLst>
                  <a:gd name="T0" fmla="*/ 0 w 79"/>
                  <a:gd name="T1" fmla="*/ 0 h 36"/>
                  <a:gd name="T2" fmla="*/ 0 w 79"/>
                  <a:gd name="T3" fmla="*/ 0 h 36"/>
                  <a:gd name="T4" fmla="*/ 2 w 79"/>
                  <a:gd name="T5" fmla="*/ 0 h 36"/>
                  <a:gd name="T6" fmla="*/ 1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892" name="Freeform 380"/>
              <p:cNvSpPr>
                <a:spLocks/>
              </p:cNvSpPr>
              <p:nvPr/>
            </p:nvSpPr>
            <p:spPr bwMode="auto">
              <a:xfrm>
                <a:off x="1012" y="3594"/>
                <a:ext cx="39" cy="12"/>
              </a:xfrm>
              <a:custGeom>
                <a:avLst/>
                <a:gdLst>
                  <a:gd name="T0" fmla="*/ 0 w 78"/>
                  <a:gd name="T1" fmla="*/ 0 h 36"/>
                  <a:gd name="T2" fmla="*/ 1 w 78"/>
                  <a:gd name="T3" fmla="*/ 0 h 36"/>
                  <a:gd name="T4" fmla="*/ 3 w 78"/>
                  <a:gd name="T5" fmla="*/ 0 h 36"/>
                  <a:gd name="T6" fmla="*/ 2 w 78"/>
                  <a:gd name="T7" fmla="*/ 0 h 36"/>
                  <a:gd name="T8" fmla="*/ 0 w 78"/>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893" name="Freeform 381"/>
              <p:cNvSpPr>
                <a:spLocks/>
              </p:cNvSpPr>
              <p:nvPr/>
            </p:nvSpPr>
            <p:spPr bwMode="auto">
              <a:xfrm>
                <a:off x="1032" y="3613"/>
                <a:ext cx="40" cy="12"/>
              </a:xfrm>
              <a:custGeom>
                <a:avLst/>
                <a:gdLst>
                  <a:gd name="T0" fmla="*/ 0 w 79"/>
                  <a:gd name="T1" fmla="*/ 0 h 36"/>
                  <a:gd name="T2" fmla="*/ 1 w 79"/>
                  <a:gd name="T3" fmla="*/ 0 h 36"/>
                  <a:gd name="T4" fmla="*/ 3 w 79"/>
                  <a:gd name="T5" fmla="*/ 0 h 36"/>
                  <a:gd name="T6" fmla="*/ 2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894" name="Freeform 382"/>
              <p:cNvSpPr>
                <a:spLocks/>
              </p:cNvSpPr>
              <p:nvPr/>
            </p:nvSpPr>
            <p:spPr bwMode="auto">
              <a:xfrm>
                <a:off x="1053" y="3632"/>
                <a:ext cx="39" cy="12"/>
              </a:xfrm>
              <a:custGeom>
                <a:avLst/>
                <a:gdLst>
                  <a:gd name="T0" fmla="*/ 0 w 79"/>
                  <a:gd name="T1" fmla="*/ 0 h 36"/>
                  <a:gd name="T2" fmla="*/ 0 w 79"/>
                  <a:gd name="T3" fmla="*/ 0 h 36"/>
                  <a:gd name="T4" fmla="*/ 2 w 79"/>
                  <a:gd name="T5" fmla="*/ 0 h 36"/>
                  <a:gd name="T6" fmla="*/ 1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895" name="Freeform 383"/>
              <p:cNvSpPr>
                <a:spLocks/>
              </p:cNvSpPr>
              <p:nvPr/>
            </p:nvSpPr>
            <p:spPr bwMode="auto">
              <a:xfrm>
                <a:off x="1074" y="3651"/>
                <a:ext cx="40" cy="12"/>
              </a:xfrm>
              <a:custGeom>
                <a:avLst/>
                <a:gdLst>
                  <a:gd name="T0" fmla="*/ 0 w 79"/>
                  <a:gd name="T1" fmla="*/ 0 h 35"/>
                  <a:gd name="T2" fmla="*/ 1 w 79"/>
                  <a:gd name="T3" fmla="*/ 0 h 35"/>
                  <a:gd name="T4" fmla="*/ 3 w 79"/>
                  <a:gd name="T5" fmla="*/ 0 h 35"/>
                  <a:gd name="T6" fmla="*/ 2 w 79"/>
                  <a:gd name="T7" fmla="*/ 0 h 35"/>
                  <a:gd name="T8" fmla="*/ 0 w 79"/>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896" name="Freeform 384"/>
              <p:cNvSpPr>
                <a:spLocks/>
              </p:cNvSpPr>
              <p:nvPr/>
            </p:nvSpPr>
            <p:spPr bwMode="auto">
              <a:xfrm>
                <a:off x="1095" y="3669"/>
                <a:ext cx="40" cy="12"/>
              </a:xfrm>
              <a:custGeom>
                <a:avLst/>
                <a:gdLst>
                  <a:gd name="T0" fmla="*/ 0 w 80"/>
                  <a:gd name="T1" fmla="*/ 0 h 36"/>
                  <a:gd name="T2" fmla="*/ 1 w 80"/>
                  <a:gd name="T3" fmla="*/ 0 h 36"/>
                  <a:gd name="T4" fmla="*/ 3 w 80"/>
                  <a:gd name="T5" fmla="*/ 0 h 36"/>
                  <a:gd name="T6" fmla="*/ 2 w 80"/>
                  <a:gd name="T7" fmla="*/ 0 h 36"/>
                  <a:gd name="T8" fmla="*/ 0 w 80"/>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897" name="Freeform 385"/>
              <p:cNvSpPr>
                <a:spLocks/>
              </p:cNvSpPr>
              <p:nvPr/>
            </p:nvSpPr>
            <p:spPr bwMode="auto">
              <a:xfrm>
                <a:off x="1115" y="3688"/>
                <a:ext cx="40" cy="12"/>
              </a:xfrm>
              <a:custGeom>
                <a:avLst/>
                <a:gdLst>
                  <a:gd name="T0" fmla="*/ 0 w 80"/>
                  <a:gd name="T1" fmla="*/ 0 h 36"/>
                  <a:gd name="T2" fmla="*/ 1 w 80"/>
                  <a:gd name="T3" fmla="*/ 0 h 36"/>
                  <a:gd name="T4" fmla="*/ 3 w 80"/>
                  <a:gd name="T5" fmla="*/ 0 h 36"/>
                  <a:gd name="T6" fmla="*/ 2 w 80"/>
                  <a:gd name="T7" fmla="*/ 0 h 36"/>
                  <a:gd name="T8" fmla="*/ 0 w 80"/>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898" name="Freeform 386"/>
              <p:cNvSpPr>
                <a:spLocks/>
              </p:cNvSpPr>
              <p:nvPr/>
            </p:nvSpPr>
            <p:spPr bwMode="auto">
              <a:xfrm>
                <a:off x="1134" y="3707"/>
                <a:ext cx="39" cy="12"/>
              </a:xfrm>
              <a:custGeom>
                <a:avLst/>
                <a:gdLst>
                  <a:gd name="T0" fmla="*/ 0 w 79"/>
                  <a:gd name="T1" fmla="*/ 0 h 36"/>
                  <a:gd name="T2" fmla="*/ 0 w 79"/>
                  <a:gd name="T3" fmla="*/ 0 h 36"/>
                  <a:gd name="T4" fmla="*/ 2 w 79"/>
                  <a:gd name="T5" fmla="*/ 0 h 36"/>
                  <a:gd name="T6" fmla="*/ 1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899" name="Freeform 387"/>
              <p:cNvSpPr>
                <a:spLocks/>
              </p:cNvSpPr>
              <p:nvPr/>
            </p:nvSpPr>
            <p:spPr bwMode="auto">
              <a:xfrm>
                <a:off x="1154" y="3726"/>
                <a:ext cx="40" cy="12"/>
              </a:xfrm>
              <a:custGeom>
                <a:avLst/>
                <a:gdLst>
                  <a:gd name="T0" fmla="*/ 0 w 80"/>
                  <a:gd name="T1" fmla="*/ 0 h 36"/>
                  <a:gd name="T2" fmla="*/ 1 w 80"/>
                  <a:gd name="T3" fmla="*/ 0 h 36"/>
                  <a:gd name="T4" fmla="*/ 3 w 80"/>
                  <a:gd name="T5" fmla="*/ 0 h 36"/>
                  <a:gd name="T6" fmla="*/ 2 w 80"/>
                  <a:gd name="T7" fmla="*/ 0 h 36"/>
                  <a:gd name="T8" fmla="*/ 0 w 80"/>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00" name="Freeform 388"/>
              <p:cNvSpPr>
                <a:spLocks/>
              </p:cNvSpPr>
              <p:nvPr/>
            </p:nvSpPr>
            <p:spPr bwMode="auto">
              <a:xfrm>
                <a:off x="1175" y="3745"/>
                <a:ext cx="40" cy="12"/>
              </a:xfrm>
              <a:custGeom>
                <a:avLst/>
                <a:gdLst>
                  <a:gd name="T0" fmla="*/ 0 w 81"/>
                  <a:gd name="T1" fmla="*/ 0 h 36"/>
                  <a:gd name="T2" fmla="*/ 0 w 81"/>
                  <a:gd name="T3" fmla="*/ 0 h 36"/>
                  <a:gd name="T4" fmla="*/ 2 w 81"/>
                  <a:gd name="T5" fmla="*/ 0 h 36"/>
                  <a:gd name="T6" fmla="*/ 1 w 81"/>
                  <a:gd name="T7" fmla="*/ 0 h 36"/>
                  <a:gd name="T8" fmla="*/ 0 w 81"/>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nvGrpSpPr>
              <p:cNvPr id="412901" name="Group 389"/>
              <p:cNvGrpSpPr>
                <a:grpSpLocks/>
              </p:cNvGrpSpPr>
              <p:nvPr/>
            </p:nvGrpSpPr>
            <p:grpSpPr bwMode="auto">
              <a:xfrm>
                <a:off x="700" y="3535"/>
                <a:ext cx="49" cy="24"/>
                <a:chOff x="700" y="3535"/>
                <a:chExt cx="49" cy="24"/>
              </a:xfrm>
            </p:grpSpPr>
            <p:sp>
              <p:nvSpPr>
                <p:cNvPr id="412941" name="Freeform 390"/>
                <p:cNvSpPr>
                  <a:spLocks/>
                </p:cNvSpPr>
                <p:nvPr/>
              </p:nvSpPr>
              <p:spPr bwMode="auto">
                <a:xfrm>
                  <a:off x="700" y="3535"/>
                  <a:ext cx="12" cy="24"/>
                </a:xfrm>
                <a:custGeom>
                  <a:avLst/>
                  <a:gdLst>
                    <a:gd name="T0" fmla="*/ 1 w 24"/>
                    <a:gd name="T1" fmla="*/ 0 h 70"/>
                    <a:gd name="T2" fmla="*/ 0 w 24"/>
                    <a:gd name="T3" fmla="*/ 0 h 70"/>
                    <a:gd name="T4" fmla="*/ 1 w 24"/>
                    <a:gd name="T5" fmla="*/ 0 h 70"/>
                    <a:gd name="T6" fmla="*/ 1 w 24"/>
                    <a:gd name="T7" fmla="*/ 0 h 70"/>
                    <a:gd name="T8" fmla="*/ 1 w 24"/>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42" name="Freeform 391"/>
                <p:cNvSpPr>
                  <a:spLocks/>
                </p:cNvSpPr>
                <p:nvPr/>
              </p:nvSpPr>
              <p:spPr bwMode="auto">
                <a:xfrm>
                  <a:off x="705" y="3536"/>
                  <a:ext cx="37" cy="10"/>
                </a:xfrm>
                <a:custGeom>
                  <a:avLst/>
                  <a:gdLst>
                    <a:gd name="T0" fmla="*/ 1 w 73"/>
                    <a:gd name="T1" fmla="*/ 0 h 30"/>
                    <a:gd name="T2" fmla="*/ 2 w 73"/>
                    <a:gd name="T3" fmla="*/ 0 h 30"/>
                    <a:gd name="T4" fmla="*/ 2 w 73"/>
                    <a:gd name="T5" fmla="*/ 0 h 30"/>
                    <a:gd name="T6" fmla="*/ 2 w 73"/>
                    <a:gd name="T7" fmla="*/ 0 h 30"/>
                    <a:gd name="T8" fmla="*/ 3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43" name="Freeform 392"/>
                <p:cNvSpPr>
                  <a:spLocks/>
                </p:cNvSpPr>
                <p:nvPr/>
              </p:nvSpPr>
              <p:spPr bwMode="auto">
                <a:xfrm>
                  <a:off x="708" y="3547"/>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902" name="Group 393"/>
              <p:cNvGrpSpPr>
                <a:grpSpLocks/>
              </p:cNvGrpSpPr>
              <p:nvPr/>
            </p:nvGrpSpPr>
            <p:grpSpPr bwMode="auto">
              <a:xfrm>
                <a:off x="714" y="3551"/>
                <a:ext cx="49" cy="22"/>
                <a:chOff x="714" y="3551"/>
                <a:chExt cx="49" cy="22"/>
              </a:xfrm>
            </p:grpSpPr>
            <p:sp>
              <p:nvSpPr>
                <p:cNvPr id="412938" name="Freeform 394"/>
                <p:cNvSpPr>
                  <a:spLocks/>
                </p:cNvSpPr>
                <p:nvPr/>
              </p:nvSpPr>
              <p:spPr bwMode="auto">
                <a:xfrm>
                  <a:off x="714" y="3551"/>
                  <a:ext cx="12" cy="22"/>
                </a:xfrm>
                <a:custGeom>
                  <a:avLst/>
                  <a:gdLst>
                    <a:gd name="T0" fmla="*/ 1 w 24"/>
                    <a:gd name="T1" fmla="*/ 0 h 67"/>
                    <a:gd name="T2" fmla="*/ 0 w 24"/>
                    <a:gd name="T3" fmla="*/ 0 h 67"/>
                    <a:gd name="T4" fmla="*/ 1 w 24"/>
                    <a:gd name="T5" fmla="*/ 0 h 67"/>
                    <a:gd name="T6" fmla="*/ 1 w 24"/>
                    <a:gd name="T7" fmla="*/ 0 h 67"/>
                    <a:gd name="T8" fmla="*/ 1 w 24"/>
                    <a:gd name="T9" fmla="*/ 0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39" name="Freeform 395"/>
                <p:cNvSpPr>
                  <a:spLocks/>
                </p:cNvSpPr>
                <p:nvPr/>
              </p:nvSpPr>
              <p:spPr bwMode="auto">
                <a:xfrm>
                  <a:off x="719" y="3551"/>
                  <a:ext cx="36" cy="10"/>
                </a:xfrm>
                <a:custGeom>
                  <a:avLst/>
                  <a:gdLst>
                    <a:gd name="T0" fmla="*/ 0 w 74"/>
                    <a:gd name="T1" fmla="*/ 0 h 29"/>
                    <a:gd name="T2" fmla="*/ 1 w 74"/>
                    <a:gd name="T3" fmla="*/ 0 h 29"/>
                    <a:gd name="T4" fmla="*/ 1 w 74"/>
                    <a:gd name="T5" fmla="*/ 0 h 29"/>
                    <a:gd name="T6" fmla="*/ 1 w 74"/>
                    <a:gd name="T7" fmla="*/ 0 h 29"/>
                    <a:gd name="T8" fmla="*/ 2 w 74"/>
                    <a:gd name="T9" fmla="*/ 0 h 29"/>
                    <a:gd name="T10" fmla="*/ 0 w 74"/>
                    <a:gd name="T11" fmla="*/ 0 h 29"/>
                    <a:gd name="T12" fmla="*/ 0 w 74"/>
                    <a:gd name="T13" fmla="*/ 0 h 29"/>
                    <a:gd name="T14" fmla="*/ 0 w 74"/>
                    <a:gd name="T15" fmla="*/ 0 h 29"/>
                    <a:gd name="T16" fmla="*/ 0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40" name="Freeform 396"/>
                <p:cNvSpPr>
                  <a:spLocks/>
                </p:cNvSpPr>
                <p:nvPr/>
              </p:nvSpPr>
              <p:spPr bwMode="auto">
                <a:xfrm>
                  <a:off x="722" y="3562"/>
                  <a:ext cx="41" cy="11"/>
                </a:xfrm>
                <a:custGeom>
                  <a:avLst/>
                  <a:gdLst>
                    <a:gd name="T0" fmla="*/ 0 w 81"/>
                    <a:gd name="T1" fmla="*/ 0 h 35"/>
                    <a:gd name="T2" fmla="*/ 1 w 81"/>
                    <a:gd name="T3" fmla="*/ 0 h 35"/>
                    <a:gd name="T4" fmla="*/ 1 w 81"/>
                    <a:gd name="T5" fmla="*/ 0 h 35"/>
                    <a:gd name="T6" fmla="*/ 1 w 81"/>
                    <a:gd name="T7" fmla="*/ 0 h 35"/>
                    <a:gd name="T8" fmla="*/ 3 w 81"/>
                    <a:gd name="T9" fmla="*/ 0 h 35"/>
                    <a:gd name="T10" fmla="*/ 3 w 81"/>
                    <a:gd name="T11" fmla="*/ 0 h 35"/>
                    <a:gd name="T12" fmla="*/ 0 w 81"/>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903" name="Group 397"/>
              <p:cNvGrpSpPr>
                <a:grpSpLocks/>
              </p:cNvGrpSpPr>
              <p:nvPr/>
            </p:nvGrpSpPr>
            <p:grpSpPr bwMode="auto">
              <a:xfrm>
                <a:off x="728" y="3564"/>
                <a:ext cx="48" cy="23"/>
                <a:chOff x="728" y="3564"/>
                <a:chExt cx="48" cy="23"/>
              </a:xfrm>
            </p:grpSpPr>
            <p:sp>
              <p:nvSpPr>
                <p:cNvPr id="412935" name="Freeform 398"/>
                <p:cNvSpPr>
                  <a:spLocks/>
                </p:cNvSpPr>
                <p:nvPr/>
              </p:nvSpPr>
              <p:spPr bwMode="auto">
                <a:xfrm>
                  <a:off x="728" y="3564"/>
                  <a:ext cx="11" cy="23"/>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36" name="Freeform 399"/>
                <p:cNvSpPr>
                  <a:spLocks/>
                </p:cNvSpPr>
                <p:nvPr/>
              </p:nvSpPr>
              <p:spPr bwMode="auto">
                <a:xfrm>
                  <a:off x="732" y="3565"/>
                  <a:ext cx="37" cy="10"/>
                </a:xfrm>
                <a:custGeom>
                  <a:avLst/>
                  <a:gdLst>
                    <a:gd name="T0" fmla="*/ 1 w 72"/>
                    <a:gd name="T1" fmla="*/ 0 h 30"/>
                    <a:gd name="T2" fmla="*/ 2 w 72"/>
                    <a:gd name="T3" fmla="*/ 0 h 30"/>
                    <a:gd name="T4" fmla="*/ 2 w 72"/>
                    <a:gd name="T5" fmla="*/ 0 h 30"/>
                    <a:gd name="T6" fmla="*/ 2 w 72"/>
                    <a:gd name="T7" fmla="*/ 0 h 30"/>
                    <a:gd name="T8" fmla="*/ 3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37" name="Freeform 400"/>
                <p:cNvSpPr>
                  <a:spLocks/>
                </p:cNvSpPr>
                <p:nvPr/>
              </p:nvSpPr>
              <p:spPr bwMode="auto">
                <a:xfrm>
                  <a:off x="735" y="3575"/>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904" name="Group 401"/>
              <p:cNvGrpSpPr>
                <a:grpSpLocks/>
              </p:cNvGrpSpPr>
              <p:nvPr/>
            </p:nvGrpSpPr>
            <p:grpSpPr bwMode="auto">
              <a:xfrm>
                <a:off x="742" y="3582"/>
                <a:ext cx="49" cy="23"/>
                <a:chOff x="742" y="3582"/>
                <a:chExt cx="49" cy="23"/>
              </a:xfrm>
            </p:grpSpPr>
            <p:sp>
              <p:nvSpPr>
                <p:cNvPr id="412932" name="Freeform 402"/>
                <p:cNvSpPr>
                  <a:spLocks/>
                </p:cNvSpPr>
                <p:nvPr/>
              </p:nvSpPr>
              <p:spPr bwMode="auto">
                <a:xfrm>
                  <a:off x="742" y="3582"/>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33" name="Freeform 403"/>
                <p:cNvSpPr>
                  <a:spLocks/>
                </p:cNvSpPr>
                <p:nvPr/>
              </p:nvSpPr>
              <p:spPr bwMode="auto">
                <a:xfrm>
                  <a:off x="747" y="3582"/>
                  <a:ext cx="36" cy="10"/>
                </a:xfrm>
                <a:custGeom>
                  <a:avLst/>
                  <a:gdLst>
                    <a:gd name="T0" fmla="*/ 1 w 72"/>
                    <a:gd name="T1" fmla="*/ 0 h 30"/>
                    <a:gd name="T2" fmla="*/ 2 w 72"/>
                    <a:gd name="T3" fmla="*/ 0 h 30"/>
                    <a:gd name="T4" fmla="*/ 2 w 72"/>
                    <a:gd name="T5" fmla="*/ 0 h 30"/>
                    <a:gd name="T6" fmla="*/ 2 w 72"/>
                    <a:gd name="T7" fmla="*/ 0 h 30"/>
                    <a:gd name="T8" fmla="*/ 3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34" name="Freeform 404"/>
                <p:cNvSpPr>
                  <a:spLocks/>
                </p:cNvSpPr>
                <p:nvPr/>
              </p:nvSpPr>
              <p:spPr bwMode="auto">
                <a:xfrm>
                  <a:off x="750" y="3593"/>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905" name="Group 405"/>
              <p:cNvGrpSpPr>
                <a:grpSpLocks/>
              </p:cNvGrpSpPr>
              <p:nvPr/>
            </p:nvGrpSpPr>
            <p:grpSpPr bwMode="auto">
              <a:xfrm>
                <a:off x="752" y="3597"/>
                <a:ext cx="133" cy="106"/>
                <a:chOff x="752" y="3597"/>
                <a:chExt cx="133" cy="106"/>
              </a:xfrm>
            </p:grpSpPr>
            <p:sp>
              <p:nvSpPr>
                <p:cNvPr id="412929" name="Freeform 406"/>
                <p:cNvSpPr>
                  <a:spLocks/>
                </p:cNvSpPr>
                <p:nvPr/>
              </p:nvSpPr>
              <p:spPr bwMode="auto">
                <a:xfrm>
                  <a:off x="752" y="3598"/>
                  <a:ext cx="91" cy="105"/>
                </a:xfrm>
                <a:custGeom>
                  <a:avLst/>
                  <a:gdLst>
                    <a:gd name="T0" fmla="*/ 6 w 182"/>
                    <a:gd name="T1" fmla="*/ 1 h 314"/>
                    <a:gd name="T2" fmla="*/ 0 w 182"/>
                    <a:gd name="T3" fmla="*/ 0 h 314"/>
                    <a:gd name="T4" fmla="*/ 1 w 182"/>
                    <a:gd name="T5" fmla="*/ 0 h 314"/>
                    <a:gd name="T6" fmla="*/ 6 w 182"/>
                    <a:gd name="T7" fmla="*/ 1 h 314"/>
                    <a:gd name="T8" fmla="*/ 6 w 182"/>
                    <a:gd name="T9" fmla="*/ 1 h 3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30" name="Freeform 407"/>
                <p:cNvSpPr>
                  <a:spLocks/>
                </p:cNvSpPr>
                <p:nvPr/>
              </p:nvSpPr>
              <p:spPr bwMode="auto">
                <a:xfrm>
                  <a:off x="759" y="3597"/>
                  <a:ext cx="118" cy="94"/>
                </a:xfrm>
                <a:custGeom>
                  <a:avLst/>
                  <a:gdLst>
                    <a:gd name="T0" fmla="*/ 1 w 235"/>
                    <a:gd name="T1" fmla="*/ 0 h 281"/>
                    <a:gd name="T2" fmla="*/ 2 w 235"/>
                    <a:gd name="T3" fmla="*/ 0 h 281"/>
                    <a:gd name="T4" fmla="*/ 2 w 235"/>
                    <a:gd name="T5" fmla="*/ 0 h 281"/>
                    <a:gd name="T6" fmla="*/ 3 w 235"/>
                    <a:gd name="T7" fmla="*/ 0 h 281"/>
                    <a:gd name="T8" fmla="*/ 8 w 235"/>
                    <a:gd name="T9" fmla="*/ 1 h 281"/>
                    <a:gd name="T10" fmla="*/ 6 w 235"/>
                    <a:gd name="T11" fmla="*/ 1 h 281"/>
                    <a:gd name="T12" fmla="*/ 1 w 235"/>
                    <a:gd name="T13" fmla="*/ 0 h 281"/>
                    <a:gd name="T14" fmla="*/ 0 w 235"/>
                    <a:gd name="T15" fmla="*/ 0 h 281"/>
                    <a:gd name="T16" fmla="*/ 1 w 235"/>
                    <a:gd name="T17" fmla="*/ 0 h 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31" name="Freeform 408"/>
                <p:cNvSpPr>
                  <a:spLocks/>
                </p:cNvSpPr>
                <p:nvPr/>
              </p:nvSpPr>
              <p:spPr bwMode="auto">
                <a:xfrm>
                  <a:off x="838" y="3691"/>
                  <a:ext cx="47" cy="12"/>
                </a:xfrm>
                <a:custGeom>
                  <a:avLst/>
                  <a:gdLst>
                    <a:gd name="T0" fmla="*/ 0 w 95"/>
                    <a:gd name="T1" fmla="*/ 0 h 36"/>
                    <a:gd name="T2" fmla="*/ 0 w 95"/>
                    <a:gd name="T3" fmla="*/ 0 h 36"/>
                    <a:gd name="T4" fmla="*/ 0 w 95"/>
                    <a:gd name="T5" fmla="*/ 0 h 36"/>
                    <a:gd name="T6" fmla="*/ 0 w 95"/>
                    <a:gd name="T7" fmla="*/ 0 h 36"/>
                    <a:gd name="T8" fmla="*/ 2 w 95"/>
                    <a:gd name="T9" fmla="*/ 0 h 36"/>
                    <a:gd name="T10" fmla="*/ 2 w 95"/>
                    <a:gd name="T11" fmla="*/ 0 h 36"/>
                    <a:gd name="T12" fmla="*/ 0 w 95"/>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906" name="Group 409"/>
              <p:cNvGrpSpPr>
                <a:grpSpLocks/>
              </p:cNvGrpSpPr>
              <p:nvPr/>
            </p:nvGrpSpPr>
            <p:grpSpPr bwMode="auto">
              <a:xfrm>
                <a:off x="844" y="3694"/>
                <a:ext cx="48" cy="23"/>
                <a:chOff x="844" y="3694"/>
                <a:chExt cx="48" cy="23"/>
              </a:xfrm>
            </p:grpSpPr>
            <p:sp>
              <p:nvSpPr>
                <p:cNvPr id="412926" name="Freeform 410"/>
                <p:cNvSpPr>
                  <a:spLocks/>
                </p:cNvSpPr>
                <p:nvPr/>
              </p:nvSpPr>
              <p:spPr bwMode="auto">
                <a:xfrm>
                  <a:off x="844" y="3694"/>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27" name="Freeform 411"/>
                <p:cNvSpPr>
                  <a:spLocks/>
                </p:cNvSpPr>
                <p:nvPr/>
              </p:nvSpPr>
              <p:spPr bwMode="auto">
                <a:xfrm>
                  <a:off x="848" y="3695"/>
                  <a:ext cx="37" cy="10"/>
                </a:xfrm>
                <a:custGeom>
                  <a:avLst/>
                  <a:gdLst>
                    <a:gd name="T0" fmla="*/ 1 w 74"/>
                    <a:gd name="T1" fmla="*/ 0 h 30"/>
                    <a:gd name="T2" fmla="*/ 2 w 74"/>
                    <a:gd name="T3" fmla="*/ 0 h 30"/>
                    <a:gd name="T4" fmla="*/ 2 w 74"/>
                    <a:gd name="T5" fmla="*/ 0 h 30"/>
                    <a:gd name="T6" fmla="*/ 2 w 74"/>
                    <a:gd name="T7" fmla="*/ 0 h 30"/>
                    <a:gd name="T8" fmla="*/ 3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28" name="Freeform 412"/>
                <p:cNvSpPr>
                  <a:spLocks/>
                </p:cNvSpPr>
                <p:nvPr/>
              </p:nvSpPr>
              <p:spPr bwMode="auto">
                <a:xfrm>
                  <a:off x="851" y="3706"/>
                  <a:ext cx="41" cy="11"/>
                </a:xfrm>
                <a:custGeom>
                  <a:avLst/>
                  <a:gdLst>
                    <a:gd name="T0" fmla="*/ 0 w 81"/>
                    <a:gd name="T1" fmla="*/ 0 h 34"/>
                    <a:gd name="T2" fmla="*/ 1 w 81"/>
                    <a:gd name="T3" fmla="*/ 0 h 34"/>
                    <a:gd name="T4" fmla="*/ 1 w 81"/>
                    <a:gd name="T5" fmla="*/ 0 h 34"/>
                    <a:gd name="T6" fmla="*/ 1 w 81"/>
                    <a:gd name="T7" fmla="*/ 0 h 34"/>
                    <a:gd name="T8" fmla="*/ 3 w 81"/>
                    <a:gd name="T9" fmla="*/ 0 h 34"/>
                    <a:gd name="T10" fmla="*/ 3 w 81"/>
                    <a:gd name="T11" fmla="*/ 0 h 34"/>
                    <a:gd name="T12" fmla="*/ 0 w 81"/>
                    <a:gd name="T13" fmla="*/ 0 h 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907" name="Group 413"/>
              <p:cNvGrpSpPr>
                <a:grpSpLocks/>
              </p:cNvGrpSpPr>
              <p:nvPr/>
            </p:nvGrpSpPr>
            <p:grpSpPr bwMode="auto">
              <a:xfrm>
                <a:off x="857" y="3710"/>
                <a:ext cx="49" cy="22"/>
                <a:chOff x="857" y="3710"/>
                <a:chExt cx="49" cy="22"/>
              </a:xfrm>
            </p:grpSpPr>
            <p:sp>
              <p:nvSpPr>
                <p:cNvPr id="412923" name="Freeform 414"/>
                <p:cNvSpPr>
                  <a:spLocks/>
                </p:cNvSpPr>
                <p:nvPr/>
              </p:nvSpPr>
              <p:spPr bwMode="auto">
                <a:xfrm>
                  <a:off x="857" y="3710"/>
                  <a:ext cx="11" cy="22"/>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24" name="Freeform 415"/>
                <p:cNvSpPr>
                  <a:spLocks/>
                </p:cNvSpPr>
                <p:nvPr/>
              </p:nvSpPr>
              <p:spPr bwMode="auto">
                <a:xfrm>
                  <a:off x="862" y="3710"/>
                  <a:ext cx="36" cy="10"/>
                </a:xfrm>
                <a:custGeom>
                  <a:avLst/>
                  <a:gdLst>
                    <a:gd name="T0" fmla="*/ 1 w 72"/>
                    <a:gd name="T1" fmla="*/ 0 h 29"/>
                    <a:gd name="T2" fmla="*/ 2 w 72"/>
                    <a:gd name="T3" fmla="*/ 0 h 29"/>
                    <a:gd name="T4" fmla="*/ 2 w 72"/>
                    <a:gd name="T5" fmla="*/ 0 h 29"/>
                    <a:gd name="T6" fmla="*/ 2 w 72"/>
                    <a:gd name="T7" fmla="*/ 0 h 29"/>
                    <a:gd name="T8" fmla="*/ 3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25" name="Freeform 416"/>
                <p:cNvSpPr>
                  <a:spLocks/>
                </p:cNvSpPr>
                <p:nvPr/>
              </p:nvSpPr>
              <p:spPr bwMode="auto">
                <a:xfrm>
                  <a:off x="865" y="3720"/>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908" name="Group 417"/>
              <p:cNvGrpSpPr>
                <a:grpSpLocks/>
              </p:cNvGrpSpPr>
              <p:nvPr/>
            </p:nvGrpSpPr>
            <p:grpSpPr bwMode="auto">
              <a:xfrm>
                <a:off x="1086" y="3766"/>
                <a:ext cx="49" cy="23"/>
                <a:chOff x="1086" y="3766"/>
                <a:chExt cx="49" cy="23"/>
              </a:xfrm>
            </p:grpSpPr>
            <p:sp>
              <p:nvSpPr>
                <p:cNvPr id="412920" name="Freeform 418"/>
                <p:cNvSpPr>
                  <a:spLocks/>
                </p:cNvSpPr>
                <p:nvPr/>
              </p:nvSpPr>
              <p:spPr bwMode="auto">
                <a:xfrm>
                  <a:off x="1086" y="3766"/>
                  <a:ext cx="11" cy="23"/>
                </a:xfrm>
                <a:custGeom>
                  <a:avLst/>
                  <a:gdLst>
                    <a:gd name="T0" fmla="*/ 1 w 22"/>
                    <a:gd name="T1" fmla="*/ 0 h 69"/>
                    <a:gd name="T2" fmla="*/ 0 w 22"/>
                    <a:gd name="T3" fmla="*/ 0 h 69"/>
                    <a:gd name="T4" fmla="*/ 1 w 22"/>
                    <a:gd name="T5" fmla="*/ 0 h 69"/>
                    <a:gd name="T6" fmla="*/ 1 w 22"/>
                    <a:gd name="T7" fmla="*/ 0 h 69"/>
                    <a:gd name="T8" fmla="*/ 1 w 22"/>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21" name="Freeform 419"/>
                <p:cNvSpPr>
                  <a:spLocks/>
                </p:cNvSpPr>
                <p:nvPr/>
              </p:nvSpPr>
              <p:spPr bwMode="auto">
                <a:xfrm>
                  <a:off x="1090" y="3767"/>
                  <a:ext cx="37" cy="10"/>
                </a:xfrm>
                <a:custGeom>
                  <a:avLst/>
                  <a:gdLst>
                    <a:gd name="T0" fmla="*/ 1 w 74"/>
                    <a:gd name="T1" fmla="*/ 0 h 31"/>
                    <a:gd name="T2" fmla="*/ 2 w 74"/>
                    <a:gd name="T3" fmla="*/ 0 h 31"/>
                    <a:gd name="T4" fmla="*/ 2 w 74"/>
                    <a:gd name="T5" fmla="*/ 0 h 31"/>
                    <a:gd name="T6" fmla="*/ 2 w 74"/>
                    <a:gd name="T7" fmla="*/ 0 h 31"/>
                    <a:gd name="T8" fmla="*/ 3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22" name="Freeform 420"/>
                <p:cNvSpPr>
                  <a:spLocks/>
                </p:cNvSpPr>
                <p:nvPr/>
              </p:nvSpPr>
              <p:spPr bwMode="auto">
                <a:xfrm>
                  <a:off x="1093" y="3777"/>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909" name="Group 421"/>
              <p:cNvGrpSpPr>
                <a:grpSpLocks/>
              </p:cNvGrpSpPr>
              <p:nvPr/>
            </p:nvGrpSpPr>
            <p:grpSpPr bwMode="auto">
              <a:xfrm>
                <a:off x="934" y="3740"/>
                <a:ext cx="48" cy="23"/>
                <a:chOff x="934" y="3740"/>
                <a:chExt cx="48" cy="23"/>
              </a:xfrm>
            </p:grpSpPr>
            <p:sp>
              <p:nvSpPr>
                <p:cNvPr id="412917" name="Freeform 422"/>
                <p:cNvSpPr>
                  <a:spLocks/>
                </p:cNvSpPr>
                <p:nvPr/>
              </p:nvSpPr>
              <p:spPr bwMode="auto">
                <a:xfrm>
                  <a:off x="934" y="3740"/>
                  <a:ext cx="11" cy="23"/>
                </a:xfrm>
                <a:custGeom>
                  <a:avLst/>
                  <a:gdLst>
                    <a:gd name="T0" fmla="*/ 0 w 24"/>
                    <a:gd name="T1" fmla="*/ 0 h 70"/>
                    <a:gd name="T2" fmla="*/ 0 w 24"/>
                    <a:gd name="T3" fmla="*/ 0 h 70"/>
                    <a:gd name="T4" fmla="*/ 0 w 24"/>
                    <a:gd name="T5" fmla="*/ 0 h 70"/>
                    <a:gd name="T6" fmla="*/ 0 w 24"/>
                    <a:gd name="T7" fmla="*/ 0 h 70"/>
                    <a:gd name="T8" fmla="*/ 0 w 24"/>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18" name="Freeform 423"/>
                <p:cNvSpPr>
                  <a:spLocks/>
                </p:cNvSpPr>
                <p:nvPr/>
              </p:nvSpPr>
              <p:spPr bwMode="auto">
                <a:xfrm>
                  <a:off x="938" y="3741"/>
                  <a:ext cx="37" cy="10"/>
                </a:xfrm>
                <a:custGeom>
                  <a:avLst/>
                  <a:gdLst>
                    <a:gd name="T0" fmla="*/ 1 w 74"/>
                    <a:gd name="T1" fmla="*/ 0 h 30"/>
                    <a:gd name="T2" fmla="*/ 2 w 74"/>
                    <a:gd name="T3" fmla="*/ 0 h 30"/>
                    <a:gd name="T4" fmla="*/ 2 w 74"/>
                    <a:gd name="T5" fmla="*/ 0 h 30"/>
                    <a:gd name="T6" fmla="*/ 2 w 74"/>
                    <a:gd name="T7" fmla="*/ 0 h 30"/>
                    <a:gd name="T8" fmla="*/ 3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19" name="Freeform 424"/>
                <p:cNvSpPr>
                  <a:spLocks/>
                </p:cNvSpPr>
                <p:nvPr/>
              </p:nvSpPr>
              <p:spPr bwMode="auto">
                <a:xfrm>
                  <a:off x="941" y="3751"/>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910" name="Group 425"/>
              <p:cNvGrpSpPr>
                <a:grpSpLocks/>
              </p:cNvGrpSpPr>
              <p:nvPr/>
            </p:nvGrpSpPr>
            <p:grpSpPr bwMode="auto">
              <a:xfrm>
                <a:off x="943" y="3754"/>
                <a:ext cx="49" cy="23"/>
                <a:chOff x="943" y="3754"/>
                <a:chExt cx="49" cy="23"/>
              </a:xfrm>
            </p:grpSpPr>
            <p:sp>
              <p:nvSpPr>
                <p:cNvPr id="412914" name="Freeform 426"/>
                <p:cNvSpPr>
                  <a:spLocks/>
                </p:cNvSpPr>
                <p:nvPr/>
              </p:nvSpPr>
              <p:spPr bwMode="auto">
                <a:xfrm>
                  <a:off x="943" y="3754"/>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15" name="Freeform 427"/>
                <p:cNvSpPr>
                  <a:spLocks/>
                </p:cNvSpPr>
                <p:nvPr/>
              </p:nvSpPr>
              <p:spPr bwMode="auto">
                <a:xfrm>
                  <a:off x="948" y="3755"/>
                  <a:ext cx="37" cy="10"/>
                </a:xfrm>
                <a:custGeom>
                  <a:avLst/>
                  <a:gdLst>
                    <a:gd name="T0" fmla="*/ 1 w 74"/>
                    <a:gd name="T1" fmla="*/ 0 h 30"/>
                    <a:gd name="T2" fmla="*/ 2 w 74"/>
                    <a:gd name="T3" fmla="*/ 0 h 30"/>
                    <a:gd name="T4" fmla="*/ 2 w 74"/>
                    <a:gd name="T5" fmla="*/ 0 h 30"/>
                    <a:gd name="T6" fmla="*/ 2 w 74"/>
                    <a:gd name="T7" fmla="*/ 0 h 30"/>
                    <a:gd name="T8" fmla="*/ 3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16" name="Freeform 428"/>
                <p:cNvSpPr>
                  <a:spLocks/>
                </p:cNvSpPr>
                <p:nvPr/>
              </p:nvSpPr>
              <p:spPr bwMode="auto">
                <a:xfrm>
                  <a:off x="951" y="3765"/>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sp>
            <p:nvSpPr>
              <p:cNvPr id="412911" name="Freeform 429"/>
              <p:cNvSpPr>
                <a:spLocks/>
              </p:cNvSpPr>
              <p:nvPr/>
            </p:nvSpPr>
            <p:spPr bwMode="auto">
              <a:xfrm>
                <a:off x="987" y="3753"/>
                <a:ext cx="25" cy="43"/>
              </a:xfrm>
              <a:custGeom>
                <a:avLst/>
                <a:gdLst>
                  <a:gd name="T0" fmla="*/ 1 w 51"/>
                  <a:gd name="T1" fmla="*/ 1 h 128"/>
                  <a:gd name="T2" fmla="*/ 0 w 51"/>
                  <a:gd name="T3" fmla="*/ 0 h 128"/>
                  <a:gd name="T4" fmla="*/ 0 w 51"/>
                  <a:gd name="T5" fmla="*/ 0 h 128"/>
                  <a:gd name="T6" fmla="*/ 0 w 51"/>
                  <a:gd name="T7" fmla="*/ 0 h 128"/>
                  <a:gd name="T8" fmla="*/ 0 w 51"/>
                  <a:gd name="T9" fmla="*/ 0 h 128"/>
                  <a:gd name="T10" fmla="*/ 1 w 51"/>
                  <a:gd name="T11" fmla="*/ 0 h 128"/>
                  <a:gd name="T12" fmla="*/ 1 w 51"/>
                  <a:gd name="T13" fmla="*/ 1 h 1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12" name="Freeform 430"/>
              <p:cNvSpPr>
                <a:spLocks/>
              </p:cNvSpPr>
              <p:nvPr/>
            </p:nvSpPr>
            <p:spPr bwMode="auto">
              <a:xfrm>
                <a:off x="992" y="3753"/>
                <a:ext cx="91" cy="29"/>
              </a:xfrm>
              <a:custGeom>
                <a:avLst/>
                <a:gdLst>
                  <a:gd name="T0" fmla="*/ 0 w 183"/>
                  <a:gd name="T1" fmla="*/ 0 h 85"/>
                  <a:gd name="T2" fmla="*/ 2 w 183"/>
                  <a:gd name="T3" fmla="*/ 0 h 85"/>
                  <a:gd name="T4" fmla="*/ 2 w 183"/>
                  <a:gd name="T5" fmla="*/ 0 h 85"/>
                  <a:gd name="T6" fmla="*/ 2 w 183"/>
                  <a:gd name="T7" fmla="*/ 0 h 85"/>
                  <a:gd name="T8" fmla="*/ 2 w 183"/>
                  <a:gd name="T9" fmla="*/ 0 h 85"/>
                  <a:gd name="T10" fmla="*/ 4 w 183"/>
                  <a:gd name="T11" fmla="*/ 0 h 85"/>
                  <a:gd name="T12" fmla="*/ 5 w 183"/>
                  <a:gd name="T13" fmla="*/ 0 h 85"/>
                  <a:gd name="T14" fmla="*/ 5 w 183"/>
                  <a:gd name="T15" fmla="*/ 0 h 85"/>
                  <a:gd name="T16" fmla="*/ 5 w 183"/>
                  <a:gd name="T17" fmla="*/ 0 h 85"/>
                  <a:gd name="T18" fmla="*/ 2 w 183"/>
                  <a:gd name="T19" fmla="*/ 0 h 85"/>
                  <a:gd name="T20" fmla="*/ 1 w 183"/>
                  <a:gd name="T21" fmla="*/ 0 h 85"/>
                  <a:gd name="T22" fmla="*/ 0 w 183"/>
                  <a:gd name="T23" fmla="*/ 0 h 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913" name="Freeform 431"/>
              <p:cNvSpPr>
                <a:spLocks/>
              </p:cNvSpPr>
              <p:nvPr/>
            </p:nvSpPr>
            <p:spPr bwMode="auto">
              <a:xfrm>
                <a:off x="1008" y="3782"/>
                <a:ext cx="81" cy="12"/>
              </a:xfrm>
              <a:custGeom>
                <a:avLst/>
                <a:gdLst>
                  <a:gd name="T0" fmla="*/ 0 w 160"/>
                  <a:gd name="T1" fmla="*/ 0 h 36"/>
                  <a:gd name="T2" fmla="*/ 1 w 160"/>
                  <a:gd name="T3" fmla="*/ 0 h 36"/>
                  <a:gd name="T4" fmla="*/ 1 w 160"/>
                  <a:gd name="T5" fmla="*/ 0 h 36"/>
                  <a:gd name="T6" fmla="*/ 1 w 160"/>
                  <a:gd name="T7" fmla="*/ 0 h 36"/>
                  <a:gd name="T8" fmla="*/ 5 w 160"/>
                  <a:gd name="T9" fmla="*/ 0 h 36"/>
                  <a:gd name="T10" fmla="*/ 6 w 160"/>
                  <a:gd name="T11" fmla="*/ 0 h 36"/>
                  <a:gd name="T12" fmla="*/ 0 w 160"/>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808" name="Group 432"/>
            <p:cNvGrpSpPr>
              <a:grpSpLocks/>
            </p:cNvGrpSpPr>
            <p:nvPr/>
          </p:nvGrpSpPr>
          <p:grpSpPr bwMode="auto">
            <a:xfrm>
              <a:off x="920" y="3821"/>
              <a:ext cx="413" cy="50"/>
              <a:chOff x="920" y="3821"/>
              <a:chExt cx="413" cy="50"/>
            </a:xfrm>
          </p:grpSpPr>
          <p:sp>
            <p:nvSpPr>
              <p:cNvPr id="412829" name="Freeform 433"/>
              <p:cNvSpPr>
                <a:spLocks/>
              </p:cNvSpPr>
              <p:nvPr/>
            </p:nvSpPr>
            <p:spPr bwMode="auto">
              <a:xfrm>
                <a:off x="920" y="3821"/>
                <a:ext cx="413" cy="50"/>
              </a:xfrm>
              <a:custGeom>
                <a:avLst/>
                <a:gdLst>
                  <a:gd name="T0" fmla="*/ 2 w 825"/>
                  <a:gd name="T1" fmla="*/ 0 h 151"/>
                  <a:gd name="T2" fmla="*/ 1 w 825"/>
                  <a:gd name="T3" fmla="*/ 0 h 151"/>
                  <a:gd name="T4" fmla="*/ 1 w 825"/>
                  <a:gd name="T5" fmla="*/ 0 h 151"/>
                  <a:gd name="T6" fmla="*/ 0 w 825"/>
                  <a:gd name="T7" fmla="*/ 0 h 151"/>
                  <a:gd name="T8" fmla="*/ 1 w 825"/>
                  <a:gd name="T9" fmla="*/ 1 h 151"/>
                  <a:gd name="T10" fmla="*/ 1 w 825"/>
                  <a:gd name="T11" fmla="*/ 1 h 151"/>
                  <a:gd name="T12" fmla="*/ 1 w 825"/>
                  <a:gd name="T13" fmla="*/ 1 h 151"/>
                  <a:gd name="T14" fmla="*/ 25 w 825"/>
                  <a:gd name="T15" fmla="*/ 1 h 151"/>
                  <a:gd name="T16" fmla="*/ 26 w 825"/>
                  <a:gd name="T17" fmla="*/ 1 h 151"/>
                  <a:gd name="T18" fmla="*/ 26 w 825"/>
                  <a:gd name="T19" fmla="*/ 0 h 151"/>
                  <a:gd name="T20" fmla="*/ 26 w 825"/>
                  <a:gd name="T21" fmla="*/ 0 h 151"/>
                  <a:gd name="T22" fmla="*/ 26 w 825"/>
                  <a:gd name="T23" fmla="*/ 0 h 151"/>
                  <a:gd name="T24" fmla="*/ 26 w 825"/>
                  <a:gd name="T25" fmla="*/ 0 h 151"/>
                  <a:gd name="T26" fmla="*/ 25 w 825"/>
                  <a:gd name="T27" fmla="*/ 0 h 151"/>
                  <a:gd name="T28" fmla="*/ 2 w 825"/>
                  <a:gd name="T29" fmla="*/ 0 h 1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2830" name="Freeform 434"/>
              <p:cNvSpPr>
                <a:spLocks/>
              </p:cNvSpPr>
              <p:nvPr/>
            </p:nvSpPr>
            <p:spPr bwMode="auto">
              <a:xfrm>
                <a:off x="972" y="3833"/>
                <a:ext cx="330" cy="27"/>
              </a:xfrm>
              <a:custGeom>
                <a:avLst/>
                <a:gdLst>
                  <a:gd name="T0" fmla="*/ 1 w 658"/>
                  <a:gd name="T1" fmla="*/ 0 h 79"/>
                  <a:gd name="T2" fmla="*/ 0 w 658"/>
                  <a:gd name="T3" fmla="*/ 0 h 79"/>
                  <a:gd name="T4" fmla="*/ 5 w 658"/>
                  <a:gd name="T5" fmla="*/ 0 h 79"/>
                  <a:gd name="T6" fmla="*/ 5 w 658"/>
                  <a:gd name="T7" fmla="*/ 0 h 79"/>
                  <a:gd name="T8" fmla="*/ 16 w 658"/>
                  <a:gd name="T9" fmla="*/ 0 h 79"/>
                  <a:gd name="T10" fmla="*/ 16 w 658"/>
                  <a:gd name="T11" fmla="*/ 0 h 79"/>
                  <a:gd name="T12" fmla="*/ 21 w 658"/>
                  <a:gd name="T13" fmla="*/ 0 h 79"/>
                  <a:gd name="T14" fmla="*/ 21 w 658"/>
                  <a:gd name="T15" fmla="*/ 0 h 79"/>
                  <a:gd name="T16" fmla="*/ 16 w 658"/>
                  <a:gd name="T17" fmla="*/ 0 h 79"/>
                  <a:gd name="T18" fmla="*/ 16 w 658"/>
                  <a:gd name="T19" fmla="*/ 0 h 79"/>
                  <a:gd name="T20" fmla="*/ 5 w 658"/>
                  <a:gd name="T21" fmla="*/ 0 h 79"/>
                  <a:gd name="T22" fmla="*/ 5 w 658"/>
                  <a:gd name="T23" fmla="*/ 0 h 79"/>
                  <a:gd name="T24" fmla="*/ 1 w 658"/>
                  <a:gd name="T25" fmla="*/ 0 h 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831" name="Rectangle 435"/>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b="1">
                  <a:solidFill>
                    <a:srgbClr val="000099"/>
                  </a:solidFill>
                  <a:latin typeface="+mn-lt"/>
                  <a:ea typeface="+mn-ea"/>
                </a:endParaRPr>
              </a:p>
            </p:txBody>
          </p:sp>
          <p:sp>
            <p:nvSpPr>
              <p:cNvPr id="412832" name="Rectangle 436"/>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pPr algn="ctr"/>
                <a:endParaRPr lang="zh-CN" altLang="en-US" b="1">
                  <a:solidFill>
                    <a:srgbClr val="000099"/>
                  </a:solidFill>
                  <a:latin typeface="+mn-lt"/>
                  <a:ea typeface="+mn-ea"/>
                </a:endParaRPr>
              </a:p>
            </p:txBody>
          </p:sp>
        </p:grpSp>
        <p:grpSp>
          <p:nvGrpSpPr>
            <p:cNvPr id="412809" name="Group 437"/>
            <p:cNvGrpSpPr>
              <a:grpSpLocks/>
            </p:cNvGrpSpPr>
            <p:nvPr/>
          </p:nvGrpSpPr>
          <p:grpSpPr bwMode="auto">
            <a:xfrm>
              <a:off x="1227" y="3477"/>
              <a:ext cx="508" cy="321"/>
              <a:chOff x="1227" y="3477"/>
              <a:chExt cx="508" cy="321"/>
            </a:xfrm>
          </p:grpSpPr>
          <p:sp>
            <p:nvSpPr>
              <p:cNvPr id="412810" name="Freeform 438"/>
              <p:cNvSpPr>
                <a:spLocks/>
              </p:cNvSpPr>
              <p:nvPr/>
            </p:nvSpPr>
            <p:spPr bwMode="auto">
              <a:xfrm>
                <a:off x="1640" y="3731"/>
                <a:ext cx="95" cy="66"/>
              </a:xfrm>
              <a:custGeom>
                <a:avLst/>
                <a:gdLst>
                  <a:gd name="T0" fmla="*/ 3 w 191"/>
                  <a:gd name="T1" fmla="*/ 0 h 200"/>
                  <a:gd name="T2" fmla="*/ 2 w 191"/>
                  <a:gd name="T3" fmla="*/ 0 h 200"/>
                  <a:gd name="T4" fmla="*/ 1 w 191"/>
                  <a:gd name="T5" fmla="*/ 0 h 200"/>
                  <a:gd name="T6" fmla="*/ 1 w 191"/>
                  <a:gd name="T7" fmla="*/ 0 h 200"/>
                  <a:gd name="T8" fmla="*/ 0 w 191"/>
                  <a:gd name="T9" fmla="*/ 0 h 200"/>
                  <a:gd name="T10" fmla="*/ 0 w 191"/>
                  <a:gd name="T11" fmla="*/ 0 h 200"/>
                  <a:gd name="T12" fmla="*/ 0 w 191"/>
                  <a:gd name="T13" fmla="*/ 1 h 200"/>
                  <a:gd name="T14" fmla="*/ 0 w 191"/>
                  <a:gd name="T15" fmla="*/ 1 h 200"/>
                  <a:gd name="T16" fmla="*/ 5 w 191"/>
                  <a:gd name="T17" fmla="*/ 1 h 200"/>
                  <a:gd name="T18" fmla="*/ 5 w 191"/>
                  <a:gd name="T19" fmla="*/ 0 h 200"/>
                  <a:gd name="T20" fmla="*/ 4 w 191"/>
                  <a:gd name="T21" fmla="*/ 0 h 200"/>
                  <a:gd name="T22" fmla="*/ 3 w 191"/>
                  <a:gd name="T23" fmla="*/ 0 h 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pPr algn="ctr"/>
                <a:endParaRPr lang="zh-CN" altLang="en-US" b="1">
                  <a:solidFill>
                    <a:srgbClr val="000099"/>
                  </a:solidFill>
                  <a:latin typeface="+mn-lt"/>
                  <a:ea typeface="+mn-ea"/>
                </a:endParaRPr>
              </a:p>
            </p:txBody>
          </p:sp>
          <p:sp>
            <p:nvSpPr>
              <p:cNvPr id="412811" name="Freeform 439"/>
              <p:cNvSpPr>
                <a:spLocks/>
              </p:cNvSpPr>
              <p:nvPr/>
            </p:nvSpPr>
            <p:spPr bwMode="auto">
              <a:xfrm>
                <a:off x="1227" y="3477"/>
                <a:ext cx="429" cy="264"/>
              </a:xfrm>
              <a:custGeom>
                <a:avLst/>
                <a:gdLst>
                  <a:gd name="T0" fmla="*/ 0 w 860"/>
                  <a:gd name="T1" fmla="*/ 0 h 791"/>
                  <a:gd name="T2" fmla="*/ 26 w 860"/>
                  <a:gd name="T3" fmla="*/ 3 h 791"/>
                  <a:gd name="T4" fmla="*/ 26 w 860"/>
                  <a:gd name="T5" fmla="*/ 3 h 791"/>
                  <a:gd name="T6" fmla="*/ 26 w 860"/>
                  <a:gd name="T7" fmla="*/ 3 h 791"/>
                  <a:gd name="T8" fmla="*/ 0 w 860"/>
                  <a:gd name="T9" fmla="*/ 0 h 7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812" name="Freeform 440"/>
              <p:cNvSpPr>
                <a:spLocks/>
              </p:cNvSpPr>
              <p:nvPr/>
            </p:nvSpPr>
            <p:spPr bwMode="auto">
              <a:xfrm>
                <a:off x="1521" y="3650"/>
                <a:ext cx="141" cy="122"/>
              </a:xfrm>
              <a:custGeom>
                <a:avLst/>
                <a:gdLst>
                  <a:gd name="T0" fmla="*/ 1 w 281"/>
                  <a:gd name="T1" fmla="*/ 0 h 366"/>
                  <a:gd name="T2" fmla="*/ 1 w 281"/>
                  <a:gd name="T3" fmla="*/ 0 h 366"/>
                  <a:gd name="T4" fmla="*/ 2 w 281"/>
                  <a:gd name="T5" fmla="*/ 0 h 366"/>
                  <a:gd name="T6" fmla="*/ 3 w 281"/>
                  <a:gd name="T7" fmla="*/ 0 h 366"/>
                  <a:gd name="T8" fmla="*/ 4 w 281"/>
                  <a:gd name="T9" fmla="*/ 0 h 366"/>
                  <a:gd name="T10" fmla="*/ 5 w 281"/>
                  <a:gd name="T11" fmla="*/ 0 h 366"/>
                  <a:gd name="T12" fmla="*/ 9 w 281"/>
                  <a:gd name="T13" fmla="*/ 1 h 366"/>
                  <a:gd name="T14" fmla="*/ 9 w 281"/>
                  <a:gd name="T15" fmla="*/ 1 h 366"/>
                  <a:gd name="T16" fmla="*/ 8 w 281"/>
                  <a:gd name="T17" fmla="*/ 1 h 366"/>
                  <a:gd name="T18" fmla="*/ 6 w 281"/>
                  <a:gd name="T19" fmla="*/ 1 h 366"/>
                  <a:gd name="T20" fmla="*/ 5 w 281"/>
                  <a:gd name="T21" fmla="*/ 1 h 366"/>
                  <a:gd name="T22" fmla="*/ 5 w 281"/>
                  <a:gd name="T23" fmla="*/ 1 h 366"/>
                  <a:gd name="T24" fmla="*/ 5 w 281"/>
                  <a:gd name="T25" fmla="*/ 1 h 366"/>
                  <a:gd name="T26" fmla="*/ 5 w 281"/>
                  <a:gd name="T27" fmla="*/ 1 h 366"/>
                  <a:gd name="T28" fmla="*/ 5 w 281"/>
                  <a:gd name="T29" fmla="*/ 2 h 366"/>
                  <a:gd name="T30" fmla="*/ 0 w 281"/>
                  <a:gd name="T31" fmla="*/ 1 h 366"/>
                  <a:gd name="T32" fmla="*/ 0 w 281"/>
                  <a:gd name="T33" fmla="*/ 1 h 366"/>
                  <a:gd name="T34" fmla="*/ 1 w 281"/>
                  <a:gd name="T35" fmla="*/ 0 h 3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2813" name="Line 441"/>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b="1">
                  <a:solidFill>
                    <a:srgbClr val="000099"/>
                  </a:solidFill>
                  <a:latin typeface="+mn-lt"/>
                  <a:ea typeface="+mn-ea"/>
                </a:endParaRPr>
              </a:p>
            </p:txBody>
          </p:sp>
          <p:sp>
            <p:nvSpPr>
              <p:cNvPr id="412814" name="Freeform 442"/>
              <p:cNvSpPr>
                <a:spLocks/>
              </p:cNvSpPr>
              <p:nvPr/>
            </p:nvSpPr>
            <p:spPr bwMode="auto">
              <a:xfrm>
                <a:off x="1242" y="3486"/>
                <a:ext cx="111" cy="96"/>
              </a:xfrm>
              <a:custGeom>
                <a:avLst/>
                <a:gdLst>
                  <a:gd name="T0" fmla="*/ 1 w 222"/>
                  <a:gd name="T1" fmla="*/ 0 h 289"/>
                  <a:gd name="T2" fmla="*/ 1 w 222"/>
                  <a:gd name="T3" fmla="*/ 0 h 289"/>
                  <a:gd name="T4" fmla="*/ 2 w 222"/>
                  <a:gd name="T5" fmla="*/ 0 h 289"/>
                  <a:gd name="T6" fmla="*/ 3 w 222"/>
                  <a:gd name="T7" fmla="*/ 0 h 289"/>
                  <a:gd name="T8" fmla="*/ 5 w 222"/>
                  <a:gd name="T9" fmla="*/ 0 h 289"/>
                  <a:gd name="T10" fmla="*/ 5 w 222"/>
                  <a:gd name="T11" fmla="*/ 0 h 289"/>
                  <a:gd name="T12" fmla="*/ 7 w 222"/>
                  <a:gd name="T13" fmla="*/ 0 h 289"/>
                  <a:gd name="T14" fmla="*/ 7 w 222"/>
                  <a:gd name="T15" fmla="*/ 0 h 289"/>
                  <a:gd name="T16" fmla="*/ 6 w 222"/>
                  <a:gd name="T17" fmla="*/ 0 h 289"/>
                  <a:gd name="T18" fmla="*/ 6 w 222"/>
                  <a:gd name="T19" fmla="*/ 0 h 289"/>
                  <a:gd name="T20" fmla="*/ 5 w 222"/>
                  <a:gd name="T21" fmla="*/ 1 h 289"/>
                  <a:gd name="T22" fmla="*/ 4 w 222"/>
                  <a:gd name="T23" fmla="*/ 1 h 289"/>
                  <a:gd name="T24" fmla="*/ 4 w 222"/>
                  <a:gd name="T25" fmla="*/ 1 h 289"/>
                  <a:gd name="T26" fmla="*/ 4 w 222"/>
                  <a:gd name="T27" fmla="*/ 1 h 289"/>
                  <a:gd name="T28" fmla="*/ 3 w 222"/>
                  <a:gd name="T29" fmla="*/ 1 h 289"/>
                  <a:gd name="T30" fmla="*/ 0 w 222"/>
                  <a:gd name="T31" fmla="*/ 1 h 289"/>
                  <a:gd name="T32" fmla="*/ 1 w 222"/>
                  <a:gd name="T33" fmla="*/ 1 h 289"/>
                  <a:gd name="T34" fmla="*/ 1 w 222"/>
                  <a:gd name="T35" fmla="*/ 0 h 2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2815" name="Freeform 443"/>
              <p:cNvSpPr>
                <a:spLocks/>
              </p:cNvSpPr>
              <p:nvPr/>
            </p:nvSpPr>
            <p:spPr bwMode="auto">
              <a:xfrm>
                <a:off x="1456" y="3626"/>
                <a:ext cx="64" cy="62"/>
              </a:xfrm>
              <a:custGeom>
                <a:avLst/>
                <a:gdLst>
                  <a:gd name="T0" fmla="*/ 4 w 128"/>
                  <a:gd name="T1" fmla="*/ 0 h 186"/>
                  <a:gd name="T2" fmla="*/ 2 w 128"/>
                  <a:gd name="T3" fmla="*/ 0 h 186"/>
                  <a:gd name="T4" fmla="*/ 1 w 128"/>
                  <a:gd name="T5" fmla="*/ 0 h 186"/>
                  <a:gd name="T6" fmla="*/ 1 w 128"/>
                  <a:gd name="T7" fmla="*/ 0 h 186"/>
                  <a:gd name="T8" fmla="*/ 0 w 128"/>
                  <a:gd name="T9" fmla="*/ 0 h 186"/>
                  <a:gd name="T10" fmla="*/ 0 w 128"/>
                  <a:gd name="T11" fmla="*/ 1 h 186"/>
                  <a:gd name="T12" fmla="*/ 0 w 128"/>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2816" name="Freeform 444"/>
              <p:cNvSpPr>
                <a:spLocks/>
              </p:cNvSpPr>
              <p:nvPr/>
            </p:nvSpPr>
            <p:spPr bwMode="auto">
              <a:xfrm>
                <a:off x="1440" y="3615"/>
                <a:ext cx="63" cy="61"/>
              </a:xfrm>
              <a:custGeom>
                <a:avLst/>
                <a:gdLst>
                  <a:gd name="T0" fmla="*/ 4 w 126"/>
                  <a:gd name="T1" fmla="*/ 0 h 185"/>
                  <a:gd name="T2" fmla="*/ 2 w 126"/>
                  <a:gd name="T3" fmla="*/ 0 h 185"/>
                  <a:gd name="T4" fmla="*/ 1 w 126"/>
                  <a:gd name="T5" fmla="*/ 0 h 185"/>
                  <a:gd name="T6" fmla="*/ 1 w 126"/>
                  <a:gd name="T7" fmla="*/ 0 h 185"/>
                  <a:gd name="T8" fmla="*/ 0 w 126"/>
                  <a:gd name="T9" fmla="*/ 0 h 185"/>
                  <a:gd name="T10" fmla="*/ 0 w 126"/>
                  <a:gd name="T11" fmla="*/ 1 h 185"/>
                  <a:gd name="T12" fmla="*/ 0 w 126"/>
                  <a:gd name="T13" fmla="*/ 1 h 18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2817" name="Freeform 445"/>
              <p:cNvSpPr>
                <a:spLocks/>
              </p:cNvSpPr>
              <p:nvPr/>
            </p:nvSpPr>
            <p:spPr bwMode="auto">
              <a:xfrm>
                <a:off x="1422" y="3604"/>
                <a:ext cx="64" cy="62"/>
              </a:xfrm>
              <a:custGeom>
                <a:avLst/>
                <a:gdLst>
                  <a:gd name="T0" fmla="*/ 4 w 127"/>
                  <a:gd name="T1" fmla="*/ 0 h 185"/>
                  <a:gd name="T2" fmla="*/ 2 w 127"/>
                  <a:gd name="T3" fmla="*/ 0 h 185"/>
                  <a:gd name="T4" fmla="*/ 1 w 127"/>
                  <a:gd name="T5" fmla="*/ 0 h 185"/>
                  <a:gd name="T6" fmla="*/ 1 w 127"/>
                  <a:gd name="T7" fmla="*/ 0 h 185"/>
                  <a:gd name="T8" fmla="*/ 0 w 127"/>
                  <a:gd name="T9" fmla="*/ 0 h 185"/>
                  <a:gd name="T10" fmla="*/ 0 w 127"/>
                  <a:gd name="T11" fmla="*/ 1 h 185"/>
                  <a:gd name="T12" fmla="*/ 0 w 127"/>
                  <a:gd name="T13" fmla="*/ 1 h 18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2818" name="Freeform 446"/>
              <p:cNvSpPr>
                <a:spLocks/>
              </p:cNvSpPr>
              <p:nvPr/>
            </p:nvSpPr>
            <p:spPr bwMode="auto">
              <a:xfrm>
                <a:off x="1401" y="3594"/>
                <a:ext cx="64" cy="62"/>
              </a:xfrm>
              <a:custGeom>
                <a:avLst/>
                <a:gdLst>
                  <a:gd name="T0" fmla="*/ 4 w 127"/>
                  <a:gd name="T1" fmla="*/ 0 h 186"/>
                  <a:gd name="T2" fmla="*/ 2 w 127"/>
                  <a:gd name="T3" fmla="*/ 0 h 186"/>
                  <a:gd name="T4" fmla="*/ 1 w 127"/>
                  <a:gd name="T5" fmla="*/ 0 h 186"/>
                  <a:gd name="T6" fmla="*/ 1 w 127"/>
                  <a:gd name="T7" fmla="*/ 0 h 186"/>
                  <a:gd name="T8" fmla="*/ 0 w 127"/>
                  <a:gd name="T9" fmla="*/ 0 h 186"/>
                  <a:gd name="T10" fmla="*/ 0 w 127"/>
                  <a:gd name="T11" fmla="*/ 1 h 186"/>
                  <a:gd name="T12" fmla="*/ 0 w 127"/>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2819" name="Freeform 447"/>
              <p:cNvSpPr>
                <a:spLocks/>
              </p:cNvSpPr>
              <p:nvPr/>
            </p:nvSpPr>
            <p:spPr bwMode="auto">
              <a:xfrm>
                <a:off x="1383" y="3583"/>
                <a:ext cx="64" cy="62"/>
              </a:xfrm>
              <a:custGeom>
                <a:avLst/>
                <a:gdLst>
                  <a:gd name="T0" fmla="*/ 4 w 128"/>
                  <a:gd name="T1" fmla="*/ 0 h 186"/>
                  <a:gd name="T2" fmla="*/ 2 w 128"/>
                  <a:gd name="T3" fmla="*/ 0 h 186"/>
                  <a:gd name="T4" fmla="*/ 1 w 128"/>
                  <a:gd name="T5" fmla="*/ 0 h 186"/>
                  <a:gd name="T6" fmla="*/ 1 w 128"/>
                  <a:gd name="T7" fmla="*/ 0 h 186"/>
                  <a:gd name="T8" fmla="*/ 0 w 128"/>
                  <a:gd name="T9" fmla="*/ 0 h 186"/>
                  <a:gd name="T10" fmla="*/ 0 w 128"/>
                  <a:gd name="T11" fmla="*/ 1 h 186"/>
                  <a:gd name="T12" fmla="*/ 0 w 128"/>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2820" name="Freeform 448"/>
              <p:cNvSpPr>
                <a:spLocks/>
              </p:cNvSpPr>
              <p:nvPr/>
            </p:nvSpPr>
            <p:spPr bwMode="auto">
              <a:xfrm>
                <a:off x="1365" y="3570"/>
                <a:ext cx="63" cy="62"/>
              </a:xfrm>
              <a:custGeom>
                <a:avLst/>
                <a:gdLst>
                  <a:gd name="T0" fmla="*/ 4 w 126"/>
                  <a:gd name="T1" fmla="*/ 0 h 186"/>
                  <a:gd name="T2" fmla="*/ 2 w 126"/>
                  <a:gd name="T3" fmla="*/ 0 h 186"/>
                  <a:gd name="T4" fmla="*/ 1 w 126"/>
                  <a:gd name="T5" fmla="*/ 0 h 186"/>
                  <a:gd name="T6" fmla="*/ 1 w 126"/>
                  <a:gd name="T7" fmla="*/ 0 h 186"/>
                  <a:gd name="T8" fmla="*/ 0 w 126"/>
                  <a:gd name="T9" fmla="*/ 0 h 186"/>
                  <a:gd name="T10" fmla="*/ 0 w 126"/>
                  <a:gd name="T11" fmla="*/ 1 h 186"/>
                  <a:gd name="T12" fmla="*/ 0 w 126"/>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2821" name="Freeform 449"/>
              <p:cNvSpPr>
                <a:spLocks/>
              </p:cNvSpPr>
              <p:nvPr/>
            </p:nvSpPr>
            <p:spPr bwMode="auto">
              <a:xfrm>
                <a:off x="1349" y="3558"/>
                <a:ext cx="64" cy="62"/>
              </a:xfrm>
              <a:custGeom>
                <a:avLst/>
                <a:gdLst>
                  <a:gd name="T0" fmla="*/ 4 w 127"/>
                  <a:gd name="T1" fmla="*/ 0 h 186"/>
                  <a:gd name="T2" fmla="*/ 2 w 127"/>
                  <a:gd name="T3" fmla="*/ 0 h 186"/>
                  <a:gd name="T4" fmla="*/ 2 w 127"/>
                  <a:gd name="T5" fmla="*/ 0 h 186"/>
                  <a:gd name="T6" fmla="*/ 1 w 127"/>
                  <a:gd name="T7" fmla="*/ 0 h 186"/>
                  <a:gd name="T8" fmla="*/ 0 w 127"/>
                  <a:gd name="T9" fmla="*/ 0 h 186"/>
                  <a:gd name="T10" fmla="*/ 0 w 127"/>
                  <a:gd name="T11" fmla="*/ 1 h 186"/>
                  <a:gd name="T12" fmla="*/ 0 w 127"/>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2822" name="Freeform 450"/>
              <p:cNvSpPr>
                <a:spLocks/>
              </p:cNvSpPr>
              <p:nvPr/>
            </p:nvSpPr>
            <p:spPr bwMode="auto">
              <a:xfrm>
                <a:off x="1331" y="3550"/>
                <a:ext cx="63" cy="62"/>
              </a:xfrm>
              <a:custGeom>
                <a:avLst/>
                <a:gdLst>
                  <a:gd name="T0" fmla="*/ 3 w 127"/>
                  <a:gd name="T1" fmla="*/ 0 h 186"/>
                  <a:gd name="T2" fmla="*/ 1 w 127"/>
                  <a:gd name="T3" fmla="*/ 0 h 186"/>
                  <a:gd name="T4" fmla="*/ 1 w 127"/>
                  <a:gd name="T5" fmla="*/ 0 h 186"/>
                  <a:gd name="T6" fmla="*/ 0 w 127"/>
                  <a:gd name="T7" fmla="*/ 0 h 186"/>
                  <a:gd name="T8" fmla="*/ 0 w 127"/>
                  <a:gd name="T9" fmla="*/ 0 h 186"/>
                  <a:gd name="T10" fmla="*/ 0 w 127"/>
                  <a:gd name="T11" fmla="*/ 1 h 186"/>
                  <a:gd name="T12" fmla="*/ 0 w 127"/>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2823" name="Freeform 451"/>
              <p:cNvSpPr>
                <a:spLocks/>
              </p:cNvSpPr>
              <p:nvPr/>
            </p:nvSpPr>
            <p:spPr bwMode="auto">
              <a:xfrm>
                <a:off x="1308" y="3501"/>
                <a:ext cx="47" cy="25"/>
              </a:xfrm>
              <a:custGeom>
                <a:avLst/>
                <a:gdLst>
                  <a:gd name="T0" fmla="*/ 0 w 96"/>
                  <a:gd name="T1" fmla="*/ 0 h 74"/>
                  <a:gd name="T2" fmla="*/ 2 w 96"/>
                  <a:gd name="T3" fmla="*/ 0 h 74"/>
                  <a:gd name="T4" fmla="*/ 2 w 96"/>
                  <a:gd name="T5" fmla="*/ 0 h 74"/>
                  <a:gd name="T6" fmla="*/ 2 w 96"/>
                  <a:gd name="T7" fmla="*/ 0 h 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2824" name="Oval 452"/>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825" name="Oval 453"/>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826" name="Freeform 454"/>
              <p:cNvSpPr>
                <a:spLocks/>
              </p:cNvSpPr>
              <p:nvPr/>
            </p:nvSpPr>
            <p:spPr bwMode="auto">
              <a:xfrm>
                <a:off x="1511" y="3785"/>
                <a:ext cx="94" cy="8"/>
              </a:xfrm>
              <a:custGeom>
                <a:avLst/>
                <a:gdLst>
                  <a:gd name="T0" fmla="*/ 0 w 188"/>
                  <a:gd name="T1" fmla="*/ 0 h 25"/>
                  <a:gd name="T2" fmla="*/ 1 w 188"/>
                  <a:gd name="T3" fmla="*/ 0 h 25"/>
                  <a:gd name="T4" fmla="*/ 6 w 188"/>
                  <a:gd name="T5" fmla="*/ 0 h 25"/>
                  <a:gd name="T6" fmla="*/ 6 w 188"/>
                  <a:gd name="T7" fmla="*/ 0 h 25"/>
                  <a:gd name="T8" fmla="*/ 0 w 188"/>
                  <a:gd name="T9" fmla="*/ 0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827" name="Oval 455"/>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828" name="Oval 456"/>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sp>
        <p:nvSpPr>
          <p:cNvPr id="409605" name="Text Box 457"/>
          <p:cNvSpPr txBox="1">
            <a:spLocks noChangeArrowheads="1"/>
          </p:cNvSpPr>
          <p:nvPr/>
        </p:nvSpPr>
        <p:spPr bwMode="auto">
          <a:xfrm>
            <a:off x="3687233" y="4221237"/>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a:r>
              <a:rPr kumimoji="1" lang="zh-CN" altLang="en-US" sz="2000" b="1">
                <a:solidFill>
                  <a:srgbClr val="000099"/>
                </a:solidFill>
                <a:latin typeface="+mn-lt"/>
                <a:ea typeface="+mn-ea"/>
              </a:rPr>
              <a:t>交换文件块</a:t>
            </a:r>
          </a:p>
        </p:txBody>
      </p:sp>
      <p:graphicFrame>
        <p:nvGraphicFramePr>
          <p:cNvPr id="409606" name="Object 458">
            <a:hlinkClick r:id="" action="ppaction://ole?verb=0"/>
          </p:cNvPr>
          <p:cNvGraphicFramePr>
            <a:graphicFrameLocks/>
          </p:cNvGraphicFramePr>
          <p:nvPr>
            <p:extLst>
              <p:ext uri="{D42A27DB-BD31-4B8C-83A1-F6EECF244321}">
                <p14:modId xmlns:p14="http://schemas.microsoft.com/office/powerpoint/2010/main" val="2318802570"/>
              </p:ext>
            </p:extLst>
          </p:nvPr>
        </p:nvGraphicFramePr>
        <p:xfrm>
          <a:off x="2517776" y="3049661"/>
          <a:ext cx="390393" cy="647700"/>
        </p:xfrm>
        <a:graphic>
          <a:graphicData uri="http://schemas.openxmlformats.org/presentationml/2006/ole">
            <mc:AlternateContent xmlns:mc="http://schemas.openxmlformats.org/markup-compatibility/2006">
              <mc:Choice xmlns:v="urn:schemas-microsoft-com:vml" Requires="v">
                <p:oleObj spid="_x0000_s27664" name="Microsoft ClipArt Gallery" r:id="rId3" imgW="2735263" imgH="3825875" progId="MS_ClipArt_Gallery">
                  <p:embed/>
                </p:oleObj>
              </mc:Choice>
              <mc:Fallback>
                <p:oleObj name="Microsoft ClipArt Gallery" r:id="rId3" imgW="2735263" imgH="3825875" progId="MS_ClipArt_Gallery">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7776" y="3049661"/>
                        <a:ext cx="390393"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607" name="Text Box 459"/>
          <p:cNvSpPr txBox="1">
            <a:spLocks noChangeArrowheads="1"/>
          </p:cNvSpPr>
          <p:nvPr/>
        </p:nvSpPr>
        <p:spPr bwMode="auto">
          <a:xfrm>
            <a:off x="2283883" y="2636912"/>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a:r>
              <a:rPr kumimoji="1" lang="zh-CN" altLang="en-US" sz="2000" b="1" dirty="0">
                <a:solidFill>
                  <a:srgbClr val="000099"/>
                </a:solidFill>
                <a:latin typeface="+mn-lt"/>
                <a:ea typeface="+mn-ea"/>
              </a:rPr>
              <a:t>追踪器</a:t>
            </a:r>
          </a:p>
        </p:txBody>
      </p:sp>
      <p:grpSp>
        <p:nvGrpSpPr>
          <p:cNvPr id="409608" name="Group 460"/>
          <p:cNvGrpSpPr>
            <a:grpSpLocks/>
          </p:cNvGrpSpPr>
          <p:nvPr/>
        </p:nvGrpSpPr>
        <p:grpSpPr bwMode="auto">
          <a:xfrm>
            <a:off x="4856692" y="5570611"/>
            <a:ext cx="720593" cy="546100"/>
            <a:chOff x="624" y="2968"/>
            <a:chExt cx="1331" cy="920"/>
          </a:xfrm>
        </p:grpSpPr>
        <p:sp>
          <p:nvSpPr>
            <p:cNvPr id="412343" name="Freeform 461"/>
            <p:cNvSpPr>
              <a:spLocks/>
            </p:cNvSpPr>
            <p:nvPr/>
          </p:nvSpPr>
          <p:spPr bwMode="auto">
            <a:xfrm>
              <a:off x="1238" y="2968"/>
              <a:ext cx="713" cy="770"/>
            </a:xfrm>
            <a:custGeom>
              <a:avLst/>
              <a:gdLst>
                <a:gd name="T0" fmla="*/ 31 w 1426"/>
                <a:gd name="T1" fmla="*/ 9 h 2309"/>
                <a:gd name="T2" fmla="*/ 31 w 1426"/>
                <a:gd name="T3" fmla="*/ 10 h 2309"/>
                <a:gd name="T4" fmla="*/ 0 w 1426"/>
                <a:gd name="T5" fmla="*/ 6 h 2309"/>
                <a:gd name="T6" fmla="*/ 11 w 1426"/>
                <a:gd name="T7" fmla="*/ 0 h 2309"/>
                <a:gd name="T8" fmla="*/ 12 w 1426"/>
                <a:gd name="T9" fmla="*/ 0 h 2309"/>
                <a:gd name="T10" fmla="*/ 13 w 1426"/>
                <a:gd name="T11" fmla="*/ 0 h 2309"/>
                <a:gd name="T12" fmla="*/ 15 w 1426"/>
                <a:gd name="T13" fmla="*/ 0 h 2309"/>
                <a:gd name="T14" fmla="*/ 44 w 1426"/>
                <a:gd name="T15" fmla="*/ 2 h 2309"/>
                <a:gd name="T16" fmla="*/ 45 w 1426"/>
                <a:gd name="T17" fmla="*/ 2 h 2309"/>
                <a:gd name="T18" fmla="*/ 45 w 1426"/>
                <a:gd name="T19" fmla="*/ 2 h 2309"/>
                <a:gd name="T20" fmla="*/ 45 w 1426"/>
                <a:gd name="T21" fmla="*/ 2 h 2309"/>
                <a:gd name="T22" fmla="*/ 32 w 1426"/>
                <a:gd name="T23" fmla="*/ 9 h 2309"/>
                <a:gd name="T24" fmla="*/ 31 w 1426"/>
                <a:gd name="T25" fmla="*/ 9 h 23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344" name="Freeform 462"/>
            <p:cNvSpPr>
              <a:spLocks/>
            </p:cNvSpPr>
            <p:nvPr/>
          </p:nvSpPr>
          <p:spPr bwMode="auto">
            <a:xfrm>
              <a:off x="1668" y="3087"/>
              <a:ext cx="286" cy="660"/>
            </a:xfrm>
            <a:custGeom>
              <a:avLst/>
              <a:gdLst>
                <a:gd name="T0" fmla="*/ 17 w 573"/>
                <a:gd name="T1" fmla="*/ 0 h 1980"/>
                <a:gd name="T2" fmla="*/ 17 w 573"/>
                <a:gd name="T3" fmla="*/ 1 h 1980"/>
                <a:gd name="T4" fmla="*/ 4 w 573"/>
                <a:gd name="T5" fmla="*/ 8 h 1980"/>
                <a:gd name="T6" fmla="*/ 4 w 573"/>
                <a:gd name="T7" fmla="*/ 8 h 1980"/>
                <a:gd name="T8" fmla="*/ 4 w 573"/>
                <a:gd name="T9" fmla="*/ 8 h 1980"/>
                <a:gd name="T10" fmla="*/ 3 w 573"/>
                <a:gd name="T11" fmla="*/ 8 h 1980"/>
                <a:gd name="T12" fmla="*/ 3 w 573"/>
                <a:gd name="T13" fmla="*/ 8 h 1980"/>
                <a:gd name="T14" fmla="*/ 2 w 573"/>
                <a:gd name="T15" fmla="*/ 8 h 1980"/>
                <a:gd name="T16" fmla="*/ 0 w 573"/>
                <a:gd name="T17" fmla="*/ 8 h 1980"/>
                <a:gd name="T18" fmla="*/ 13 w 573"/>
                <a:gd name="T19" fmla="*/ 0 h 1980"/>
                <a:gd name="T20" fmla="*/ 13 w 573"/>
                <a:gd name="T21" fmla="*/ 0 h 1980"/>
                <a:gd name="T22" fmla="*/ 12 w 573"/>
                <a:gd name="T23" fmla="*/ 0 h 1980"/>
                <a:gd name="T24" fmla="*/ 13 w 573"/>
                <a:gd name="T25" fmla="*/ 0 h 1980"/>
                <a:gd name="T26" fmla="*/ 16 w 573"/>
                <a:gd name="T27" fmla="*/ 0 h 1980"/>
                <a:gd name="T28" fmla="*/ 17 w 573"/>
                <a:gd name="T29" fmla="*/ 0 h 1980"/>
                <a:gd name="T30" fmla="*/ 17 w 573"/>
                <a:gd name="T31" fmla="*/ 0 h 19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pPr algn="ctr"/>
              <a:endParaRPr lang="zh-CN" altLang="en-US" b="1">
                <a:solidFill>
                  <a:srgbClr val="000099"/>
                </a:solidFill>
                <a:latin typeface="+mn-lt"/>
                <a:ea typeface="+mn-ea"/>
              </a:endParaRPr>
            </a:p>
          </p:txBody>
        </p:sp>
        <p:sp>
          <p:nvSpPr>
            <p:cNvPr id="412345" name="Freeform 463"/>
            <p:cNvSpPr>
              <a:spLocks/>
            </p:cNvSpPr>
            <p:nvPr/>
          </p:nvSpPr>
          <p:spPr bwMode="auto">
            <a:xfrm>
              <a:off x="1432" y="2970"/>
              <a:ext cx="523" cy="147"/>
            </a:xfrm>
            <a:custGeom>
              <a:avLst/>
              <a:gdLst>
                <a:gd name="T0" fmla="*/ 0 w 1045"/>
                <a:gd name="T1" fmla="*/ 0 h 441"/>
                <a:gd name="T2" fmla="*/ 1 w 1045"/>
                <a:gd name="T3" fmla="*/ 0 h 441"/>
                <a:gd name="T4" fmla="*/ 2 w 1045"/>
                <a:gd name="T5" fmla="*/ 0 h 441"/>
                <a:gd name="T6" fmla="*/ 32 w 1045"/>
                <a:gd name="T7" fmla="*/ 2 h 441"/>
                <a:gd name="T8" fmla="*/ 33 w 1045"/>
                <a:gd name="T9" fmla="*/ 2 h 441"/>
                <a:gd name="T10" fmla="*/ 33 w 1045"/>
                <a:gd name="T11" fmla="*/ 2 h 441"/>
                <a:gd name="T12" fmla="*/ 0 w 1045"/>
                <a:gd name="T13" fmla="*/ 0 h 4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pPr algn="ctr"/>
              <a:endParaRPr lang="zh-CN" altLang="en-US" b="1">
                <a:solidFill>
                  <a:srgbClr val="000099"/>
                </a:solidFill>
                <a:latin typeface="+mn-lt"/>
                <a:ea typeface="+mn-ea"/>
              </a:endParaRPr>
            </a:p>
          </p:txBody>
        </p:sp>
        <p:sp>
          <p:nvSpPr>
            <p:cNvPr id="412346" name="Freeform 464"/>
            <p:cNvSpPr>
              <a:spLocks/>
            </p:cNvSpPr>
            <p:nvPr/>
          </p:nvSpPr>
          <p:spPr bwMode="auto">
            <a:xfrm>
              <a:off x="1315" y="3056"/>
              <a:ext cx="478" cy="573"/>
            </a:xfrm>
            <a:custGeom>
              <a:avLst/>
              <a:gdLst>
                <a:gd name="T0" fmla="*/ 20 w 955"/>
                <a:gd name="T1" fmla="*/ 7 h 1719"/>
                <a:gd name="T2" fmla="*/ 0 w 955"/>
                <a:gd name="T3" fmla="*/ 5 h 1719"/>
                <a:gd name="T4" fmla="*/ 10 w 955"/>
                <a:gd name="T5" fmla="*/ 0 h 1719"/>
                <a:gd name="T6" fmla="*/ 30 w 955"/>
                <a:gd name="T7" fmla="*/ 1 h 1719"/>
                <a:gd name="T8" fmla="*/ 20 w 955"/>
                <a:gd name="T9" fmla="*/ 7 h 17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pPr algn="ctr"/>
              <a:endParaRPr lang="zh-CN" altLang="en-US" b="1">
                <a:solidFill>
                  <a:srgbClr val="000099"/>
                </a:solidFill>
                <a:latin typeface="+mn-lt"/>
                <a:ea typeface="+mn-ea"/>
              </a:endParaRPr>
            </a:p>
          </p:txBody>
        </p:sp>
        <p:sp>
          <p:nvSpPr>
            <p:cNvPr id="412347" name="Freeform 465"/>
            <p:cNvSpPr>
              <a:spLocks/>
            </p:cNvSpPr>
            <p:nvPr/>
          </p:nvSpPr>
          <p:spPr bwMode="auto">
            <a:xfrm>
              <a:off x="1337" y="3076"/>
              <a:ext cx="431" cy="529"/>
            </a:xfrm>
            <a:custGeom>
              <a:avLst/>
              <a:gdLst>
                <a:gd name="T0" fmla="*/ 18 w 862"/>
                <a:gd name="T1" fmla="*/ 7 h 1587"/>
                <a:gd name="T2" fmla="*/ 0 w 862"/>
                <a:gd name="T3" fmla="*/ 5 h 1587"/>
                <a:gd name="T4" fmla="*/ 9 w 862"/>
                <a:gd name="T5" fmla="*/ 0 h 1587"/>
                <a:gd name="T6" fmla="*/ 27 w 862"/>
                <a:gd name="T7" fmla="*/ 1 h 1587"/>
                <a:gd name="T8" fmla="*/ 18 w 862"/>
                <a:gd name="T9" fmla="*/ 7 h 15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pPr algn="ctr"/>
              <a:endParaRPr lang="zh-CN" altLang="en-US" b="1">
                <a:solidFill>
                  <a:srgbClr val="000099"/>
                </a:solidFill>
                <a:latin typeface="+mn-lt"/>
                <a:ea typeface="+mn-ea"/>
              </a:endParaRPr>
            </a:p>
          </p:txBody>
        </p:sp>
        <p:sp>
          <p:nvSpPr>
            <p:cNvPr id="412348" name="Freeform 466"/>
            <p:cNvSpPr>
              <a:spLocks/>
            </p:cNvSpPr>
            <p:nvPr/>
          </p:nvSpPr>
          <p:spPr bwMode="auto">
            <a:xfrm>
              <a:off x="1233" y="2968"/>
              <a:ext cx="203" cy="494"/>
            </a:xfrm>
            <a:custGeom>
              <a:avLst/>
              <a:gdLst>
                <a:gd name="T0" fmla="*/ 12 w 408"/>
                <a:gd name="T1" fmla="*/ 0 h 1480"/>
                <a:gd name="T2" fmla="*/ 11 w 408"/>
                <a:gd name="T3" fmla="*/ 0 h 1480"/>
                <a:gd name="T4" fmla="*/ 11 w 408"/>
                <a:gd name="T5" fmla="*/ 0 h 1480"/>
                <a:gd name="T6" fmla="*/ 10 w 408"/>
                <a:gd name="T7" fmla="*/ 0 h 1480"/>
                <a:gd name="T8" fmla="*/ 10 w 408"/>
                <a:gd name="T9" fmla="*/ 0 h 1480"/>
                <a:gd name="T10" fmla="*/ 9 w 408"/>
                <a:gd name="T11" fmla="*/ 0 h 1480"/>
                <a:gd name="T12" fmla="*/ 0 w 408"/>
                <a:gd name="T13" fmla="*/ 6 h 1480"/>
                <a:gd name="T14" fmla="*/ 0 w 408"/>
                <a:gd name="T15" fmla="*/ 6 h 1480"/>
                <a:gd name="T16" fmla="*/ 10 w 408"/>
                <a:gd name="T17" fmla="*/ 0 h 1480"/>
                <a:gd name="T18" fmla="*/ 10 w 408"/>
                <a:gd name="T19" fmla="*/ 0 h 1480"/>
                <a:gd name="T20" fmla="*/ 11 w 408"/>
                <a:gd name="T21" fmla="*/ 0 h 1480"/>
                <a:gd name="T22" fmla="*/ 11 w 408"/>
                <a:gd name="T23" fmla="*/ 0 h 1480"/>
                <a:gd name="T24" fmla="*/ 11 w 408"/>
                <a:gd name="T25" fmla="*/ 0 h 1480"/>
                <a:gd name="T26" fmla="*/ 12 w 408"/>
                <a:gd name="T27" fmla="*/ 0 h 1480"/>
                <a:gd name="T28" fmla="*/ 12 w 408"/>
                <a:gd name="T29" fmla="*/ 0 h 1480"/>
                <a:gd name="T30" fmla="*/ 12 w 408"/>
                <a:gd name="T31" fmla="*/ 0 h 14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349" name="Freeform 467"/>
            <p:cNvSpPr>
              <a:spLocks/>
            </p:cNvSpPr>
            <p:nvPr/>
          </p:nvSpPr>
          <p:spPr bwMode="auto">
            <a:xfrm>
              <a:off x="1204" y="3479"/>
              <a:ext cx="532" cy="321"/>
            </a:xfrm>
            <a:custGeom>
              <a:avLst/>
              <a:gdLst>
                <a:gd name="T0" fmla="*/ 33 w 1065"/>
                <a:gd name="T1" fmla="*/ 4 h 963"/>
                <a:gd name="T2" fmla="*/ 32 w 1065"/>
                <a:gd name="T3" fmla="*/ 3 h 963"/>
                <a:gd name="T4" fmla="*/ 31 w 1065"/>
                <a:gd name="T5" fmla="*/ 3 h 963"/>
                <a:gd name="T6" fmla="*/ 4 w 1065"/>
                <a:gd name="T7" fmla="*/ 0 h 963"/>
                <a:gd name="T8" fmla="*/ 3 w 1065"/>
                <a:gd name="T9" fmla="*/ 0 h 963"/>
                <a:gd name="T10" fmla="*/ 1 w 1065"/>
                <a:gd name="T11" fmla="*/ 0 h 963"/>
                <a:gd name="T12" fmla="*/ 1 w 1065"/>
                <a:gd name="T13" fmla="*/ 0 h 963"/>
                <a:gd name="T14" fmla="*/ 0 w 1065"/>
                <a:gd name="T15" fmla="*/ 1 h 963"/>
                <a:gd name="T16" fmla="*/ 27 w 1065"/>
                <a:gd name="T17" fmla="*/ 4 h 963"/>
                <a:gd name="T18" fmla="*/ 33 w 1065"/>
                <a:gd name="T19" fmla="*/ 4 h 9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350" name="Freeform 468"/>
            <p:cNvSpPr>
              <a:spLocks/>
            </p:cNvSpPr>
            <p:nvPr/>
          </p:nvSpPr>
          <p:spPr bwMode="auto">
            <a:xfrm>
              <a:off x="642" y="3519"/>
              <a:ext cx="985" cy="288"/>
            </a:xfrm>
            <a:custGeom>
              <a:avLst/>
              <a:gdLst>
                <a:gd name="T0" fmla="*/ 0 w 1969"/>
                <a:gd name="T1" fmla="*/ 0 h 862"/>
                <a:gd name="T2" fmla="*/ 36 w 1969"/>
                <a:gd name="T3" fmla="*/ 0 h 862"/>
                <a:gd name="T4" fmla="*/ 62 w 1969"/>
                <a:gd name="T5" fmla="*/ 3 h 862"/>
                <a:gd name="T6" fmla="*/ 15 w 1969"/>
                <a:gd name="T7" fmla="*/ 4 h 862"/>
                <a:gd name="T8" fmla="*/ 0 w 1969"/>
                <a:gd name="T9" fmla="*/ 0 h 8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351" name="Freeform 469"/>
            <p:cNvSpPr>
              <a:spLocks/>
            </p:cNvSpPr>
            <p:nvPr/>
          </p:nvSpPr>
          <p:spPr bwMode="auto">
            <a:xfrm>
              <a:off x="852" y="3789"/>
              <a:ext cx="889" cy="99"/>
            </a:xfrm>
            <a:custGeom>
              <a:avLst/>
              <a:gdLst>
                <a:gd name="T0" fmla="*/ 2 w 1777"/>
                <a:gd name="T1" fmla="*/ 0 h 297"/>
                <a:gd name="T2" fmla="*/ 0 w 1777"/>
                <a:gd name="T3" fmla="*/ 1 h 297"/>
                <a:gd name="T4" fmla="*/ 55 w 1777"/>
                <a:gd name="T5" fmla="*/ 1 h 297"/>
                <a:gd name="T6" fmla="*/ 56 w 1777"/>
                <a:gd name="T7" fmla="*/ 1 h 297"/>
                <a:gd name="T8" fmla="*/ 56 w 1777"/>
                <a:gd name="T9" fmla="*/ 0 h 297"/>
                <a:gd name="T10" fmla="*/ 56 w 1777"/>
                <a:gd name="T11" fmla="*/ 0 h 297"/>
                <a:gd name="T12" fmla="*/ 2 w 1777"/>
                <a:gd name="T13" fmla="*/ 0 h 2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352" name="Freeform 470"/>
            <p:cNvSpPr>
              <a:spLocks/>
            </p:cNvSpPr>
            <p:nvPr/>
          </p:nvSpPr>
          <p:spPr bwMode="auto">
            <a:xfrm>
              <a:off x="624" y="3519"/>
              <a:ext cx="256" cy="369"/>
            </a:xfrm>
            <a:custGeom>
              <a:avLst/>
              <a:gdLst>
                <a:gd name="T0" fmla="*/ 1 w 513"/>
                <a:gd name="T1" fmla="*/ 0 h 1106"/>
                <a:gd name="T2" fmla="*/ 0 w 513"/>
                <a:gd name="T3" fmla="*/ 1 h 1106"/>
                <a:gd name="T4" fmla="*/ 14 w 513"/>
                <a:gd name="T5" fmla="*/ 5 h 1106"/>
                <a:gd name="T6" fmla="*/ 16 w 513"/>
                <a:gd name="T7" fmla="*/ 4 h 1106"/>
                <a:gd name="T8" fmla="*/ 1 w 513"/>
                <a:gd name="T9" fmla="*/ 0 h 11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353" name="Freeform 471"/>
            <p:cNvSpPr>
              <a:spLocks/>
            </p:cNvSpPr>
            <p:nvPr/>
          </p:nvSpPr>
          <p:spPr bwMode="auto">
            <a:xfrm>
              <a:off x="1206" y="3791"/>
              <a:ext cx="132" cy="8"/>
            </a:xfrm>
            <a:custGeom>
              <a:avLst/>
              <a:gdLst>
                <a:gd name="T0" fmla="*/ 1 w 262"/>
                <a:gd name="T1" fmla="*/ 0 h 25"/>
                <a:gd name="T2" fmla="*/ 0 w 262"/>
                <a:gd name="T3" fmla="*/ 0 h 25"/>
                <a:gd name="T4" fmla="*/ 8 w 262"/>
                <a:gd name="T5" fmla="*/ 0 h 25"/>
                <a:gd name="T6" fmla="*/ 9 w 262"/>
                <a:gd name="T7" fmla="*/ 0 h 25"/>
                <a:gd name="T8" fmla="*/ 1 w 262"/>
                <a:gd name="T9" fmla="*/ 0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354" name="Freeform 472"/>
            <p:cNvSpPr>
              <a:spLocks/>
            </p:cNvSpPr>
            <p:nvPr/>
          </p:nvSpPr>
          <p:spPr bwMode="auto">
            <a:xfrm>
              <a:off x="927" y="3521"/>
              <a:ext cx="281" cy="279"/>
            </a:xfrm>
            <a:custGeom>
              <a:avLst/>
              <a:gdLst>
                <a:gd name="T0" fmla="*/ 18 w 561"/>
                <a:gd name="T1" fmla="*/ 3 h 836"/>
                <a:gd name="T2" fmla="*/ 0 w 561"/>
                <a:gd name="T3" fmla="*/ 0 h 836"/>
                <a:gd name="T4" fmla="*/ 18 w 561"/>
                <a:gd name="T5" fmla="*/ 3 h 836"/>
                <a:gd name="T6" fmla="*/ 18 w 561"/>
                <a:gd name="T7" fmla="*/ 3 h 8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nvGrpSpPr>
            <p:cNvPr id="412355" name="Group 473"/>
            <p:cNvGrpSpPr>
              <a:grpSpLocks/>
            </p:cNvGrpSpPr>
            <p:nvPr/>
          </p:nvGrpSpPr>
          <p:grpSpPr bwMode="auto">
            <a:xfrm>
              <a:off x="700" y="3526"/>
              <a:ext cx="515" cy="270"/>
              <a:chOff x="700" y="3526"/>
              <a:chExt cx="515" cy="270"/>
            </a:xfrm>
          </p:grpSpPr>
          <p:grpSp>
            <p:nvGrpSpPr>
              <p:cNvPr id="412381" name="Group 474"/>
              <p:cNvGrpSpPr>
                <a:grpSpLocks/>
              </p:cNvGrpSpPr>
              <p:nvPr/>
            </p:nvGrpSpPr>
            <p:grpSpPr bwMode="auto">
              <a:xfrm>
                <a:off x="737" y="3534"/>
                <a:ext cx="49" cy="23"/>
                <a:chOff x="737" y="3534"/>
                <a:chExt cx="49" cy="23"/>
              </a:xfrm>
            </p:grpSpPr>
            <p:sp>
              <p:nvSpPr>
                <p:cNvPr id="412792" name="Freeform 475"/>
                <p:cNvSpPr>
                  <a:spLocks/>
                </p:cNvSpPr>
                <p:nvPr/>
              </p:nvSpPr>
              <p:spPr bwMode="auto">
                <a:xfrm>
                  <a:off x="737" y="3534"/>
                  <a:ext cx="11" cy="23"/>
                </a:xfrm>
                <a:custGeom>
                  <a:avLst/>
                  <a:gdLst>
                    <a:gd name="T0" fmla="*/ 1 w 22"/>
                    <a:gd name="T1" fmla="*/ 0 h 67"/>
                    <a:gd name="T2" fmla="*/ 0 w 22"/>
                    <a:gd name="T3" fmla="*/ 0 h 67"/>
                    <a:gd name="T4" fmla="*/ 1 w 22"/>
                    <a:gd name="T5" fmla="*/ 0 h 67"/>
                    <a:gd name="T6" fmla="*/ 1 w 22"/>
                    <a:gd name="T7" fmla="*/ 0 h 67"/>
                    <a:gd name="T8" fmla="*/ 1 w 22"/>
                    <a:gd name="T9" fmla="*/ 0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93" name="Freeform 476"/>
                <p:cNvSpPr>
                  <a:spLocks/>
                </p:cNvSpPr>
                <p:nvPr/>
              </p:nvSpPr>
              <p:spPr bwMode="auto">
                <a:xfrm>
                  <a:off x="742" y="3535"/>
                  <a:ext cx="36" cy="9"/>
                </a:xfrm>
                <a:custGeom>
                  <a:avLst/>
                  <a:gdLst>
                    <a:gd name="T0" fmla="*/ 0 w 73"/>
                    <a:gd name="T1" fmla="*/ 0 h 29"/>
                    <a:gd name="T2" fmla="*/ 1 w 73"/>
                    <a:gd name="T3" fmla="*/ 0 h 29"/>
                    <a:gd name="T4" fmla="*/ 1 w 73"/>
                    <a:gd name="T5" fmla="*/ 0 h 29"/>
                    <a:gd name="T6" fmla="*/ 1 w 73"/>
                    <a:gd name="T7" fmla="*/ 0 h 29"/>
                    <a:gd name="T8" fmla="*/ 2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94" name="Freeform 477"/>
                <p:cNvSpPr>
                  <a:spLocks/>
                </p:cNvSpPr>
                <p:nvPr/>
              </p:nvSpPr>
              <p:spPr bwMode="auto">
                <a:xfrm>
                  <a:off x="744" y="3545"/>
                  <a:ext cx="42" cy="12"/>
                </a:xfrm>
                <a:custGeom>
                  <a:avLst/>
                  <a:gdLst>
                    <a:gd name="T0" fmla="*/ 0 w 82"/>
                    <a:gd name="T1" fmla="*/ 0 h 35"/>
                    <a:gd name="T2" fmla="*/ 1 w 82"/>
                    <a:gd name="T3" fmla="*/ 0 h 35"/>
                    <a:gd name="T4" fmla="*/ 1 w 82"/>
                    <a:gd name="T5" fmla="*/ 0 h 35"/>
                    <a:gd name="T6" fmla="*/ 1 w 82"/>
                    <a:gd name="T7" fmla="*/ 0 h 35"/>
                    <a:gd name="T8" fmla="*/ 3 w 82"/>
                    <a:gd name="T9" fmla="*/ 0 h 35"/>
                    <a:gd name="T10" fmla="*/ 3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382" name="Group 478"/>
              <p:cNvGrpSpPr>
                <a:grpSpLocks/>
              </p:cNvGrpSpPr>
              <p:nvPr/>
            </p:nvGrpSpPr>
            <p:grpSpPr bwMode="auto">
              <a:xfrm>
                <a:off x="748" y="3547"/>
                <a:ext cx="50" cy="23"/>
                <a:chOff x="748" y="3547"/>
                <a:chExt cx="50" cy="23"/>
              </a:xfrm>
            </p:grpSpPr>
            <p:sp>
              <p:nvSpPr>
                <p:cNvPr id="412789" name="Freeform 479"/>
                <p:cNvSpPr>
                  <a:spLocks/>
                </p:cNvSpPr>
                <p:nvPr/>
              </p:nvSpPr>
              <p:spPr bwMode="auto">
                <a:xfrm>
                  <a:off x="748" y="3547"/>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90" name="Freeform 480"/>
                <p:cNvSpPr>
                  <a:spLocks/>
                </p:cNvSpPr>
                <p:nvPr/>
              </p:nvSpPr>
              <p:spPr bwMode="auto">
                <a:xfrm>
                  <a:off x="753" y="3548"/>
                  <a:ext cx="37" cy="10"/>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91" name="Freeform 481"/>
                <p:cNvSpPr>
                  <a:spLocks/>
                </p:cNvSpPr>
                <p:nvPr/>
              </p:nvSpPr>
              <p:spPr bwMode="auto">
                <a:xfrm>
                  <a:off x="757" y="3558"/>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sp>
            <p:nvSpPr>
              <p:cNvPr id="412383" name="Freeform 482"/>
              <p:cNvSpPr>
                <a:spLocks/>
              </p:cNvSpPr>
              <p:nvPr/>
            </p:nvSpPr>
            <p:spPr bwMode="auto">
              <a:xfrm>
                <a:off x="952" y="3538"/>
                <a:ext cx="39" cy="12"/>
              </a:xfrm>
              <a:custGeom>
                <a:avLst/>
                <a:gdLst>
                  <a:gd name="T0" fmla="*/ 0 w 79"/>
                  <a:gd name="T1" fmla="*/ 0 h 36"/>
                  <a:gd name="T2" fmla="*/ 0 w 79"/>
                  <a:gd name="T3" fmla="*/ 0 h 36"/>
                  <a:gd name="T4" fmla="*/ 2 w 79"/>
                  <a:gd name="T5" fmla="*/ 0 h 36"/>
                  <a:gd name="T6" fmla="*/ 1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384" name="Freeform 483"/>
              <p:cNvSpPr>
                <a:spLocks/>
              </p:cNvSpPr>
              <p:nvPr/>
            </p:nvSpPr>
            <p:spPr bwMode="auto">
              <a:xfrm>
                <a:off x="861" y="3535"/>
                <a:ext cx="11" cy="22"/>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385" name="Freeform 484"/>
              <p:cNvSpPr>
                <a:spLocks/>
              </p:cNvSpPr>
              <p:nvPr/>
            </p:nvSpPr>
            <p:spPr bwMode="auto">
              <a:xfrm>
                <a:off x="867" y="3535"/>
                <a:ext cx="34" cy="10"/>
              </a:xfrm>
              <a:custGeom>
                <a:avLst/>
                <a:gdLst>
                  <a:gd name="T0" fmla="*/ 0 w 70"/>
                  <a:gd name="T1" fmla="*/ 0 h 30"/>
                  <a:gd name="T2" fmla="*/ 1 w 70"/>
                  <a:gd name="T3" fmla="*/ 0 h 30"/>
                  <a:gd name="T4" fmla="*/ 1 w 70"/>
                  <a:gd name="T5" fmla="*/ 0 h 30"/>
                  <a:gd name="T6" fmla="*/ 1 w 70"/>
                  <a:gd name="T7" fmla="*/ 0 h 30"/>
                  <a:gd name="T8" fmla="*/ 2 w 70"/>
                  <a:gd name="T9" fmla="*/ 0 h 30"/>
                  <a:gd name="T10" fmla="*/ 0 w 70"/>
                  <a:gd name="T11" fmla="*/ 0 h 30"/>
                  <a:gd name="T12" fmla="*/ 0 w 70"/>
                  <a:gd name="T13" fmla="*/ 0 h 30"/>
                  <a:gd name="T14" fmla="*/ 0 w 70"/>
                  <a:gd name="T15" fmla="*/ 0 h 30"/>
                  <a:gd name="T16" fmla="*/ 0 w 70"/>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386" name="Freeform 485"/>
              <p:cNvSpPr>
                <a:spLocks/>
              </p:cNvSpPr>
              <p:nvPr/>
            </p:nvSpPr>
            <p:spPr bwMode="auto">
              <a:xfrm>
                <a:off x="868" y="3545"/>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nvGrpSpPr>
              <p:cNvPr id="412387" name="Group 486"/>
              <p:cNvGrpSpPr>
                <a:grpSpLocks/>
              </p:cNvGrpSpPr>
              <p:nvPr/>
            </p:nvGrpSpPr>
            <p:grpSpPr bwMode="auto">
              <a:xfrm>
                <a:off x="872" y="3547"/>
                <a:ext cx="50" cy="23"/>
                <a:chOff x="872" y="3547"/>
                <a:chExt cx="50" cy="23"/>
              </a:xfrm>
            </p:grpSpPr>
            <p:sp>
              <p:nvSpPr>
                <p:cNvPr id="412786" name="Freeform 487"/>
                <p:cNvSpPr>
                  <a:spLocks/>
                </p:cNvSpPr>
                <p:nvPr/>
              </p:nvSpPr>
              <p:spPr bwMode="auto">
                <a:xfrm>
                  <a:off x="872" y="3547"/>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87" name="Freeform 488"/>
                <p:cNvSpPr>
                  <a:spLocks/>
                </p:cNvSpPr>
                <p:nvPr/>
              </p:nvSpPr>
              <p:spPr bwMode="auto">
                <a:xfrm>
                  <a:off x="878" y="3547"/>
                  <a:ext cx="36" cy="10"/>
                </a:xfrm>
                <a:custGeom>
                  <a:avLst/>
                  <a:gdLst>
                    <a:gd name="T0" fmla="*/ 0 w 73"/>
                    <a:gd name="T1" fmla="*/ 0 h 30"/>
                    <a:gd name="T2" fmla="*/ 1 w 73"/>
                    <a:gd name="T3" fmla="*/ 0 h 30"/>
                    <a:gd name="T4" fmla="*/ 1 w 73"/>
                    <a:gd name="T5" fmla="*/ 0 h 30"/>
                    <a:gd name="T6" fmla="*/ 1 w 73"/>
                    <a:gd name="T7" fmla="*/ 0 h 30"/>
                    <a:gd name="T8" fmla="*/ 2 w 73"/>
                    <a:gd name="T9" fmla="*/ 0 h 30"/>
                    <a:gd name="T10" fmla="*/ 0 w 73"/>
                    <a:gd name="T11" fmla="*/ 0 h 30"/>
                    <a:gd name="T12" fmla="*/ 0 w 73"/>
                    <a:gd name="T13" fmla="*/ 0 h 30"/>
                    <a:gd name="T14" fmla="*/ 0 w 73"/>
                    <a:gd name="T15" fmla="*/ 0 h 30"/>
                    <a:gd name="T16" fmla="*/ 0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88" name="Freeform 489"/>
                <p:cNvSpPr>
                  <a:spLocks/>
                </p:cNvSpPr>
                <p:nvPr/>
              </p:nvSpPr>
              <p:spPr bwMode="auto">
                <a:xfrm>
                  <a:off x="880" y="3558"/>
                  <a:ext cx="42"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388" name="Group 490"/>
              <p:cNvGrpSpPr>
                <a:grpSpLocks/>
              </p:cNvGrpSpPr>
              <p:nvPr/>
            </p:nvGrpSpPr>
            <p:grpSpPr bwMode="auto">
              <a:xfrm>
                <a:off x="885" y="3559"/>
                <a:ext cx="50" cy="23"/>
                <a:chOff x="885" y="3559"/>
                <a:chExt cx="50" cy="23"/>
              </a:xfrm>
            </p:grpSpPr>
            <p:sp>
              <p:nvSpPr>
                <p:cNvPr id="412783" name="Freeform 491"/>
                <p:cNvSpPr>
                  <a:spLocks/>
                </p:cNvSpPr>
                <p:nvPr/>
              </p:nvSpPr>
              <p:spPr bwMode="auto">
                <a:xfrm>
                  <a:off x="885" y="3559"/>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84" name="Freeform 492"/>
                <p:cNvSpPr>
                  <a:spLocks/>
                </p:cNvSpPr>
                <p:nvPr/>
              </p:nvSpPr>
              <p:spPr bwMode="auto">
                <a:xfrm>
                  <a:off x="890" y="3560"/>
                  <a:ext cx="37" cy="10"/>
                </a:xfrm>
                <a:custGeom>
                  <a:avLst/>
                  <a:gdLst>
                    <a:gd name="T0" fmla="*/ 1 w 74"/>
                    <a:gd name="T1" fmla="*/ 0 h 30"/>
                    <a:gd name="T2" fmla="*/ 2 w 74"/>
                    <a:gd name="T3" fmla="*/ 0 h 30"/>
                    <a:gd name="T4" fmla="*/ 2 w 74"/>
                    <a:gd name="T5" fmla="*/ 0 h 30"/>
                    <a:gd name="T6" fmla="*/ 2 w 74"/>
                    <a:gd name="T7" fmla="*/ 0 h 30"/>
                    <a:gd name="T8" fmla="*/ 3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85" name="Freeform 493"/>
                <p:cNvSpPr>
                  <a:spLocks/>
                </p:cNvSpPr>
                <p:nvPr/>
              </p:nvSpPr>
              <p:spPr bwMode="auto">
                <a:xfrm>
                  <a:off x="893" y="3570"/>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389" name="Group 494"/>
              <p:cNvGrpSpPr>
                <a:grpSpLocks/>
              </p:cNvGrpSpPr>
              <p:nvPr/>
            </p:nvGrpSpPr>
            <p:grpSpPr bwMode="auto">
              <a:xfrm>
                <a:off x="898" y="3571"/>
                <a:ext cx="49" cy="23"/>
                <a:chOff x="898" y="3571"/>
                <a:chExt cx="49" cy="23"/>
              </a:xfrm>
            </p:grpSpPr>
            <p:sp>
              <p:nvSpPr>
                <p:cNvPr id="412780" name="Freeform 495"/>
                <p:cNvSpPr>
                  <a:spLocks/>
                </p:cNvSpPr>
                <p:nvPr/>
              </p:nvSpPr>
              <p:spPr bwMode="auto">
                <a:xfrm>
                  <a:off x="898" y="3571"/>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81" name="Freeform 496"/>
                <p:cNvSpPr>
                  <a:spLocks/>
                </p:cNvSpPr>
                <p:nvPr/>
              </p:nvSpPr>
              <p:spPr bwMode="auto">
                <a:xfrm>
                  <a:off x="903" y="3572"/>
                  <a:ext cx="37" cy="10"/>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82" name="Freeform 497"/>
                <p:cNvSpPr>
                  <a:spLocks/>
                </p:cNvSpPr>
                <p:nvPr/>
              </p:nvSpPr>
              <p:spPr bwMode="auto">
                <a:xfrm>
                  <a:off x="907" y="3582"/>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390" name="Group 498"/>
              <p:cNvGrpSpPr>
                <a:grpSpLocks/>
              </p:cNvGrpSpPr>
              <p:nvPr/>
            </p:nvGrpSpPr>
            <p:grpSpPr bwMode="auto">
              <a:xfrm>
                <a:off x="911" y="3585"/>
                <a:ext cx="49" cy="23"/>
                <a:chOff x="911" y="3585"/>
                <a:chExt cx="49" cy="23"/>
              </a:xfrm>
            </p:grpSpPr>
            <p:sp>
              <p:nvSpPr>
                <p:cNvPr id="412777" name="Freeform 499"/>
                <p:cNvSpPr>
                  <a:spLocks/>
                </p:cNvSpPr>
                <p:nvPr/>
              </p:nvSpPr>
              <p:spPr bwMode="auto">
                <a:xfrm>
                  <a:off x="911" y="3585"/>
                  <a:ext cx="12" cy="23"/>
                </a:xfrm>
                <a:custGeom>
                  <a:avLst/>
                  <a:gdLst>
                    <a:gd name="T0" fmla="*/ 1 w 24"/>
                    <a:gd name="T1" fmla="*/ 0 h 69"/>
                    <a:gd name="T2" fmla="*/ 0 w 24"/>
                    <a:gd name="T3" fmla="*/ 0 h 69"/>
                    <a:gd name="T4" fmla="*/ 1 w 24"/>
                    <a:gd name="T5" fmla="*/ 0 h 69"/>
                    <a:gd name="T6" fmla="*/ 1 w 24"/>
                    <a:gd name="T7" fmla="*/ 0 h 69"/>
                    <a:gd name="T8" fmla="*/ 1 w 24"/>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78" name="Freeform 500"/>
                <p:cNvSpPr>
                  <a:spLocks/>
                </p:cNvSpPr>
                <p:nvPr/>
              </p:nvSpPr>
              <p:spPr bwMode="auto">
                <a:xfrm>
                  <a:off x="915" y="3585"/>
                  <a:ext cx="38" cy="10"/>
                </a:xfrm>
                <a:custGeom>
                  <a:avLst/>
                  <a:gdLst>
                    <a:gd name="T0" fmla="*/ 1 w 75"/>
                    <a:gd name="T1" fmla="*/ 0 h 30"/>
                    <a:gd name="T2" fmla="*/ 2 w 75"/>
                    <a:gd name="T3" fmla="*/ 0 h 30"/>
                    <a:gd name="T4" fmla="*/ 2 w 75"/>
                    <a:gd name="T5" fmla="*/ 0 h 30"/>
                    <a:gd name="T6" fmla="*/ 2 w 75"/>
                    <a:gd name="T7" fmla="*/ 0 h 30"/>
                    <a:gd name="T8" fmla="*/ 3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79" name="Freeform 501"/>
                <p:cNvSpPr>
                  <a:spLocks/>
                </p:cNvSpPr>
                <p:nvPr/>
              </p:nvSpPr>
              <p:spPr bwMode="auto">
                <a:xfrm>
                  <a:off x="919" y="3596"/>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391" name="Group 502"/>
              <p:cNvGrpSpPr>
                <a:grpSpLocks/>
              </p:cNvGrpSpPr>
              <p:nvPr/>
            </p:nvGrpSpPr>
            <p:grpSpPr bwMode="auto">
              <a:xfrm>
                <a:off x="923" y="3600"/>
                <a:ext cx="99" cy="73"/>
                <a:chOff x="923" y="3600"/>
                <a:chExt cx="99" cy="73"/>
              </a:xfrm>
            </p:grpSpPr>
            <p:grpSp>
              <p:nvGrpSpPr>
                <p:cNvPr id="412757" name="Group 503"/>
                <p:cNvGrpSpPr>
                  <a:grpSpLocks/>
                </p:cNvGrpSpPr>
                <p:nvPr/>
              </p:nvGrpSpPr>
              <p:grpSpPr bwMode="auto">
                <a:xfrm>
                  <a:off x="923" y="3600"/>
                  <a:ext cx="49" cy="23"/>
                  <a:chOff x="923" y="3600"/>
                  <a:chExt cx="49" cy="23"/>
                </a:xfrm>
              </p:grpSpPr>
              <p:sp>
                <p:nvSpPr>
                  <p:cNvPr id="412774" name="Freeform 504"/>
                  <p:cNvSpPr>
                    <a:spLocks/>
                  </p:cNvSpPr>
                  <p:nvPr/>
                </p:nvSpPr>
                <p:spPr bwMode="auto">
                  <a:xfrm>
                    <a:off x="923" y="3600"/>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75" name="Freeform 505"/>
                  <p:cNvSpPr>
                    <a:spLocks/>
                  </p:cNvSpPr>
                  <p:nvPr/>
                </p:nvSpPr>
                <p:spPr bwMode="auto">
                  <a:xfrm>
                    <a:off x="928" y="3600"/>
                    <a:ext cx="37" cy="10"/>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76" name="Freeform 506"/>
                  <p:cNvSpPr>
                    <a:spLocks/>
                  </p:cNvSpPr>
                  <p:nvPr/>
                </p:nvSpPr>
                <p:spPr bwMode="auto">
                  <a:xfrm>
                    <a:off x="930" y="3610"/>
                    <a:ext cx="42" cy="13"/>
                  </a:xfrm>
                  <a:custGeom>
                    <a:avLst/>
                    <a:gdLst>
                      <a:gd name="T0" fmla="*/ 0 w 82"/>
                      <a:gd name="T1" fmla="*/ 0 h 37"/>
                      <a:gd name="T2" fmla="*/ 1 w 82"/>
                      <a:gd name="T3" fmla="*/ 0 h 37"/>
                      <a:gd name="T4" fmla="*/ 1 w 82"/>
                      <a:gd name="T5" fmla="*/ 0 h 37"/>
                      <a:gd name="T6" fmla="*/ 1 w 82"/>
                      <a:gd name="T7" fmla="*/ 0 h 37"/>
                      <a:gd name="T8" fmla="*/ 3 w 82"/>
                      <a:gd name="T9" fmla="*/ 0 h 37"/>
                      <a:gd name="T10" fmla="*/ 3 w 82"/>
                      <a:gd name="T11" fmla="*/ 0 h 37"/>
                      <a:gd name="T12" fmla="*/ 0 w 82"/>
                      <a:gd name="T13" fmla="*/ 0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758" name="Group 507"/>
                <p:cNvGrpSpPr>
                  <a:grpSpLocks/>
                </p:cNvGrpSpPr>
                <p:nvPr/>
              </p:nvGrpSpPr>
              <p:grpSpPr bwMode="auto">
                <a:xfrm>
                  <a:off x="935" y="3612"/>
                  <a:ext cx="48" cy="23"/>
                  <a:chOff x="935" y="3612"/>
                  <a:chExt cx="48" cy="23"/>
                </a:xfrm>
              </p:grpSpPr>
              <p:sp>
                <p:nvSpPr>
                  <p:cNvPr id="412771" name="Freeform 508"/>
                  <p:cNvSpPr>
                    <a:spLocks/>
                  </p:cNvSpPr>
                  <p:nvPr/>
                </p:nvSpPr>
                <p:spPr bwMode="auto">
                  <a:xfrm>
                    <a:off x="935"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72" name="Freeform 509"/>
                  <p:cNvSpPr>
                    <a:spLocks/>
                  </p:cNvSpPr>
                  <p:nvPr/>
                </p:nvSpPr>
                <p:spPr bwMode="auto">
                  <a:xfrm>
                    <a:off x="939" y="3612"/>
                    <a:ext cx="38" cy="11"/>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73" name="Freeform 510"/>
                  <p:cNvSpPr>
                    <a:spLocks/>
                  </p:cNvSpPr>
                  <p:nvPr/>
                </p:nvSpPr>
                <p:spPr bwMode="auto">
                  <a:xfrm>
                    <a:off x="943" y="3623"/>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759" name="Group 511"/>
                <p:cNvGrpSpPr>
                  <a:grpSpLocks/>
                </p:cNvGrpSpPr>
                <p:nvPr/>
              </p:nvGrpSpPr>
              <p:grpSpPr bwMode="auto">
                <a:xfrm>
                  <a:off x="947" y="3625"/>
                  <a:ext cx="50" cy="22"/>
                  <a:chOff x="947" y="3625"/>
                  <a:chExt cx="50" cy="22"/>
                </a:xfrm>
              </p:grpSpPr>
              <p:sp>
                <p:nvSpPr>
                  <p:cNvPr id="412768" name="Freeform 512"/>
                  <p:cNvSpPr>
                    <a:spLocks/>
                  </p:cNvSpPr>
                  <p:nvPr/>
                </p:nvSpPr>
                <p:spPr bwMode="auto">
                  <a:xfrm>
                    <a:off x="947" y="3625"/>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69" name="Freeform 513"/>
                  <p:cNvSpPr>
                    <a:spLocks/>
                  </p:cNvSpPr>
                  <p:nvPr/>
                </p:nvSpPr>
                <p:spPr bwMode="auto">
                  <a:xfrm>
                    <a:off x="953" y="3625"/>
                    <a:ext cx="36" cy="10"/>
                  </a:xfrm>
                  <a:custGeom>
                    <a:avLst/>
                    <a:gdLst>
                      <a:gd name="T0" fmla="*/ 0 w 73"/>
                      <a:gd name="T1" fmla="*/ 0 h 29"/>
                      <a:gd name="T2" fmla="*/ 1 w 73"/>
                      <a:gd name="T3" fmla="*/ 0 h 29"/>
                      <a:gd name="T4" fmla="*/ 1 w 73"/>
                      <a:gd name="T5" fmla="*/ 0 h 29"/>
                      <a:gd name="T6" fmla="*/ 1 w 73"/>
                      <a:gd name="T7" fmla="*/ 0 h 29"/>
                      <a:gd name="T8" fmla="*/ 2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70" name="Freeform 514"/>
                  <p:cNvSpPr>
                    <a:spLocks/>
                  </p:cNvSpPr>
                  <p:nvPr/>
                </p:nvSpPr>
                <p:spPr bwMode="auto">
                  <a:xfrm>
                    <a:off x="955" y="3635"/>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760" name="Group 515"/>
                <p:cNvGrpSpPr>
                  <a:grpSpLocks/>
                </p:cNvGrpSpPr>
                <p:nvPr/>
              </p:nvGrpSpPr>
              <p:grpSpPr bwMode="auto">
                <a:xfrm>
                  <a:off x="960" y="3637"/>
                  <a:ext cx="50" cy="23"/>
                  <a:chOff x="960" y="3637"/>
                  <a:chExt cx="50" cy="23"/>
                </a:xfrm>
              </p:grpSpPr>
              <p:sp>
                <p:nvSpPr>
                  <p:cNvPr id="412765" name="Freeform 516"/>
                  <p:cNvSpPr>
                    <a:spLocks/>
                  </p:cNvSpPr>
                  <p:nvPr/>
                </p:nvSpPr>
                <p:spPr bwMode="auto">
                  <a:xfrm>
                    <a:off x="960" y="3637"/>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66" name="Freeform 517"/>
                  <p:cNvSpPr>
                    <a:spLocks/>
                  </p:cNvSpPr>
                  <p:nvPr/>
                </p:nvSpPr>
                <p:spPr bwMode="auto">
                  <a:xfrm>
                    <a:off x="965" y="3638"/>
                    <a:ext cx="37" cy="9"/>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67" name="Freeform 518"/>
                  <p:cNvSpPr>
                    <a:spLocks/>
                  </p:cNvSpPr>
                  <p:nvPr/>
                </p:nvSpPr>
                <p:spPr bwMode="auto">
                  <a:xfrm>
                    <a:off x="968" y="3648"/>
                    <a:ext cx="42" cy="12"/>
                  </a:xfrm>
                  <a:custGeom>
                    <a:avLst/>
                    <a:gdLst>
                      <a:gd name="T0" fmla="*/ 0 w 83"/>
                      <a:gd name="T1" fmla="*/ 0 h 35"/>
                      <a:gd name="T2" fmla="*/ 1 w 83"/>
                      <a:gd name="T3" fmla="*/ 0 h 35"/>
                      <a:gd name="T4" fmla="*/ 1 w 83"/>
                      <a:gd name="T5" fmla="*/ 0 h 35"/>
                      <a:gd name="T6" fmla="*/ 1 w 83"/>
                      <a:gd name="T7" fmla="*/ 0 h 35"/>
                      <a:gd name="T8" fmla="*/ 3 w 83"/>
                      <a:gd name="T9" fmla="*/ 0 h 35"/>
                      <a:gd name="T10" fmla="*/ 3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761" name="Group 519"/>
                <p:cNvGrpSpPr>
                  <a:grpSpLocks/>
                </p:cNvGrpSpPr>
                <p:nvPr/>
              </p:nvGrpSpPr>
              <p:grpSpPr bwMode="auto">
                <a:xfrm>
                  <a:off x="973" y="3650"/>
                  <a:ext cx="49" cy="23"/>
                  <a:chOff x="973" y="3650"/>
                  <a:chExt cx="49" cy="23"/>
                </a:xfrm>
              </p:grpSpPr>
              <p:sp>
                <p:nvSpPr>
                  <p:cNvPr id="412762" name="Freeform 520"/>
                  <p:cNvSpPr>
                    <a:spLocks/>
                  </p:cNvSpPr>
                  <p:nvPr/>
                </p:nvSpPr>
                <p:spPr bwMode="auto">
                  <a:xfrm>
                    <a:off x="973" y="3650"/>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63" name="Freeform 521"/>
                  <p:cNvSpPr>
                    <a:spLocks/>
                  </p:cNvSpPr>
                  <p:nvPr/>
                </p:nvSpPr>
                <p:spPr bwMode="auto">
                  <a:xfrm>
                    <a:off x="978" y="3651"/>
                    <a:ext cx="37" cy="10"/>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64" name="Freeform 522"/>
                  <p:cNvSpPr>
                    <a:spLocks/>
                  </p:cNvSpPr>
                  <p:nvPr/>
                </p:nvSpPr>
                <p:spPr bwMode="auto">
                  <a:xfrm>
                    <a:off x="982" y="3661"/>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2392" name="Group 523"/>
              <p:cNvGrpSpPr>
                <a:grpSpLocks/>
              </p:cNvGrpSpPr>
              <p:nvPr/>
            </p:nvGrpSpPr>
            <p:grpSpPr bwMode="auto">
              <a:xfrm>
                <a:off x="985" y="3665"/>
                <a:ext cx="100" cy="73"/>
                <a:chOff x="985" y="3665"/>
                <a:chExt cx="100" cy="73"/>
              </a:xfrm>
            </p:grpSpPr>
            <p:grpSp>
              <p:nvGrpSpPr>
                <p:cNvPr id="412737" name="Group 524"/>
                <p:cNvGrpSpPr>
                  <a:grpSpLocks/>
                </p:cNvGrpSpPr>
                <p:nvPr/>
              </p:nvGrpSpPr>
              <p:grpSpPr bwMode="auto">
                <a:xfrm>
                  <a:off x="985" y="3665"/>
                  <a:ext cx="50" cy="23"/>
                  <a:chOff x="985" y="3665"/>
                  <a:chExt cx="50" cy="23"/>
                </a:xfrm>
              </p:grpSpPr>
              <p:sp>
                <p:nvSpPr>
                  <p:cNvPr id="412754" name="Freeform 525"/>
                  <p:cNvSpPr>
                    <a:spLocks/>
                  </p:cNvSpPr>
                  <p:nvPr/>
                </p:nvSpPr>
                <p:spPr bwMode="auto">
                  <a:xfrm>
                    <a:off x="985" y="366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55" name="Freeform 526"/>
                  <p:cNvSpPr>
                    <a:spLocks/>
                  </p:cNvSpPr>
                  <p:nvPr/>
                </p:nvSpPr>
                <p:spPr bwMode="auto">
                  <a:xfrm>
                    <a:off x="989" y="3665"/>
                    <a:ext cx="38" cy="11"/>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56" name="Freeform 527"/>
                  <p:cNvSpPr>
                    <a:spLocks/>
                  </p:cNvSpPr>
                  <p:nvPr/>
                </p:nvSpPr>
                <p:spPr bwMode="auto">
                  <a:xfrm>
                    <a:off x="993" y="3676"/>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738" name="Group 528"/>
                <p:cNvGrpSpPr>
                  <a:grpSpLocks/>
                </p:cNvGrpSpPr>
                <p:nvPr/>
              </p:nvGrpSpPr>
              <p:grpSpPr bwMode="auto">
                <a:xfrm>
                  <a:off x="997" y="3677"/>
                  <a:ext cx="49" cy="23"/>
                  <a:chOff x="997" y="3677"/>
                  <a:chExt cx="49" cy="23"/>
                </a:xfrm>
              </p:grpSpPr>
              <p:sp>
                <p:nvSpPr>
                  <p:cNvPr id="412751" name="Freeform 529"/>
                  <p:cNvSpPr>
                    <a:spLocks/>
                  </p:cNvSpPr>
                  <p:nvPr/>
                </p:nvSpPr>
                <p:spPr bwMode="auto">
                  <a:xfrm>
                    <a:off x="997" y="3677"/>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52" name="Freeform 530"/>
                  <p:cNvSpPr>
                    <a:spLocks/>
                  </p:cNvSpPr>
                  <p:nvPr/>
                </p:nvSpPr>
                <p:spPr bwMode="auto">
                  <a:xfrm>
                    <a:off x="1002" y="3678"/>
                    <a:ext cx="37" cy="10"/>
                  </a:xfrm>
                  <a:custGeom>
                    <a:avLst/>
                    <a:gdLst>
                      <a:gd name="T0" fmla="*/ 1 w 73"/>
                      <a:gd name="T1" fmla="*/ 0 h 30"/>
                      <a:gd name="T2" fmla="*/ 2 w 73"/>
                      <a:gd name="T3" fmla="*/ 0 h 30"/>
                      <a:gd name="T4" fmla="*/ 2 w 73"/>
                      <a:gd name="T5" fmla="*/ 0 h 30"/>
                      <a:gd name="T6" fmla="*/ 2 w 73"/>
                      <a:gd name="T7" fmla="*/ 0 h 30"/>
                      <a:gd name="T8" fmla="*/ 3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53" name="Freeform 531"/>
                  <p:cNvSpPr>
                    <a:spLocks/>
                  </p:cNvSpPr>
                  <p:nvPr/>
                </p:nvSpPr>
                <p:spPr bwMode="auto">
                  <a:xfrm>
                    <a:off x="1005" y="3688"/>
                    <a:ext cx="41" cy="12"/>
                  </a:xfrm>
                  <a:custGeom>
                    <a:avLst/>
                    <a:gdLst>
                      <a:gd name="T0" fmla="*/ 0 w 83"/>
                      <a:gd name="T1" fmla="*/ 0 h 37"/>
                      <a:gd name="T2" fmla="*/ 0 w 83"/>
                      <a:gd name="T3" fmla="*/ 0 h 37"/>
                      <a:gd name="T4" fmla="*/ 0 w 83"/>
                      <a:gd name="T5" fmla="*/ 0 h 37"/>
                      <a:gd name="T6" fmla="*/ 0 w 83"/>
                      <a:gd name="T7" fmla="*/ 0 h 37"/>
                      <a:gd name="T8" fmla="*/ 2 w 83"/>
                      <a:gd name="T9" fmla="*/ 0 h 37"/>
                      <a:gd name="T10" fmla="*/ 2 w 83"/>
                      <a:gd name="T11" fmla="*/ 0 h 37"/>
                      <a:gd name="T12" fmla="*/ 0 w 83"/>
                      <a:gd name="T13" fmla="*/ 0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739" name="Group 532"/>
                <p:cNvGrpSpPr>
                  <a:grpSpLocks/>
                </p:cNvGrpSpPr>
                <p:nvPr/>
              </p:nvGrpSpPr>
              <p:grpSpPr bwMode="auto">
                <a:xfrm>
                  <a:off x="1010" y="3690"/>
                  <a:ext cx="48" cy="23"/>
                  <a:chOff x="1010" y="3690"/>
                  <a:chExt cx="48" cy="23"/>
                </a:xfrm>
              </p:grpSpPr>
              <p:sp>
                <p:nvSpPr>
                  <p:cNvPr id="412748" name="Freeform 533"/>
                  <p:cNvSpPr>
                    <a:spLocks/>
                  </p:cNvSpPr>
                  <p:nvPr/>
                </p:nvSpPr>
                <p:spPr bwMode="auto">
                  <a:xfrm>
                    <a:off x="1010" y="3690"/>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49" name="Freeform 534"/>
                  <p:cNvSpPr>
                    <a:spLocks/>
                  </p:cNvSpPr>
                  <p:nvPr/>
                </p:nvSpPr>
                <p:spPr bwMode="auto">
                  <a:xfrm>
                    <a:off x="1014" y="3690"/>
                    <a:ext cx="38" cy="10"/>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50" name="Freeform 535"/>
                  <p:cNvSpPr>
                    <a:spLocks/>
                  </p:cNvSpPr>
                  <p:nvPr/>
                </p:nvSpPr>
                <p:spPr bwMode="auto">
                  <a:xfrm>
                    <a:off x="1018" y="3701"/>
                    <a:ext cx="40" cy="12"/>
                  </a:xfrm>
                  <a:custGeom>
                    <a:avLst/>
                    <a:gdLst>
                      <a:gd name="T0" fmla="*/ 0 w 82"/>
                      <a:gd name="T1" fmla="*/ 0 h 35"/>
                      <a:gd name="T2" fmla="*/ 0 w 82"/>
                      <a:gd name="T3" fmla="*/ 0 h 35"/>
                      <a:gd name="T4" fmla="*/ 0 w 82"/>
                      <a:gd name="T5" fmla="*/ 0 h 35"/>
                      <a:gd name="T6" fmla="*/ 0 w 82"/>
                      <a:gd name="T7" fmla="*/ 0 h 35"/>
                      <a:gd name="T8" fmla="*/ 2 w 82"/>
                      <a:gd name="T9" fmla="*/ 0 h 35"/>
                      <a:gd name="T10" fmla="*/ 2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740" name="Group 536"/>
                <p:cNvGrpSpPr>
                  <a:grpSpLocks/>
                </p:cNvGrpSpPr>
                <p:nvPr/>
              </p:nvGrpSpPr>
              <p:grpSpPr bwMode="auto">
                <a:xfrm>
                  <a:off x="1023" y="3703"/>
                  <a:ext cx="49" cy="22"/>
                  <a:chOff x="1023" y="3703"/>
                  <a:chExt cx="49" cy="22"/>
                </a:xfrm>
              </p:grpSpPr>
              <p:sp>
                <p:nvSpPr>
                  <p:cNvPr id="412745" name="Freeform 537"/>
                  <p:cNvSpPr>
                    <a:spLocks/>
                  </p:cNvSpPr>
                  <p:nvPr/>
                </p:nvSpPr>
                <p:spPr bwMode="auto">
                  <a:xfrm>
                    <a:off x="1023" y="3703"/>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46" name="Freeform 538"/>
                  <p:cNvSpPr>
                    <a:spLocks/>
                  </p:cNvSpPr>
                  <p:nvPr/>
                </p:nvSpPr>
                <p:spPr bwMode="auto">
                  <a:xfrm>
                    <a:off x="1028" y="3703"/>
                    <a:ext cx="37" cy="10"/>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47" name="Freeform 539"/>
                  <p:cNvSpPr>
                    <a:spLocks/>
                  </p:cNvSpPr>
                  <p:nvPr/>
                </p:nvSpPr>
                <p:spPr bwMode="auto">
                  <a:xfrm>
                    <a:off x="1030" y="3713"/>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741" name="Group 540"/>
                <p:cNvGrpSpPr>
                  <a:grpSpLocks/>
                </p:cNvGrpSpPr>
                <p:nvPr/>
              </p:nvGrpSpPr>
              <p:grpSpPr bwMode="auto">
                <a:xfrm>
                  <a:off x="1036" y="3716"/>
                  <a:ext cx="49" cy="22"/>
                  <a:chOff x="1036" y="3716"/>
                  <a:chExt cx="49" cy="22"/>
                </a:xfrm>
              </p:grpSpPr>
              <p:sp>
                <p:nvSpPr>
                  <p:cNvPr id="412742" name="Freeform 541"/>
                  <p:cNvSpPr>
                    <a:spLocks/>
                  </p:cNvSpPr>
                  <p:nvPr/>
                </p:nvSpPr>
                <p:spPr bwMode="auto">
                  <a:xfrm>
                    <a:off x="1036" y="3716"/>
                    <a:ext cx="11" cy="22"/>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43" name="Freeform 542"/>
                  <p:cNvSpPr>
                    <a:spLocks/>
                  </p:cNvSpPr>
                  <p:nvPr/>
                </p:nvSpPr>
                <p:spPr bwMode="auto">
                  <a:xfrm>
                    <a:off x="1040" y="3716"/>
                    <a:ext cx="37" cy="10"/>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44" name="Freeform 543"/>
                  <p:cNvSpPr>
                    <a:spLocks/>
                  </p:cNvSpPr>
                  <p:nvPr/>
                </p:nvSpPr>
                <p:spPr bwMode="auto">
                  <a:xfrm>
                    <a:off x="1043" y="3726"/>
                    <a:ext cx="42"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2393" name="Group 544"/>
              <p:cNvGrpSpPr>
                <a:grpSpLocks/>
              </p:cNvGrpSpPr>
              <p:nvPr/>
            </p:nvGrpSpPr>
            <p:grpSpPr bwMode="auto">
              <a:xfrm>
                <a:off x="1046" y="3727"/>
                <a:ext cx="49" cy="23"/>
                <a:chOff x="1046" y="3727"/>
                <a:chExt cx="49" cy="23"/>
              </a:xfrm>
            </p:grpSpPr>
            <p:sp>
              <p:nvSpPr>
                <p:cNvPr id="412734" name="Freeform 545"/>
                <p:cNvSpPr>
                  <a:spLocks/>
                </p:cNvSpPr>
                <p:nvPr/>
              </p:nvSpPr>
              <p:spPr bwMode="auto">
                <a:xfrm>
                  <a:off x="1046" y="3727"/>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35" name="Freeform 546"/>
                <p:cNvSpPr>
                  <a:spLocks/>
                </p:cNvSpPr>
                <p:nvPr/>
              </p:nvSpPr>
              <p:spPr bwMode="auto">
                <a:xfrm>
                  <a:off x="1051" y="3727"/>
                  <a:ext cx="36" cy="11"/>
                </a:xfrm>
                <a:custGeom>
                  <a:avLst/>
                  <a:gdLst>
                    <a:gd name="T0" fmla="*/ 0 w 73"/>
                    <a:gd name="T1" fmla="*/ 0 h 31"/>
                    <a:gd name="T2" fmla="*/ 1 w 73"/>
                    <a:gd name="T3" fmla="*/ 0 h 31"/>
                    <a:gd name="T4" fmla="*/ 1 w 73"/>
                    <a:gd name="T5" fmla="*/ 0 h 31"/>
                    <a:gd name="T6" fmla="*/ 1 w 73"/>
                    <a:gd name="T7" fmla="*/ 0 h 31"/>
                    <a:gd name="T8" fmla="*/ 2 w 73"/>
                    <a:gd name="T9" fmla="*/ 0 h 31"/>
                    <a:gd name="T10" fmla="*/ 0 w 73"/>
                    <a:gd name="T11" fmla="*/ 0 h 31"/>
                    <a:gd name="T12" fmla="*/ 0 w 73"/>
                    <a:gd name="T13" fmla="*/ 0 h 31"/>
                    <a:gd name="T14" fmla="*/ 0 w 73"/>
                    <a:gd name="T15" fmla="*/ 0 h 31"/>
                    <a:gd name="T16" fmla="*/ 0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36" name="Freeform 547"/>
                <p:cNvSpPr>
                  <a:spLocks/>
                </p:cNvSpPr>
                <p:nvPr/>
              </p:nvSpPr>
              <p:spPr bwMode="auto">
                <a:xfrm>
                  <a:off x="1054" y="3738"/>
                  <a:ext cx="41" cy="12"/>
                </a:xfrm>
                <a:custGeom>
                  <a:avLst/>
                  <a:gdLst>
                    <a:gd name="T0" fmla="*/ 0 w 82"/>
                    <a:gd name="T1" fmla="*/ 0 h 35"/>
                    <a:gd name="T2" fmla="*/ 1 w 82"/>
                    <a:gd name="T3" fmla="*/ 0 h 35"/>
                    <a:gd name="T4" fmla="*/ 1 w 82"/>
                    <a:gd name="T5" fmla="*/ 0 h 35"/>
                    <a:gd name="T6" fmla="*/ 1 w 82"/>
                    <a:gd name="T7" fmla="*/ 0 h 35"/>
                    <a:gd name="T8" fmla="*/ 3 w 82"/>
                    <a:gd name="T9" fmla="*/ 0 h 35"/>
                    <a:gd name="T10" fmla="*/ 3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394" name="Group 548"/>
              <p:cNvGrpSpPr>
                <a:grpSpLocks/>
              </p:cNvGrpSpPr>
              <p:nvPr/>
            </p:nvGrpSpPr>
            <p:grpSpPr bwMode="auto">
              <a:xfrm>
                <a:off x="1058" y="3739"/>
                <a:ext cx="50" cy="23"/>
                <a:chOff x="1058" y="3739"/>
                <a:chExt cx="50" cy="23"/>
              </a:xfrm>
            </p:grpSpPr>
            <p:sp>
              <p:nvSpPr>
                <p:cNvPr id="412731" name="Freeform 549"/>
                <p:cNvSpPr>
                  <a:spLocks/>
                </p:cNvSpPr>
                <p:nvPr/>
              </p:nvSpPr>
              <p:spPr bwMode="auto">
                <a:xfrm>
                  <a:off x="1058" y="3739"/>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32" name="Freeform 550"/>
                <p:cNvSpPr>
                  <a:spLocks/>
                </p:cNvSpPr>
                <p:nvPr/>
              </p:nvSpPr>
              <p:spPr bwMode="auto">
                <a:xfrm>
                  <a:off x="1063" y="3740"/>
                  <a:ext cx="37" cy="10"/>
                </a:xfrm>
                <a:custGeom>
                  <a:avLst/>
                  <a:gdLst>
                    <a:gd name="T0" fmla="*/ 0 w 75"/>
                    <a:gd name="T1" fmla="*/ 0 h 30"/>
                    <a:gd name="T2" fmla="*/ 1 w 75"/>
                    <a:gd name="T3" fmla="*/ 0 h 30"/>
                    <a:gd name="T4" fmla="*/ 1 w 75"/>
                    <a:gd name="T5" fmla="*/ 0 h 30"/>
                    <a:gd name="T6" fmla="*/ 1 w 75"/>
                    <a:gd name="T7" fmla="*/ 0 h 30"/>
                    <a:gd name="T8" fmla="*/ 2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33" name="Freeform 551"/>
                <p:cNvSpPr>
                  <a:spLocks/>
                </p:cNvSpPr>
                <p:nvPr/>
              </p:nvSpPr>
              <p:spPr bwMode="auto">
                <a:xfrm>
                  <a:off x="1067" y="3750"/>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395" name="Group 552"/>
              <p:cNvGrpSpPr>
                <a:grpSpLocks/>
              </p:cNvGrpSpPr>
              <p:nvPr/>
            </p:nvGrpSpPr>
            <p:grpSpPr bwMode="auto">
              <a:xfrm>
                <a:off x="1072" y="3753"/>
                <a:ext cx="48" cy="22"/>
                <a:chOff x="1072" y="3753"/>
                <a:chExt cx="48" cy="22"/>
              </a:xfrm>
            </p:grpSpPr>
            <p:sp>
              <p:nvSpPr>
                <p:cNvPr id="412728" name="Freeform 553"/>
                <p:cNvSpPr>
                  <a:spLocks/>
                </p:cNvSpPr>
                <p:nvPr/>
              </p:nvSpPr>
              <p:spPr bwMode="auto">
                <a:xfrm>
                  <a:off x="1072" y="3753"/>
                  <a:ext cx="11" cy="22"/>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29" name="Freeform 554"/>
                <p:cNvSpPr>
                  <a:spLocks/>
                </p:cNvSpPr>
                <p:nvPr/>
              </p:nvSpPr>
              <p:spPr bwMode="auto">
                <a:xfrm>
                  <a:off x="1076" y="3753"/>
                  <a:ext cx="37" cy="10"/>
                </a:xfrm>
                <a:custGeom>
                  <a:avLst/>
                  <a:gdLst>
                    <a:gd name="T0" fmla="*/ 1 w 74"/>
                    <a:gd name="T1" fmla="*/ 0 h 31"/>
                    <a:gd name="T2" fmla="*/ 2 w 74"/>
                    <a:gd name="T3" fmla="*/ 0 h 31"/>
                    <a:gd name="T4" fmla="*/ 2 w 74"/>
                    <a:gd name="T5" fmla="*/ 0 h 31"/>
                    <a:gd name="T6" fmla="*/ 2 w 74"/>
                    <a:gd name="T7" fmla="*/ 0 h 31"/>
                    <a:gd name="T8" fmla="*/ 3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30" name="Freeform 555"/>
                <p:cNvSpPr>
                  <a:spLocks/>
                </p:cNvSpPr>
                <p:nvPr/>
              </p:nvSpPr>
              <p:spPr bwMode="auto">
                <a:xfrm>
                  <a:off x="1079" y="3763"/>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sp>
            <p:nvSpPr>
              <p:cNvPr id="412396" name="Freeform 556"/>
              <p:cNvSpPr>
                <a:spLocks/>
              </p:cNvSpPr>
              <p:nvPr/>
            </p:nvSpPr>
            <p:spPr bwMode="auto">
              <a:xfrm>
                <a:off x="820" y="3535"/>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397" name="Freeform 557"/>
              <p:cNvSpPr>
                <a:spLocks/>
              </p:cNvSpPr>
              <p:nvPr/>
            </p:nvSpPr>
            <p:spPr bwMode="auto">
              <a:xfrm>
                <a:off x="825" y="3535"/>
                <a:ext cx="36" cy="9"/>
              </a:xfrm>
              <a:custGeom>
                <a:avLst/>
                <a:gdLst>
                  <a:gd name="T0" fmla="*/ 0 w 71"/>
                  <a:gd name="T1" fmla="*/ 0 h 27"/>
                  <a:gd name="T2" fmla="*/ 2 w 71"/>
                  <a:gd name="T3" fmla="*/ 0 h 27"/>
                  <a:gd name="T4" fmla="*/ 2 w 71"/>
                  <a:gd name="T5" fmla="*/ 0 h 27"/>
                  <a:gd name="T6" fmla="*/ 2 w 71"/>
                  <a:gd name="T7" fmla="*/ 0 h 27"/>
                  <a:gd name="T8" fmla="*/ 3 w 71"/>
                  <a:gd name="T9" fmla="*/ 0 h 27"/>
                  <a:gd name="T10" fmla="*/ 1 w 71"/>
                  <a:gd name="T11" fmla="*/ 0 h 27"/>
                  <a:gd name="T12" fmla="*/ 1 w 71"/>
                  <a:gd name="T13" fmla="*/ 0 h 27"/>
                  <a:gd name="T14" fmla="*/ 0 w 71"/>
                  <a:gd name="T15" fmla="*/ 0 h 27"/>
                  <a:gd name="T16" fmla="*/ 0 w 71"/>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398" name="Freeform 558"/>
              <p:cNvSpPr>
                <a:spLocks/>
              </p:cNvSpPr>
              <p:nvPr/>
            </p:nvSpPr>
            <p:spPr bwMode="auto">
              <a:xfrm>
                <a:off x="828" y="3546"/>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nvGrpSpPr>
              <p:cNvPr id="412399" name="Group 559"/>
              <p:cNvGrpSpPr>
                <a:grpSpLocks/>
              </p:cNvGrpSpPr>
              <p:nvPr/>
            </p:nvGrpSpPr>
            <p:grpSpPr bwMode="auto">
              <a:xfrm>
                <a:off x="832" y="3547"/>
                <a:ext cx="49" cy="23"/>
                <a:chOff x="832" y="3547"/>
                <a:chExt cx="49" cy="23"/>
              </a:xfrm>
            </p:grpSpPr>
            <p:sp>
              <p:nvSpPr>
                <p:cNvPr id="412725" name="Freeform 560"/>
                <p:cNvSpPr>
                  <a:spLocks/>
                </p:cNvSpPr>
                <p:nvPr/>
              </p:nvSpPr>
              <p:spPr bwMode="auto">
                <a:xfrm>
                  <a:off x="832" y="3547"/>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26" name="Freeform 561"/>
                <p:cNvSpPr>
                  <a:spLocks/>
                </p:cNvSpPr>
                <p:nvPr/>
              </p:nvSpPr>
              <p:spPr bwMode="auto">
                <a:xfrm>
                  <a:off x="837" y="3548"/>
                  <a:ext cx="36" cy="10"/>
                </a:xfrm>
                <a:custGeom>
                  <a:avLst/>
                  <a:gdLst>
                    <a:gd name="T0" fmla="*/ 1 w 72"/>
                    <a:gd name="T1" fmla="*/ 0 h 29"/>
                    <a:gd name="T2" fmla="*/ 2 w 72"/>
                    <a:gd name="T3" fmla="*/ 0 h 29"/>
                    <a:gd name="T4" fmla="*/ 2 w 72"/>
                    <a:gd name="T5" fmla="*/ 0 h 29"/>
                    <a:gd name="T6" fmla="*/ 2 w 72"/>
                    <a:gd name="T7" fmla="*/ 0 h 29"/>
                    <a:gd name="T8" fmla="*/ 3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27" name="Freeform 562"/>
                <p:cNvSpPr>
                  <a:spLocks/>
                </p:cNvSpPr>
                <p:nvPr/>
              </p:nvSpPr>
              <p:spPr bwMode="auto">
                <a:xfrm>
                  <a:off x="840" y="3558"/>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400" name="Group 563"/>
              <p:cNvGrpSpPr>
                <a:grpSpLocks/>
              </p:cNvGrpSpPr>
              <p:nvPr/>
            </p:nvGrpSpPr>
            <p:grpSpPr bwMode="auto">
              <a:xfrm>
                <a:off x="844" y="3560"/>
                <a:ext cx="49" cy="22"/>
                <a:chOff x="844" y="3560"/>
                <a:chExt cx="49" cy="22"/>
              </a:xfrm>
            </p:grpSpPr>
            <p:sp>
              <p:nvSpPr>
                <p:cNvPr id="412722" name="Freeform 564"/>
                <p:cNvSpPr>
                  <a:spLocks/>
                </p:cNvSpPr>
                <p:nvPr/>
              </p:nvSpPr>
              <p:spPr bwMode="auto">
                <a:xfrm>
                  <a:off x="844" y="3560"/>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23" name="Freeform 565"/>
                <p:cNvSpPr>
                  <a:spLocks/>
                </p:cNvSpPr>
                <p:nvPr/>
              </p:nvSpPr>
              <p:spPr bwMode="auto">
                <a:xfrm>
                  <a:off x="849" y="3560"/>
                  <a:ext cx="37" cy="10"/>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24" name="Freeform 566"/>
                <p:cNvSpPr>
                  <a:spLocks/>
                </p:cNvSpPr>
                <p:nvPr/>
              </p:nvSpPr>
              <p:spPr bwMode="auto">
                <a:xfrm>
                  <a:off x="853" y="3571"/>
                  <a:ext cx="40" cy="11"/>
                </a:xfrm>
                <a:custGeom>
                  <a:avLst/>
                  <a:gdLst>
                    <a:gd name="T0" fmla="*/ 0 w 82"/>
                    <a:gd name="T1" fmla="*/ 0 h 35"/>
                    <a:gd name="T2" fmla="*/ 0 w 82"/>
                    <a:gd name="T3" fmla="*/ 0 h 35"/>
                    <a:gd name="T4" fmla="*/ 0 w 82"/>
                    <a:gd name="T5" fmla="*/ 0 h 35"/>
                    <a:gd name="T6" fmla="*/ 0 w 82"/>
                    <a:gd name="T7" fmla="*/ 0 h 35"/>
                    <a:gd name="T8" fmla="*/ 2 w 82"/>
                    <a:gd name="T9" fmla="*/ 0 h 35"/>
                    <a:gd name="T10" fmla="*/ 2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401" name="Group 567"/>
              <p:cNvGrpSpPr>
                <a:grpSpLocks/>
              </p:cNvGrpSpPr>
              <p:nvPr/>
            </p:nvGrpSpPr>
            <p:grpSpPr bwMode="auto">
              <a:xfrm>
                <a:off x="857" y="3572"/>
                <a:ext cx="50" cy="23"/>
                <a:chOff x="857" y="3572"/>
                <a:chExt cx="50" cy="23"/>
              </a:xfrm>
            </p:grpSpPr>
            <p:sp>
              <p:nvSpPr>
                <p:cNvPr id="412719" name="Freeform 568"/>
                <p:cNvSpPr>
                  <a:spLocks/>
                </p:cNvSpPr>
                <p:nvPr/>
              </p:nvSpPr>
              <p:spPr bwMode="auto">
                <a:xfrm>
                  <a:off x="857" y="3572"/>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20" name="Freeform 569"/>
                <p:cNvSpPr>
                  <a:spLocks/>
                </p:cNvSpPr>
                <p:nvPr/>
              </p:nvSpPr>
              <p:spPr bwMode="auto">
                <a:xfrm>
                  <a:off x="862" y="3573"/>
                  <a:ext cx="37" cy="9"/>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21" name="Freeform 570"/>
                <p:cNvSpPr>
                  <a:spLocks/>
                </p:cNvSpPr>
                <p:nvPr/>
              </p:nvSpPr>
              <p:spPr bwMode="auto">
                <a:xfrm>
                  <a:off x="865" y="3583"/>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402" name="Group 571"/>
              <p:cNvGrpSpPr>
                <a:grpSpLocks/>
              </p:cNvGrpSpPr>
              <p:nvPr/>
            </p:nvGrpSpPr>
            <p:grpSpPr bwMode="auto">
              <a:xfrm>
                <a:off x="870" y="3585"/>
                <a:ext cx="48" cy="23"/>
                <a:chOff x="870" y="3585"/>
                <a:chExt cx="48" cy="23"/>
              </a:xfrm>
            </p:grpSpPr>
            <p:sp>
              <p:nvSpPr>
                <p:cNvPr id="412716" name="Freeform 572"/>
                <p:cNvSpPr>
                  <a:spLocks/>
                </p:cNvSpPr>
                <p:nvPr/>
              </p:nvSpPr>
              <p:spPr bwMode="auto">
                <a:xfrm>
                  <a:off x="870" y="358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17" name="Freeform 573"/>
                <p:cNvSpPr>
                  <a:spLocks/>
                </p:cNvSpPr>
                <p:nvPr/>
              </p:nvSpPr>
              <p:spPr bwMode="auto">
                <a:xfrm>
                  <a:off x="874" y="3586"/>
                  <a:ext cx="38" cy="10"/>
                </a:xfrm>
                <a:custGeom>
                  <a:avLst/>
                  <a:gdLst>
                    <a:gd name="T0" fmla="*/ 1 w 75"/>
                    <a:gd name="T1" fmla="*/ 0 h 29"/>
                    <a:gd name="T2" fmla="*/ 2 w 75"/>
                    <a:gd name="T3" fmla="*/ 0 h 29"/>
                    <a:gd name="T4" fmla="*/ 2 w 75"/>
                    <a:gd name="T5" fmla="*/ 0 h 29"/>
                    <a:gd name="T6" fmla="*/ 2 w 75"/>
                    <a:gd name="T7" fmla="*/ 0 h 29"/>
                    <a:gd name="T8" fmla="*/ 3 w 75"/>
                    <a:gd name="T9" fmla="*/ 0 h 29"/>
                    <a:gd name="T10" fmla="*/ 1 w 75"/>
                    <a:gd name="T11" fmla="*/ 0 h 29"/>
                    <a:gd name="T12" fmla="*/ 1 w 75"/>
                    <a:gd name="T13" fmla="*/ 0 h 29"/>
                    <a:gd name="T14" fmla="*/ 0 w 75"/>
                    <a:gd name="T15" fmla="*/ 0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18" name="Freeform 574"/>
                <p:cNvSpPr>
                  <a:spLocks/>
                </p:cNvSpPr>
                <p:nvPr/>
              </p:nvSpPr>
              <p:spPr bwMode="auto">
                <a:xfrm>
                  <a:off x="878" y="3596"/>
                  <a:ext cx="40" cy="12"/>
                </a:xfrm>
                <a:custGeom>
                  <a:avLst/>
                  <a:gdLst>
                    <a:gd name="T0" fmla="*/ 0 w 80"/>
                    <a:gd name="T1" fmla="*/ 0 h 36"/>
                    <a:gd name="T2" fmla="*/ 1 w 80"/>
                    <a:gd name="T3" fmla="*/ 0 h 36"/>
                    <a:gd name="T4" fmla="*/ 1 w 80"/>
                    <a:gd name="T5" fmla="*/ 0 h 36"/>
                    <a:gd name="T6" fmla="*/ 1 w 80"/>
                    <a:gd name="T7" fmla="*/ 0 h 36"/>
                    <a:gd name="T8" fmla="*/ 3 w 80"/>
                    <a:gd name="T9" fmla="*/ 0 h 36"/>
                    <a:gd name="T10" fmla="*/ 3 w 80"/>
                    <a:gd name="T11" fmla="*/ 0 h 36"/>
                    <a:gd name="T12" fmla="*/ 0 w 80"/>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403" name="Group 575"/>
              <p:cNvGrpSpPr>
                <a:grpSpLocks/>
              </p:cNvGrpSpPr>
              <p:nvPr/>
            </p:nvGrpSpPr>
            <p:grpSpPr bwMode="auto">
              <a:xfrm>
                <a:off x="882" y="3600"/>
                <a:ext cx="100" cy="73"/>
                <a:chOff x="882" y="3600"/>
                <a:chExt cx="100" cy="73"/>
              </a:xfrm>
            </p:grpSpPr>
            <p:grpSp>
              <p:nvGrpSpPr>
                <p:cNvPr id="412696" name="Group 576"/>
                <p:cNvGrpSpPr>
                  <a:grpSpLocks/>
                </p:cNvGrpSpPr>
                <p:nvPr/>
              </p:nvGrpSpPr>
              <p:grpSpPr bwMode="auto">
                <a:xfrm>
                  <a:off x="882" y="3600"/>
                  <a:ext cx="49" cy="23"/>
                  <a:chOff x="882" y="3600"/>
                  <a:chExt cx="49" cy="23"/>
                </a:xfrm>
              </p:grpSpPr>
              <p:sp>
                <p:nvSpPr>
                  <p:cNvPr id="412713" name="Freeform 577"/>
                  <p:cNvSpPr>
                    <a:spLocks/>
                  </p:cNvSpPr>
                  <p:nvPr/>
                </p:nvSpPr>
                <p:spPr bwMode="auto">
                  <a:xfrm>
                    <a:off x="882" y="3600"/>
                    <a:ext cx="12" cy="23"/>
                  </a:xfrm>
                  <a:custGeom>
                    <a:avLst/>
                    <a:gdLst>
                      <a:gd name="T0" fmla="*/ 1 w 23"/>
                      <a:gd name="T1" fmla="*/ 0 h 70"/>
                      <a:gd name="T2" fmla="*/ 0 w 23"/>
                      <a:gd name="T3" fmla="*/ 0 h 70"/>
                      <a:gd name="T4" fmla="*/ 1 w 23"/>
                      <a:gd name="T5" fmla="*/ 0 h 70"/>
                      <a:gd name="T6" fmla="*/ 1 w 23"/>
                      <a:gd name="T7" fmla="*/ 0 h 70"/>
                      <a:gd name="T8" fmla="*/ 1 w 23"/>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14" name="Freeform 578"/>
                  <p:cNvSpPr>
                    <a:spLocks/>
                  </p:cNvSpPr>
                  <p:nvPr/>
                </p:nvSpPr>
                <p:spPr bwMode="auto">
                  <a:xfrm>
                    <a:off x="887" y="3600"/>
                    <a:ext cx="37" cy="11"/>
                  </a:xfrm>
                  <a:custGeom>
                    <a:avLst/>
                    <a:gdLst>
                      <a:gd name="T0" fmla="*/ 1 w 73"/>
                      <a:gd name="T1" fmla="*/ 0 h 31"/>
                      <a:gd name="T2" fmla="*/ 2 w 73"/>
                      <a:gd name="T3" fmla="*/ 0 h 31"/>
                      <a:gd name="T4" fmla="*/ 2 w 73"/>
                      <a:gd name="T5" fmla="*/ 0 h 31"/>
                      <a:gd name="T6" fmla="*/ 2 w 73"/>
                      <a:gd name="T7" fmla="*/ 0 h 31"/>
                      <a:gd name="T8" fmla="*/ 3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15" name="Freeform 579"/>
                  <p:cNvSpPr>
                    <a:spLocks/>
                  </p:cNvSpPr>
                  <p:nvPr/>
                </p:nvSpPr>
                <p:spPr bwMode="auto">
                  <a:xfrm>
                    <a:off x="890" y="3611"/>
                    <a:ext cx="41" cy="12"/>
                  </a:xfrm>
                  <a:custGeom>
                    <a:avLst/>
                    <a:gdLst>
                      <a:gd name="T0" fmla="*/ 0 w 83"/>
                      <a:gd name="T1" fmla="*/ 0 h 38"/>
                      <a:gd name="T2" fmla="*/ 0 w 83"/>
                      <a:gd name="T3" fmla="*/ 0 h 38"/>
                      <a:gd name="T4" fmla="*/ 0 w 83"/>
                      <a:gd name="T5" fmla="*/ 0 h 38"/>
                      <a:gd name="T6" fmla="*/ 0 w 83"/>
                      <a:gd name="T7" fmla="*/ 0 h 38"/>
                      <a:gd name="T8" fmla="*/ 2 w 83"/>
                      <a:gd name="T9" fmla="*/ 0 h 38"/>
                      <a:gd name="T10" fmla="*/ 2 w 83"/>
                      <a:gd name="T11" fmla="*/ 0 h 38"/>
                      <a:gd name="T12" fmla="*/ 0 w 83"/>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697" name="Group 580"/>
                <p:cNvGrpSpPr>
                  <a:grpSpLocks/>
                </p:cNvGrpSpPr>
                <p:nvPr/>
              </p:nvGrpSpPr>
              <p:grpSpPr bwMode="auto">
                <a:xfrm>
                  <a:off x="894" y="3612"/>
                  <a:ext cx="49" cy="23"/>
                  <a:chOff x="894" y="3612"/>
                  <a:chExt cx="49" cy="23"/>
                </a:xfrm>
              </p:grpSpPr>
              <p:sp>
                <p:nvSpPr>
                  <p:cNvPr id="412710" name="Freeform 581"/>
                  <p:cNvSpPr>
                    <a:spLocks/>
                  </p:cNvSpPr>
                  <p:nvPr/>
                </p:nvSpPr>
                <p:spPr bwMode="auto">
                  <a:xfrm>
                    <a:off x="894" y="3612"/>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11" name="Freeform 582"/>
                  <p:cNvSpPr>
                    <a:spLocks/>
                  </p:cNvSpPr>
                  <p:nvPr/>
                </p:nvSpPr>
                <p:spPr bwMode="auto">
                  <a:xfrm>
                    <a:off x="899" y="3613"/>
                    <a:ext cx="37" cy="10"/>
                  </a:xfrm>
                  <a:custGeom>
                    <a:avLst/>
                    <a:gdLst>
                      <a:gd name="T0" fmla="*/ 0 w 75"/>
                      <a:gd name="T1" fmla="*/ 0 h 32"/>
                      <a:gd name="T2" fmla="*/ 1 w 75"/>
                      <a:gd name="T3" fmla="*/ 0 h 32"/>
                      <a:gd name="T4" fmla="*/ 1 w 75"/>
                      <a:gd name="T5" fmla="*/ 0 h 32"/>
                      <a:gd name="T6" fmla="*/ 1 w 75"/>
                      <a:gd name="T7" fmla="*/ 0 h 32"/>
                      <a:gd name="T8" fmla="*/ 2 w 75"/>
                      <a:gd name="T9" fmla="*/ 0 h 32"/>
                      <a:gd name="T10" fmla="*/ 0 w 75"/>
                      <a:gd name="T11" fmla="*/ 0 h 32"/>
                      <a:gd name="T12" fmla="*/ 0 w 75"/>
                      <a:gd name="T13" fmla="*/ 0 h 32"/>
                      <a:gd name="T14" fmla="*/ 0 w 75"/>
                      <a:gd name="T15" fmla="*/ 0 h 32"/>
                      <a:gd name="T16" fmla="*/ 0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12" name="Freeform 583"/>
                  <p:cNvSpPr>
                    <a:spLocks/>
                  </p:cNvSpPr>
                  <p:nvPr/>
                </p:nvSpPr>
                <p:spPr bwMode="auto">
                  <a:xfrm>
                    <a:off x="902" y="3623"/>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698" name="Group 584"/>
                <p:cNvGrpSpPr>
                  <a:grpSpLocks/>
                </p:cNvGrpSpPr>
                <p:nvPr/>
              </p:nvGrpSpPr>
              <p:grpSpPr bwMode="auto">
                <a:xfrm>
                  <a:off x="907" y="3625"/>
                  <a:ext cx="49" cy="23"/>
                  <a:chOff x="907" y="3625"/>
                  <a:chExt cx="49" cy="23"/>
                </a:xfrm>
              </p:grpSpPr>
              <p:sp>
                <p:nvSpPr>
                  <p:cNvPr id="412707" name="Freeform 585"/>
                  <p:cNvSpPr>
                    <a:spLocks/>
                  </p:cNvSpPr>
                  <p:nvPr/>
                </p:nvSpPr>
                <p:spPr bwMode="auto">
                  <a:xfrm>
                    <a:off x="907" y="3625"/>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08" name="Freeform 586"/>
                  <p:cNvSpPr>
                    <a:spLocks/>
                  </p:cNvSpPr>
                  <p:nvPr/>
                </p:nvSpPr>
                <p:spPr bwMode="auto">
                  <a:xfrm>
                    <a:off x="912" y="3626"/>
                    <a:ext cx="36" cy="9"/>
                  </a:xfrm>
                  <a:custGeom>
                    <a:avLst/>
                    <a:gdLst>
                      <a:gd name="T0" fmla="*/ 1 w 72"/>
                      <a:gd name="T1" fmla="*/ 0 h 29"/>
                      <a:gd name="T2" fmla="*/ 2 w 72"/>
                      <a:gd name="T3" fmla="*/ 0 h 29"/>
                      <a:gd name="T4" fmla="*/ 2 w 72"/>
                      <a:gd name="T5" fmla="*/ 0 h 29"/>
                      <a:gd name="T6" fmla="*/ 2 w 72"/>
                      <a:gd name="T7" fmla="*/ 0 h 29"/>
                      <a:gd name="T8" fmla="*/ 3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09" name="Freeform 587"/>
                  <p:cNvSpPr>
                    <a:spLocks/>
                  </p:cNvSpPr>
                  <p:nvPr/>
                </p:nvSpPr>
                <p:spPr bwMode="auto">
                  <a:xfrm>
                    <a:off x="914" y="3636"/>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699" name="Group 588"/>
                <p:cNvGrpSpPr>
                  <a:grpSpLocks/>
                </p:cNvGrpSpPr>
                <p:nvPr/>
              </p:nvGrpSpPr>
              <p:grpSpPr bwMode="auto">
                <a:xfrm>
                  <a:off x="919" y="3638"/>
                  <a:ext cx="49" cy="22"/>
                  <a:chOff x="919" y="3638"/>
                  <a:chExt cx="49" cy="22"/>
                </a:xfrm>
              </p:grpSpPr>
              <p:sp>
                <p:nvSpPr>
                  <p:cNvPr id="412704" name="Freeform 589"/>
                  <p:cNvSpPr>
                    <a:spLocks/>
                  </p:cNvSpPr>
                  <p:nvPr/>
                </p:nvSpPr>
                <p:spPr bwMode="auto">
                  <a:xfrm>
                    <a:off x="919" y="3638"/>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05" name="Freeform 590"/>
                  <p:cNvSpPr>
                    <a:spLocks/>
                  </p:cNvSpPr>
                  <p:nvPr/>
                </p:nvSpPr>
                <p:spPr bwMode="auto">
                  <a:xfrm>
                    <a:off x="924" y="3638"/>
                    <a:ext cx="37" cy="10"/>
                  </a:xfrm>
                  <a:custGeom>
                    <a:avLst/>
                    <a:gdLst>
                      <a:gd name="T0" fmla="*/ 1 w 73"/>
                      <a:gd name="T1" fmla="*/ 0 h 30"/>
                      <a:gd name="T2" fmla="*/ 2 w 73"/>
                      <a:gd name="T3" fmla="*/ 0 h 30"/>
                      <a:gd name="T4" fmla="*/ 2 w 73"/>
                      <a:gd name="T5" fmla="*/ 0 h 30"/>
                      <a:gd name="T6" fmla="*/ 2 w 73"/>
                      <a:gd name="T7" fmla="*/ 0 h 30"/>
                      <a:gd name="T8" fmla="*/ 3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06" name="Freeform 591"/>
                  <p:cNvSpPr>
                    <a:spLocks/>
                  </p:cNvSpPr>
                  <p:nvPr/>
                </p:nvSpPr>
                <p:spPr bwMode="auto">
                  <a:xfrm>
                    <a:off x="928" y="3648"/>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700" name="Group 592"/>
                <p:cNvGrpSpPr>
                  <a:grpSpLocks/>
                </p:cNvGrpSpPr>
                <p:nvPr/>
              </p:nvGrpSpPr>
              <p:grpSpPr bwMode="auto">
                <a:xfrm>
                  <a:off x="932" y="3651"/>
                  <a:ext cx="50" cy="22"/>
                  <a:chOff x="932" y="3651"/>
                  <a:chExt cx="50" cy="22"/>
                </a:xfrm>
              </p:grpSpPr>
              <p:sp>
                <p:nvSpPr>
                  <p:cNvPr id="412701" name="Freeform 593"/>
                  <p:cNvSpPr>
                    <a:spLocks/>
                  </p:cNvSpPr>
                  <p:nvPr/>
                </p:nvSpPr>
                <p:spPr bwMode="auto">
                  <a:xfrm>
                    <a:off x="932" y="3651"/>
                    <a:ext cx="12" cy="22"/>
                  </a:xfrm>
                  <a:custGeom>
                    <a:avLst/>
                    <a:gdLst>
                      <a:gd name="T0" fmla="*/ 1 w 24"/>
                      <a:gd name="T1" fmla="*/ 0 h 67"/>
                      <a:gd name="T2" fmla="*/ 0 w 24"/>
                      <a:gd name="T3" fmla="*/ 0 h 67"/>
                      <a:gd name="T4" fmla="*/ 1 w 24"/>
                      <a:gd name="T5" fmla="*/ 0 h 67"/>
                      <a:gd name="T6" fmla="*/ 1 w 24"/>
                      <a:gd name="T7" fmla="*/ 0 h 67"/>
                      <a:gd name="T8" fmla="*/ 1 w 24"/>
                      <a:gd name="T9" fmla="*/ 0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02" name="Freeform 594"/>
                  <p:cNvSpPr>
                    <a:spLocks/>
                  </p:cNvSpPr>
                  <p:nvPr/>
                </p:nvSpPr>
                <p:spPr bwMode="auto">
                  <a:xfrm>
                    <a:off x="937" y="3651"/>
                    <a:ext cx="37" cy="10"/>
                  </a:xfrm>
                  <a:custGeom>
                    <a:avLst/>
                    <a:gdLst>
                      <a:gd name="T0" fmla="*/ 1 w 72"/>
                      <a:gd name="T1" fmla="*/ 0 h 29"/>
                      <a:gd name="T2" fmla="*/ 2 w 72"/>
                      <a:gd name="T3" fmla="*/ 0 h 29"/>
                      <a:gd name="T4" fmla="*/ 2 w 72"/>
                      <a:gd name="T5" fmla="*/ 0 h 29"/>
                      <a:gd name="T6" fmla="*/ 2 w 72"/>
                      <a:gd name="T7" fmla="*/ 0 h 29"/>
                      <a:gd name="T8" fmla="*/ 3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703" name="Freeform 595"/>
                  <p:cNvSpPr>
                    <a:spLocks/>
                  </p:cNvSpPr>
                  <p:nvPr/>
                </p:nvSpPr>
                <p:spPr bwMode="auto">
                  <a:xfrm>
                    <a:off x="940" y="3662"/>
                    <a:ext cx="42" cy="11"/>
                  </a:xfrm>
                  <a:custGeom>
                    <a:avLst/>
                    <a:gdLst>
                      <a:gd name="T0" fmla="*/ 0 w 83"/>
                      <a:gd name="T1" fmla="*/ 0 h 35"/>
                      <a:gd name="T2" fmla="*/ 1 w 83"/>
                      <a:gd name="T3" fmla="*/ 0 h 35"/>
                      <a:gd name="T4" fmla="*/ 1 w 83"/>
                      <a:gd name="T5" fmla="*/ 0 h 35"/>
                      <a:gd name="T6" fmla="*/ 1 w 83"/>
                      <a:gd name="T7" fmla="*/ 0 h 35"/>
                      <a:gd name="T8" fmla="*/ 3 w 83"/>
                      <a:gd name="T9" fmla="*/ 0 h 35"/>
                      <a:gd name="T10" fmla="*/ 3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2404" name="Group 596"/>
              <p:cNvGrpSpPr>
                <a:grpSpLocks/>
              </p:cNvGrpSpPr>
              <p:nvPr/>
            </p:nvGrpSpPr>
            <p:grpSpPr bwMode="auto">
              <a:xfrm>
                <a:off x="944" y="3665"/>
                <a:ext cx="99" cy="74"/>
                <a:chOff x="944" y="3665"/>
                <a:chExt cx="99" cy="74"/>
              </a:xfrm>
            </p:grpSpPr>
            <p:grpSp>
              <p:nvGrpSpPr>
                <p:cNvPr id="412676" name="Group 597"/>
                <p:cNvGrpSpPr>
                  <a:grpSpLocks/>
                </p:cNvGrpSpPr>
                <p:nvPr/>
              </p:nvGrpSpPr>
              <p:grpSpPr bwMode="auto">
                <a:xfrm>
                  <a:off x="944" y="3665"/>
                  <a:ext cx="49" cy="23"/>
                  <a:chOff x="944" y="3665"/>
                  <a:chExt cx="49" cy="23"/>
                </a:xfrm>
              </p:grpSpPr>
              <p:sp>
                <p:nvSpPr>
                  <p:cNvPr id="412693" name="Freeform 598"/>
                  <p:cNvSpPr>
                    <a:spLocks/>
                  </p:cNvSpPr>
                  <p:nvPr/>
                </p:nvSpPr>
                <p:spPr bwMode="auto">
                  <a:xfrm>
                    <a:off x="944" y="3665"/>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94" name="Freeform 599"/>
                  <p:cNvSpPr>
                    <a:spLocks/>
                  </p:cNvSpPr>
                  <p:nvPr/>
                </p:nvSpPr>
                <p:spPr bwMode="auto">
                  <a:xfrm>
                    <a:off x="949" y="3666"/>
                    <a:ext cx="37" cy="10"/>
                  </a:xfrm>
                  <a:custGeom>
                    <a:avLst/>
                    <a:gdLst>
                      <a:gd name="T0" fmla="*/ 0 w 75"/>
                      <a:gd name="T1" fmla="*/ 0 h 31"/>
                      <a:gd name="T2" fmla="*/ 1 w 75"/>
                      <a:gd name="T3" fmla="*/ 0 h 31"/>
                      <a:gd name="T4" fmla="*/ 1 w 75"/>
                      <a:gd name="T5" fmla="*/ 0 h 31"/>
                      <a:gd name="T6" fmla="*/ 1 w 75"/>
                      <a:gd name="T7" fmla="*/ 0 h 31"/>
                      <a:gd name="T8" fmla="*/ 2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95" name="Freeform 600"/>
                  <p:cNvSpPr>
                    <a:spLocks/>
                  </p:cNvSpPr>
                  <p:nvPr/>
                </p:nvSpPr>
                <p:spPr bwMode="auto">
                  <a:xfrm>
                    <a:off x="953" y="3676"/>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677" name="Group 601"/>
                <p:cNvGrpSpPr>
                  <a:grpSpLocks/>
                </p:cNvGrpSpPr>
                <p:nvPr/>
              </p:nvGrpSpPr>
              <p:grpSpPr bwMode="auto">
                <a:xfrm>
                  <a:off x="957" y="3678"/>
                  <a:ext cx="48" cy="23"/>
                  <a:chOff x="957" y="3678"/>
                  <a:chExt cx="48" cy="23"/>
                </a:xfrm>
              </p:grpSpPr>
              <p:sp>
                <p:nvSpPr>
                  <p:cNvPr id="412690" name="Freeform 602"/>
                  <p:cNvSpPr>
                    <a:spLocks/>
                  </p:cNvSpPr>
                  <p:nvPr/>
                </p:nvSpPr>
                <p:spPr bwMode="auto">
                  <a:xfrm>
                    <a:off x="957" y="3678"/>
                    <a:ext cx="11" cy="23"/>
                  </a:xfrm>
                  <a:custGeom>
                    <a:avLst/>
                    <a:gdLst>
                      <a:gd name="T0" fmla="*/ 0 w 24"/>
                      <a:gd name="T1" fmla="*/ 0 h 70"/>
                      <a:gd name="T2" fmla="*/ 0 w 24"/>
                      <a:gd name="T3" fmla="*/ 0 h 70"/>
                      <a:gd name="T4" fmla="*/ 0 w 24"/>
                      <a:gd name="T5" fmla="*/ 0 h 70"/>
                      <a:gd name="T6" fmla="*/ 0 w 24"/>
                      <a:gd name="T7" fmla="*/ 0 h 70"/>
                      <a:gd name="T8" fmla="*/ 0 w 24"/>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91" name="Freeform 603"/>
                  <p:cNvSpPr>
                    <a:spLocks/>
                  </p:cNvSpPr>
                  <p:nvPr/>
                </p:nvSpPr>
                <p:spPr bwMode="auto">
                  <a:xfrm>
                    <a:off x="961" y="3678"/>
                    <a:ext cx="37" cy="10"/>
                  </a:xfrm>
                  <a:custGeom>
                    <a:avLst/>
                    <a:gdLst>
                      <a:gd name="T0" fmla="*/ 1 w 74"/>
                      <a:gd name="T1" fmla="*/ 0 h 30"/>
                      <a:gd name="T2" fmla="*/ 2 w 74"/>
                      <a:gd name="T3" fmla="*/ 0 h 30"/>
                      <a:gd name="T4" fmla="*/ 2 w 74"/>
                      <a:gd name="T5" fmla="*/ 0 h 30"/>
                      <a:gd name="T6" fmla="*/ 2 w 74"/>
                      <a:gd name="T7" fmla="*/ 0 h 30"/>
                      <a:gd name="T8" fmla="*/ 3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92" name="Freeform 604"/>
                  <p:cNvSpPr>
                    <a:spLocks/>
                  </p:cNvSpPr>
                  <p:nvPr/>
                </p:nvSpPr>
                <p:spPr bwMode="auto">
                  <a:xfrm>
                    <a:off x="964" y="3688"/>
                    <a:ext cx="41" cy="13"/>
                  </a:xfrm>
                  <a:custGeom>
                    <a:avLst/>
                    <a:gdLst>
                      <a:gd name="T0" fmla="*/ 0 w 82"/>
                      <a:gd name="T1" fmla="*/ 0 h 38"/>
                      <a:gd name="T2" fmla="*/ 1 w 82"/>
                      <a:gd name="T3" fmla="*/ 0 h 38"/>
                      <a:gd name="T4" fmla="*/ 1 w 82"/>
                      <a:gd name="T5" fmla="*/ 0 h 38"/>
                      <a:gd name="T6" fmla="*/ 1 w 82"/>
                      <a:gd name="T7" fmla="*/ 0 h 38"/>
                      <a:gd name="T8" fmla="*/ 3 w 82"/>
                      <a:gd name="T9" fmla="*/ 0 h 38"/>
                      <a:gd name="T10" fmla="*/ 3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678" name="Group 605"/>
                <p:cNvGrpSpPr>
                  <a:grpSpLocks/>
                </p:cNvGrpSpPr>
                <p:nvPr/>
              </p:nvGrpSpPr>
              <p:grpSpPr bwMode="auto">
                <a:xfrm>
                  <a:off x="969" y="3690"/>
                  <a:ext cx="49" cy="23"/>
                  <a:chOff x="969" y="3690"/>
                  <a:chExt cx="49" cy="23"/>
                </a:xfrm>
              </p:grpSpPr>
              <p:sp>
                <p:nvSpPr>
                  <p:cNvPr id="412687" name="Freeform 606"/>
                  <p:cNvSpPr>
                    <a:spLocks/>
                  </p:cNvSpPr>
                  <p:nvPr/>
                </p:nvSpPr>
                <p:spPr bwMode="auto">
                  <a:xfrm>
                    <a:off x="969" y="369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88" name="Freeform 607"/>
                  <p:cNvSpPr>
                    <a:spLocks/>
                  </p:cNvSpPr>
                  <p:nvPr/>
                </p:nvSpPr>
                <p:spPr bwMode="auto">
                  <a:xfrm>
                    <a:off x="974" y="3691"/>
                    <a:ext cx="37" cy="10"/>
                  </a:xfrm>
                  <a:custGeom>
                    <a:avLst/>
                    <a:gdLst>
                      <a:gd name="T0" fmla="*/ 0 w 75"/>
                      <a:gd name="T1" fmla="*/ 0 h 31"/>
                      <a:gd name="T2" fmla="*/ 1 w 75"/>
                      <a:gd name="T3" fmla="*/ 0 h 31"/>
                      <a:gd name="T4" fmla="*/ 1 w 75"/>
                      <a:gd name="T5" fmla="*/ 0 h 31"/>
                      <a:gd name="T6" fmla="*/ 1 w 75"/>
                      <a:gd name="T7" fmla="*/ 0 h 31"/>
                      <a:gd name="T8" fmla="*/ 2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89" name="Freeform 608"/>
                  <p:cNvSpPr>
                    <a:spLocks/>
                  </p:cNvSpPr>
                  <p:nvPr/>
                </p:nvSpPr>
                <p:spPr bwMode="auto">
                  <a:xfrm>
                    <a:off x="977" y="3701"/>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679" name="Group 609"/>
                <p:cNvGrpSpPr>
                  <a:grpSpLocks/>
                </p:cNvGrpSpPr>
                <p:nvPr/>
              </p:nvGrpSpPr>
              <p:grpSpPr bwMode="auto">
                <a:xfrm>
                  <a:off x="982" y="3703"/>
                  <a:ext cx="49" cy="23"/>
                  <a:chOff x="982" y="3703"/>
                  <a:chExt cx="49" cy="23"/>
                </a:xfrm>
              </p:grpSpPr>
              <p:sp>
                <p:nvSpPr>
                  <p:cNvPr id="412684" name="Freeform 610"/>
                  <p:cNvSpPr>
                    <a:spLocks/>
                  </p:cNvSpPr>
                  <p:nvPr/>
                </p:nvSpPr>
                <p:spPr bwMode="auto">
                  <a:xfrm>
                    <a:off x="982" y="370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85" name="Freeform 611"/>
                  <p:cNvSpPr>
                    <a:spLocks/>
                  </p:cNvSpPr>
                  <p:nvPr/>
                </p:nvSpPr>
                <p:spPr bwMode="auto">
                  <a:xfrm>
                    <a:off x="987" y="3703"/>
                    <a:ext cx="37" cy="10"/>
                  </a:xfrm>
                  <a:custGeom>
                    <a:avLst/>
                    <a:gdLst>
                      <a:gd name="T0" fmla="*/ 1 w 73"/>
                      <a:gd name="T1" fmla="*/ 0 h 30"/>
                      <a:gd name="T2" fmla="*/ 2 w 73"/>
                      <a:gd name="T3" fmla="*/ 0 h 30"/>
                      <a:gd name="T4" fmla="*/ 2 w 73"/>
                      <a:gd name="T5" fmla="*/ 0 h 30"/>
                      <a:gd name="T6" fmla="*/ 2 w 73"/>
                      <a:gd name="T7" fmla="*/ 0 h 30"/>
                      <a:gd name="T8" fmla="*/ 3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86" name="Freeform 612"/>
                  <p:cNvSpPr>
                    <a:spLocks/>
                  </p:cNvSpPr>
                  <p:nvPr/>
                </p:nvSpPr>
                <p:spPr bwMode="auto">
                  <a:xfrm>
                    <a:off x="989" y="3714"/>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680" name="Group 613"/>
                <p:cNvGrpSpPr>
                  <a:grpSpLocks/>
                </p:cNvGrpSpPr>
                <p:nvPr/>
              </p:nvGrpSpPr>
              <p:grpSpPr bwMode="auto">
                <a:xfrm>
                  <a:off x="995" y="3716"/>
                  <a:ext cx="48" cy="23"/>
                  <a:chOff x="995" y="3716"/>
                  <a:chExt cx="48" cy="23"/>
                </a:xfrm>
              </p:grpSpPr>
              <p:sp>
                <p:nvSpPr>
                  <p:cNvPr id="412681" name="Freeform 614"/>
                  <p:cNvSpPr>
                    <a:spLocks/>
                  </p:cNvSpPr>
                  <p:nvPr/>
                </p:nvSpPr>
                <p:spPr bwMode="auto">
                  <a:xfrm>
                    <a:off x="995" y="3716"/>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82" name="Freeform 615"/>
                  <p:cNvSpPr>
                    <a:spLocks/>
                  </p:cNvSpPr>
                  <p:nvPr/>
                </p:nvSpPr>
                <p:spPr bwMode="auto">
                  <a:xfrm>
                    <a:off x="999" y="3717"/>
                    <a:ext cx="38" cy="9"/>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83" name="Freeform 616"/>
                  <p:cNvSpPr>
                    <a:spLocks/>
                  </p:cNvSpPr>
                  <p:nvPr/>
                </p:nvSpPr>
                <p:spPr bwMode="auto">
                  <a:xfrm>
                    <a:off x="1003" y="3727"/>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2405" name="Group 617"/>
              <p:cNvGrpSpPr>
                <a:grpSpLocks/>
              </p:cNvGrpSpPr>
              <p:nvPr/>
            </p:nvGrpSpPr>
            <p:grpSpPr bwMode="auto">
              <a:xfrm>
                <a:off x="1005" y="3727"/>
                <a:ext cx="49" cy="23"/>
                <a:chOff x="1005" y="3727"/>
                <a:chExt cx="49" cy="23"/>
              </a:xfrm>
            </p:grpSpPr>
            <p:sp>
              <p:nvSpPr>
                <p:cNvPr id="412673" name="Freeform 618"/>
                <p:cNvSpPr>
                  <a:spLocks/>
                </p:cNvSpPr>
                <p:nvPr/>
              </p:nvSpPr>
              <p:spPr bwMode="auto">
                <a:xfrm>
                  <a:off x="1005" y="3727"/>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74" name="Freeform 619"/>
                <p:cNvSpPr>
                  <a:spLocks/>
                </p:cNvSpPr>
                <p:nvPr/>
              </p:nvSpPr>
              <p:spPr bwMode="auto">
                <a:xfrm>
                  <a:off x="1010" y="3728"/>
                  <a:ext cx="37" cy="10"/>
                </a:xfrm>
                <a:custGeom>
                  <a:avLst/>
                  <a:gdLst>
                    <a:gd name="T0" fmla="*/ 1 w 73"/>
                    <a:gd name="T1" fmla="*/ 0 h 31"/>
                    <a:gd name="T2" fmla="*/ 2 w 73"/>
                    <a:gd name="T3" fmla="*/ 0 h 31"/>
                    <a:gd name="T4" fmla="*/ 2 w 73"/>
                    <a:gd name="T5" fmla="*/ 0 h 31"/>
                    <a:gd name="T6" fmla="*/ 2 w 73"/>
                    <a:gd name="T7" fmla="*/ 0 h 31"/>
                    <a:gd name="T8" fmla="*/ 3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75" name="Freeform 620"/>
                <p:cNvSpPr>
                  <a:spLocks/>
                </p:cNvSpPr>
                <p:nvPr/>
              </p:nvSpPr>
              <p:spPr bwMode="auto">
                <a:xfrm>
                  <a:off x="1013" y="3738"/>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406" name="Group 621"/>
              <p:cNvGrpSpPr>
                <a:grpSpLocks/>
              </p:cNvGrpSpPr>
              <p:nvPr/>
            </p:nvGrpSpPr>
            <p:grpSpPr bwMode="auto">
              <a:xfrm>
                <a:off x="1018" y="3740"/>
                <a:ext cx="49" cy="22"/>
                <a:chOff x="1018" y="3740"/>
                <a:chExt cx="49" cy="22"/>
              </a:xfrm>
            </p:grpSpPr>
            <p:sp>
              <p:nvSpPr>
                <p:cNvPr id="412670" name="Freeform 622"/>
                <p:cNvSpPr>
                  <a:spLocks/>
                </p:cNvSpPr>
                <p:nvPr/>
              </p:nvSpPr>
              <p:spPr bwMode="auto">
                <a:xfrm>
                  <a:off x="1018" y="374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71" name="Freeform 623"/>
                <p:cNvSpPr>
                  <a:spLocks/>
                </p:cNvSpPr>
                <p:nvPr/>
              </p:nvSpPr>
              <p:spPr bwMode="auto">
                <a:xfrm>
                  <a:off x="1022" y="3740"/>
                  <a:ext cx="38" cy="10"/>
                </a:xfrm>
                <a:custGeom>
                  <a:avLst/>
                  <a:gdLst>
                    <a:gd name="T0" fmla="*/ 1 w 74"/>
                    <a:gd name="T1" fmla="*/ 0 h 31"/>
                    <a:gd name="T2" fmla="*/ 2 w 74"/>
                    <a:gd name="T3" fmla="*/ 0 h 31"/>
                    <a:gd name="T4" fmla="*/ 2 w 74"/>
                    <a:gd name="T5" fmla="*/ 0 h 31"/>
                    <a:gd name="T6" fmla="*/ 2 w 74"/>
                    <a:gd name="T7" fmla="*/ 0 h 31"/>
                    <a:gd name="T8" fmla="*/ 3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72" name="Freeform 624"/>
                <p:cNvSpPr>
                  <a:spLocks/>
                </p:cNvSpPr>
                <p:nvPr/>
              </p:nvSpPr>
              <p:spPr bwMode="auto">
                <a:xfrm>
                  <a:off x="1026" y="3750"/>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407" name="Group 625"/>
              <p:cNvGrpSpPr>
                <a:grpSpLocks/>
              </p:cNvGrpSpPr>
              <p:nvPr/>
            </p:nvGrpSpPr>
            <p:grpSpPr bwMode="auto">
              <a:xfrm>
                <a:off x="1030" y="3753"/>
                <a:ext cx="49" cy="23"/>
                <a:chOff x="1030" y="3753"/>
                <a:chExt cx="49" cy="23"/>
              </a:xfrm>
            </p:grpSpPr>
            <p:sp>
              <p:nvSpPr>
                <p:cNvPr id="412667" name="Freeform 626"/>
                <p:cNvSpPr>
                  <a:spLocks/>
                </p:cNvSpPr>
                <p:nvPr/>
              </p:nvSpPr>
              <p:spPr bwMode="auto">
                <a:xfrm>
                  <a:off x="1030" y="375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68" name="Freeform 627"/>
                <p:cNvSpPr>
                  <a:spLocks/>
                </p:cNvSpPr>
                <p:nvPr/>
              </p:nvSpPr>
              <p:spPr bwMode="auto">
                <a:xfrm>
                  <a:off x="1035" y="3753"/>
                  <a:ext cx="37" cy="11"/>
                </a:xfrm>
                <a:custGeom>
                  <a:avLst/>
                  <a:gdLst>
                    <a:gd name="T0" fmla="*/ 1 w 74"/>
                    <a:gd name="T1" fmla="*/ 0 h 31"/>
                    <a:gd name="T2" fmla="*/ 2 w 74"/>
                    <a:gd name="T3" fmla="*/ 0 h 31"/>
                    <a:gd name="T4" fmla="*/ 2 w 74"/>
                    <a:gd name="T5" fmla="*/ 0 h 31"/>
                    <a:gd name="T6" fmla="*/ 2 w 74"/>
                    <a:gd name="T7" fmla="*/ 0 h 31"/>
                    <a:gd name="T8" fmla="*/ 3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69" name="Freeform 628"/>
                <p:cNvSpPr>
                  <a:spLocks/>
                </p:cNvSpPr>
                <p:nvPr/>
              </p:nvSpPr>
              <p:spPr bwMode="auto">
                <a:xfrm>
                  <a:off x="1039" y="3764"/>
                  <a:ext cx="40" cy="12"/>
                </a:xfrm>
                <a:custGeom>
                  <a:avLst/>
                  <a:gdLst>
                    <a:gd name="T0" fmla="*/ 0 w 82"/>
                    <a:gd name="T1" fmla="*/ 0 h 35"/>
                    <a:gd name="T2" fmla="*/ 0 w 82"/>
                    <a:gd name="T3" fmla="*/ 0 h 35"/>
                    <a:gd name="T4" fmla="*/ 0 w 82"/>
                    <a:gd name="T5" fmla="*/ 0 h 35"/>
                    <a:gd name="T6" fmla="*/ 0 w 82"/>
                    <a:gd name="T7" fmla="*/ 0 h 35"/>
                    <a:gd name="T8" fmla="*/ 2 w 82"/>
                    <a:gd name="T9" fmla="*/ 0 h 35"/>
                    <a:gd name="T10" fmla="*/ 2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sp>
            <p:nvSpPr>
              <p:cNvPr id="412408" name="Freeform 629"/>
              <p:cNvSpPr>
                <a:spLocks/>
              </p:cNvSpPr>
              <p:nvPr/>
            </p:nvSpPr>
            <p:spPr bwMode="auto">
              <a:xfrm>
                <a:off x="778" y="3535"/>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409" name="Freeform 630"/>
              <p:cNvSpPr>
                <a:spLocks/>
              </p:cNvSpPr>
              <p:nvPr/>
            </p:nvSpPr>
            <p:spPr bwMode="auto">
              <a:xfrm>
                <a:off x="783" y="3535"/>
                <a:ext cx="36" cy="11"/>
              </a:xfrm>
              <a:custGeom>
                <a:avLst/>
                <a:gdLst>
                  <a:gd name="T0" fmla="*/ 1 w 72"/>
                  <a:gd name="T1" fmla="*/ 0 h 31"/>
                  <a:gd name="T2" fmla="*/ 2 w 72"/>
                  <a:gd name="T3" fmla="*/ 0 h 31"/>
                  <a:gd name="T4" fmla="*/ 2 w 72"/>
                  <a:gd name="T5" fmla="*/ 0 h 31"/>
                  <a:gd name="T6" fmla="*/ 2 w 72"/>
                  <a:gd name="T7" fmla="*/ 0 h 31"/>
                  <a:gd name="T8" fmla="*/ 3 w 72"/>
                  <a:gd name="T9" fmla="*/ 0 h 31"/>
                  <a:gd name="T10" fmla="*/ 1 w 72"/>
                  <a:gd name="T11" fmla="*/ 0 h 31"/>
                  <a:gd name="T12" fmla="*/ 1 w 72"/>
                  <a:gd name="T13" fmla="*/ 0 h 31"/>
                  <a:gd name="T14" fmla="*/ 0 w 72"/>
                  <a:gd name="T15" fmla="*/ 0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410" name="Freeform 631"/>
              <p:cNvSpPr>
                <a:spLocks/>
              </p:cNvSpPr>
              <p:nvPr/>
            </p:nvSpPr>
            <p:spPr bwMode="auto">
              <a:xfrm>
                <a:off x="786" y="3546"/>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nvGrpSpPr>
              <p:cNvPr id="412411" name="Group 632"/>
              <p:cNvGrpSpPr>
                <a:grpSpLocks/>
              </p:cNvGrpSpPr>
              <p:nvPr/>
            </p:nvGrpSpPr>
            <p:grpSpPr bwMode="auto">
              <a:xfrm>
                <a:off x="790" y="3547"/>
                <a:ext cx="49" cy="23"/>
                <a:chOff x="790" y="3547"/>
                <a:chExt cx="49" cy="23"/>
              </a:xfrm>
            </p:grpSpPr>
            <p:sp>
              <p:nvSpPr>
                <p:cNvPr id="412664" name="Freeform 633"/>
                <p:cNvSpPr>
                  <a:spLocks/>
                </p:cNvSpPr>
                <p:nvPr/>
              </p:nvSpPr>
              <p:spPr bwMode="auto">
                <a:xfrm>
                  <a:off x="790" y="3547"/>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65" name="Freeform 634"/>
                <p:cNvSpPr>
                  <a:spLocks/>
                </p:cNvSpPr>
                <p:nvPr/>
              </p:nvSpPr>
              <p:spPr bwMode="auto">
                <a:xfrm>
                  <a:off x="795" y="3548"/>
                  <a:ext cx="37" cy="10"/>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66" name="Freeform 635"/>
                <p:cNvSpPr>
                  <a:spLocks/>
                </p:cNvSpPr>
                <p:nvPr/>
              </p:nvSpPr>
              <p:spPr bwMode="auto">
                <a:xfrm>
                  <a:off x="798" y="3558"/>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412" name="Group 636"/>
              <p:cNvGrpSpPr>
                <a:grpSpLocks/>
              </p:cNvGrpSpPr>
              <p:nvPr/>
            </p:nvGrpSpPr>
            <p:grpSpPr bwMode="auto">
              <a:xfrm>
                <a:off x="803" y="3560"/>
                <a:ext cx="49" cy="22"/>
                <a:chOff x="803" y="3560"/>
                <a:chExt cx="49" cy="22"/>
              </a:xfrm>
            </p:grpSpPr>
            <p:sp>
              <p:nvSpPr>
                <p:cNvPr id="412661" name="Freeform 637"/>
                <p:cNvSpPr>
                  <a:spLocks/>
                </p:cNvSpPr>
                <p:nvPr/>
              </p:nvSpPr>
              <p:spPr bwMode="auto">
                <a:xfrm>
                  <a:off x="803" y="3560"/>
                  <a:ext cx="12" cy="22"/>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62" name="Freeform 638"/>
                <p:cNvSpPr>
                  <a:spLocks/>
                </p:cNvSpPr>
                <p:nvPr/>
              </p:nvSpPr>
              <p:spPr bwMode="auto">
                <a:xfrm>
                  <a:off x="808" y="3560"/>
                  <a:ext cx="36" cy="10"/>
                </a:xfrm>
                <a:custGeom>
                  <a:avLst/>
                  <a:gdLst>
                    <a:gd name="T0" fmla="*/ 1 w 72"/>
                    <a:gd name="T1" fmla="*/ 0 h 29"/>
                    <a:gd name="T2" fmla="*/ 2 w 72"/>
                    <a:gd name="T3" fmla="*/ 0 h 29"/>
                    <a:gd name="T4" fmla="*/ 2 w 72"/>
                    <a:gd name="T5" fmla="*/ 0 h 29"/>
                    <a:gd name="T6" fmla="*/ 2 w 72"/>
                    <a:gd name="T7" fmla="*/ 0 h 29"/>
                    <a:gd name="T8" fmla="*/ 3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63" name="Freeform 639"/>
                <p:cNvSpPr>
                  <a:spLocks/>
                </p:cNvSpPr>
                <p:nvPr/>
              </p:nvSpPr>
              <p:spPr bwMode="auto">
                <a:xfrm>
                  <a:off x="811" y="3571"/>
                  <a:ext cx="41" cy="11"/>
                </a:xfrm>
                <a:custGeom>
                  <a:avLst/>
                  <a:gdLst>
                    <a:gd name="T0" fmla="*/ 0 w 83"/>
                    <a:gd name="T1" fmla="*/ 0 h 35"/>
                    <a:gd name="T2" fmla="*/ 0 w 83"/>
                    <a:gd name="T3" fmla="*/ 0 h 35"/>
                    <a:gd name="T4" fmla="*/ 0 w 83"/>
                    <a:gd name="T5" fmla="*/ 0 h 35"/>
                    <a:gd name="T6" fmla="*/ 0 w 83"/>
                    <a:gd name="T7" fmla="*/ 0 h 35"/>
                    <a:gd name="T8" fmla="*/ 2 w 83"/>
                    <a:gd name="T9" fmla="*/ 0 h 35"/>
                    <a:gd name="T10" fmla="*/ 2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413" name="Group 640"/>
              <p:cNvGrpSpPr>
                <a:grpSpLocks/>
              </p:cNvGrpSpPr>
              <p:nvPr/>
            </p:nvGrpSpPr>
            <p:grpSpPr bwMode="auto">
              <a:xfrm>
                <a:off x="815" y="3572"/>
                <a:ext cx="50" cy="23"/>
                <a:chOff x="815" y="3572"/>
                <a:chExt cx="50" cy="23"/>
              </a:xfrm>
            </p:grpSpPr>
            <p:sp>
              <p:nvSpPr>
                <p:cNvPr id="412658" name="Freeform 641"/>
                <p:cNvSpPr>
                  <a:spLocks/>
                </p:cNvSpPr>
                <p:nvPr/>
              </p:nvSpPr>
              <p:spPr bwMode="auto">
                <a:xfrm>
                  <a:off x="815" y="3572"/>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59" name="Freeform 642"/>
                <p:cNvSpPr>
                  <a:spLocks/>
                </p:cNvSpPr>
                <p:nvPr/>
              </p:nvSpPr>
              <p:spPr bwMode="auto">
                <a:xfrm>
                  <a:off x="820" y="3573"/>
                  <a:ext cx="37" cy="9"/>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60" name="Freeform 643"/>
                <p:cNvSpPr>
                  <a:spLocks/>
                </p:cNvSpPr>
                <p:nvPr/>
              </p:nvSpPr>
              <p:spPr bwMode="auto">
                <a:xfrm>
                  <a:off x="824" y="3583"/>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414" name="Group 644"/>
              <p:cNvGrpSpPr>
                <a:grpSpLocks/>
              </p:cNvGrpSpPr>
              <p:nvPr/>
            </p:nvGrpSpPr>
            <p:grpSpPr bwMode="auto">
              <a:xfrm>
                <a:off x="828" y="3585"/>
                <a:ext cx="49" cy="23"/>
                <a:chOff x="828" y="3585"/>
                <a:chExt cx="49" cy="23"/>
              </a:xfrm>
            </p:grpSpPr>
            <p:sp>
              <p:nvSpPr>
                <p:cNvPr id="412655" name="Freeform 645"/>
                <p:cNvSpPr>
                  <a:spLocks/>
                </p:cNvSpPr>
                <p:nvPr/>
              </p:nvSpPr>
              <p:spPr bwMode="auto">
                <a:xfrm>
                  <a:off x="828" y="3585"/>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56" name="Freeform 646"/>
                <p:cNvSpPr>
                  <a:spLocks/>
                </p:cNvSpPr>
                <p:nvPr/>
              </p:nvSpPr>
              <p:spPr bwMode="auto">
                <a:xfrm>
                  <a:off x="833" y="3586"/>
                  <a:ext cx="37" cy="10"/>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57" name="Freeform 647"/>
                <p:cNvSpPr>
                  <a:spLocks/>
                </p:cNvSpPr>
                <p:nvPr/>
              </p:nvSpPr>
              <p:spPr bwMode="auto">
                <a:xfrm>
                  <a:off x="837" y="3596"/>
                  <a:ext cx="40" cy="12"/>
                </a:xfrm>
                <a:custGeom>
                  <a:avLst/>
                  <a:gdLst>
                    <a:gd name="T0" fmla="*/ 0 w 80"/>
                    <a:gd name="T1" fmla="*/ 0 h 36"/>
                    <a:gd name="T2" fmla="*/ 1 w 80"/>
                    <a:gd name="T3" fmla="*/ 0 h 36"/>
                    <a:gd name="T4" fmla="*/ 1 w 80"/>
                    <a:gd name="T5" fmla="*/ 0 h 36"/>
                    <a:gd name="T6" fmla="*/ 1 w 80"/>
                    <a:gd name="T7" fmla="*/ 0 h 36"/>
                    <a:gd name="T8" fmla="*/ 3 w 80"/>
                    <a:gd name="T9" fmla="*/ 0 h 36"/>
                    <a:gd name="T10" fmla="*/ 3 w 80"/>
                    <a:gd name="T11" fmla="*/ 0 h 36"/>
                    <a:gd name="T12" fmla="*/ 0 w 80"/>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415" name="Group 648"/>
              <p:cNvGrpSpPr>
                <a:grpSpLocks/>
              </p:cNvGrpSpPr>
              <p:nvPr/>
            </p:nvGrpSpPr>
            <p:grpSpPr bwMode="auto">
              <a:xfrm>
                <a:off x="840" y="3600"/>
                <a:ext cx="100" cy="73"/>
                <a:chOff x="840" y="3600"/>
                <a:chExt cx="100" cy="73"/>
              </a:xfrm>
            </p:grpSpPr>
            <p:grpSp>
              <p:nvGrpSpPr>
                <p:cNvPr id="412635" name="Group 649"/>
                <p:cNvGrpSpPr>
                  <a:grpSpLocks/>
                </p:cNvGrpSpPr>
                <p:nvPr/>
              </p:nvGrpSpPr>
              <p:grpSpPr bwMode="auto">
                <a:xfrm>
                  <a:off x="840" y="3600"/>
                  <a:ext cx="49" cy="23"/>
                  <a:chOff x="840" y="3600"/>
                  <a:chExt cx="49" cy="23"/>
                </a:xfrm>
              </p:grpSpPr>
              <p:sp>
                <p:nvSpPr>
                  <p:cNvPr id="412652" name="Freeform 650"/>
                  <p:cNvSpPr>
                    <a:spLocks/>
                  </p:cNvSpPr>
                  <p:nvPr/>
                </p:nvSpPr>
                <p:spPr bwMode="auto">
                  <a:xfrm>
                    <a:off x="840" y="360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53" name="Freeform 651"/>
                  <p:cNvSpPr>
                    <a:spLocks/>
                  </p:cNvSpPr>
                  <p:nvPr/>
                </p:nvSpPr>
                <p:spPr bwMode="auto">
                  <a:xfrm>
                    <a:off x="845" y="3600"/>
                    <a:ext cx="37" cy="11"/>
                  </a:xfrm>
                  <a:custGeom>
                    <a:avLst/>
                    <a:gdLst>
                      <a:gd name="T0" fmla="*/ 0 w 75"/>
                      <a:gd name="T1" fmla="*/ 0 h 31"/>
                      <a:gd name="T2" fmla="*/ 1 w 75"/>
                      <a:gd name="T3" fmla="*/ 0 h 31"/>
                      <a:gd name="T4" fmla="*/ 1 w 75"/>
                      <a:gd name="T5" fmla="*/ 0 h 31"/>
                      <a:gd name="T6" fmla="*/ 1 w 75"/>
                      <a:gd name="T7" fmla="*/ 0 h 31"/>
                      <a:gd name="T8" fmla="*/ 2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54" name="Freeform 652"/>
                  <p:cNvSpPr>
                    <a:spLocks/>
                  </p:cNvSpPr>
                  <p:nvPr/>
                </p:nvSpPr>
                <p:spPr bwMode="auto">
                  <a:xfrm>
                    <a:off x="848" y="3611"/>
                    <a:ext cx="41" cy="12"/>
                  </a:xfrm>
                  <a:custGeom>
                    <a:avLst/>
                    <a:gdLst>
                      <a:gd name="T0" fmla="*/ 0 w 82"/>
                      <a:gd name="T1" fmla="*/ 0 h 38"/>
                      <a:gd name="T2" fmla="*/ 1 w 82"/>
                      <a:gd name="T3" fmla="*/ 0 h 38"/>
                      <a:gd name="T4" fmla="*/ 1 w 82"/>
                      <a:gd name="T5" fmla="*/ 0 h 38"/>
                      <a:gd name="T6" fmla="*/ 1 w 82"/>
                      <a:gd name="T7" fmla="*/ 0 h 38"/>
                      <a:gd name="T8" fmla="*/ 3 w 82"/>
                      <a:gd name="T9" fmla="*/ 0 h 38"/>
                      <a:gd name="T10" fmla="*/ 3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636" name="Group 653"/>
                <p:cNvGrpSpPr>
                  <a:grpSpLocks/>
                </p:cNvGrpSpPr>
                <p:nvPr/>
              </p:nvGrpSpPr>
              <p:grpSpPr bwMode="auto">
                <a:xfrm>
                  <a:off x="853" y="3612"/>
                  <a:ext cx="48" cy="23"/>
                  <a:chOff x="853" y="3612"/>
                  <a:chExt cx="48" cy="23"/>
                </a:xfrm>
              </p:grpSpPr>
              <p:sp>
                <p:nvSpPr>
                  <p:cNvPr id="412649" name="Freeform 654"/>
                  <p:cNvSpPr>
                    <a:spLocks/>
                  </p:cNvSpPr>
                  <p:nvPr/>
                </p:nvSpPr>
                <p:spPr bwMode="auto">
                  <a:xfrm>
                    <a:off x="853"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50" name="Freeform 655"/>
                  <p:cNvSpPr>
                    <a:spLocks/>
                  </p:cNvSpPr>
                  <p:nvPr/>
                </p:nvSpPr>
                <p:spPr bwMode="auto">
                  <a:xfrm>
                    <a:off x="857" y="3613"/>
                    <a:ext cx="37" cy="10"/>
                  </a:xfrm>
                  <a:custGeom>
                    <a:avLst/>
                    <a:gdLst>
                      <a:gd name="T0" fmla="*/ 1 w 73"/>
                      <a:gd name="T1" fmla="*/ 0 h 32"/>
                      <a:gd name="T2" fmla="*/ 2 w 73"/>
                      <a:gd name="T3" fmla="*/ 0 h 32"/>
                      <a:gd name="T4" fmla="*/ 2 w 73"/>
                      <a:gd name="T5" fmla="*/ 0 h 32"/>
                      <a:gd name="T6" fmla="*/ 2 w 73"/>
                      <a:gd name="T7" fmla="*/ 0 h 32"/>
                      <a:gd name="T8" fmla="*/ 3 w 73"/>
                      <a:gd name="T9" fmla="*/ 0 h 32"/>
                      <a:gd name="T10" fmla="*/ 1 w 73"/>
                      <a:gd name="T11" fmla="*/ 0 h 32"/>
                      <a:gd name="T12" fmla="*/ 1 w 73"/>
                      <a:gd name="T13" fmla="*/ 0 h 32"/>
                      <a:gd name="T14" fmla="*/ 0 w 73"/>
                      <a:gd name="T15" fmla="*/ 0 h 32"/>
                      <a:gd name="T16" fmla="*/ 1 w 73"/>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51" name="Freeform 656"/>
                  <p:cNvSpPr>
                    <a:spLocks/>
                  </p:cNvSpPr>
                  <p:nvPr/>
                </p:nvSpPr>
                <p:spPr bwMode="auto">
                  <a:xfrm>
                    <a:off x="860" y="3623"/>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637" name="Group 657"/>
                <p:cNvGrpSpPr>
                  <a:grpSpLocks/>
                </p:cNvGrpSpPr>
                <p:nvPr/>
              </p:nvGrpSpPr>
              <p:grpSpPr bwMode="auto">
                <a:xfrm>
                  <a:off x="865" y="3625"/>
                  <a:ext cx="49" cy="23"/>
                  <a:chOff x="865" y="3625"/>
                  <a:chExt cx="49" cy="23"/>
                </a:xfrm>
              </p:grpSpPr>
              <p:sp>
                <p:nvSpPr>
                  <p:cNvPr id="412646" name="Freeform 658"/>
                  <p:cNvSpPr>
                    <a:spLocks/>
                  </p:cNvSpPr>
                  <p:nvPr/>
                </p:nvSpPr>
                <p:spPr bwMode="auto">
                  <a:xfrm>
                    <a:off x="865" y="362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47" name="Freeform 659"/>
                  <p:cNvSpPr>
                    <a:spLocks/>
                  </p:cNvSpPr>
                  <p:nvPr/>
                </p:nvSpPr>
                <p:spPr bwMode="auto">
                  <a:xfrm>
                    <a:off x="870" y="3626"/>
                    <a:ext cx="37" cy="9"/>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48" name="Freeform 660"/>
                  <p:cNvSpPr>
                    <a:spLocks/>
                  </p:cNvSpPr>
                  <p:nvPr/>
                </p:nvSpPr>
                <p:spPr bwMode="auto">
                  <a:xfrm>
                    <a:off x="873" y="3636"/>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638" name="Group 661"/>
                <p:cNvGrpSpPr>
                  <a:grpSpLocks/>
                </p:cNvGrpSpPr>
                <p:nvPr/>
              </p:nvGrpSpPr>
              <p:grpSpPr bwMode="auto">
                <a:xfrm>
                  <a:off x="878" y="3638"/>
                  <a:ext cx="49" cy="22"/>
                  <a:chOff x="878" y="3638"/>
                  <a:chExt cx="49" cy="22"/>
                </a:xfrm>
              </p:grpSpPr>
              <p:sp>
                <p:nvSpPr>
                  <p:cNvPr id="412643" name="Freeform 662"/>
                  <p:cNvSpPr>
                    <a:spLocks/>
                  </p:cNvSpPr>
                  <p:nvPr/>
                </p:nvSpPr>
                <p:spPr bwMode="auto">
                  <a:xfrm>
                    <a:off x="878" y="3638"/>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44" name="Freeform 663"/>
                  <p:cNvSpPr>
                    <a:spLocks/>
                  </p:cNvSpPr>
                  <p:nvPr/>
                </p:nvSpPr>
                <p:spPr bwMode="auto">
                  <a:xfrm>
                    <a:off x="883" y="3638"/>
                    <a:ext cx="36" cy="10"/>
                  </a:xfrm>
                  <a:custGeom>
                    <a:avLst/>
                    <a:gdLst>
                      <a:gd name="T0" fmla="*/ 1 w 72"/>
                      <a:gd name="T1" fmla="*/ 0 h 30"/>
                      <a:gd name="T2" fmla="*/ 2 w 72"/>
                      <a:gd name="T3" fmla="*/ 0 h 30"/>
                      <a:gd name="T4" fmla="*/ 2 w 72"/>
                      <a:gd name="T5" fmla="*/ 0 h 30"/>
                      <a:gd name="T6" fmla="*/ 2 w 72"/>
                      <a:gd name="T7" fmla="*/ 0 h 30"/>
                      <a:gd name="T8" fmla="*/ 3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45" name="Freeform 664"/>
                  <p:cNvSpPr>
                    <a:spLocks/>
                  </p:cNvSpPr>
                  <p:nvPr/>
                </p:nvSpPr>
                <p:spPr bwMode="auto">
                  <a:xfrm>
                    <a:off x="886" y="3648"/>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639" name="Group 665"/>
                <p:cNvGrpSpPr>
                  <a:grpSpLocks/>
                </p:cNvGrpSpPr>
                <p:nvPr/>
              </p:nvGrpSpPr>
              <p:grpSpPr bwMode="auto">
                <a:xfrm>
                  <a:off x="890" y="3651"/>
                  <a:ext cx="50" cy="22"/>
                  <a:chOff x="890" y="3651"/>
                  <a:chExt cx="50" cy="22"/>
                </a:xfrm>
              </p:grpSpPr>
              <p:sp>
                <p:nvSpPr>
                  <p:cNvPr id="412640" name="Freeform 666"/>
                  <p:cNvSpPr>
                    <a:spLocks/>
                  </p:cNvSpPr>
                  <p:nvPr/>
                </p:nvSpPr>
                <p:spPr bwMode="auto">
                  <a:xfrm>
                    <a:off x="890" y="3651"/>
                    <a:ext cx="13" cy="22"/>
                  </a:xfrm>
                  <a:custGeom>
                    <a:avLst/>
                    <a:gdLst>
                      <a:gd name="T0" fmla="*/ 1 w 25"/>
                      <a:gd name="T1" fmla="*/ 0 h 67"/>
                      <a:gd name="T2" fmla="*/ 0 w 25"/>
                      <a:gd name="T3" fmla="*/ 0 h 67"/>
                      <a:gd name="T4" fmla="*/ 1 w 25"/>
                      <a:gd name="T5" fmla="*/ 0 h 67"/>
                      <a:gd name="T6" fmla="*/ 1 w 25"/>
                      <a:gd name="T7" fmla="*/ 0 h 67"/>
                      <a:gd name="T8" fmla="*/ 1 w 25"/>
                      <a:gd name="T9" fmla="*/ 0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41" name="Freeform 667"/>
                  <p:cNvSpPr>
                    <a:spLocks/>
                  </p:cNvSpPr>
                  <p:nvPr/>
                </p:nvSpPr>
                <p:spPr bwMode="auto">
                  <a:xfrm>
                    <a:off x="895" y="3651"/>
                    <a:ext cx="37" cy="10"/>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42" name="Freeform 668"/>
                  <p:cNvSpPr>
                    <a:spLocks/>
                  </p:cNvSpPr>
                  <p:nvPr/>
                </p:nvSpPr>
                <p:spPr bwMode="auto">
                  <a:xfrm>
                    <a:off x="899" y="3662"/>
                    <a:ext cx="41" cy="11"/>
                  </a:xfrm>
                  <a:custGeom>
                    <a:avLst/>
                    <a:gdLst>
                      <a:gd name="T0" fmla="*/ 0 w 83"/>
                      <a:gd name="T1" fmla="*/ 0 h 35"/>
                      <a:gd name="T2" fmla="*/ 0 w 83"/>
                      <a:gd name="T3" fmla="*/ 0 h 35"/>
                      <a:gd name="T4" fmla="*/ 0 w 83"/>
                      <a:gd name="T5" fmla="*/ 0 h 35"/>
                      <a:gd name="T6" fmla="*/ 0 w 83"/>
                      <a:gd name="T7" fmla="*/ 0 h 35"/>
                      <a:gd name="T8" fmla="*/ 2 w 83"/>
                      <a:gd name="T9" fmla="*/ 0 h 35"/>
                      <a:gd name="T10" fmla="*/ 2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2416" name="Group 669"/>
              <p:cNvGrpSpPr>
                <a:grpSpLocks/>
              </p:cNvGrpSpPr>
              <p:nvPr/>
            </p:nvGrpSpPr>
            <p:grpSpPr bwMode="auto">
              <a:xfrm>
                <a:off x="903" y="3665"/>
                <a:ext cx="99" cy="74"/>
                <a:chOff x="903" y="3665"/>
                <a:chExt cx="99" cy="74"/>
              </a:xfrm>
            </p:grpSpPr>
            <p:grpSp>
              <p:nvGrpSpPr>
                <p:cNvPr id="412615" name="Group 670"/>
                <p:cNvGrpSpPr>
                  <a:grpSpLocks/>
                </p:cNvGrpSpPr>
                <p:nvPr/>
              </p:nvGrpSpPr>
              <p:grpSpPr bwMode="auto">
                <a:xfrm>
                  <a:off x="903" y="3665"/>
                  <a:ext cx="49" cy="23"/>
                  <a:chOff x="903" y="3665"/>
                  <a:chExt cx="49" cy="23"/>
                </a:xfrm>
              </p:grpSpPr>
              <p:sp>
                <p:nvSpPr>
                  <p:cNvPr id="412632" name="Freeform 671"/>
                  <p:cNvSpPr>
                    <a:spLocks/>
                  </p:cNvSpPr>
                  <p:nvPr/>
                </p:nvSpPr>
                <p:spPr bwMode="auto">
                  <a:xfrm>
                    <a:off x="903" y="3665"/>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33" name="Freeform 672"/>
                  <p:cNvSpPr>
                    <a:spLocks/>
                  </p:cNvSpPr>
                  <p:nvPr/>
                </p:nvSpPr>
                <p:spPr bwMode="auto">
                  <a:xfrm>
                    <a:off x="907" y="3666"/>
                    <a:ext cx="37" cy="10"/>
                  </a:xfrm>
                  <a:custGeom>
                    <a:avLst/>
                    <a:gdLst>
                      <a:gd name="T0" fmla="*/ 1 w 73"/>
                      <a:gd name="T1" fmla="*/ 0 h 31"/>
                      <a:gd name="T2" fmla="*/ 2 w 73"/>
                      <a:gd name="T3" fmla="*/ 0 h 31"/>
                      <a:gd name="T4" fmla="*/ 2 w 73"/>
                      <a:gd name="T5" fmla="*/ 0 h 31"/>
                      <a:gd name="T6" fmla="*/ 2 w 73"/>
                      <a:gd name="T7" fmla="*/ 0 h 31"/>
                      <a:gd name="T8" fmla="*/ 3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34" name="Freeform 673"/>
                  <p:cNvSpPr>
                    <a:spLocks/>
                  </p:cNvSpPr>
                  <p:nvPr/>
                </p:nvSpPr>
                <p:spPr bwMode="auto">
                  <a:xfrm>
                    <a:off x="911" y="3676"/>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616" name="Group 674"/>
                <p:cNvGrpSpPr>
                  <a:grpSpLocks/>
                </p:cNvGrpSpPr>
                <p:nvPr/>
              </p:nvGrpSpPr>
              <p:grpSpPr bwMode="auto">
                <a:xfrm>
                  <a:off x="914" y="3678"/>
                  <a:ext cx="49" cy="23"/>
                  <a:chOff x="914" y="3678"/>
                  <a:chExt cx="49" cy="23"/>
                </a:xfrm>
              </p:grpSpPr>
              <p:sp>
                <p:nvSpPr>
                  <p:cNvPr id="412629" name="Freeform 675"/>
                  <p:cNvSpPr>
                    <a:spLocks/>
                  </p:cNvSpPr>
                  <p:nvPr/>
                </p:nvSpPr>
                <p:spPr bwMode="auto">
                  <a:xfrm>
                    <a:off x="914" y="3678"/>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30" name="Freeform 676"/>
                  <p:cNvSpPr>
                    <a:spLocks/>
                  </p:cNvSpPr>
                  <p:nvPr/>
                </p:nvSpPr>
                <p:spPr bwMode="auto">
                  <a:xfrm>
                    <a:off x="919" y="3678"/>
                    <a:ext cx="38" cy="10"/>
                  </a:xfrm>
                  <a:custGeom>
                    <a:avLst/>
                    <a:gdLst>
                      <a:gd name="T0" fmla="*/ 1 w 75"/>
                      <a:gd name="T1" fmla="*/ 0 h 30"/>
                      <a:gd name="T2" fmla="*/ 2 w 75"/>
                      <a:gd name="T3" fmla="*/ 0 h 30"/>
                      <a:gd name="T4" fmla="*/ 2 w 75"/>
                      <a:gd name="T5" fmla="*/ 0 h 30"/>
                      <a:gd name="T6" fmla="*/ 2 w 75"/>
                      <a:gd name="T7" fmla="*/ 0 h 30"/>
                      <a:gd name="T8" fmla="*/ 3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31" name="Freeform 677"/>
                  <p:cNvSpPr>
                    <a:spLocks/>
                  </p:cNvSpPr>
                  <p:nvPr/>
                </p:nvSpPr>
                <p:spPr bwMode="auto">
                  <a:xfrm>
                    <a:off x="922" y="3688"/>
                    <a:ext cx="41" cy="13"/>
                  </a:xfrm>
                  <a:custGeom>
                    <a:avLst/>
                    <a:gdLst>
                      <a:gd name="T0" fmla="*/ 0 w 81"/>
                      <a:gd name="T1" fmla="*/ 0 h 38"/>
                      <a:gd name="T2" fmla="*/ 1 w 81"/>
                      <a:gd name="T3" fmla="*/ 0 h 38"/>
                      <a:gd name="T4" fmla="*/ 1 w 81"/>
                      <a:gd name="T5" fmla="*/ 0 h 38"/>
                      <a:gd name="T6" fmla="*/ 1 w 81"/>
                      <a:gd name="T7" fmla="*/ 0 h 38"/>
                      <a:gd name="T8" fmla="*/ 3 w 81"/>
                      <a:gd name="T9" fmla="*/ 0 h 38"/>
                      <a:gd name="T10" fmla="*/ 3 w 81"/>
                      <a:gd name="T11" fmla="*/ 0 h 38"/>
                      <a:gd name="T12" fmla="*/ 0 w 81"/>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617" name="Group 678"/>
                <p:cNvGrpSpPr>
                  <a:grpSpLocks/>
                </p:cNvGrpSpPr>
                <p:nvPr/>
              </p:nvGrpSpPr>
              <p:grpSpPr bwMode="auto">
                <a:xfrm>
                  <a:off x="928" y="3690"/>
                  <a:ext cx="48" cy="23"/>
                  <a:chOff x="928" y="3690"/>
                  <a:chExt cx="48" cy="23"/>
                </a:xfrm>
              </p:grpSpPr>
              <p:sp>
                <p:nvSpPr>
                  <p:cNvPr id="412626" name="Freeform 679"/>
                  <p:cNvSpPr>
                    <a:spLocks/>
                  </p:cNvSpPr>
                  <p:nvPr/>
                </p:nvSpPr>
                <p:spPr bwMode="auto">
                  <a:xfrm>
                    <a:off x="928" y="3690"/>
                    <a:ext cx="12" cy="23"/>
                  </a:xfrm>
                  <a:custGeom>
                    <a:avLst/>
                    <a:gdLst>
                      <a:gd name="T0" fmla="*/ 0 w 25"/>
                      <a:gd name="T1" fmla="*/ 0 h 70"/>
                      <a:gd name="T2" fmla="*/ 0 w 25"/>
                      <a:gd name="T3" fmla="*/ 0 h 70"/>
                      <a:gd name="T4" fmla="*/ 0 w 25"/>
                      <a:gd name="T5" fmla="*/ 0 h 70"/>
                      <a:gd name="T6" fmla="*/ 0 w 25"/>
                      <a:gd name="T7" fmla="*/ 0 h 70"/>
                      <a:gd name="T8" fmla="*/ 0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27" name="Freeform 680"/>
                  <p:cNvSpPr>
                    <a:spLocks/>
                  </p:cNvSpPr>
                  <p:nvPr/>
                </p:nvSpPr>
                <p:spPr bwMode="auto">
                  <a:xfrm>
                    <a:off x="932" y="3691"/>
                    <a:ext cx="38" cy="10"/>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28" name="Freeform 681"/>
                  <p:cNvSpPr>
                    <a:spLocks/>
                  </p:cNvSpPr>
                  <p:nvPr/>
                </p:nvSpPr>
                <p:spPr bwMode="auto">
                  <a:xfrm>
                    <a:off x="935" y="3701"/>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618" name="Group 682"/>
                <p:cNvGrpSpPr>
                  <a:grpSpLocks/>
                </p:cNvGrpSpPr>
                <p:nvPr/>
              </p:nvGrpSpPr>
              <p:grpSpPr bwMode="auto">
                <a:xfrm>
                  <a:off x="940" y="3703"/>
                  <a:ext cx="49" cy="23"/>
                  <a:chOff x="940" y="3703"/>
                  <a:chExt cx="49" cy="23"/>
                </a:xfrm>
              </p:grpSpPr>
              <p:sp>
                <p:nvSpPr>
                  <p:cNvPr id="412623" name="Freeform 683"/>
                  <p:cNvSpPr>
                    <a:spLocks/>
                  </p:cNvSpPr>
                  <p:nvPr/>
                </p:nvSpPr>
                <p:spPr bwMode="auto">
                  <a:xfrm>
                    <a:off x="940" y="370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24" name="Freeform 684"/>
                  <p:cNvSpPr>
                    <a:spLocks/>
                  </p:cNvSpPr>
                  <p:nvPr/>
                </p:nvSpPr>
                <p:spPr bwMode="auto">
                  <a:xfrm>
                    <a:off x="945" y="3703"/>
                    <a:ext cx="37" cy="10"/>
                  </a:xfrm>
                  <a:custGeom>
                    <a:avLst/>
                    <a:gdLst>
                      <a:gd name="T0" fmla="*/ 0 w 75"/>
                      <a:gd name="T1" fmla="*/ 0 h 30"/>
                      <a:gd name="T2" fmla="*/ 1 w 75"/>
                      <a:gd name="T3" fmla="*/ 0 h 30"/>
                      <a:gd name="T4" fmla="*/ 1 w 75"/>
                      <a:gd name="T5" fmla="*/ 0 h 30"/>
                      <a:gd name="T6" fmla="*/ 1 w 75"/>
                      <a:gd name="T7" fmla="*/ 0 h 30"/>
                      <a:gd name="T8" fmla="*/ 2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25" name="Freeform 685"/>
                  <p:cNvSpPr>
                    <a:spLocks/>
                  </p:cNvSpPr>
                  <p:nvPr/>
                </p:nvSpPr>
                <p:spPr bwMode="auto">
                  <a:xfrm>
                    <a:off x="948" y="3714"/>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619" name="Group 686"/>
                <p:cNvGrpSpPr>
                  <a:grpSpLocks/>
                </p:cNvGrpSpPr>
                <p:nvPr/>
              </p:nvGrpSpPr>
              <p:grpSpPr bwMode="auto">
                <a:xfrm>
                  <a:off x="953" y="3716"/>
                  <a:ext cx="49" cy="23"/>
                  <a:chOff x="953" y="3716"/>
                  <a:chExt cx="49" cy="23"/>
                </a:xfrm>
              </p:grpSpPr>
              <p:sp>
                <p:nvSpPr>
                  <p:cNvPr id="412620" name="Freeform 687"/>
                  <p:cNvSpPr>
                    <a:spLocks/>
                  </p:cNvSpPr>
                  <p:nvPr/>
                </p:nvSpPr>
                <p:spPr bwMode="auto">
                  <a:xfrm>
                    <a:off x="953" y="3716"/>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21" name="Freeform 688"/>
                  <p:cNvSpPr>
                    <a:spLocks/>
                  </p:cNvSpPr>
                  <p:nvPr/>
                </p:nvSpPr>
                <p:spPr bwMode="auto">
                  <a:xfrm>
                    <a:off x="958" y="3717"/>
                    <a:ext cx="37" cy="9"/>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22" name="Freeform 689"/>
                  <p:cNvSpPr>
                    <a:spLocks/>
                  </p:cNvSpPr>
                  <p:nvPr/>
                </p:nvSpPr>
                <p:spPr bwMode="auto">
                  <a:xfrm>
                    <a:off x="961" y="3727"/>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2417" name="Group 690"/>
              <p:cNvGrpSpPr>
                <a:grpSpLocks/>
              </p:cNvGrpSpPr>
              <p:nvPr/>
            </p:nvGrpSpPr>
            <p:grpSpPr bwMode="auto">
              <a:xfrm>
                <a:off x="963" y="3727"/>
                <a:ext cx="49" cy="23"/>
                <a:chOff x="963" y="3727"/>
                <a:chExt cx="49" cy="23"/>
              </a:xfrm>
            </p:grpSpPr>
            <p:sp>
              <p:nvSpPr>
                <p:cNvPr id="412612" name="Freeform 691"/>
                <p:cNvSpPr>
                  <a:spLocks/>
                </p:cNvSpPr>
                <p:nvPr/>
              </p:nvSpPr>
              <p:spPr bwMode="auto">
                <a:xfrm>
                  <a:off x="963" y="3727"/>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13" name="Freeform 692"/>
                <p:cNvSpPr>
                  <a:spLocks/>
                </p:cNvSpPr>
                <p:nvPr/>
              </p:nvSpPr>
              <p:spPr bwMode="auto">
                <a:xfrm>
                  <a:off x="968" y="3728"/>
                  <a:ext cx="37" cy="10"/>
                </a:xfrm>
                <a:custGeom>
                  <a:avLst/>
                  <a:gdLst>
                    <a:gd name="T0" fmla="*/ 1 w 73"/>
                    <a:gd name="T1" fmla="*/ 0 h 31"/>
                    <a:gd name="T2" fmla="*/ 2 w 73"/>
                    <a:gd name="T3" fmla="*/ 0 h 31"/>
                    <a:gd name="T4" fmla="*/ 2 w 73"/>
                    <a:gd name="T5" fmla="*/ 0 h 31"/>
                    <a:gd name="T6" fmla="*/ 2 w 73"/>
                    <a:gd name="T7" fmla="*/ 0 h 31"/>
                    <a:gd name="T8" fmla="*/ 3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14" name="Freeform 693"/>
                <p:cNvSpPr>
                  <a:spLocks/>
                </p:cNvSpPr>
                <p:nvPr/>
              </p:nvSpPr>
              <p:spPr bwMode="auto">
                <a:xfrm>
                  <a:off x="972" y="3738"/>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418" name="Group 694"/>
              <p:cNvGrpSpPr>
                <a:grpSpLocks/>
              </p:cNvGrpSpPr>
              <p:nvPr/>
            </p:nvGrpSpPr>
            <p:grpSpPr bwMode="auto">
              <a:xfrm>
                <a:off x="976" y="3740"/>
                <a:ext cx="50" cy="22"/>
                <a:chOff x="976" y="3740"/>
                <a:chExt cx="50" cy="22"/>
              </a:xfrm>
            </p:grpSpPr>
            <p:sp>
              <p:nvSpPr>
                <p:cNvPr id="412609" name="Freeform 695"/>
                <p:cNvSpPr>
                  <a:spLocks/>
                </p:cNvSpPr>
                <p:nvPr/>
              </p:nvSpPr>
              <p:spPr bwMode="auto">
                <a:xfrm>
                  <a:off x="976" y="3740"/>
                  <a:ext cx="12" cy="22"/>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10" name="Freeform 696"/>
                <p:cNvSpPr>
                  <a:spLocks/>
                </p:cNvSpPr>
                <p:nvPr/>
              </p:nvSpPr>
              <p:spPr bwMode="auto">
                <a:xfrm>
                  <a:off x="980" y="3740"/>
                  <a:ext cx="38" cy="10"/>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11" name="Freeform 697"/>
                <p:cNvSpPr>
                  <a:spLocks/>
                </p:cNvSpPr>
                <p:nvPr/>
              </p:nvSpPr>
              <p:spPr bwMode="auto">
                <a:xfrm>
                  <a:off x="984" y="3750"/>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419" name="Group 698"/>
              <p:cNvGrpSpPr>
                <a:grpSpLocks/>
              </p:cNvGrpSpPr>
              <p:nvPr/>
            </p:nvGrpSpPr>
            <p:grpSpPr bwMode="auto">
              <a:xfrm>
                <a:off x="761" y="3560"/>
                <a:ext cx="50" cy="22"/>
                <a:chOff x="761" y="3560"/>
                <a:chExt cx="50" cy="22"/>
              </a:xfrm>
            </p:grpSpPr>
            <p:sp>
              <p:nvSpPr>
                <p:cNvPr id="412606" name="Freeform 699"/>
                <p:cNvSpPr>
                  <a:spLocks/>
                </p:cNvSpPr>
                <p:nvPr/>
              </p:nvSpPr>
              <p:spPr bwMode="auto">
                <a:xfrm>
                  <a:off x="761" y="356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07" name="Freeform 700"/>
                <p:cNvSpPr>
                  <a:spLocks/>
                </p:cNvSpPr>
                <p:nvPr/>
              </p:nvSpPr>
              <p:spPr bwMode="auto">
                <a:xfrm>
                  <a:off x="767" y="3560"/>
                  <a:ext cx="36" cy="10"/>
                </a:xfrm>
                <a:custGeom>
                  <a:avLst/>
                  <a:gdLst>
                    <a:gd name="T0" fmla="*/ 0 w 73"/>
                    <a:gd name="T1" fmla="*/ 0 h 29"/>
                    <a:gd name="T2" fmla="*/ 1 w 73"/>
                    <a:gd name="T3" fmla="*/ 0 h 29"/>
                    <a:gd name="T4" fmla="*/ 1 w 73"/>
                    <a:gd name="T5" fmla="*/ 0 h 29"/>
                    <a:gd name="T6" fmla="*/ 1 w 73"/>
                    <a:gd name="T7" fmla="*/ 0 h 29"/>
                    <a:gd name="T8" fmla="*/ 2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08" name="Freeform 701"/>
                <p:cNvSpPr>
                  <a:spLocks/>
                </p:cNvSpPr>
                <p:nvPr/>
              </p:nvSpPr>
              <p:spPr bwMode="auto">
                <a:xfrm>
                  <a:off x="769" y="3571"/>
                  <a:ext cx="42" cy="11"/>
                </a:xfrm>
                <a:custGeom>
                  <a:avLst/>
                  <a:gdLst>
                    <a:gd name="T0" fmla="*/ 0 w 83"/>
                    <a:gd name="T1" fmla="*/ 0 h 35"/>
                    <a:gd name="T2" fmla="*/ 1 w 83"/>
                    <a:gd name="T3" fmla="*/ 0 h 35"/>
                    <a:gd name="T4" fmla="*/ 1 w 83"/>
                    <a:gd name="T5" fmla="*/ 0 h 35"/>
                    <a:gd name="T6" fmla="*/ 1 w 83"/>
                    <a:gd name="T7" fmla="*/ 0 h 35"/>
                    <a:gd name="T8" fmla="*/ 3 w 83"/>
                    <a:gd name="T9" fmla="*/ 0 h 35"/>
                    <a:gd name="T10" fmla="*/ 3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420" name="Group 702"/>
              <p:cNvGrpSpPr>
                <a:grpSpLocks/>
              </p:cNvGrpSpPr>
              <p:nvPr/>
            </p:nvGrpSpPr>
            <p:grpSpPr bwMode="auto">
              <a:xfrm>
                <a:off x="774" y="3572"/>
                <a:ext cx="49" cy="23"/>
                <a:chOff x="774" y="3572"/>
                <a:chExt cx="49" cy="23"/>
              </a:xfrm>
            </p:grpSpPr>
            <p:sp>
              <p:nvSpPr>
                <p:cNvPr id="412603" name="Freeform 703"/>
                <p:cNvSpPr>
                  <a:spLocks/>
                </p:cNvSpPr>
                <p:nvPr/>
              </p:nvSpPr>
              <p:spPr bwMode="auto">
                <a:xfrm>
                  <a:off x="774" y="3572"/>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04" name="Freeform 704"/>
                <p:cNvSpPr>
                  <a:spLocks/>
                </p:cNvSpPr>
                <p:nvPr/>
              </p:nvSpPr>
              <p:spPr bwMode="auto">
                <a:xfrm>
                  <a:off x="778" y="3573"/>
                  <a:ext cx="38" cy="9"/>
                </a:xfrm>
                <a:custGeom>
                  <a:avLst/>
                  <a:gdLst>
                    <a:gd name="T0" fmla="*/ 1 w 75"/>
                    <a:gd name="T1" fmla="*/ 0 h 29"/>
                    <a:gd name="T2" fmla="*/ 2 w 75"/>
                    <a:gd name="T3" fmla="*/ 0 h 29"/>
                    <a:gd name="T4" fmla="*/ 2 w 75"/>
                    <a:gd name="T5" fmla="*/ 0 h 29"/>
                    <a:gd name="T6" fmla="*/ 2 w 75"/>
                    <a:gd name="T7" fmla="*/ 0 h 29"/>
                    <a:gd name="T8" fmla="*/ 3 w 75"/>
                    <a:gd name="T9" fmla="*/ 0 h 29"/>
                    <a:gd name="T10" fmla="*/ 1 w 75"/>
                    <a:gd name="T11" fmla="*/ 0 h 29"/>
                    <a:gd name="T12" fmla="*/ 1 w 75"/>
                    <a:gd name="T13" fmla="*/ 0 h 29"/>
                    <a:gd name="T14" fmla="*/ 0 w 75"/>
                    <a:gd name="T15" fmla="*/ 0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05" name="Freeform 705"/>
                <p:cNvSpPr>
                  <a:spLocks/>
                </p:cNvSpPr>
                <p:nvPr/>
              </p:nvSpPr>
              <p:spPr bwMode="auto">
                <a:xfrm>
                  <a:off x="782" y="3583"/>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421" name="Group 706"/>
              <p:cNvGrpSpPr>
                <a:grpSpLocks/>
              </p:cNvGrpSpPr>
              <p:nvPr/>
            </p:nvGrpSpPr>
            <p:grpSpPr bwMode="auto">
              <a:xfrm>
                <a:off x="787" y="3585"/>
                <a:ext cx="49" cy="23"/>
                <a:chOff x="787" y="3585"/>
                <a:chExt cx="49" cy="23"/>
              </a:xfrm>
            </p:grpSpPr>
            <p:sp>
              <p:nvSpPr>
                <p:cNvPr id="412600" name="Freeform 707"/>
                <p:cNvSpPr>
                  <a:spLocks/>
                </p:cNvSpPr>
                <p:nvPr/>
              </p:nvSpPr>
              <p:spPr bwMode="auto">
                <a:xfrm>
                  <a:off x="787" y="3585"/>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01" name="Freeform 708"/>
                <p:cNvSpPr>
                  <a:spLocks/>
                </p:cNvSpPr>
                <p:nvPr/>
              </p:nvSpPr>
              <p:spPr bwMode="auto">
                <a:xfrm>
                  <a:off x="792" y="3586"/>
                  <a:ext cx="36" cy="10"/>
                </a:xfrm>
                <a:custGeom>
                  <a:avLst/>
                  <a:gdLst>
                    <a:gd name="T0" fmla="*/ 0 w 74"/>
                    <a:gd name="T1" fmla="*/ 0 h 29"/>
                    <a:gd name="T2" fmla="*/ 1 w 74"/>
                    <a:gd name="T3" fmla="*/ 0 h 29"/>
                    <a:gd name="T4" fmla="*/ 1 w 74"/>
                    <a:gd name="T5" fmla="*/ 0 h 29"/>
                    <a:gd name="T6" fmla="*/ 1 w 74"/>
                    <a:gd name="T7" fmla="*/ 0 h 29"/>
                    <a:gd name="T8" fmla="*/ 2 w 74"/>
                    <a:gd name="T9" fmla="*/ 0 h 29"/>
                    <a:gd name="T10" fmla="*/ 0 w 74"/>
                    <a:gd name="T11" fmla="*/ 0 h 29"/>
                    <a:gd name="T12" fmla="*/ 0 w 74"/>
                    <a:gd name="T13" fmla="*/ 0 h 29"/>
                    <a:gd name="T14" fmla="*/ 0 w 74"/>
                    <a:gd name="T15" fmla="*/ 0 h 29"/>
                    <a:gd name="T16" fmla="*/ 0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602" name="Freeform 709"/>
                <p:cNvSpPr>
                  <a:spLocks/>
                </p:cNvSpPr>
                <p:nvPr/>
              </p:nvSpPr>
              <p:spPr bwMode="auto">
                <a:xfrm>
                  <a:off x="795" y="3596"/>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422" name="Group 710"/>
              <p:cNvGrpSpPr>
                <a:grpSpLocks/>
              </p:cNvGrpSpPr>
              <p:nvPr/>
            </p:nvGrpSpPr>
            <p:grpSpPr bwMode="auto">
              <a:xfrm>
                <a:off x="799" y="3600"/>
                <a:ext cx="99" cy="73"/>
                <a:chOff x="799" y="3600"/>
                <a:chExt cx="99" cy="73"/>
              </a:xfrm>
            </p:grpSpPr>
            <p:grpSp>
              <p:nvGrpSpPr>
                <p:cNvPr id="412580" name="Group 711"/>
                <p:cNvGrpSpPr>
                  <a:grpSpLocks/>
                </p:cNvGrpSpPr>
                <p:nvPr/>
              </p:nvGrpSpPr>
              <p:grpSpPr bwMode="auto">
                <a:xfrm>
                  <a:off x="799" y="3600"/>
                  <a:ext cx="48" cy="23"/>
                  <a:chOff x="799" y="3600"/>
                  <a:chExt cx="48" cy="23"/>
                </a:xfrm>
              </p:grpSpPr>
              <p:sp>
                <p:nvSpPr>
                  <p:cNvPr id="412597" name="Freeform 712"/>
                  <p:cNvSpPr>
                    <a:spLocks/>
                  </p:cNvSpPr>
                  <p:nvPr/>
                </p:nvSpPr>
                <p:spPr bwMode="auto">
                  <a:xfrm>
                    <a:off x="799" y="3600"/>
                    <a:ext cx="12" cy="23"/>
                  </a:xfrm>
                  <a:custGeom>
                    <a:avLst/>
                    <a:gdLst>
                      <a:gd name="T0" fmla="*/ 0 w 25"/>
                      <a:gd name="T1" fmla="*/ 0 h 70"/>
                      <a:gd name="T2" fmla="*/ 0 w 25"/>
                      <a:gd name="T3" fmla="*/ 0 h 70"/>
                      <a:gd name="T4" fmla="*/ 0 w 25"/>
                      <a:gd name="T5" fmla="*/ 0 h 70"/>
                      <a:gd name="T6" fmla="*/ 0 w 25"/>
                      <a:gd name="T7" fmla="*/ 0 h 70"/>
                      <a:gd name="T8" fmla="*/ 0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98" name="Freeform 713"/>
                  <p:cNvSpPr>
                    <a:spLocks/>
                  </p:cNvSpPr>
                  <p:nvPr/>
                </p:nvSpPr>
                <p:spPr bwMode="auto">
                  <a:xfrm>
                    <a:off x="803" y="3600"/>
                    <a:ext cx="38" cy="11"/>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99" name="Freeform 714"/>
                  <p:cNvSpPr>
                    <a:spLocks/>
                  </p:cNvSpPr>
                  <p:nvPr/>
                </p:nvSpPr>
                <p:spPr bwMode="auto">
                  <a:xfrm>
                    <a:off x="807" y="3611"/>
                    <a:ext cx="40" cy="12"/>
                  </a:xfrm>
                  <a:custGeom>
                    <a:avLst/>
                    <a:gdLst>
                      <a:gd name="T0" fmla="*/ 0 w 82"/>
                      <a:gd name="T1" fmla="*/ 0 h 38"/>
                      <a:gd name="T2" fmla="*/ 0 w 82"/>
                      <a:gd name="T3" fmla="*/ 0 h 38"/>
                      <a:gd name="T4" fmla="*/ 0 w 82"/>
                      <a:gd name="T5" fmla="*/ 0 h 38"/>
                      <a:gd name="T6" fmla="*/ 0 w 82"/>
                      <a:gd name="T7" fmla="*/ 0 h 38"/>
                      <a:gd name="T8" fmla="*/ 2 w 82"/>
                      <a:gd name="T9" fmla="*/ 0 h 38"/>
                      <a:gd name="T10" fmla="*/ 2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581" name="Group 715"/>
                <p:cNvGrpSpPr>
                  <a:grpSpLocks/>
                </p:cNvGrpSpPr>
                <p:nvPr/>
              </p:nvGrpSpPr>
              <p:grpSpPr bwMode="auto">
                <a:xfrm>
                  <a:off x="811" y="3612"/>
                  <a:ext cx="48" cy="23"/>
                  <a:chOff x="811" y="3612"/>
                  <a:chExt cx="48" cy="23"/>
                </a:xfrm>
              </p:grpSpPr>
              <p:sp>
                <p:nvSpPr>
                  <p:cNvPr id="412594" name="Freeform 716"/>
                  <p:cNvSpPr>
                    <a:spLocks/>
                  </p:cNvSpPr>
                  <p:nvPr/>
                </p:nvSpPr>
                <p:spPr bwMode="auto">
                  <a:xfrm>
                    <a:off x="811"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95" name="Freeform 717"/>
                  <p:cNvSpPr>
                    <a:spLocks/>
                  </p:cNvSpPr>
                  <p:nvPr/>
                </p:nvSpPr>
                <p:spPr bwMode="auto">
                  <a:xfrm>
                    <a:off x="815" y="3613"/>
                    <a:ext cx="38" cy="10"/>
                  </a:xfrm>
                  <a:custGeom>
                    <a:avLst/>
                    <a:gdLst>
                      <a:gd name="T0" fmla="*/ 1 w 75"/>
                      <a:gd name="T1" fmla="*/ 0 h 32"/>
                      <a:gd name="T2" fmla="*/ 2 w 75"/>
                      <a:gd name="T3" fmla="*/ 0 h 32"/>
                      <a:gd name="T4" fmla="*/ 2 w 75"/>
                      <a:gd name="T5" fmla="*/ 0 h 32"/>
                      <a:gd name="T6" fmla="*/ 2 w 75"/>
                      <a:gd name="T7" fmla="*/ 0 h 32"/>
                      <a:gd name="T8" fmla="*/ 3 w 75"/>
                      <a:gd name="T9" fmla="*/ 0 h 32"/>
                      <a:gd name="T10" fmla="*/ 1 w 75"/>
                      <a:gd name="T11" fmla="*/ 0 h 32"/>
                      <a:gd name="T12" fmla="*/ 1 w 75"/>
                      <a:gd name="T13" fmla="*/ 0 h 32"/>
                      <a:gd name="T14" fmla="*/ 0 w 75"/>
                      <a:gd name="T15" fmla="*/ 0 h 32"/>
                      <a:gd name="T16" fmla="*/ 1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96" name="Freeform 718"/>
                  <p:cNvSpPr>
                    <a:spLocks/>
                  </p:cNvSpPr>
                  <p:nvPr/>
                </p:nvSpPr>
                <p:spPr bwMode="auto">
                  <a:xfrm>
                    <a:off x="819" y="3623"/>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582" name="Group 719"/>
                <p:cNvGrpSpPr>
                  <a:grpSpLocks/>
                </p:cNvGrpSpPr>
                <p:nvPr/>
              </p:nvGrpSpPr>
              <p:grpSpPr bwMode="auto">
                <a:xfrm>
                  <a:off x="823" y="3625"/>
                  <a:ext cx="49" cy="23"/>
                  <a:chOff x="823" y="3625"/>
                  <a:chExt cx="49" cy="23"/>
                </a:xfrm>
              </p:grpSpPr>
              <p:sp>
                <p:nvSpPr>
                  <p:cNvPr id="412591" name="Freeform 720"/>
                  <p:cNvSpPr>
                    <a:spLocks/>
                  </p:cNvSpPr>
                  <p:nvPr/>
                </p:nvSpPr>
                <p:spPr bwMode="auto">
                  <a:xfrm>
                    <a:off x="823" y="3625"/>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92" name="Freeform 721"/>
                  <p:cNvSpPr>
                    <a:spLocks/>
                  </p:cNvSpPr>
                  <p:nvPr/>
                </p:nvSpPr>
                <p:spPr bwMode="auto">
                  <a:xfrm>
                    <a:off x="828" y="3626"/>
                    <a:ext cx="37" cy="9"/>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93" name="Freeform 722"/>
                  <p:cNvSpPr>
                    <a:spLocks/>
                  </p:cNvSpPr>
                  <p:nvPr/>
                </p:nvSpPr>
                <p:spPr bwMode="auto">
                  <a:xfrm>
                    <a:off x="832" y="3636"/>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583" name="Group 723"/>
                <p:cNvGrpSpPr>
                  <a:grpSpLocks/>
                </p:cNvGrpSpPr>
                <p:nvPr/>
              </p:nvGrpSpPr>
              <p:grpSpPr bwMode="auto">
                <a:xfrm>
                  <a:off x="836" y="3638"/>
                  <a:ext cx="50" cy="22"/>
                  <a:chOff x="836" y="3638"/>
                  <a:chExt cx="50" cy="22"/>
                </a:xfrm>
              </p:grpSpPr>
              <p:sp>
                <p:nvSpPr>
                  <p:cNvPr id="412588" name="Freeform 724"/>
                  <p:cNvSpPr>
                    <a:spLocks/>
                  </p:cNvSpPr>
                  <p:nvPr/>
                </p:nvSpPr>
                <p:spPr bwMode="auto">
                  <a:xfrm>
                    <a:off x="836" y="3638"/>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89" name="Freeform 725"/>
                  <p:cNvSpPr>
                    <a:spLocks/>
                  </p:cNvSpPr>
                  <p:nvPr/>
                </p:nvSpPr>
                <p:spPr bwMode="auto">
                  <a:xfrm>
                    <a:off x="842" y="3638"/>
                    <a:ext cx="36" cy="10"/>
                  </a:xfrm>
                  <a:custGeom>
                    <a:avLst/>
                    <a:gdLst>
                      <a:gd name="T0" fmla="*/ 1 w 72"/>
                      <a:gd name="T1" fmla="*/ 0 h 30"/>
                      <a:gd name="T2" fmla="*/ 2 w 72"/>
                      <a:gd name="T3" fmla="*/ 0 h 30"/>
                      <a:gd name="T4" fmla="*/ 2 w 72"/>
                      <a:gd name="T5" fmla="*/ 0 h 30"/>
                      <a:gd name="T6" fmla="*/ 2 w 72"/>
                      <a:gd name="T7" fmla="*/ 0 h 30"/>
                      <a:gd name="T8" fmla="*/ 3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90" name="Freeform 726"/>
                  <p:cNvSpPr>
                    <a:spLocks/>
                  </p:cNvSpPr>
                  <p:nvPr/>
                </p:nvSpPr>
                <p:spPr bwMode="auto">
                  <a:xfrm>
                    <a:off x="844" y="3648"/>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584" name="Group 727"/>
                <p:cNvGrpSpPr>
                  <a:grpSpLocks/>
                </p:cNvGrpSpPr>
                <p:nvPr/>
              </p:nvGrpSpPr>
              <p:grpSpPr bwMode="auto">
                <a:xfrm>
                  <a:off x="849" y="3651"/>
                  <a:ext cx="49" cy="22"/>
                  <a:chOff x="849" y="3651"/>
                  <a:chExt cx="49" cy="22"/>
                </a:xfrm>
              </p:grpSpPr>
              <p:sp>
                <p:nvSpPr>
                  <p:cNvPr id="412585" name="Freeform 728"/>
                  <p:cNvSpPr>
                    <a:spLocks/>
                  </p:cNvSpPr>
                  <p:nvPr/>
                </p:nvSpPr>
                <p:spPr bwMode="auto">
                  <a:xfrm>
                    <a:off x="849" y="3651"/>
                    <a:ext cx="12" cy="22"/>
                  </a:xfrm>
                  <a:custGeom>
                    <a:avLst/>
                    <a:gdLst>
                      <a:gd name="T0" fmla="*/ 0 w 25"/>
                      <a:gd name="T1" fmla="*/ 0 h 67"/>
                      <a:gd name="T2" fmla="*/ 0 w 25"/>
                      <a:gd name="T3" fmla="*/ 0 h 67"/>
                      <a:gd name="T4" fmla="*/ 0 w 25"/>
                      <a:gd name="T5" fmla="*/ 0 h 67"/>
                      <a:gd name="T6" fmla="*/ 0 w 25"/>
                      <a:gd name="T7" fmla="*/ 0 h 67"/>
                      <a:gd name="T8" fmla="*/ 0 w 25"/>
                      <a:gd name="T9" fmla="*/ 0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86" name="Freeform 729"/>
                  <p:cNvSpPr>
                    <a:spLocks/>
                  </p:cNvSpPr>
                  <p:nvPr/>
                </p:nvSpPr>
                <p:spPr bwMode="auto">
                  <a:xfrm>
                    <a:off x="854" y="3651"/>
                    <a:ext cx="37" cy="10"/>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87" name="Freeform 730"/>
                  <p:cNvSpPr>
                    <a:spLocks/>
                  </p:cNvSpPr>
                  <p:nvPr/>
                </p:nvSpPr>
                <p:spPr bwMode="auto">
                  <a:xfrm>
                    <a:off x="857" y="3662"/>
                    <a:ext cx="41" cy="11"/>
                  </a:xfrm>
                  <a:custGeom>
                    <a:avLst/>
                    <a:gdLst>
                      <a:gd name="T0" fmla="*/ 0 w 81"/>
                      <a:gd name="T1" fmla="*/ 0 h 35"/>
                      <a:gd name="T2" fmla="*/ 1 w 81"/>
                      <a:gd name="T3" fmla="*/ 0 h 35"/>
                      <a:gd name="T4" fmla="*/ 1 w 81"/>
                      <a:gd name="T5" fmla="*/ 0 h 35"/>
                      <a:gd name="T6" fmla="*/ 1 w 81"/>
                      <a:gd name="T7" fmla="*/ 0 h 35"/>
                      <a:gd name="T8" fmla="*/ 3 w 81"/>
                      <a:gd name="T9" fmla="*/ 0 h 35"/>
                      <a:gd name="T10" fmla="*/ 3 w 81"/>
                      <a:gd name="T11" fmla="*/ 0 h 35"/>
                      <a:gd name="T12" fmla="*/ 0 w 81"/>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2423" name="Group 731"/>
              <p:cNvGrpSpPr>
                <a:grpSpLocks/>
              </p:cNvGrpSpPr>
              <p:nvPr/>
            </p:nvGrpSpPr>
            <p:grpSpPr bwMode="auto">
              <a:xfrm>
                <a:off x="861" y="3665"/>
                <a:ext cx="99" cy="74"/>
                <a:chOff x="861" y="3665"/>
                <a:chExt cx="99" cy="74"/>
              </a:xfrm>
            </p:grpSpPr>
            <p:grpSp>
              <p:nvGrpSpPr>
                <p:cNvPr id="412560" name="Group 732"/>
                <p:cNvGrpSpPr>
                  <a:grpSpLocks/>
                </p:cNvGrpSpPr>
                <p:nvPr/>
              </p:nvGrpSpPr>
              <p:grpSpPr bwMode="auto">
                <a:xfrm>
                  <a:off x="861" y="3665"/>
                  <a:ext cx="50" cy="23"/>
                  <a:chOff x="861" y="3665"/>
                  <a:chExt cx="50" cy="23"/>
                </a:xfrm>
              </p:grpSpPr>
              <p:sp>
                <p:nvSpPr>
                  <p:cNvPr id="412577" name="Freeform 733"/>
                  <p:cNvSpPr>
                    <a:spLocks/>
                  </p:cNvSpPr>
                  <p:nvPr/>
                </p:nvSpPr>
                <p:spPr bwMode="auto">
                  <a:xfrm>
                    <a:off x="861" y="3665"/>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78" name="Freeform 734"/>
                  <p:cNvSpPr>
                    <a:spLocks/>
                  </p:cNvSpPr>
                  <p:nvPr/>
                </p:nvSpPr>
                <p:spPr bwMode="auto">
                  <a:xfrm>
                    <a:off x="865" y="3666"/>
                    <a:ext cx="38" cy="10"/>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79" name="Freeform 735"/>
                  <p:cNvSpPr>
                    <a:spLocks/>
                  </p:cNvSpPr>
                  <p:nvPr/>
                </p:nvSpPr>
                <p:spPr bwMode="auto">
                  <a:xfrm>
                    <a:off x="869" y="3676"/>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561" name="Group 736"/>
                <p:cNvGrpSpPr>
                  <a:grpSpLocks/>
                </p:cNvGrpSpPr>
                <p:nvPr/>
              </p:nvGrpSpPr>
              <p:grpSpPr bwMode="auto">
                <a:xfrm>
                  <a:off x="873" y="3678"/>
                  <a:ext cx="49" cy="23"/>
                  <a:chOff x="873" y="3678"/>
                  <a:chExt cx="49" cy="23"/>
                </a:xfrm>
              </p:grpSpPr>
              <p:sp>
                <p:nvSpPr>
                  <p:cNvPr id="412574" name="Freeform 737"/>
                  <p:cNvSpPr>
                    <a:spLocks/>
                  </p:cNvSpPr>
                  <p:nvPr/>
                </p:nvSpPr>
                <p:spPr bwMode="auto">
                  <a:xfrm>
                    <a:off x="873" y="3678"/>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75" name="Freeform 738"/>
                  <p:cNvSpPr>
                    <a:spLocks/>
                  </p:cNvSpPr>
                  <p:nvPr/>
                </p:nvSpPr>
                <p:spPr bwMode="auto">
                  <a:xfrm>
                    <a:off x="878" y="3678"/>
                    <a:ext cx="37" cy="10"/>
                  </a:xfrm>
                  <a:custGeom>
                    <a:avLst/>
                    <a:gdLst>
                      <a:gd name="T0" fmla="*/ 0 w 75"/>
                      <a:gd name="T1" fmla="*/ 0 h 30"/>
                      <a:gd name="T2" fmla="*/ 1 w 75"/>
                      <a:gd name="T3" fmla="*/ 0 h 30"/>
                      <a:gd name="T4" fmla="*/ 1 w 75"/>
                      <a:gd name="T5" fmla="*/ 0 h 30"/>
                      <a:gd name="T6" fmla="*/ 1 w 75"/>
                      <a:gd name="T7" fmla="*/ 0 h 30"/>
                      <a:gd name="T8" fmla="*/ 2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76" name="Freeform 739"/>
                  <p:cNvSpPr>
                    <a:spLocks/>
                  </p:cNvSpPr>
                  <p:nvPr/>
                </p:nvSpPr>
                <p:spPr bwMode="auto">
                  <a:xfrm>
                    <a:off x="880" y="3688"/>
                    <a:ext cx="42" cy="13"/>
                  </a:xfrm>
                  <a:custGeom>
                    <a:avLst/>
                    <a:gdLst>
                      <a:gd name="T0" fmla="*/ 0 w 82"/>
                      <a:gd name="T1" fmla="*/ 0 h 38"/>
                      <a:gd name="T2" fmla="*/ 1 w 82"/>
                      <a:gd name="T3" fmla="*/ 0 h 38"/>
                      <a:gd name="T4" fmla="*/ 1 w 82"/>
                      <a:gd name="T5" fmla="*/ 0 h 38"/>
                      <a:gd name="T6" fmla="*/ 1 w 82"/>
                      <a:gd name="T7" fmla="*/ 0 h 38"/>
                      <a:gd name="T8" fmla="*/ 3 w 82"/>
                      <a:gd name="T9" fmla="*/ 0 h 38"/>
                      <a:gd name="T10" fmla="*/ 3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562" name="Group 740"/>
                <p:cNvGrpSpPr>
                  <a:grpSpLocks/>
                </p:cNvGrpSpPr>
                <p:nvPr/>
              </p:nvGrpSpPr>
              <p:grpSpPr bwMode="auto">
                <a:xfrm>
                  <a:off x="886" y="3690"/>
                  <a:ext cx="49" cy="23"/>
                  <a:chOff x="886" y="3690"/>
                  <a:chExt cx="49" cy="23"/>
                </a:xfrm>
              </p:grpSpPr>
              <p:sp>
                <p:nvSpPr>
                  <p:cNvPr id="412571" name="Freeform 741"/>
                  <p:cNvSpPr>
                    <a:spLocks/>
                  </p:cNvSpPr>
                  <p:nvPr/>
                </p:nvSpPr>
                <p:spPr bwMode="auto">
                  <a:xfrm>
                    <a:off x="886" y="3690"/>
                    <a:ext cx="12" cy="23"/>
                  </a:xfrm>
                  <a:custGeom>
                    <a:avLst/>
                    <a:gdLst>
                      <a:gd name="T0" fmla="*/ 1 w 24"/>
                      <a:gd name="T1" fmla="*/ 0 h 70"/>
                      <a:gd name="T2" fmla="*/ 0 w 24"/>
                      <a:gd name="T3" fmla="*/ 0 h 70"/>
                      <a:gd name="T4" fmla="*/ 1 w 24"/>
                      <a:gd name="T5" fmla="*/ 0 h 70"/>
                      <a:gd name="T6" fmla="*/ 1 w 24"/>
                      <a:gd name="T7" fmla="*/ 0 h 70"/>
                      <a:gd name="T8" fmla="*/ 1 w 24"/>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72" name="Freeform 742"/>
                  <p:cNvSpPr>
                    <a:spLocks/>
                  </p:cNvSpPr>
                  <p:nvPr/>
                </p:nvSpPr>
                <p:spPr bwMode="auto">
                  <a:xfrm>
                    <a:off x="890" y="3691"/>
                    <a:ext cx="38" cy="10"/>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73" name="Freeform 743"/>
                  <p:cNvSpPr>
                    <a:spLocks/>
                  </p:cNvSpPr>
                  <p:nvPr/>
                </p:nvSpPr>
                <p:spPr bwMode="auto">
                  <a:xfrm>
                    <a:off x="893" y="3701"/>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563" name="Group 744"/>
                <p:cNvGrpSpPr>
                  <a:grpSpLocks/>
                </p:cNvGrpSpPr>
                <p:nvPr/>
              </p:nvGrpSpPr>
              <p:grpSpPr bwMode="auto">
                <a:xfrm>
                  <a:off x="899" y="3703"/>
                  <a:ext cx="48" cy="23"/>
                  <a:chOff x="899" y="3703"/>
                  <a:chExt cx="48" cy="23"/>
                </a:xfrm>
              </p:grpSpPr>
              <p:sp>
                <p:nvSpPr>
                  <p:cNvPr id="412568" name="Freeform 745"/>
                  <p:cNvSpPr>
                    <a:spLocks/>
                  </p:cNvSpPr>
                  <p:nvPr/>
                </p:nvSpPr>
                <p:spPr bwMode="auto">
                  <a:xfrm>
                    <a:off x="899" y="3703"/>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69" name="Freeform 746"/>
                  <p:cNvSpPr>
                    <a:spLocks/>
                  </p:cNvSpPr>
                  <p:nvPr/>
                </p:nvSpPr>
                <p:spPr bwMode="auto">
                  <a:xfrm>
                    <a:off x="903" y="3703"/>
                    <a:ext cx="38" cy="10"/>
                  </a:xfrm>
                  <a:custGeom>
                    <a:avLst/>
                    <a:gdLst>
                      <a:gd name="T0" fmla="*/ 1 w 75"/>
                      <a:gd name="T1" fmla="*/ 0 h 30"/>
                      <a:gd name="T2" fmla="*/ 2 w 75"/>
                      <a:gd name="T3" fmla="*/ 0 h 30"/>
                      <a:gd name="T4" fmla="*/ 2 w 75"/>
                      <a:gd name="T5" fmla="*/ 0 h 30"/>
                      <a:gd name="T6" fmla="*/ 2 w 75"/>
                      <a:gd name="T7" fmla="*/ 0 h 30"/>
                      <a:gd name="T8" fmla="*/ 3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70" name="Freeform 747"/>
                  <p:cNvSpPr>
                    <a:spLocks/>
                  </p:cNvSpPr>
                  <p:nvPr/>
                </p:nvSpPr>
                <p:spPr bwMode="auto">
                  <a:xfrm>
                    <a:off x="907" y="3714"/>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564" name="Group 748"/>
                <p:cNvGrpSpPr>
                  <a:grpSpLocks/>
                </p:cNvGrpSpPr>
                <p:nvPr/>
              </p:nvGrpSpPr>
              <p:grpSpPr bwMode="auto">
                <a:xfrm>
                  <a:off x="912" y="3716"/>
                  <a:ext cx="48" cy="23"/>
                  <a:chOff x="912" y="3716"/>
                  <a:chExt cx="48" cy="23"/>
                </a:xfrm>
              </p:grpSpPr>
              <p:sp>
                <p:nvSpPr>
                  <p:cNvPr id="412565" name="Freeform 749"/>
                  <p:cNvSpPr>
                    <a:spLocks/>
                  </p:cNvSpPr>
                  <p:nvPr/>
                </p:nvSpPr>
                <p:spPr bwMode="auto">
                  <a:xfrm>
                    <a:off x="912" y="3716"/>
                    <a:ext cx="11" cy="23"/>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66" name="Freeform 750"/>
                  <p:cNvSpPr>
                    <a:spLocks/>
                  </p:cNvSpPr>
                  <p:nvPr/>
                </p:nvSpPr>
                <p:spPr bwMode="auto">
                  <a:xfrm>
                    <a:off x="916" y="3717"/>
                    <a:ext cx="37" cy="9"/>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67" name="Freeform 751"/>
                  <p:cNvSpPr>
                    <a:spLocks/>
                  </p:cNvSpPr>
                  <p:nvPr/>
                </p:nvSpPr>
                <p:spPr bwMode="auto">
                  <a:xfrm>
                    <a:off x="919" y="3727"/>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2424" name="Group 752"/>
              <p:cNvGrpSpPr>
                <a:grpSpLocks/>
              </p:cNvGrpSpPr>
              <p:nvPr/>
            </p:nvGrpSpPr>
            <p:grpSpPr bwMode="auto">
              <a:xfrm>
                <a:off x="922" y="3727"/>
                <a:ext cx="49" cy="23"/>
                <a:chOff x="922" y="3727"/>
                <a:chExt cx="49" cy="23"/>
              </a:xfrm>
            </p:grpSpPr>
            <p:sp>
              <p:nvSpPr>
                <p:cNvPr id="412557" name="Freeform 753"/>
                <p:cNvSpPr>
                  <a:spLocks/>
                </p:cNvSpPr>
                <p:nvPr/>
              </p:nvSpPr>
              <p:spPr bwMode="auto">
                <a:xfrm>
                  <a:off x="922" y="3727"/>
                  <a:ext cx="12" cy="23"/>
                </a:xfrm>
                <a:custGeom>
                  <a:avLst/>
                  <a:gdLst>
                    <a:gd name="T0" fmla="*/ 1 w 24"/>
                    <a:gd name="T1" fmla="*/ 0 h 69"/>
                    <a:gd name="T2" fmla="*/ 0 w 24"/>
                    <a:gd name="T3" fmla="*/ 0 h 69"/>
                    <a:gd name="T4" fmla="*/ 1 w 24"/>
                    <a:gd name="T5" fmla="*/ 0 h 69"/>
                    <a:gd name="T6" fmla="*/ 1 w 24"/>
                    <a:gd name="T7" fmla="*/ 0 h 69"/>
                    <a:gd name="T8" fmla="*/ 1 w 24"/>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58" name="Freeform 754"/>
                <p:cNvSpPr>
                  <a:spLocks/>
                </p:cNvSpPr>
                <p:nvPr/>
              </p:nvSpPr>
              <p:spPr bwMode="auto">
                <a:xfrm>
                  <a:off x="927" y="3728"/>
                  <a:ext cx="36" cy="10"/>
                </a:xfrm>
                <a:custGeom>
                  <a:avLst/>
                  <a:gdLst>
                    <a:gd name="T0" fmla="*/ 1 w 72"/>
                    <a:gd name="T1" fmla="*/ 0 h 31"/>
                    <a:gd name="T2" fmla="*/ 2 w 72"/>
                    <a:gd name="T3" fmla="*/ 0 h 31"/>
                    <a:gd name="T4" fmla="*/ 2 w 72"/>
                    <a:gd name="T5" fmla="*/ 0 h 31"/>
                    <a:gd name="T6" fmla="*/ 2 w 72"/>
                    <a:gd name="T7" fmla="*/ 0 h 31"/>
                    <a:gd name="T8" fmla="*/ 3 w 72"/>
                    <a:gd name="T9" fmla="*/ 0 h 31"/>
                    <a:gd name="T10" fmla="*/ 1 w 72"/>
                    <a:gd name="T11" fmla="*/ 0 h 31"/>
                    <a:gd name="T12" fmla="*/ 1 w 72"/>
                    <a:gd name="T13" fmla="*/ 0 h 31"/>
                    <a:gd name="T14" fmla="*/ 0 w 72"/>
                    <a:gd name="T15" fmla="*/ 0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59" name="Freeform 755"/>
                <p:cNvSpPr>
                  <a:spLocks/>
                </p:cNvSpPr>
                <p:nvPr/>
              </p:nvSpPr>
              <p:spPr bwMode="auto">
                <a:xfrm>
                  <a:off x="930" y="3738"/>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425" name="Group 756"/>
              <p:cNvGrpSpPr>
                <a:grpSpLocks/>
              </p:cNvGrpSpPr>
              <p:nvPr/>
            </p:nvGrpSpPr>
            <p:grpSpPr bwMode="auto">
              <a:xfrm>
                <a:off x="895" y="3526"/>
                <a:ext cx="44" cy="23"/>
                <a:chOff x="895" y="3526"/>
                <a:chExt cx="44" cy="23"/>
              </a:xfrm>
            </p:grpSpPr>
            <p:sp>
              <p:nvSpPr>
                <p:cNvPr id="412554" name="Freeform 757"/>
                <p:cNvSpPr>
                  <a:spLocks/>
                </p:cNvSpPr>
                <p:nvPr/>
              </p:nvSpPr>
              <p:spPr bwMode="auto">
                <a:xfrm>
                  <a:off x="895" y="3526"/>
                  <a:ext cx="19" cy="23"/>
                </a:xfrm>
                <a:custGeom>
                  <a:avLst/>
                  <a:gdLst>
                    <a:gd name="T0" fmla="*/ 1 w 38"/>
                    <a:gd name="T1" fmla="*/ 0 h 69"/>
                    <a:gd name="T2" fmla="*/ 0 w 38"/>
                    <a:gd name="T3" fmla="*/ 0 h 69"/>
                    <a:gd name="T4" fmla="*/ 1 w 38"/>
                    <a:gd name="T5" fmla="*/ 0 h 69"/>
                    <a:gd name="T6" fmla="*/ 2 w 38"/>
                    <a:gd name="T7" fmla="*/ 0 h 69"/>
                    <a:gd name="T8" fmla="*/ 1 w 38"/>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55" name="Freeform 758"/>
                <p:cNvSpPr>
                  <a:spLocks/>
                </p:cNvSpPr>
                <p:nvPr/>
              </p:nvSpPr>
              <p:spPr bwMode="auto">
                <a:xfrm>
                  <a:off x="901" y="3526"/>
                  <a:ext cx="33" cy="12"/>
                </a:xfrm>
                <a:custGeom>
                  <a:avLst/>
                  <a:gdLst>
                    <a:gd name="T0" fmla="*/ 0 w 64"/>
                    <a:gd name="T1" fmla="*/ 0 h 35"/>
                    <a:gd name="T2" fmla="*/ 2 w 64"/>
                    <a:gd name="T3" fmla="*/ 0 h 35"/>
                    <a:gd name="T4" fmla="*/ 3 w 64"/>
                    <a:gd name="T5" fmla="*/ 0 h 35"/>
                    <a:gd name="T6" fmla="*/ 1 w 64"/>
                    <a:gd name="T7" fmla="*/ 0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56" name="Freeform 759"/>
                <p:cNvSpPr>
                  <a:spLocks/>
                </p:cNvSpPr>
                <p:nvPr/>
              </p:nvSpPr>
              <p:spPr bwMode="auto">
                <a:xfrm>
                  <a:off x="907" y="3538"/>
                  <a:ext cx="32" cy="11"/>
                </a:xfrm>
                <a:custGeom>
                  <a:avLst/>
                  <a:gdLst>
                    <a:gd name="T0" fmla="*/ 0 w 65"/>
                    <a:gd name="T1" fmla="*/ 0 h 31"/>
                    <a:gd name="T2" fmla="*/ 0 w 65"/>
                    <a:gd name="T3" fmla="*/ 0 h 31"/>
                    <a:gd name="T4" fmla="*/ 1 w 65"/>
                    <a:gd name="T5" fmla="*/ 0 h 31"/>
                    <a:gd name="T6" fmla="*/ 2 w 65"/>
                    <a:gd name="T7" fmla="*/ 0 h 31"/>
                    <a:gd name="T8" fmla="*/ 0 w 65"/>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426" name="Group 760"/>
              <p:cNvGrpSpPr>
                <a:grpSpLocks/>
              </p:cNvGrpSpPr>
              <p:nvPr/>
            </p:nvGrpSpPr>
            <p:grpSpPr bwMode="auto">
              <a:xfrm>
                <a:off x="907" y="3540"/>
                <a:ext cx="45" cy="22"/>
                <a:chOff x="907" y="3540"/>
                <a:chExt cx="45" cy="22"/>
              </a:xfrm>
            </p:grpSpPr>
            <p:sp>
              <p:nvSpPr>
                <p:cNvPr id="412551" name="Freeform 761"/>
                <p:cNvSpPr>
                  <a:spLocks/>
                </p:cNvSpPr>
                <p:nvPr/>
              </p:nvSpPr>
              <p:spPr bwMode="auto">
                <a:xfrm>
                  <a:off x="907" y="3540"/>
                  <a:ext cx="20" cy="22"/>
                </a:xfrm>
                <a:custGeom>
                  <a:avLst/>
                  <a:gdLst>
                    <a:gd name="T0" fmla="*/ 1 w 39"/>
                    <a:gd name="T1" fmla="*/ 0 h 68"/>
                    <a:gd name="T2" fmla="*/ 0 w 39"/>
                    <a:gd name="T3" fmla="*/ 0 h 68"/>
                    <a:gd name="T4" fmla="*/ 1 w 39"/>
                    <a:gd name="T5" fmla="*/ 0 h 68"/>
                    <a:gd name="T6" fmla="*/ 2 w 39"/>
                    <a:gd name="T7" fmla="*/ 0 h 68"/>
                    <a:gd name="T8" fmla="*/ 1 w 3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52" name="Freeform 762"/>
                <p:cNvSpPr>
                  <a:spLocks/>
                </p:cNvSpPr>
                <p:nvPr/>
              </p:nvSpPr>
              <p:spPr bwMode="auto">
                <a:xfrm>
                  <a:off x="914" y="3540"/>
                  <a:ext cx="32" cy="11"/>
                </a:xfrm>
                <a:custGeom>
                  <a:avLst/>
                  <a:gdLst>
                    <a:gd name="T0" fmla="*/ 0 w 64"/>
                    <a:gd name="T1" fmla="*/ 0 h 34"/>
                    <a:gd name="T2" fmla="*/ 2 w 64"/>
                    <a:gd name="T3" fmla="*/ 0 h 34"/>
                    <a:gd name="T4" fmla="*/ 2 w 64"/>
                    <a:gd name="T5" fmla="*/ 0 h 34"/>
                    <a:gd name="T6" fmla="*/ 1 w 64"/>
                    <a:gd name="T7" fmla="*/ 0 h 34"/>
                    <a:gd name="T8" fmla="*/ 0 w 64"/>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53" name="Freeform 763"/>
                <p:cNvSpPr>
                  <a:spLocks/>
                </p:cNvSpPr>
                <p:nvPr/>
              </p:nvSpPr>
              <p:spPr bwMode="auto">
                <a:xfrm>
                  <a:off x="919" y="3552"/>
                  <a:ext cx="33" cy="10"/>
                </a:xfrm>
                <a:custGeom>
                  <a:avLst/>
                  <a:gdLst>
                    <a:gd name="T0" fmla="*/ 0 w 66"/>
                    <a:gd name="T1" fmla="*/ 0 h 30"/>
                    <a:gd name="T2" fmla="*/ 1 w 66"/>
                    <a:gd name="T3" fmla="*/ 0 h 30"/>
                    <a:gd name="T4" fmla="*/ 2 w 66"/>
                    <a:gd name="T5" fmla="*/ 0 h 30"/>
                    <a:gd name="T6" fmla="*/ 3 w 66"/>
                    <a:gd name="T7" fmla="*/ 0 h 30"/>
                    <a:gd name="T8" fmla="*/ 0 w 66"/>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427" name="Group 764"/>
              <p:cNvGrpSpPr>
                <a:grpSpLocks/>
              </p:cNvGrpSpPr>
              <p:nvPr/>
            </p:nvGrpSpPr>
            <p:grpSpPr bwMode="auto">
              <a:xfrm>
                <a:off x="920" y="3553"/>
                <a:ext cx="45" cy="23"/>
                <a:chOff x="920" y="3553"/>
                <a:chExt cx="45" cy="23"/>
              </a:xfrm>
            </p:grpSpPr>
            <p:sp>
              <p:nvSpPr>
                <p:cNvPr id="412548" name="Freeform 765"/>
                <p:cNvSpPr>
                  <a:spLocks/>
                </p:cNvSpPr>
                <p:nvPr/>
              </p:nvSpPr>
              <p:spPr bwMode="auto">
                <a:xfrm>
                  <a:off x="920" y="3553"/>
                  <a:ext cx="20" cy="23"/>
                </a:xfrm>
                <a:custGeom>
                  <a:avLst/>
                  <a:gdLst>
                    <a:gd name="T0" fmla="*/ 0 w 41"/>
                    <a:gd name="T1" fmla="*/ 0 h 68"/>
                    <a:gd name="T2" fmla="*/ 0 w 41"/>
                    <a:gd name="T3" fmla="*/ 0 h 68"/>
                    <a:gd name="T4" fmla="*/ 0 w 41"/>
                    <a:gd name="T5" fmla="*/ 0 h 68"/>
                    <a:gd name="T6" fmla="*/ 1 w 41"/>
                    <a:gd name="T7" fmla="*/ 0 h 68"/>
                    <a:gd name="T8" fmla="*/ 0 w 41"/>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49" name="Freeform 766"/>
                <p:cNvSpPr>
                  <a:spLocks/>
                </p:cNvSpPr>
                <p:nvPr/>
              </p:nvSpPr>
              <p:spPr bwMode="auto">
                <a:xfrm>
                  <a:off x="927" y="3554"/>
                  <a:ext cx="32" cy="11"/>
                </a:xfrm>
                <a:custGeom>
                  <a:avLst/>
                  <a:gdLst>
                    <a:gd name="T0" fmla="*/ 0 w 63"/>
                    <a:gd name="T1" fmla="*/ 0 h 33"/>
                    <a:gd name="T2" fmla="*/ 2 w 63"/>
                    <a:gd name="T3" fmla="*/ 0 h 33"/>
                    <a:gd name="T4" fmla="*/ 2 w 63"/>
                    <a:gd name="T5" fmla="*/ 0 h 33"/>
                    <a:gd name="T6" fmla="*/ 1 w 63"/>
                    <a:gd name="T7" fmla="*/ 0 h 33"/>
                    <a:gd name="T8" fmla="*/ 0 w 63"/>
                    <a:gd name="T9" fmla="*/ 0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50" name="Freeform 767"/>
                <p:cNvSpPr>
                  <a:spLocks/>
                </p:cNvSpPr>
                <p:nvPr/>
              </p:nvSpPr>
              <p:spPr bwMode="auto">
                <a:xfrm>
                  <a:off x="932" y="3566"/>
                  <a:ext cx="33" cy="10"/>
                </a:xfrm>
                <a:custGeom>
                  <a:avLst/>
                  <a:gdLst>
                    <a:gd name="T0" fmla="*/ 0 w 66"/>
                    <a:gd name="T1" fmla="*/ 0 h 30"/>
                    <a:gd name="T2" fmla="*/ 1 w 66"/>
                    <a:gd name="T3" fmla="*/ 0 h 30"/>
                    <a:gd name="T4" fmla="*/ 2 w 66"/>
                    <a:gd name="T5" fmla="*/ 0 h 30"/>
                    <a:gd name="T6" fmla="*/ 3 w 66"/>
                    <a:gd name="T7" fmla="*/ 0 h 30"/>
                    <a:gd name="T8" fmla="*/ 0 w 66"/>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428" name="Group 768"/>
              <p:cNvGrpSpPr>
                <a:grpSpLocks/>
              </p:cNvGrpSpPr>
              <p:nvPr/>
            </p:nvGrpSpPr>
            <p:grpSpPr bwMode="auto">
              <a:xfrm>
                <a:off x="934" y="3566"/>
                <a:ext cx="44" cy="23"/>
                <a:chOff x="934" y="3566"/>
                <a:chExt cx="44" cy="23"/>
              </a:xfrm>
            </p:grpSpPr>
            <p:sp>
              <p:nvSpPr>
                <p:cNvPr id="412545" name="Freeform 769"/>
                <p:cNvSpPr>
                  <a:spLocks/>
                </p:cNvSpPr>
                <p:nvPr/>
              </p:nvSpPr>
              <p:spPr bwMode="auto">
                <a:xfrm>
                  <a:off x="934" y="3566"/>
                  <a:ext cx="19" cy="23"/>
                </a:xfrm>
                <a:custGeom>
                  <a:avLst/>
                  <a:gdLst>
                    <a:gd name="T0" fmla="*/ 0 w 40"/>
                    <a:gd name="T1" fmla="*/ 0 h 68"/>
                    <a:gd name="T2" fmla="*/ 0 w 40"/>
                    <a:gd name="T3" fmla="*/ 0 h 68"/>
                    <a:gd name="T4" fmla="*/ 0 w 40"/>
                    <a:gd name="T5" fmla="*/ 0 h 68"/>
                    <a:gd name="T6" fmla="*/ 1 w 40"/>
                    <a:gd name="T7" fmla="*/ 0 h 68"/>
                    <a:gd name="T8" fmla="*/ 0 w 40"/>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46" name="Freeform 770"/>
                <p:cNvSpPr>
                  <a:spLocks/>
                </p:cNvSpPr>
                <p:nvPr/>
              </p:nvSpPr>
              <p:spPr bwMode="auto">
                <a:xfrm>
                  <a:off x="940" y="3567"/>
                  <a:ext cx="32" cy="11"/>
                </a:xfrm>
                <a:custGeom>
                  <a:avLst/>
                  <a:gdLst>
                    <a:gd name="T0" fmla="*/ 0 w 65"/>
                    <a:gd name="T1" fmla="*/ 0 h 35"/>
                    <a:gd name="T2" fmla="*/ 1 w 65"/>
                    <a:gd name="T3" fmla="*/ 0 h 35"/>
                    <a:gd name="T4" fmla="*/ 2 w 65"/>
                    <a:gd name="T5" fmla="*/ 0 h 35"/>
                    <a:gd name="T6" fmla="*/ 0 w 65"/>
                    <a:gd name="T7" fmla="*/ 0 h 35"/>
                    <a:gd name="T8" fmla="*/ 0 w 65"/>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47" name="Freeform 771"/>
                <p:cNvSpPr>
                  <a:spLocks/>
                </p:cNvSpPr>
                <p:nvPr/>
              </p:nvSpPr>
              <p:spPr bwMode="auto">
                <a:xfrm>
                  <a:off x="945" y="3579"/>
                  <a:ext cx="33" cy="9"/>
                </a:xfrm>
                <a:custGeom>
                  <a:avLst/>
                  <a:gdLst>
                    <a:gd name="T0" fmla="*/ 0 w 65"/>
                    <a:gd name="T1" fmla="*/ 0 h 28"/>
                    <a:gd name="T2" fmla="*/ 1 w 65"/>
                    <a:gd name="T3" fmla="*/ 0 h 28"/>
                    <a:gd name="T4" fmla="*/ 2 w 65"/>
                    <a:gd name="T5" fmla="*/ 0 h 28"/>
                    <a:gd name="T6" fmla="*/ 3 w 65"/>
                    <a:gd name="T7" fmla="*/ 0 h 28"/>
                    <a:gd name="T8" fmla="*/ 0 w 65"/>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429" name="Group 772"/>
              <p:cNvGrpSpPr>
                <a:grpSpLocks/>
              </p:cNvGrpSpPr>
              <p:nvPr/>
            </p:nvGrpSpPr>
            <p:grpSpPr bwMode="auto">
              <a:xfrm>
                <a:off x="949" y="3579"/>
                <a:ext cx="83" cy="63"/>
                <a:chOff x="949" y="3579"/>
                <a:chExt cx="83" cy="63"/>
              </a:xfrm>
            </p:grpSpPr>
            <p:grpSp>
              <p:nvGrpSpPr>
                <p:cNvPr id="412529" name="Group 773"/>
                <p:cNvGrpSpPr>
                  <a:grpSpLocks/>
                </p:cNvGrpSpPr>
                <p:nvPr/>
              </p:nvGrpSpPr>
              <p:grpSpPr bwMode="auto">
                <a:xfrm>
                  <a:off x="949" y="3579"/>
                  <a:ext cx="44" cy="23"/>
                  <a:chOff x="949" y="3579"/>
                  <a:chExt cx="44" cy="23"/>
                </a:xfrm>
              </p:grpSpPr>
              <p:sp>
                <p:nvSpPr>
                  <p:cNvPr id="412542" name="Freeform 774"/>
                  <p:cNvSpPr>
                    <a:spLocks/>
                  </p:cNvSpPr>
                  <p:nvPr/>
                </p:nvSpPr>
                <p:spPr bwMode="auto">
                  <a:xfrm>
                    <a:off x="949" y="3579"/>
                    <a:ext cx="19" cy="23"/>
                  </a:xfrm>
                  <a:custGeom>
                    <a:avLst/>
                    <a:gdLst>
                      <a:gd name="T0" fmla="*/ 1 w 38"/>
                      <a:gd name="T1" fmla="*/ 0 h 68"/>
                      <a:gd name="T2" fmla="*/ 0 w 38"/>
                      <a:gd name="T3" fmla="*/ 0 h 68"/>
                      <a:gd name="T4" fmla="*/ 1 w 38"/>
                      <a:gd name="T5" fmla="*/ 0 h 68"/>
                      <a:gd name="T6" fmla="*/ 2 w 38"/>
                      <a:gd name="T7" fmla="*/ 0 h 68"/>
                      <a:gd name="T8" fmla="*/ 1 w 38"/>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43" name="Freeform 775"/>
                  <p:cNvSpPr>
                    <a:spLocks/>
                  </p:cNvSpPr>
                  <p:nvPr/>
                </p:nvSpPr>
                <p:spPr bwMode="auto">
                  <a:xfrm>
                    <a:off x="955" y="3579"/>
                    <a:ext cx="32" cy="11"/>
                  </a:xfrm>
                  <a:custGeom>
                    <a:avLst/>
                    <a:gdLst>
                      <a:gd name="T0" fmla="*/ 0 w 66"/>
                      <a:gd name="T1" fmla="*/ 0 h 32"/>
                      <a:gd name="T2" fmla="*/ 1 w 66"/>
                      <a:gd name="T3" fmla="*/ 0 h 32"/>
                      <a:gd name="T4" fmla="*/ 2 w 66"/>
                      <a:gd name="T5" fmla="*/ 0 h 32"/>
                      <a:gd name="T6" fmla="*/ 0 w 66"/>
                      <a:gd name="T7" fmla="*/ 0 h 32"/>
                      <a:gd name="T8" fmla="*/ 0 w 66"/>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44" name="Freeform 776"/>
                  <p:cNvSpPr>
                    <a:spLocks/>
                  </p:cNvSpPr>
                  <p:nvPr/>
                </p:nvSpPr>
                <p:spPr bwMode="auto">
                  <a:xfrm>
                    <a:off x="960" y="3591"/>
                    <a:ext cx="33" cy="10"/>
                  </a:xfrm>
                  <a:custGeom>
                    <a:avLst/>
                    <a:gdLst>
                      <a:gd name="T0" fmla="*/ 0 w 65"/>
                      <a:gd name="T1" fmla="*/ 0 h 31"/>
                      <a:gd name="T2" fmla="*/ 1 w 65"/>
                      <a:gd name="T3" fmla="*/ 0 h 31"/>
                      <a:gd name="T4" fmla="*/ 2 w 65"/>
                      <a:gd name="T5" fmla="*/ 0 h 31"/>
                      <a:gd name="T6" fmla="*/ 3 w 65"/>
                      <a:gd name="T7" fmla="*/ 0 h 31"/>
                      <a:gd name="T8" fmla="*/ 0 w 65"/>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530" name="Group 777"/>
                <p:cNvGrpSpPr>
                  <a:grpSpLocks/>
                </p:cNvGrpSpPr>
                <p:nvPr/>
              </p:nvGrpSpPr>
              <p:grpSpPr bwMode="auto">
                <a:xfrm>
                  <a:off x="961" y="3592"/>
                  <a:ext cx="45" cy="23"/>
                  <a:chOff x="961" y="3592"/>
                  <a:chExt cx="45" cy="23"/>
                </a:xfrm>
              </p:grpSpPr>
              <p:sp>
                <p:nvSpPr>
                  <p:cNvPr id="412539" name="Freeform 778"/>
                  <p:cNvSpPr>
                    <a:spLocks/>
                  </p:cNvSpPr>
                  <p:nvPr/>
                </p:nvSpPr>
                <p:spPr bwMode="auto">
                  <a:xfrm>
                    <a:off x="961" y="3592"/>
                    <a:ext cx="20" cy="23"/>
                  </a:xfrm>
                  <a:custGeom>
                    <a:avLst/>
                    <a:gdLst>
                      <a:gd name="T0" fmla="*/ 1 w 40"/>
                      <a:gd name="T1" fmla="*/ 0 h 69"/>
                      <a:gd name="T2" fmla="*/ 0 w 40"/>
                      <a:gd name="T3" fmla="*/ 0 h 69"/>
                      <a:gd name="T4" fmla="*/ 1 w 40"/>
                      <a:gd name="T5" fmla="*/ 0 h 69"/>
                      <a:gd name="T6" fmla="*/ 2 w 40"/>
                      <a:gd name="T7" fmla="*/ 0 h 69"/>
                      <a:gd name="T8" fmla="*/ 1 w 40"/>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40" name="Freeform 779"/>
                  <p:cNvSpPr>
                    <a:spLocks/>
                  </p:cNvSpPr>
                  <p:nvPr/>
                </p:nvSpPr>
                <p:spPr bwMode="auto">
                  <a:xfrm>
                    <a:off x="968" y="3593"/>
                    <a:ext cx="33" cy="11"/>
                  </a:xfrm>
                  <a:custGeom>
                    <a:avLst/>
                    <a:gdLst>
                      <a:gd name="T0" fmla="*/ 0 w 66"/>
                      <a:gd name="T1" fmla="*/ 0 h 35"/>
                      <a:gd name="T2" fmla="*/ 2 w 66"/>
                      <a:gd name="T3" fmla="*/ 0 h 35"/>
                      <a:gd name="T4" fmla="*/ 3 w 66"/>
                      <a:gd name="T5" fmla="*/ 0 h 35"/>
                      <a:gd name="T6" fmla="*/ 1 w 66"/>
                      <a:gd name="T7" fmla="*/ 0 h 35"/>
                      <a:gd name="T8" fmla="*/ 0 w 66"/>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41" name="Freeform 780"/>
                  <p:cNvSpPr>
                    <a:spLocks/>
                  </p:cNvSpPr>
                  <p:nvPr/>
                </p:nvSpPr>
                <p:spPr bwMode="auto">
                  <a:xfrm>
                    <a:off x="973" y="3605"/>
                    <a:ext cx="33" cy="10"/>
                  </a:xfrm>
                  <a:custGeom>
                    <a:avLst/>
                    <a:gdLst>
                      <a:gd name="T0" fmla="*/ 0 w 66"/>
                      <a:gd name="T1" fmla="*/ 0 h 30"/>
                      <a:gd name="T2" fmla="*/ 1 w 66"/>
                      <a:gd name="T3" fmla="*/ 0 h 30"/>
                      <a:gd name="T4" fmla="*/ 2 w 66"/>
                      <a:gd name="T5" fmla="*/ 0 h 30"/>
                      <a:gd name="T6" fmla="*/ 3 w 66"/>
                      <a:gd name="T7" fmla="*/ 0 h 30"/>
                      <a:gd name="T8" fmla="*/ 0 w 66"/>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531" name="Group 781"/>
                <p:cNvGrpSpPr>
                  <a:grpSpLocks/>
                </p:cNvGrpSpPr>
                <p:nvPr/>
              </p:nvGrpSpPr>
              <p:grpSpPr bwMode="auto">
                <a:xfrm>
                  <a:off x="974" y="3606"/>
                  <a:ext cx="44" cy="23"/>
                  <a:chOff x="974" y="3606"/>
                  <a:chExt cx="44" cy="23"/>
                </a:xfrm>
              </p:grpSpPr>
              <p:sp>
                <p:nvSpPr>
                  <p:cNvPr id="412536" name="Freeform 782"/>
                  <p:cNvSpPr>
                    <a:spLocks/>
                  </p:cNvSpPr>
                  <p:nvPr/>
                </p:nvSpPr>
                <p:spPr bwMode="auto">
                  <a:xfrm>
                    <a:off x="974" y="3606"/>
                    <a:ext cx="19" cy="23"/>
                  </a:xfrm>
                  <a:custGeom>
                    <a:avLst/>
                    <a:gdLst>
                      <a:gd name="T0" fmla="*/ 0 w 40"/>
                      <a:gd name="T1" fmla="*/ 0 h 68"/>
                      <a:gd name="T2" fmla="*/ 0 w 40"/>
                      <a:gd name="T3" fmla="*/ 0 h 68"/>
                      <a:gd name="T4" fmla="*/ 0 w 40"/>
                      <a:gd name="T5" fmla="*/ 0 h 68"/>
                      <a:gd name="T6" fmla="*/ 1 w 40"/>
                      <a:gd name="T7" fmla="*/ 0 h 68"/>
                      <a:gd name="T8" fmla="*/ 0 w 40"/>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37" name="Freeform 783"/>
                  <p:cNvSpPr>
                    <a:spLocks/>
                  </p:cNvSpPr>
                  <p:nvPr/>
                </p:nvSpPr>
                <p:spPr bwMode="auto">
                  <a:xfrm>
                    <a:off x="980" y="3606"/>
                    <a:ext cx="32" cy="12"/>
                  </a:xfrm>
                  <a:custGeom>
                    <a:avLst/>
                    <a:gdLst>
                      <a:gd name="T0" fmla="*/ 0 w 65"/>
                      <a:gd name="T1" fmla="*/ 0 h 35"/>
                      <a:gd name="T2" fmla="*/ 1 w 65"/>
                      <a:gd name="T3" fmla="*/ 0 h 35"/>
                      <a:gd name="T4" fmla="*/ 2 w 65"/>
                      <a:gd name="T5" fmla="*/ 0 h 35"/>
                      <a:gd name="T6" fmla="*/ 0 w 65"/>
                      <a:gd name="T7" fmla="*/ 0 h 35"/>
                      <a:gd name="T8" fmla="*/ 0 w 65"/>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38" name="Freeform 784"/>
                  <p:cNvSpPr>
                    <a:spLocks/>
                  </p:cNvSpPr>
                  <p:nvPr/>
                </p:nvSpPr>
                <p:spPr bwMode="auto">
                  <a:xfrm>
                    <a:off x="986" y="3619"/>
                    <a:ext cx="32" cy="9"/>
                  </a:xfrm>
                  <a:custGeom>
                    <a:avLst/>
                    <a:gdLst>
                      <a:gd name="T0" fmla="*/ 0 w 65"/>
                      <a:gd name="T1" fmla="*/ 0 h 29"/>
                      <a:gd name="T2" fmla="*/ 0 w 65"/>
                      <a:gd name="T3" fmla="*/ 0 h 29"/>
                      <a:gd name="T4" fmla="*/ 1 w 65"/>
                      <a:gd name="T5" fmla="*/ 0 h 29"/>
                      <a:gd name="T6" fmla="*/ 2 w 65"/>
                      <a:gd name="T7" fmla="*/ 0 h 29"/>
                      <a:gd name="T8" fmla="*/ 0 w 65"/>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532" name="Group 785"/>
                <p:cNvGrpSpPr>
                  <a:grpSpLocks/>
                </p:cNvGrpSpPr>
                <p:nvPr/>
              </p:nvGrpSpPr>
              <p:grpSpPr bwMode="auto">
                <a:xfrm>
                  <a:off x="987" y="3619"/>
                  <a:ext cx="45" cy="23"/>
                  <a:chOff x="987" y="3619"/>
                  <a:chExt cx="45" cy="23"/>
                </a:xfrm>
              </p:grpSpPr>
              <p:sp>
                <p:nvSpPr>
                  <p:cNvPr id="412533" name="Freeform 786"/>
                  <p:cNvSpPr>
                    <a:spLocks/>
                  </p:cNvSpPr>
                  <p:nvPr/>
                </p:nvSpPr>
                <p:spPr bwMode="auto">
                  <a:xfrm>
                    <a:off x="987" y="3619"/>
                    <a:ext cx="20" cy="23"/>
                  </a:xfrm>
                  <a:custGeom>
                    <a:avLst/>
                    <a:gdLst>
                      <a:gd name="T0" fmla="*/ 1 w 39"/>
                      <a:gd name="T1" fmla="*/ 0 h 68"/>
                      <a:gd name="T2" fmla="*/ 0 w 39"/>
                      <a:gd name="T3" fmla="*/ 0 h 68"/>
                      <a:gd name="T4" fmla="*/ 1 w 39"/>
                      <a:gd name="T5" fmla="*/ 0 h 68"/>
                      <a:gd name="T6" fmla="*/ 2 w 39"/>
                      <a:gd name="T7" fmla="*/ 0 h 68"/>
                      <a:gd name="T8" fmla="*/ 1 w 3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34" name="Freeform 787"/>
                  <p:cNvSpPr>
                    <a:spLocks/>
                  </p:cNvSpPr>
                  <p:nvPr/>
                </p:nvSpPr>
                <p:spPr bwMode="auto">
                  <a:xfrm>
                    <a:off x="994" y="3620"/>
                    <a:ext cx="32" cy="11"/>
                  </a:xfrm>
                  <a:custGeom>
                    <a:avLst/>
                    <a:gdLst>
                      <a:gd name="T0" fmla="*/ 0 w 64"/>
                      <a:gd name="T1" fmla="*/ 0 h 33"/>
                      <a:gd name="T2" fmla="*/ 2 w 64"/>
                      <a:gd name="T3" fmla="*/ 0 h 33"/>
                      <a:gd name="T4" fmla="*/ 2 w 64"/>
                      <a:gd name="T5" fmla="*/ 0 h 33"/>
                      <a:gd name="T6" fmla="*/ 1 w 64"/>
                      <a:gd name="T7" fmla="*/ 0 h 33"/>
                      <a:gd name="T8" fmla="*/ 0 w 64"/>
                      <a:gd name="T9" fmla="*/ 0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35" name="Freeform 788"/>
                  <p:cNvSpPr>
                    <a:spLocks/>
                  </p:cNvSpPr>
                  <p:nvPr/>
                </p:nvSpPr>
                <p:spPr bwMode="auto">
                  <a:xfrm>
                    <a:off x="999" y="3632"/>
                    <a:ext cx="33" cy="9"/>
                  </a:xfrm>
                  <a:custGeom>
                    <a:avLst/>
                    <a:gdLst>
                      <a:gd name="T0" fmla="*/ 0 w 65"/>
                      <a:gd name="T1" fmla="*/ 0 h 29"/>
                      <a:gd name="T2" fmla="*/ 1 w 65"/>
                      <a:gd name="T3" fmla="*/ 0 h 29"/>
                      <a:gd name="T4" fmla="*/ 2 w 65"/>
                      <a:gd name="T5" fmla="*/ 0 h 29"/>
                      <a:gd name="T6" fmla="*/ 3 w 65"/>
                      <a:gd name="T7" fmla="*/ 0 h 29"/>
                      <a:gd name="T8" fmla="*/ 0 w 65"/>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2430" name="Group 789"/>
              <p:cNvGrpSpPr>
                <a:grpSpLocks/>
              </p:cNvGrpSpPr>
              <p:nvPr/>
            </p:nvGrpSpPr>
            <p:grpSpPr bwMode="auto">
              <a:xfrm>
                <a:off x="1002" y="3632"/>
                <a:ext cx="83" cy="63"/>
                <a:chOff x="1002" y="3632"/>
                <a:chExt cx="83" cy="63"/>
              </a:xfrm>
            </p:grpSpPr>
            <p:grpSp>
              <p:nvGrpSpPr>
                <p:cNvPr id="412513" name="Group 790"/>
                <p:cNvGrpSpPr>
                  <a:grpSpLocks/>
                </p:cNvGrpSpPr>
                <p:nvPr/>
              </p:nvGrpSpPr>
              <p:grpSpPr bwMode="auto">
                <a:xfrm>
                  <a:off x="1002" y="3632"/>
                  <a:ext cx="44" cy="22"/>
                  <a:chOff x="1002" y="3632"/>
                  <a:chExt cx="44" cy="22"/>
                </a:xfrm>
              </p:grpSpPr>
              <p:sp>
                <p:nvSpPr>
                  <p:cNvPr id="412526" name="Freeform 791"/>
                  <p:cNvSpPr>
                    <a:spLocks/>
                  </p:cNvSpPr>
                  <p:nvPr/>
                </p:nvSpPr>
                <p:spPr bwMode="auto">
                  <a:xfrm>
                    <a:off x="1002" y="3632"/>
                    <a:ext cx="19" cy="22"/>
                  </a:xfrm>
                  <a:custGeom>
                    <a:avLst/>
                    <a:gdLst>
                      <a:gd name="T0" fmla="*/ 1 w 38"/>
                      <a:gd name="T1" fmla="*/ 0 h 68"/>
                      <a:gd name="T2" fmla="*/ 0 w 38"/>
                      <a:gd name="T3" fmla="*/ 0 h 68"/>
                      <a:gd name="T4" fmla="*/ 1 w 38"/>
                      <a:gd name="T5" fmla="*/ 0 h 68"/>
                      <a:gd name="T6" fmla="*/ 2 w 38"/>
                      <a:gd name="T7" fmla="*/ 0 h 68"/>
                      <a:gd name="T8" fmla="*/ 1 w 38"/>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27" name="Freeform 792"/>
                  <p:cNvSpPr>
                    <a:spLocks/>
                  </p:cNvSpPr>
                  <p:nvPr/>
                </p:nvSpPr>
                <p:spPr bwMode="auto">
                  <a:xfrm>
                    <a:off x="1008" y="3632"/>
                    <a:ext cx="33" cy="12"/>
                  </a:xfrm>
                  <a:custGeom>
                    <a:avLst/>
                    <a:gdLst>
                      <a:gd name="T0" fmla="*/ 0 w 65"/>
                      <a:gd name="T1" fmla="*/ 0 h 35"/>
                      <a:gd name="T2" fmla="*/ 2 w 65"/>
                      <a:gd name="T3" fmla="*/ 0 h 35"/>
                      <a:gd name="T4" fmla="*/ 3 w 65"/>
                      <a:gd name="T5" fmla="*/ 0 h 35"/>
                      <a:gd name="T6" fmla="*/ 1 w 65"/>
                      <a:gd name="T7" fmla="*/ 0 h 35"/>
                      <a:gd name="T8" fmla="*/ 0 w 65"/>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28" name="Freeform 793"/>
                  <p:cNvSpPr>
                    <a:spLocks/>
                  </p:cNvSpPr>
                  <p:nvPr/>
                </p:nvSpPr>
                <p:spPr bwMode="auto">
                  <a:xfrm>
                    <a:off x="1013" y="3644"/>
                    <a:ext cx="33" cy="10"/>
                  </a:xfrm>
                  <a:custGeom>
                    <a:avLst/>
                    <a:gdLst>
                      <a:gd name="T0" fmla="*/ 0 w 66"/>
                      <a:gd name="T1" fmla="*/ 0 h 28"/>
                      <a:gd name="T2" fmla="*/ 1 w 66"/>
                      <a:gd name="T3" fmla="*/ 0 h 28"/>
                      <a:gd name="T4" fmla="*/ 2 w 66"/>
                      <a:gd name="T5" fmla="*/ 0 h 28"/>
                      <a:gd name="T6" fmla="*/ 3 w 66"/>
                      <a:gd name="T7" fmla="*/ 0 h 28"/>
                      <a:gd name="T8" fmla="*/ 0 w 66"/>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514" name="Group 794"/>
                <p:cNvGrpSpPr>
                  <a:grpSpLocks/>
                </p:cNvGrpSpPr>
                <p:nvPr/>
              </p:nvGrpSpPr>
              <p:grpSpPr bwMode="auto">
                <a:xfrm>
                  <a:off x="1014" y="3645"/>
                  <a:ext cx="44" cy="23"/>
                  <a:chOff x="1014" y="3645"/>
                  <a:chExt cx="44" cy="23"/>
                </a:xfrm>
              </p:grpSpPr>
              <p:sp>
                <p:nvSpPr>
                  <p:cNvPr id="412523" name="Freeform 795"/>
                  <p:cNvSpPr>
                    <a:spLocks/>
                  </p:cNvSpPr>
                  <p:nvPr/>
                </p:nvSpPr>
                <p:spPr bwMode="auto">
                  <a:xfrm>
                    <a:off x="1014" y="3645"/>
                    <a:ext cx="19" cy="23"/>
                  </a:xfrm>
                  <a:custGeom>
                    <a:avLst/>
                    <a:gdLst>
                      <a:gd name="T0" fmla="*/ 0 w 40"/>
                      <a:gd name="T1" fmla="*/ 0 h 68"/>
                      <a:gd name="T2" fmla="*/ 0 w 40"/>
                      <a:gd name="T3" fmla="*/ 0 h 68"/>
                      <a:gd name="T4" fmla="*/ 0 w 40"/>
                      <a:gd name="T5" fmla="*/ 0 h 68"/>
                      <a:gd name="T6" fmla="*/ 1 w 40"/>
                      <a:gd name="T7" fmla="*/ 0 h 68"/>
                      <a:gd name="T8" fmla="*/ 0 w 40"/>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24" name="Freeform 796"/>
                  <p:cNvSpPr>
                    <a:spLocks/>
                  </p:cNvSpPr>
                  <p:nvPr/>
                </p:nvSpPr>
                <p:spPr bwMode="auto">
                  <a:xfrm>
                    <a:off x="1021" y="3646"/>
                    <a:ext cx="32" cy="11"/>
                  </a:xfrm>
                  <a:custGeom>
                    <a:avLst/>
                    <a:gdLst>
                      <a:gd name="T0" fmla="*/ 0 w 63"/>
                      <a:gd name="T1" fmla="*/ 0 h 33"/>
                      <a:gd name="T2" fmla="*/ 2 w 63"/>
                      <a:gd name="T3" fmla="*/ 0 h 33"/>
                      <a:gd name="T4" fmla="*/ 2 w 63"/>
                      <a:gd name="T5" fmla="*/ 0 h 33"/>
                      <a:gd name="T6" fmla="*/ 1 w 63"/>
                      <a:gd name="T7" fmla="*/ 0 h 33"/>
                      <a:gd name="T8" fmla="*/ 0 w 63"/>
                      <a:gd name="T9" fmla="*/ 0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25" name="Freeform 797"/>
                  <p:cNvSpPr>
                    <a:spLocks/>
                  </p:cNvSpPr>
                  <p:nvPr/>
                </p:nvSpPr>
                <p:spPr bwMode="auto">
                  <a:xfrm>
                    <a:off x="1026" y="3658"/>
                    <a:ext cx="32" cy="10"/>
                  </a:xfrm>
                  <a:custGeom>
                    <a:avLst/>
                    <a:gdLst>
                      <a:gd name="T0" fmla="*/ 0 w 65"/>
                      <a:gd name="T1" fmla="*/ 0 h 30"/>
                      <a:gd name="T2" fmla="*/ 0 w 65"/>
                      <a:gd name="T3" fmla="*/ 0 h 30"/>
                      <a:gd name="T4" fmla="*/ 1 w 65"/>
                      <a:gd name="T5" fmla="*/ 0 h 30"/>
                      <a:gd name="T6" fmla="*/ 2 w 65"/>
                      <a:gd name="T7" fmla="*/ 0 h 30"/>
                      <a:gd name="T8" fmla="*/ 0 w 65"/>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515" name="Group 798"/>
                <p:cNvGrpSpPr>
                  <a:grpSpLocks/>
                </p:cNvGrpSpPr>
                <p:nvPr/>
              </p:nvGrpSpPr>
              <p:grpSpPr bwMode="auto">
                <a:xfrm>
                  <a:off x="1027" y="3659"/>
                  <a:ext cx="45" cy="23"/>
                  <a:chOff x="1027" y="3659"/>
                  <a:chExt cx="45" cy="23"/>
                </a:xfrm>
              </p:grpSpPr>
              <p:sp>
                <p:nvSpPr>
                  <p:cNvPr id="412520" name="Freeform 799"/>
                  <p:cNvSpPr>
                    <a:spLocks/>
                  </p:cNvSpPr>
                  <p:nvPr/>
                </p:nvSpPr>
                <p:spPr bwMode="auto">
                  <a:xfrm>
                    <a:off x="1027" y="3659"/>
                    <a:ext cx="20" cy="23"/>
                  </a:xfrm>
                  <a:custGeom>
                    <a:avLst/>
                    <a:gdLst>
                      <a:gd name="T0" fmla="*/ 1 w 39"/>
                      <a:gd name="T1" fmla="*/ 0 h 70"/>
                      <a:gd name="T2" fmla="*/ 0 w 39"/>
                      <a:gd name="T3" fmla="*/ 0 h 70"/>
                      <a:gd name="T4" fmla="*/ 1 w 39"/>
                      <a:gd name="T5" fmla="*/ 0 h 70"/>
                      <a:gd name="T6" fmla="*/ 2 w 39"/>
                      <a:gd name="T7" fmla="*/ 0 h 70"/>
                      <a:gd name="T8" fmla="*/ 1 w 39"/>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21" name="Freeform 800"/>
                  <p:cNvSpPr>
                    <a:spLocks/>
                  </p:cNvSpPr>
                  <p:nvPr/>
                </p:nvSpPr>
                <p:spPr bwMode="auto">
                  <a:xfrm>
                    <a:off x="1033" y="3659"/>
                    <a:ext cx="33" cy="11"/>
                  </a:xfrm>
                  <a:custGeom>
                    <a:avLst/>
                    <a:gdLst>
                      <a:gd name="T0" fmla="*/ 0 w 64"/>
                      <a:gd name="T1" fmla="*/ 0 h 34"/>
                      <a:gd name="T2" fmla="*/ 2 w 64"/>
                      <a:gd name="T3" fmla="*/ 0 h 34"/>
                      <a:gd name="T4" fmla="*/ 3 w 64"/>
                      <a:gd name="T5" fmla="*/ 0 h 34"/>
                      <a:gd name="T6" fmla="*/ 1 w 64"/>
                      <a:gd name="T7" fmla="*/ 0 h 34"/>
                      <a:gd name="T8" fmla="*/ 0 w 64"/>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22" name="Freeform 801"/>
                  <p:cNvSpPr>
                    <a:spLocks/>
                  </p:cNvSpPr>
                  <p:nvPr/>
                </p:nvSpPr>
                <p:spPr bwMode="auto">
                  <a:xfrm>
                    <a:off x="1039" y="3671"/>
                    <a:ext cx="33" cy="10"/>
                  </a:xfrm>
                  <a:custGeom>
                    <a:avLst/>
                    <a:gdLst>
                      <a:gd name="T0" fmla="*/ 0 w 66"/>
                      <a:gd name="T1" fmla="*/ 0 h 30"/>
                      <a:gd name="T2" fmla="*/ 1 w 66"/>
                      <a:gd name="T3" fmla="*/ 0 h 30"/>
                      <a:gd name="T4" fmla="*/ 2 w 66"/>
                      <a:gd name="T5" fmla="*/ 0 h 30"/>
                      <a:gd name="T6" fmla="*/ 3 w 66"/>
                      <a:gd name="T7" fmla="*/ 0 h 30"/>
                      <a:gd name="T8" fmla="*/ 0 w 66"/>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516" name="Group 802"/>
                <p:cNvGrpSpPr>
                  <a:grpSpLocks/>
                </p:cNvGrpSpPr>
                <p:nvPr/>
              </p:nvGrpSpPr>
              <p:grpSpPr bwMode="auto">
                <a:xfrm>
                  <a:off x="1040" y="3672"/>
                  <a:ext cx="45" cy="23"/>
                  <a:chOff x="1040" y="3672"/>
                  <a:chExt cx="45" cy="23"/>
                </a:xfrm>
              </p:grpSpPr>
              <p:sp>
                <p:nvSpPr>
                  <p:cNvPr id="412517" name="Freeform 803"/>
                  <p:cNvSpPr>
                    <a:spLocks/>
                  </p:cNvSpPr>
                  <p:nvPr/>
                </p:nvSpPr>
                <p:spPr bwMode="auto">
                  <a:xfrm>
                    <a:off x="1040" y="3672"/>
                    <a:ext cx="20" cy="23"/>
                  </a:xfrm>
                  <a:custGeom>
                    <a:avLst/>
                    <a:gdLst>
                      <a:gd name="T0" fmla="*/ 0 w 41"/>
                      <a:gd name="T1" fmla="*/ 0 h 70"/>
                      <a:gd name="T2" fmla="*/ 0 w 41"/>
                      <a:gd name="T3" fmla="*/ 0 h 70"/>
                      <a:gd name="T4" fmla="*/ 0 w 41"/>
                      <a:gd name="T5" fmla="*/ 0 h 70"/>
                      <a:gd name="T6" fmla="*/ 1 w 41"/>
                      <a:gd name="T7" fmla="*/ 0 h 70"/>
                      <a:gd name="T8" fmla="*/ 0 w 41"/>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18" name="Freeform 804"/>
                  <p:cNvSpPr>
                    <a:spLocks/>
                  </p:cNvSpPr>
                  <p:nvPr/>
                </p:nvSpPr>
                <p:spPr bwMode="auto">
                  <a:xfrm>
                    <a:off x="1047" y="3672"/>
                    <a:ext cx="32" cy="12"/>
                  </a:xfrm>
                  <a:custGeom>
                    <a:avLst/>
                    <a:gdLst>
                      <a:gd name="T0" fmla="*/ 0 w 65"/>
                      <a:gd name="T1" fmla="*/ 0 h 34"/>
                      <a:gd name="T2" fmla="*/ 1 w 65"/>
                      <a:gd name="T3" fmla="*/ 0 h 34"/>
                      <a:gd name="T4" fmla="*/ 2 w 65"/>
                      <a:gd name="T5" fmla="*/ 0 h 34"/>
                      <a:gd name="T6" fmla="*/ 0 w 65"/>
                      <a:gd name="T7" fmla="*/ 0 h 34"/>
                      <a:gd name="T8" fmla="*/ 0 w 65"/>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19" name="Freeform 805"/>
                  <p:cNvSpPr>
                    <a:spLocks/>
                  </p:cNvSpPr>
                  <p:nvPr/>
                </p:nvSpPr>
                <p:spPr bwMode="auto">
                  <a:xfrm>
                    <a:off x="1053" y="3685"/>
                    <a:ext cx="32" cy="9"/>
                  </a:xfrm>
                  <a:custGeom>
                    <a:avLst/>
                    <a:gdLst>
                      <a:gd name="T0" fmla="*/ 0 w 66"/>
                      <a:gd name="T1" fmla="*/ 0 h 28"/>
                      <a:gd name="T2" fmla="*/ 0 w 66"/>
                      <a:gd name="T3" fmla="*/ 0 h 28"/>
                      <a:gd name="T4" fmla="*/ 1 w 66"/>
                      <a:gd name="T5" fmla="*/ 0 h 28"/>
                      <a:gd name="T6" fmla="*/ 2 w 66"/>
                      <a:gd name="T7" fmla="*/ 0 h 28"/>
                      <a:gd name="T8" fmla="*/ 0 w 66"/>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2431" name="Group 806"/>
              <p:cNvGrpSpPr>
                <a:grpSpLocks/>
              </p:cNvGrpSpPr>
              <p:nvPr/>
            </p:nvGrpSpPr>
            <p:grpSpPr bwMode="auto">
              <a:xfrm>
                <a:off x="1054" y="3685"/>
                <a:ext cx="45" cy="23"/>
                <a:chOff x="1054" y="3685"/>
                <a:chExt cx="45" cy="23"/>
              </a:xfrm>
            </p:grpSpPr>
            <p:sp>
              <p:nvSpPr>
                <p:cNvPr id="412510" name="Freeform 807"/>
                <p:cNvSpPr>
                  <a:spLocks/>
                </p:cNvSpPr>
                <p:nvPr/>
              </p:nvSpPr>
              <p:spPr bwMode="auto">
                <a:xfrm>
                  <a:off x="1054" y="3685"/>
                  <a:ext cx="20" cy="23"/>
                </a:xfrm>
                <a:custGeom>
                  <a:avLst/>
                  <a:gdLst>
                    <a:gd name="T0" fmla="*/ 1 w 39"/>
                    <a:gd name="T1" fmla="*/ 0 h 70"/>
                    <a:gd name="T2" fmla="*/ 0 w 39"/>
                    <a:gd name="T3" fmla="*/ 0 h 70"/>
                    <a:gd name="T4" fmla="*/ 1 w 39"/>
                    <a:gd name="T5" fmla="*/ 0 h 70"/>
                    <a:gd name="T6" fmla="*/ 2 w 39"/>
                    <a:gd name="T7" fmla="*/ 0 h 70"/>
                    <a:gd name="T8" fmla="*/ 1 w 39"/>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11" name="Freeform 808"/>
                <p:cNvSpPr>
                  <a:spLocks/>
                </p:cNvSpPr>
                <p:nvPr/>
              </p:nvSpPr>
              <p:spPr bwMode="auto">
                <a:xfrm>
                  <a:off x="1061" y="3685"/>
                  <a:ext cx="32" cy="12"/>
                </a:xfrm>
                <a:custGeom>
                  <a:avLst/>
                  <a:gdLst>
                    <a:gd name="T0" fmla="*/ 0 w 63"/>
                    <a:gd name="T1" fmla="*/ 0 h 35"/>
                    <a:gd name="T2" fmla="*/ 2 w 63"/>
                    <a:gd name="T3" fmla="*/ 0 h 35"/>
                    <a:gd name="T4" fmla="*/ 2 w 63"/>
                    <a:gd name="T5" fmla="*/ 0 h 35"/>
                    <a:gd name="T6" fmla="*/ 1 w 63"/>
                    <a:gd name="T7" fmla="*/ 0 h 35"/>
                    <a:gd name="T8" fmla="*/ 0 w 63"/>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12" name="Freeform 809"/>
                <p:cNvSpPr>
                  <a:spLocks/>
                </p:cNvSpPr>
                <p:nvPr/>
              </p:nvSpPr>
              <p:spPr bwMode="auto">
                <a:xfrm>
                  <a:off x="1066" y="3697"/>
                  <a:ext cx="33" cy="10"/>
                </a:xfrm>
                <a:custGeom>
                  <a:avLst/>
                  <a:gdLst>
                    <a:gd name="T0" fmla="*/ 0 w 64"/>
                    <a:gd name="T1" fmla="*/ 0 h 30"/>
                    <a:gd name="T2" fmla="*/ 1 w 64"/>
                    <a:gd name="T3" fmla="*/ 0 h 30"/>
                    <a:gd name="T4" fmla="*/ 2 w 64"/>
                    <a:gd name="T5" fmla="*/ 0 h 30"/>
                    <a:gd name="T6" fmla="*/ 3 w 64"/>
                    <a:gd name="T7" fmla="*/ 0 h 30"/>
                    <a:gd name="T8" fmla="*/ 0 w 64"/>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432" name="Group 810"/>
              <p:cNvGrpSpPr>
                <a:grpSpLocks/>
              </p:cNvGrpSpPr>
              <p:nvPr/>
            </p:nvGrpSpPr>
            <p:grpSpPr bwMode="auto">
              <a:xfrm>
                <a:off x="1067" y="3698"/>
                <a:ext cx="45" cy="23"/>
                <a:chOff x="1067" y="3698"/>
                <a:chExt cx="45" cy="23"/>
              </a:xfrm>
            </p:grpSpPr>
            <p:sp>
              <p:nvSpPr>
                <p:cNvPr id="412507" name="Freeform 811"/>
                <p:cNvSpPr>
                  <a:spLocks/>
                </p:cNvSpPr>
                <p:nvPr/>
              </p:nvSpPr>
              <p:spPr bwMode="auto">
                <a:xfrm>
                  <a:off x="1067" y="3698"/>
                  <a:ext cx="20" cy="23"/>
                </a:xfrm>
                <a:custGeom>
                  <a:avLst/>
                  <a:gdLst>
                    <a:gd name="T0" fmla="*/ 1 w 39"/>
                    <a:gd name="T1" fmla="*/ 0 h 69"/>
                    <a:gd name="T2" fmla="*/ 0 w 39"/>
                    <a:gd name="T3" fmla="*/ 0 h 69"/>
                    <a:gd name="T4" fmla="*/ 1 w 39"/>
                    <a:gd name="T5" fmla="*/ 0 h 69"/>
                    <a:gd name="T6" fmla="*/ 2 w 39"/>
                    <a:gd name="T7" fmla="*/ 0 h 69"/>
                    <a:gd name="T8" fmla="*/ 1 w 39"/>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08" name="Freeform 812"/>
                <p:cNvSpPr>
                  <a:spLocks/>
                </p:cNvSpPr>
                <p:nvPr/>
              </p:nvSpPr>
              <p:spPr bwMode="auto">
                <a:xfrm>
                  <a:off x="1074" y="3699"/>
                  <a:ext cx="32" cy="11"/>
                </a:xfrm>
                <a:custGeom>
                  <a:avLst/>
                  <a:gdLst>
                    <a:gd name="T0" fmla="*/ 0 w 64"/>
                    <a:gd name="T1" fmla="*/ 0 h 34"/>
                    <a:gd name="T2" fmla="*/ 2 w 64"/>
                    <a:gd name="T3" fmla="*/ 0 h 34"/>
                    <a:gd name="T4" fmla="*/ 2 w 64"/>
                    <a:gd name="T5" fmla="*/ 0 h 34"/>
                    <a:gd name="T6" fmla="*/ 1 w 64"/>
                    <a:gd name="T7" fmla="*/ 0 h 34"/>
                    <a:gd name="T8" fmla="*/ 0 w 64"/>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09" name="Freeform 813"/>
                <p:cNvSpPr>
                  <a:spLocks/>
                </p:cNvSpPr>
                <p:nvPr/>
              </p:nvSpPr>
              <p:spPr bwMode="auto">
                <a:xfrm>
                  <a:off x="1079" y="3711"/>
                  <a:ext cx="33" cy="10"/>
                </a:xfrm>
                <a:custGeom>
                  <a:avLst/>
                  <a:gdLst>
                    <a:gd name="T0" fmla="*/ 0 w 65"/>
                    <a:gd name="T1" fmla="*/ 0 h 30"/>
                    <a:gd name="T2" fmla="*/ 1 w 65"/>
                    <a:gd name="T3" fmla="*/ 0 h 30"/>
                    <a:gd name="T4" fmla="*/ 2 w 65"/>
                    <a:gd name="T5" fmla="*/ 0 h 30"/>
                    <a:gd name="T6" fmla="*/ 3 w 65"/>
                    <a:gd name="T7" fmla="*/ 0 h 30"/>
                    <a:gd name="T8" fmla="*/ 0 w 65"/>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433" name="Group 814"/>
              <p:cNvGrpSpPr>
                <a:grpSpLocks/>
              </p:cNvGrpSpPr>
              <p:nvPr/>
            </p:nvGrpSpPr>
            <p:grpSpPr bwMode="auto">
              <a:xfrm>
                <a:off x="1079" y="3712"/>
                <a:ext cx="44" cy="23"/>
                <a:chOff x="1079" y="3712"/>
                <a:chExt cx="44" cy="23"/>
              </a:xfrm>
            </p:grpSpPr>
            <p:sp>
              <p:nvSpPr>
                <p:cNvPr id="412504" name="Freeform 815"/>
                <p:cNvSpPr>
                  <a:spLocks/>
                </p:cNvSpPr>
                <p:nvPr/>
              </p:nvSpPr>
              <p:spPr bwMode="auto">
                <a:xfrm>
                  <a:off x="1079" y="3712"/>
                  <a:ext cx="21" cy="23"/>
                </a:xfrm>
                <a:custGeom>
                  <a:avLst/>
                  <a:gdLst>
                    <a:gd name="T0" fmla="*/ 1 w 41"/>
                    <a:gd name="T1" fmla="*/ 0 h 68"/>
                    <a:gd name="T2" fmla="*/ 0 w 41"/>
                    <a:gd name="T3" fmla="*/ 0 h 68"/>
                    <a:gd name="T4" fmla="*/ 1 w 41"/>
                    <a:gd name="T5" fmla="*/ 0 h 68"/>
                    <a:gd name="T6" fmla="*/ 2 w 41"/>
                    <a:gd name="T7" fmla="*/ 0 h 68"/>
                    <a:gd name="T8" fmla="*/ 1 w 41"/>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05" name="Freeform 816"/>
                <p:cNvSpPr>
                  <a:spLocks/>
                </p:cNvSpPr>
                <p:nvPr/>
              </p:nvSpPr>
              <p:spPr bwMode="auto">
                <a:xfrm>
                  <a:off x="1087" y="3713"/>
                  <a:ext cx="31" cy="10"/>
                </a:xfrm>
                <a:custGeom>
                  <a:avLst/>
                  <a:gdLst>
                    <a:gd name="T0" fmla="*/ 0 w 63"/>
                    <a:gd name="T1" fmla="*/ 0 h 32"/>
                    <a:gd name="T2" fmla="*/ 1 w 63"/>
                    <a:gd name="T3" fmla="*/ 0 h 32"/>
                    <a:gd name="T4" fmla="*/ 1 w 63"/>
                    <a:gd name="T5" fmla="*/ 0 h 32"/>
                    <a:gd name="T6" fmla="*/ 0 w 63"/>
                    <a:gd name="T7" fmla="*/ 0 h 32"/>
                    <a:gd name="T8" fmla="*/ 0 w 63"/>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06" name="Freeform 817"/>
                <p:cNvSpPr>
                  <a:spLocks/>
                </p:cNvSpPr>
                <p:nvPr/>
              </p:nvSpPr>
              <p:spPr bwMode="auto">
                <a:xfrm>
                  <a:off x="1092" y="3724"/>
                  <a:ext cx="31" cy="11"/>
                </a:xfrm>
                <a:custGeom>
                  <a:avLst/>
                  <a:gdLst>
                    <a:gd name="T0" fmla="*/ 0 w 63"/>
                    <a:gd name="T1" fmla="*/ 0 h 31"/>
                    <a:gd name="T2" fmla="*/ 0 w 63"/>
                    <a:gd name="T3" fmla="*/ 0 h 31"/>
                    <a:gd name="T4" fmla="*/ 1 w 63"/>
                    <a:gd name="T5" fmla="*/ 0 h 31"/>
                    <a:gd name="T6" fmla="*/ 1 w 63"/>
                    <a:gd name="T7" fmla="*/ 0 h 31"/>
                    <a:gd name="T8" fmla="*/ 0 w 63"/>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434" name="Group 818"/>
              <p:cNvGrpSpPr>
                <a:grpSpLocks/>
              </p:cNvGrpSpPr>
              <p:nvPr/>
            </p:nvGrpSpPr>
            <p:grpSpPr bwMode="auto">
              <a:xfrm>
                <a:off x="1093" y="3725"/>
                <a:ext cx="45" cy="23"/>
                <a:chOff x="1093" y="3725"/>
                <a:chExt cx="45" cy="23"/>
              </a:xfrm>
            </p:grpSpPr>
            <p:sp>
              <p:nvSpPr>
                <p:cNvPr id="412501" name="Freeform 819"/>
                <p:cNvSpPr>
                  <a:spLocks/>
                </p:cNvSpPr>
                <p:nvPr/>
              </p:nvSpPr>
              <p:spPr bwMode="auto">
                <a:xfrm>
                  <a:off x="1093" y="3725"/>
                  <a:ext cx="20" cy="23"/>
                </a:xfrm>
                <a:custGeom>
                  <a:avLst/>
                  <a:gdLst>
                    <a:gd name="T0" fmla="*/ 1 w 40"/>
                    <a:gd name="T1" fmla="*/ 0 h 68"/>
                    <a:gd name="T2" fmla="*/ 0 w 40"/>
                    <a:gd name="T3" fmla="*/ 0 h 68"/>
                    <a:gd name="T4" fmla="*/ 1 w 40"/>
                    <a:gd name="T5" fmla="*/ 0 h 68"/>
                    <a:gd name="T6" fmla="*/ 2 w 40"/>
                    <a:gd name="T7" fmla="*/ 0 h 68"/>
                    <a:gd name="T8" fmla="*/ 1 w 40"/>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02" name="Freeform 820"/>
                <p:cNvSpPr>
                  <a:spLocks/>
                </p:cNvSpPr>
                <p:nvPr/>
              </p:nvSpPr>
              <p:spPr bwMode="auto">
                <a:xfrm>
                  <a:off x="1100" y="3726"/>
                  <a:ext cx="32" cy="11"/>
                </a:xfrm>
                <a:custGeom>
                  <a:avLst/>
                  <a:gdLst>
                    <a:gd name="T0" fmla="*/ 0 w 64"/>
                    <a:gd name="T1" fmla="*/ 0 h 34"/>
                    <a:gd name="T2" fmla="*/ 2 w 64"/>
                    <a:gd name="T3" fmla="*/ 0 h 34"/>
                    <a:gd name="T4" fmla="*/ 2 w 64"/>
                    <a:gd name="T5" fmla="*/ 0 h 34"/>
                    <a:gd name="T6" fmla="*/ 1 w 64"/>
                    <a:gd name="T7" fmla="*/ 0 h 34"/>
                    <a:gd name="T8" fmla="*/ 0 w 64"/>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03" name="Freeform 821"/>
                <p:cNvSpPr>
                  <a:spLocks/>
                </p:cNvSpPr>
                <p:nvPr/>
              </p:nvSpPr>
              <p:spPr bwMode="auto">
                <a:xfrm>
                  <a:off x="1106" y="3738"/>
                  <a:ext cx="32" cy="9"/>
                </a:xfrm>
                <a:custGeom>
                  <a:avLst/>
                  <a:gdLst>
                    <a:gd name="T0" fmla="*/ 0 w 65"/>
                    <a:gd name="T1" fmla="*/ 0 h 28"/>
                    <a:gd name="T2" fmla="*/ 0 w 65"/>
                    <a:gd name="T3" fmla="*/ 0 h 28"/>
                    <a:gd name="T4" fmla="*/ 1 w 65"/>
                    <a:gd name="T5" fmla="*/ 0 h 28"/>
                    <a:gd name="T6" fmla="*/ 2 w 65"/>
                    <a:gd name="T7" fmla="*/ 0 h 28"/>
                    <a:gd name="T8" fmla="*/ 0 w 65"/>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435" name="Group 822"/>
              <p:cNvGrpSpPr>
                <a:grpSpLocks/>
              </p:cNvGrpSpPr>
              <p:nvPr/>
            </p:nvGrpSpPr>
            <p:grpSpPr bwMode="auto">
              <a:xfrm>
                <a:off x="1108" y="3739"/>
                <a:ext cx="44" cy="23"/>
                <a:chOff x="1108" y="3739"/>
                <a:chExt cx="44" cy="23"/>
              </a:xfrm>
            </p:grpSpPr>
            <p:sp>
              <p:nvSpPr>
                <p:cNvPr id="412498" name="Freeform 823"/>
                <p:cNvSpPr>
                  <a:spLocks/>
                </p:cNvSpPr>
                <p:nvPr/>
              </p:nvSpPr>
              <p:spPr bwMode="auto">
                <a:xfrm>
                  <a:off x="1108" y="3739"/>
                  <a:ext cx="19" cy="23"/>
                </a:xfrm>
                <a:custGeom>
                  <a:avLst/>
                  <a:gdLst>
                    <a:gd name="T0" fmla="*/ 0 w 40"/>
                    <a:gd name="T1" fmla="*/ 0 h 69"/>
                    <a:gd name="T2" fmla="*/ 0 w 40"/>
                    <a:gd name="T3" fmla="*/ 0 h 69"/>
                    <a:gd name="T4" fmla="*/ 0 w 40"/>
                    <a:gd name="T5" fmla="*/ 0 h 69"/>
                    <a:gd name="T6" fmla="*/ 1 w 40"/>
                    <a:gd name="T7" fmla="*/ 0 h 69"/>
                    <a:gd name="T8" fmla="*/ 0 w 40"/>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499" name="Freeform 824"/>
                <p:cNvSpPr>
                  <a:spLocks/>
                </p:cNvSpPr>
                <p:nvPr/>
              </p:nvSpPr>
              <p:spPr bwMode="auto">
                <a:xfrm>
                  <a:off x="1114" y="3740"/>
                  <a:ext cx="32" cy="11"/>
                </a:xfrm>
                <a:custGeom>
                  <a:avLst/>
                  <a:gdLst>
                    <a:gd name="T0" fmla="*/ 0 w 64"/>
                    <a:gd name="T1" fmla="*/ 0 h 35"/>
                    <a:gd name="T2" fmla="*/ 2 w 64"/>
                    <a:gd name="T3" fmla="*/ 0 h 35"/>
                    <a:gd name="T4" fmla="*/ 2 w 64"/>
                    <a:gd name="T5" fmla="*/ 0 h 35"/>
                    <a:gd name="T6" fmla="*/ 1 w 64"/>
                    <a:gd name="T7" fmla="*/ 0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500" name="Freeform 825"/>
                <p:cNvSpPr>
                  <a:spLocks/>
                </p:cNvSpPr>
                <p:nvPr/>
              </p:nvSpPr>
              <p:spPr bwMode="auto">
                <a:xfrm>
                  <a:off x="1120" y="3752"/>
                  <a:ext cx="32" cy="10"/>
                </a:xfrm>
                <a:custGeom>
                  <a:avLst/>
                  <a:gdLst>
                    <a:gd name="T0" fmla="*/ 0 w 66"/>
                    <a:gd name="T1" fmla="*/ 0 h 30"/>
                    <a:gd name="T2" fmla="*/ 0 w 66"/>
                    <a:gd name="T3" fmla="*/ 0 h 30"/>
                    <a:gd name="T4" fmla="*/ 1 w 66"/>
                    <a:gd name="T5" fmla="*/ 0 h 30"/>
                    <a:gd name="T6" fmla="*/ 2 w 66"/>
                    <a:gd name="T7" fmla="*/ 0 h 30"/>
                    <a:gd name="T8" fmla="*/ 0 w 66"/>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436" name="Group 826"/>
              <p:cNvGrpSpPr>
                <a:grpSpLocks/>
              </p:cNvGrpSpPr>
              <p:nvPr/>
            </p:nvGrpSpPr>
            <p:grpSpPr bwMode="auto">
              <a:xfrm>
                <a:off x="1121" y="3753"/>
                <a:ext cx="45" cy="23"/>
                <a:chOff x="1121" y="3753"/>
                <a:chExt cx="45" cy="23"/>
              </a:xfrm>
            </p:grpSpPr>
            <p:sp>
              <p:nvSpPr>
                <p:cNvPr id="412495" name="Freeform 827"/>
                <p:cNvSpPr>
                  <a:spLocks/>
                </p:cNvSpPr>
                <p:nvPr/>
              </p:nvSpPr>
              <p:spPr bwMode="auto">
                <a:xfrm>
                  <a:off x="1121" y="3753"/>
                  <a:ext cx="20" cy="23"/>
                </a:xfrm>
                <a:custGeom>
                  <a:avLst/>
                  <a:gdLst>
                    <a:gd name="T0" fmla="*/ 1 w 39"/>
                    <a:gd name="T1" fmla="*/ 0 h 68"/>
                    <a:gd name="T2" fmla="*/ 0 w 39"/>
                    <a:gd name="T3" fmla="*/ 0 h 68"/>
                    <a:gd name="T4" fmla="*/ 1 w 39"/>
                    <a:gd name="T5" fmla="*/ 0 h 68"/>
                    <a:gd name="T6" fmla="*/ 2 w 39"/>
                    <a:gd name="T7" fmla="*/ 0 h 68"/>
                    <a:gd name="T8" fmla="*/ 1 w 3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496" name="Freeform 828"/>
                <p:cNvSpPr>
                  <a:spLocks/>
                </p:cNvSpPr>
                <p:nvPr/>
              </p:nvSpPr>
              <p:spPr bwMode="auto">
                <a:xfrm>
                  <a:off x="1127" y="3753"/>
                  <a:ext cx="33" cy="12"/>
                </a:xfrm>
                <a:custGeom>
                  <a:avLst/>
                  <a:gdLst>
                    <a:gd name="T0" fmla="*/ 0 w 64"/>
                    <a:gd name="T1" fmla="*/ 0 h 35"/>
                    <a:gd name="T2" fmla="*/ 2 w 64"/>
                    <a:gd name="T3" fmla="*/ 0 h 35"/>
                    <a:gd name="T4" fmla="*/ 3 w 64"/>
                    <a:gd name="T5" fmla="*/ 0 h 35"/>
                    <a:gd name="T6" fmla="*/ 1 w 64"/>
                    <a:gd name="T7" fmla="*/ 0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497" name="Freeform 829"/>
                <p:cNvSpPr>
                  <a:spLocks/>
                </p:cNvSpPr>
                <p:nvPr/>
              </p:nvSpPr>
              <p:spPr bwMode="auto">
                <a:xfrm>
                  <a:off x="1133" y="3766"/>
                  <a:ext cx="33" cy="9"/>
                </a:xfrm>
                <a:custGeom>
                  <a:avLst/>
                  <a:gdLst>
                    <a:gd name="T0" fmla="*/ 0 w 66"/>
                    <a:gd name="T1" fmla="*/ 0 h 29"/>
                    <a:gd name="T2" fmla="*/ 1 w 66"/>
                    <a:gd name="T3" fmla="*/ 0 h 29"/>
                    <a:gd name="T4" fmla="*/ 2 w 66"/>
                    <a:gd name="T5" fmla="*/ 0 h 29"/>
                    <a:gd name="T6" fmla="*/ 3 w 66"/>
                    <a:gd name="T7" fmla="*/ 0 h 29"/>
                    <a:gd name="T8" fmla="*/ 0 w 66"/>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437" name="Group 830"/>
              <p:cNvGrpSpPr>
                <a:grpSpLocks/>
              </p:cNvGrpSpPr>
              <p:nvPr/>
            </p:nvGrpSpPr>
            <p:grpSpPr bwMode="auto">
              <a:xfrm>
                <a:off x="1133" y="3767"/>
                <a:ext cx="44" cy="23"/>
                <a:chOff x="1133" y="3767"/>
                <a:chExt cx="44" cy="23"/>
              </a:xfrm>
            </p:grpSpPr>
            <p:sp>
              <p:nvSpPr>
                <p:cNvPr id="412492" name="Freeform 831"/>
                <p:cNvSpPr>
                  <a:spLocks/>
                </p:cNvSpPr>
                <p:nvPr/>
              </p:nvSpPr>
              <p:spPr bwMode="auto">
                <a:xfrm>
                  <a:off x="1133" y="3767"/>
                  <a:ext cx="20" cy="23"/>
                </a:xfrm>
                <a:custGeom>
                  <a:avLst/>
                  <a:gdLst>
                    <a:gd name="T0" fmla="*/ 1 w 39"/>
                    <a:gd name="T1" fmla="*/ 0 h 69"/>
                    <a:gd name="T2" fmla="*/ 0 w 39"/>
                    <a:gd name="T3" fmla="*/ 0 h 69"/>
                    <a:gd name="T4" fmla="*/ 1 w 39"/>
                    <a:gd name="T5" fmla="*/ 0 h 69"/>
                    <a:gd name="T6" fmla="*/ 2 w 39"/>
                    <a:gd name="T7" fmla="*/ 0 h 69"/>
                    <a:gd name="T8" fmla="*/ 1 w 39"/>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493" name="Freeform 832"/>
                <p:cNvSpPr>
                  <a:spLocks/>
                </p:cNvSpPr>
                <p:nvPr/>
              </p:nvSpPr>
              <p:spPr bwMode="auto">
                <a:xfrm>
                  <a:off x="1140" y="3767"/>
                  <a:ext cx="32" cy="11"/>
                </a:xfrm>
                <a:custGeom>
                  <a:avLst/>
                  <a:gdLst>
                    <a:gd name="T0" fmla="*/ 0 w 64"/>
                    <a:gd name="T1" fmla="*/ 0 h 33"/>
                    <a:gd name="T2" fmla="*/ 2 w 64"/>
                    <a:gd name="T3" fmla="*/ 0 h 33"/>
                    <a:gd name="T4" fmla="*/ 2 w 64"/>
                    <a:gd name="T5" fmla="*/ 0 h 33"/>
                    <a:gd name="T6" fmla="*/ 1 w 64"/>
                    <a:gd name="T7" fmla="*/ 0 h 33"/>
                    <a:gd name="T8" fmla="*/ 0 w 64"/>
                    <a:gd name="T9" fmla="*/ 0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494" name="Freeform 833"/>
                <p:cNvSpPr>
                  <a:spLocks/>
                </p:cNvSpPr>
                <p:nvPr/>
              </p:nvSpPr>
              <p:spPr bwMode="auto">
                <a:xfrm>
                  <a:off x="1146" y="3779"/>
                  <a:ext cx="31" cy="10"/>
                </a:xfrm>
                <a:custGeom>
                  <a:avLst/>
                  <a:gdLst>
                    <a:gd name="T0" fmla="*/ 0 w 63"/>
                    <a:gd name="T1" fmla="*/ 0 h 31"/>
                    <a:gd name="T2" fmla="*/ 0 w 63"/>
                    <a:gd name="T3" fmla="*/ 0 h 31"/>
                    <a:gd name="T4" fmla="*/ 1 w 63"/>
                    <a:gd name="T5" fmla="*/ 0 h 31"/>
                    <a:gd name="T6" fmla="*/ 1 w 63"/>
                    <a:gd name="T7" fmla="*/ 0 h 31"/>
                    <a:gd name="T8" fmla="*/ 0 w 63"/>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sp>
            <p:nvSpPr>
              <p:cNvPr id="412438" name="Freeform 834"/>
              <p:cNvSpPr>
                <a:spLocks/>
              </p:cNvSpPr>
              <p:nvPr/>
            </p:nvSpPr>
            <p:spPr bwMode="auto">
              <a:xfrm>
                <a:off x="972" y="3556"/>
                <a:ext cx="40" cy="12"/>
              </a:xfrm>
              <a:custGeom>
                <a:avLst/>
                <a:gdLst>
                  <a:gd name="T0" fmla="*/ 0 w 79"/>
                  <a:gd name="T1" fmla="*/ 0 h 36"/>
                  <a:gd name="T2" fmla="*/ 1 w 79"/>
                  <a:gd name="T3" fmla="*/ 0 h 36"/>
                  <a:gd name="T4" fmla="*/ 3 w 79"/>
                  <a:gd name="T5" fmla="*/ 0 h 36"/>
                  <a:gd name="T6" fmla="*/ 2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439" name="Freeform 835"/>
              <p:cNvSpPr>
                <a:spLocks/>
              </p:cNvSpPr>
              <p:nvPr/>
            </p:nvSpPr>
            <p:spPr bwMode="auto">
              <a:xfrm>
                <a:off x="993" y="3576"/>
                <a:ext cx="39" cy="12"/>
              </a:xfrm>
              <a:custGeom>
                <a:avLst/>
                <a:gdLst>
                  <a:gd name="T0" fmla="*/ 0 w 79"/>
                  <a:gd name="T1" fmla="*/ 0 h 36"/>
                  <a:gd name="T2" fmla="*/ 0 w 79"/>
                  <a:gd name="T3" fmla="*/ 0 h 36"/>
                  <a:gd name="T4" fmla="*/ 2 w 79"/>
                  <a:gd name="T5" fmla="*/ 0 h 36"/>
                  <a:gd name="T6" fmla="*/ 1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440" name="Freeform 836"/>
              <p:cNvSpPr>
                <a:spLocks/>
              </p:cNvSpPr>
              <p:nvPr/>
            </p:nvSpPr>
            <p:spPr bwMode="auto">
              <a:xfrm>
                <a:off x="1012" y="3594"/>
                <a:ext cx="39" cy="12"/>
              </a:xfrm>
              <a:custGeom>
                <a:avLst/>
                <a:gdLst>
                  <a:gd name="T0" fmla="*/ 0 w 78"/>
                  <a:gd name="T1" fmla="*/ 0 h 36"/>
                  <a:gd name="T2" fmla="*/ 1 w 78"/>
                  <a:gd name="T3" fmla="*/ 0 h 36"/>
                  <a:gd name="T4" fmla="*/ 3 w 78"/>
                  <a:gd name="T5" fmla="*/ 0 h 36"/>
                  <a:gd name="T6" fmla="*/ 2 w 78"/>
                  <a:gd name="T7" fmla="*/ 0 h 36"/>
                  <a:gd name="T8" fmla="*/ 0 w 78"/>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441" name="Freeform 837"/>
              <p:cNvSpPr>
                <a:spLocks/>
              </p:cNvSpPr>
              <p:nvPr/>
            </p:nvSpPr>
            <p:spPr bwMode="auto">
              <a:xfrm>
                <a:off x="1032" y="3613"/>
                <a:ext cx="40" cy="12"/>
              </a:xfrm>
              <a:custGeom>
                <a:avLst/>
                <a:gdLst>
                  <a:gd name="T0" fmla="*/ 0 w 79"/>
                  <a:gd name="T1" fmla="*/ 0 h 36"/>
                  <a:gd name="T2" fmla="*/ 1 w 79"/>
                  <a:gd name="T3" fmla="*/ 0 h 36"/>
                  <a:gd name="T4" fmla="*/ 3 w 79"/>
                  <a:gd name="T5" fmla="*/ 0 h 36"/>
                  <a:gd name="T6" fmla="*/ 2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442" name="Freeform 838"/>
              <p:cNvSpPr>
                <a:spLocks/>
              </p:cNvSpPr>
              <p:nvPr/>
            </p:nvSpPr>
            <p:spPr bwMode="auto">
              <a:xfrm>
                <a:off x="1053" y="3632"/>
                <a:ext cx="39" cy="12"/>
              </a:xfrm>
              <a:custGeom>
                <a:avLst/>
                <a:gdLst>
                  <a:gd name="T0" fmla="*/ 0 w 79"/>
                  <a:gd name="T1" fmla="*/ 0 h 36"/>
                  <a:gd name="T2" fmla="*/ 0 w 79"/>
                  <a:gd name="T3" fmla="*/ 0 h 36"/>
                  <a:gd name="T4" fmla="*/ 2 w 79"/>
                  <a:gd name="T5" fmla="*/ 0 h 36"/>
                  <a:gd name="T6" fmla="*/ 1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443" name="Freeform 839"/>
              <p:cNvSpPr>
                <a:spLocks/>
              </p:cNvSpPr>
              <p:nvPr/>
            </p:nvSpPr>
            <p:spPr bwMode="auto">
              <a:xfrm>
                <a:off x="1074" y="3651"/>
                <a:ext cx="40" cy="12"/>
              </a:xfrm>
              <a:custGeom>
                <a:avLst/>
                <a:gdLst>
                  <a:gd name="T0" fmla="*/ 0 w 79"/>
                  <a:gd name="T1" fmla="*/ 0 h 35"/>
                  <a:gd name="T2" fmla="*/ 1 w 79"/>
                  <a:gd name="T3" fmla="*/ 0 h 35"/>
                  <a:gd name="T4" fmla="*/ 3 w 79"/>
                  <a:gd name="T5" fmla="*/ 0 h 35"/>
                  <a:gd name="T6" fmla="*/ 2 w 79"/>
                  <a:gd name="T7" fmla="*/ 0 h 35"/>
                  <a:gd name="T8" fmla="*/ 0 w 79"/>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444" name="Freeform 840"/>
              <p:cNvSpPr>
                <a:spLocks/>
              </p:cNvSpPr>
              <p:nvPr/>
            </p:nvSpPr>
            <p:spPr bwMode="auto">
              <a:xfrm>
                <a:off x="1095" y="3669"/>
                <a:ext cx="40" cy="12"/>
              </a:xfrm>
              <a:custGeom>
                <a:avLst/>
                <a:gdLst>
                  <a:gd name="T0" fmla="*/ 0 w 80"/>
                  <a:gd name="T1" fmla="*/ 0 h 36"/>
                  <a:gd name="T2" fmla="*/ 1 w 80"/>
                  <a:gd name="T3" fmla="*/ 0 h 36"/>
                  <a:gd name="T4" fmla="*/ 3 w 80"/>
                  <a:gd name="T5" fmla="*/ 0 h 36"/>
                  <a:gd name="T6" fmla="*/ 2 w 80"/>
                  <a:gd name="T7" fmla="*/ 0 h 36"/>
                  <a:gd name="T8" fmla="*/ 0 w 80"/>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445" name="Freeform 841"/>
              <p:cNvSpPr>
                <a:spLocks/>
              </p:cNvSpPr>
              <p:nvPr/>
            </p:nvSpPr>
            <p:spPr bwMode="auto">
              <a:xfrm>
                <a:off x="1115" y="3688"/>
                <a:ext cx="40" cy="12"/>
              </a:xfrm>
              <a:custGeom>
                <a:avLst/>
                <a:gdLst>
                  <a:gd name="T0" fmla="*/ 0 w 80"/>
                  <a:gd name="T1" fmla="*/ 0 h 36"/>
                  <a:gd name="T2" fmla="*/ 1 w 80"/>
                  <a:gd name="T3" fmla="*/ 0 h 36"/>
                  <a:gd name="T4" fmla="*/ 3 w 80"/>
                  <a:gd name="T5" fmla="*/ 0 h 36"/>
                  <a:gd name="T6" fmla="*/ 2 w 80"/>
                  <a:gd name="T7" fmla="*/ 0 h 36"/>
                  <a:gd name="T8" fmla="*/ 0 w 80"/>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446" name="Freeform 842"/>
              <p:cNvSpPr>
                <a:spLocks/>
              </p:cNvSpPr>
              <p:nvPr/>
            </p:nvSpPr>
            <p:spPr bwMode="auto">
              <a:xfrm>
                <a:off x="1134" y="3707"/>
                <a:ext cx="39" cy="12"/>
              </a:xfrm>
              <a:custGeom>
                <a:avLst/>
                <a:gdLst>
                  <a:gd name="T0" fmla="*/ 0 w 79"/>
                  <a:gd name="T1" fmla="*/ 0 h 36"/>
                  <a:gd name="T2" fmla="*/ 0 w 79"/>
                  <a:gd name="T3" fmla="*/ 0 h 36"/>
                  <a:gd name="T4" fmla="*/ 2 w 79"/>
                  <a:gd name="T5" fmla="*/ 0 h 36"/>
                  <a:gd name="T6" fmla="*/ 1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447" name="Freeform 843"/>
              <p:cNvSpPr>
                <a:spLocks/>
              </p:cNvSpPr>
              <p:nvPr/>
            </p:nvSpPr>
            <p:spPr bwMode="auto">
              <a:xfrm>
                <a:off x="1154" y="3726"/>
                <a:ext cx="40" cy="12"/>
              </a:xfrm>
              <a:custGeom>
                <a:avLst/>
                <a:gdLst>
                  <a:gd name="T0" fmla="*/ 0 w 80"/>
                  <a:gd name="T1" fmla="*/ 0 h 36"/>
                  <a:gd name="T2" fmla="*/ 1 w 80"/>
                  <a:gd name="T3" fmla="*/ 0 h 36"/>
                  <a:gd name="T4" fmla="*/ 3 w 80"/>
                  <a:gd name="T5" fmla="*/ 0 h 36"/>
                  <a:gd name="T6" fmla="*/ 2 w 80"/>
                  <a:gd name="T7" fmla="*/ 0 h 36"/>
                  <a:gd name="T8" fmla="*/ 0 w 80"/>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448" name="Freeform 844"/>
              <p:cNvSpPr>
                <a:spLocks/>
              </p:cNvSpPr>
              <p:nvPr/>
            </p:nvSpPr>
            <p:spPr bwMode="auto">
              <a:xfrm>
                <a:off x="1175" y="3745"/>
                <a:ext cx="40" cy="12"/>
              </a:xfrm>
              <a:custGeom>
                <a:avLst/>
                <a:gdLst>
                  <a:gd name="T0" fmla="*/ 0 w 81"/>
                  <a:gd name="T1" fmla="*/ 0 h 36"/>
                  <a:gd name="T2" fmla="*/ 0 w 81"/>
                  <a:gd name="T3" fmla="*/ 0 h 36"/>
                  <a:gd name="T4" fmla="*/ 2 w 81"/>
                  <a:gd name="T5" fmla="*/ 0 h 36"/>
                  <a:gd name="T6" fmla="*/ 1 w 81"/>
                  <a:gd name="T7" fmla="*/ 0 h 36"/>
                  <a:gd name="T8" fmla="*/ 0 w 81"/>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nvGrpSpPr>
              <p:cNvPr id="412449" name="Group 845"/>
              <p:cNvGrpSpPr>
                <a:grpSpLocks/>
              </p:cNvGrpSpPr>
              <p:nvPr/>
            </p:nvGrpSpPr>
            <p:grpSpPr bwMode="auto">
              <a:xfrm>
                <a:off x="700" y="3535"/>
                <a:ext cx="49" cy="24"/>
                <a:chOff x="700" y="3535"/>
                <a:chExt cx="49" cy="24"/>
              </a:xfrm>
            </p:grpSpPr>
            <p:sp>
              <p:nvSpPr>
                <p:cNvPr id="412489" name="Freeform 846"/>
                <p:cNvSpPr>
                  <a:spLocks/>
                </p:cNvSpPr>
                <p:nvPr/>
              </p:nvSpPr>
              <p:spPr bwMode="auto">
                <a:xfrm>
                  <a:off x="700" y="3535"/>
                  <a:ext cx="12" cy="24"/>
                </a:xfrm>
                <a:custGeom>
                  <a:avLst/>
                  <a:gdLst>
                    <a:gd name="T0" fmla="*/ 1 w 24"/>
                    <a:gd name="T1" fmla="*/ 0 h 70"/>
                    <a:gd name="T2" fmla="*/ 0 w 24"/>
                    <a:gd name="T3" fmla="*/ 0 h 70"/>
                    <a:gd name="T4" fmla="*/ 1 w 24"/>
                    <a:gd name="T5" fmla="*/ 0 h 70"/>
                    <a:gd name="T6" fmla="*/ 1 w 24"/>
                    <a:gd name="T7" fmla="*/ 0 h 70"/>
                    <a:gd name="T8" fmla="*/ 1 w 24"/>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490" name="Freeform 847"/>
                <p:cNvSpPr>
                  <a:spLocks/>
                </p:cNvSpPr>
                <p:nvPr/>
              </p:nvSpPr>
              <p:spPr bwMode="auto">
                <a:xfrm>
                  <a:off x="705" y="3536"/>
                  <a:ext cx="37" cy="10"/>
                </a:xfrm>
                <a:custGeom>
                  <a:avLst/>
                  <a:gdLst>
                    <a:gd name="T0" fmla="*/ 1 w 73"/>
                    <a:gd name="T1" fmla="*/ 0 h 30"/>
                    <a:gd name="T2" fmla="*/ 2 w 73"/>
                    <a:gd name="T3" fmla="*/ 0 h 30"/>
                    <a:gd name="T4" fmla="*/ 2 w 73"/>
                    <a:gd name="T5" fmla="*/ 0 h 30"/>
                    <a:gd name="T6" fmla="*/ 2 w 73"/>
                    <a:gd name="T7" fmla="*/ 0 h 30"/>
                    <a:gd name="T8" fmla="*/ 3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491" name="Freeform 848"/>
                <p:cNvSpPr>
                  <a:spLocks/>
                </p:cNvSpPr>
                <p:nvPr/>
              </p:nvSpPr>
              <p:spPr bwMode="auto">
                <a:xfrm>
                  <a:off x="708" y="3547"/>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450" name="Group 849"/>
              <p:cNvGrpSpPr>
                <a:grpSpLocks/>
              </p:cNvGrpSpPr>
              <p:nvPr/>
            </p:nvGrpSpPr>
            <p:grpSpPr bwMode="auto">
              <a:xfrm>
                <a:off x="714" y="3551"/>
                <a:ext cx="49" cy="22"/>
                <a:chOff x="714" y="3551"/>
                <a:chExt cx="49" cy="22"/>
              </a:xfrm>
            </p:grpSpPr>
            <p:sp>
              <p:nvSpPr>
                <p:cNvPr id="412486" name="Freeform 850"/>
                <p:cNvSpPr>
                  <a:spLocks/>
                </p:cNvSpPr>
                <p:nvPr/>
              </p:nvSpPr>
              <p:spPr bwMode="auto">
                <a:xfrm>
                  <a:off x="714" y="3551"/>
                  <a:ext cx="12" cy="22"/>
                </a:xfrm>
                <a:custGeom>
                  <a:avLst/>
                  <a:gdLst>
                    <a:gd name="T0" fmla="*/ 1 w 24"/>
                    <a:gd name="T1" fmla="*/ 0 h 67"/>
                    <a:gd name="T2" fmla="*/ 0 w 24"/>
                    <a:gd name="T3" fmla="*/ 0 h 67"/>
                    <a:gd name="T4" fmla="*/ 1 w 24"/>
                    <a:gd name="T5" fmla="*/ 0 h 67"/>
                    <a:gd name="T6" fmla="*/ 1 w 24"/>
                    <a:gd name="T7" fmla="*/ 0 h 67"/>
                    <a:gd name="T8" fmla="*/ 1 w 24"/>
                    <a:gd name="T9" fmla="*/ 0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487" name="Freeform 851"/>
                <p:cNvSpPr>
                  <a:spLocks/>
                </p:cNvSpPr>
                <p:nvPr/>
              </p:nvSpPr>
              <p:spPr bwMode="auto">
                <a:xfrm>
                  <a:off x="719" y="3551"/>
                  <a:ext cx="36" cy="10"/>
                </a:xfrm>
                <a:custGeom>
                  <a:avLst/>
                  <a:gdLst>
                    <a:gd name="T0" fmla="*/ 0 w 74"/>
                    <a:gd name="T1" fmla="*/ 0 h 29"/>
                    <a:gd name="T2" fmla="*/ 1 w 74"/>
                    <a:gd name="T3" fmla="*/ 0 h 29"/>
                    <a:gd name="T4" fmla="*/ 1 w 74"/>
                    <a:gd name="T5" fmla="*/ 0 h 29"/>
                    <a:gd name="T6" fmla="*/ 1 w 74"/>
                    <a:gd name="T7" fmla="*/ 0 h 29"/>
                    <a:gd name="T8" fmla="*/ 2 w 74"/>
                    <a:gd name="T9" fmla="*/ 0 h 29"/>
                    <a:gd name="T10" fmla="*/ 0 w 74"/>
                    <a:gd name="T11" fmla="*/ 0 h 29"/>
                    <a:gd name="T12" fmla="*/ 0 w 74"/>
                    <a:gd name="T13" fmla="*/ 0 h 29"/>
                    <a:gd name="T14" fmla="*/ 0 w 74"/>
                    <a:gd name="T15" fmla="*/ 0 h 29"/>
                    <a:gd name="T16" fmla="*/ 0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488" name="Freeform 852"/>
                <p:cNvSpPr>
                  <a:spLocks/>
                </p:cNvSpPr>
                <p:nvPr/>
              </p:nvSpPr>
              <p:spPr bwMode="auto">
                <a:xfrm>
                  <a:off x="722" y="3562"/>
                  <a:ext cx="41" cy="11"/>
                </a:xfrm>
                <a:custGeom>
                  <a:avLst/>
                  <a:gdLst>
                    <a:gd name="T0" fmla="*/ 0 w 81"/>
                    <a:gd name="T1" fmla="*/ 0 h 35"/>
                    <a:gd name="T2" fmla="*/ 1 w 81"/>
                    <a:gd name="T3" fmla="*/ 0 h 35"/>
                    <a:gd name="T4" fmla="*/ 1 w 81"/>
                    <a:gd name="T5" fmla="*/ 0 h 35"/>
                    <a:gd name="T6" fmla="*/ 1 w 81"/>
                    <a:gd name="T7" fmla="*/ 0 h 35"/>
                    <a:gd name="T8" fmla="*/ 3 w 81"/>
                    <a:gd name="T9" fmla="*/ 0 h 35"/>
                    <a:gd name="T10" fmla="*/ 3 w 81"/>
                    <a:gd name="T11" fmla="*/ 0 h 35"/>
                    <a:gd name="T12" fmla="*/ 0 w 81"/>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451" name="Group 853"/>
              <p:cNvGrpSpPr>
                <a:grpSpLocks/>
              </p:cNvGrpSpPr>
              <p:nvPr/>
            </p:nvGrpSpPr>
            <p:grpSpPr bwMode="auto">
              <a:xfrm>
                <a:off x="728" y="3564"/>
                <a:ext cx="48" cy="23"/>
                <a:chOff x="728" y="3564"/>
                <a:chExt cx="48" cy="23"/>
              </a:xfrm>
            </p:grpSpPr>
            <p:sp>
              <p:nvSpPr>
                <p:cNvPr id="412483" name="Freeform 854"/>
                <p:cNvSpPr>
                  <a:spLocks/>
                </p:cNvSpPr>
                <p:nvPr/>
              </p:nvSpPr>
              <p:spPr bwMode="auto">
                <a:xfrm>
                  <a:off x="728" y="3564"/>
                  <a:ext cx="11" cy="23"/>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484" name="Freeform 855"/>
                <p:cNvSpPr>
                  <a:spLocks/>
                </p:cNvSpPr>
                <p:nvPr/>
              </p:nvSpPr>
              <p:spPr bwMode="auto">
                <a:xfrm>
                  <a:off x="732" y="3565"/>
                  <a:ext cx="37" cy="10"/>
                </a:xfrm>
                <a:custGeom>
                  <a:avLst/>
                  <a:gdLst>
                    <a:gd name="T0" fmla="*/ 1 w 72"/>
                    <a:gd name="T1" fmla="*/ 0 h 30"/>
                    <a:gd name="T2" fmla="*/ 2 w 72"/>
                    <a:gd name="T3" fmla="*/ 0 h 30"/>
                    <a:gd name="T4" fmla="*/ 2 w 72"/>
                    <a:gd name="T5" fmla="*/ 0 h 30"/>
                    <a:gd name="T6" fmla="*/ 2 w 72"/>
                    <a:gd name="T7" fmla="*/ 0 h 30"/>
                    <a:gd name="T8" fmla="*/ 3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485" name="Freeform 856"/>
                <p:cNvSpPr>
                  <a:spLocks/>
                </p:cNvSpPr>
                <p:nvPr/>
              </p:nvSpPr>
              <p:spPr bwMode="auto">
                <a:xfrm>
                  <a:off x="735" y="3575"/>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452" name="Group 857"/>
              <p:cNvGrpSpPr>
                <a:grpSpLocks/>
              </p:cNvGrpSpPr>
              <p:nvPr/>
            </p:nvGrpSpPr>
            <p:grpSpPr bwMode="auto">
              <a:xfrm>
                <a:off x="742" y="3582"/>
                <a:ext cx="49" cy="23"/>
                <a:chOff x="742" y="3582"/>
                <a:chExt cx="49" cy="23"/>
              </a:xfrm>
            </p:grpSpPr>
            <p:sp>
              <p:nvSpPr>
                <p:cNvPr id="412480" name="Freeform 858"/>
                <p:cNvSpPr>
                  <a:spLocks/>
                </p:cNvSpPr>
                <p:nvPr/>
              </p:nvSpPr>
              <p:spPr bwMode="auto">
                <a:xfrm>
                  <a:off x="742" y="3582"/>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481" name="Freeform 859"/>
                <p:cNvSpPr>
                  <a:spLocks/>
                </p:cNvSpPr>
                <p:nvPr/>
              </p:nvSpPr>
              <p:spPr bwMode="auto">
                <a:xfrm>
                  <a:off x="747" y="3582"/>
                  <a:ext cx="36" cy="10"/>
                </a:xfrm>
                <a:custGeom>
                  <a:avLst/>
                  <a:gdLst>
                    <a:gd name="T0" fmla="*/ 1 w 72"/>
                    <a:gd name="T1" fmla="*/ 0 h 30"/>
                    <a:gd name="T2" fmla="*/ 2 w 72"/>
                    <a:gd name="T3" fmla="*/ 0 h 30"/>
                    <a:gd name="T4" fmla="*/ 2 w 72"/>
                    <a:gd name="T5" fmla="*/ 0 h 30"/>
                    <a:gd name="T6" fmla="*/ 2 w 72"/>
                    <a:gd name="T7" fmla="*/ 0 h 30"/>
                    <a:gd name="T8" fmla="*/ 3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482" name="Freeform 860"/>
                <p:cNvSpPr>
                  <a:spLocks/>
                </p:cNvSpPr>
                <p:nvPr/>
              </p:nvSpPr>
              <p:spPr bwMode="auto">
                <a:xfrm>
                  <a:off x="750" y="3593"/>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453" name="Group 861"/>
              <p:cNvGrpSpPr>
                <a:grpSpLocks/>
              </p:cNvGrpSpPr>
              <p:nvPr/>
            </p:nvGrpSpPr>
            <p:grpSpPr bwMode="auto">
              <a:xfrm>
                <a:off x="752" y="3597"/>
                <a:ext cx="133" cy="106"/>
                <a:chOff x="752" y="3597"/>
                <a:chExt cx="133" cy="106"/>
              </a:xfrm>
            </p:grpSpPr>
            <p:sp>
              <p:nvSpPr>
                <p:cNvPr id="412477" name="Freeform 862"/>
                <p:cNvSpPr>
                  <a:spLocks/>
                </p:cNvSpPr>
                <p:nvPr/>
              </p:nvSpPr>
              <p:spPr bwMode="auto">
                <a:xfrm>
                  <a:off x="752" y="3598"/>
                  <a:ext cx="91" cy="105"/>
                </a:xfrm>
                <a:custGeom>
                  <a:avLst/>
                  <a:gdLst>
                    <a:gd name="T0" fmla="*/ 6 w 182"/>
                    <a:gd name="T1" fmla="*/ 1 h 314"/>
                    <a:gd name="T2" fmla="*/ 0 w 182"/>
                    <a:gd name="T3" fmla="*/ 0 h 314"/>
                    <a:gd name="T4" fmla="*/ 1 w 182"/>
                    <a:gd name="T5" fmla="*/ 0 h 314"/>
                    <a:gd name="T6" fmla="*/ 6 w 182"/>
                    <a:gd name="T7" fmla="*/ 1 h 314"/>
                    <a:gd name="T8" fmla="*/ 6 w 182"/>
                    <a:gd name="T9" fmla="*/ 1 h 3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478" name="Freeform 863"/>
                <p:cNvSpPr>
                  <a:spLocks/>
                </p:cNvSpPr>
                <p:nvPr/>
              </p:nvSpPr>
              <p:spPr bwMode="auto">
                <a:xfrm>
                  <a:off x="759" y="3597"/>
                  <a:ext cx="118" cy="94"/>
                </a:xfrm>
                <a:custGeom>
                  <a:avLst/>
                  <a:gdLst>
                    <a:gd name="T0" fmla="*/ 1 w 235"/>
                    <a:gd name="T1" fmla="*/ 0 h 281"/>
                    <a:gd name="T2" fmla="*/ 2 w 235"/>
                    <a:gd name="T3" fmla="*/ 0 h 281"/>
                    <a:gd name="T4" fmla="*/ 2 w 235"/>
                    <a:gd name="T5" fmla="*/ 0 h 281"/>
                    <a:gd name="T6" fmla="*/ 3 w 235"/>
                    <a:gd name="T7" fmla="*/ 0 h 281"/>
                    <a:gd name="T8" fmla="*/ 8 w 235"/>
                    <a:gd name="T9" fmla="*/ 1 h 281"/>
                    <a:gd name="T10" fmla="*/ 6 w 235"/>
                    <a:gd name="T11" fmla="*/ 1 h 281"/>
                    <a:gd name="T12" fmla="*/ 1 w 235"/>
                    <a:gd name="T13" fmla="*/ 0 h 281"/>
                    <a:gd name="T14" fmla="*/ 0 w 235"/>
                    <a:gd name="T15" fmla="*/ 0 h 281"/>
                    <a:gd name="T16" fmla="*/ 1 w 235"/>
                    <a:gd name="T17" fmla="*/ 0 h 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479" name="Freeform 864"/>
                <p:cNvSpPr>
                  <a:spLocks/>
                </p:cNvSpPr>
                <p:nvPr/>
              </p:nvSpPr>
              <p:spPr bwMode="auto">
                <a:xfrm>
                  <a:off x="838" y="3691"/>
                  <a:ext cx="47" cy="12"/>
                </a:xfrm>
                <a:custGeom>
                  <a:avLst/>
                  <a:gdLst>
                    <a:gd name="T0" fmla="*/ 0 w 95"/>
                    <a:gd name="T1" fmla="*/ 0 h 36"/>
                    <a:gd name="T2" fmla="*/ 0 w 95"/>
                    <a:gd name="T3" fmla="*/ 0 h 36"/>
                    <a:gd name="T4" fmla="*/ 0 w 95"/>
                    <a:gd name="T5" fmla="*/ 0 h 36"/>
                    <a:gd name="T6" fmla="*/ 0 w 95"/>
                    <a:gd name="T7" fmla="*/ 0 h 36"/>
                    <a:gd name="T8" fmla="*/ 2 w 95"/>
                    <a:gd name="T9" fmla="*/ 0 h 36"/>
                    <a:gd name="T10" fmla="*/ 2 w 95"/>
                    <a:gd name="T11" fmla="*/ 0 h 36"/>
                    <a:gd name="T12" fmla="*/ 0 w 95"/>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454" name="Group 865"/>
              <p:cNvGrpSpPr>
                <a:grpSpLocks/>
              </p:cNvGrpSpPr>
              <p:nvPr/>
            </p:nvGrpSpPr>
            <p:grpSpPr bwMode="auto">
              <a:xfrm>
                <a:off x="844" y="3694"/>
                <a:ext cx="48" cy="23"/>
                <a:chOff x="844" y="3694"/>
                <a:chExt cx="48" cy="23"/>
              </a:xfrm>
            </p:grpSpPr>
            <p:sp>
              <p:nvSpPr>
                <p:cNvPr id="412474" name="Freeform 866"/>
                <p:cNvSpPr>
                  <a:spLocks/>
                </p:cNvSpPr>
                <p:nvPr/>
              </p:nvSpPr>
              <p:spPr bwMode="auto">
                <a:xfrm>
                  <a:off x="844" y="3694"/>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475" name="Freeform 867"/>
                <p:cNvSpPr>
                  <a:spLocks/>
                </p:cNvSpPr>
                <p:nvPr/>
              </p:nvSpPr>
              <p:spPr bwMode="auto">
                <a:xfrm>
                  <a:off x="848" y="3695"/>
                  <a:ext cx="37" cy="10"/>
                </a:xfrm>
                <a:custGeom>
                  <a:avLst/>
                  <a:gdLst>
                    <a:gd name="T0" fmla="*/ 1 w 74"/>
                    <a:gd name="T1" fmla="*/ 0 h 30"/>
                    <a:gd name="T2" fmla="*/ 2 w 74"/>
                    <a:gd name="T3" fmla="*/ 0 h 30"/>
                    <a:gd name="T4" fmla="*/ 2 w 74"/>
                    <a:gd name="T5" fmla="*/ 0 h 30"/>
                    <a:gd name="T6" fmla="*/ 2 w 74"/>
                    <a:gd name="T7" fmla="*/ 0 h 30"/>
                    <a:gd name="T8" fmla="*/ 3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476" name="Freeform 868"/>
                <p:cNvSpPr>
                  <a:spLocks/>
                </p:cNvSpPr>
                <p:nvPr/>
              </p:nvSpPr>
              <p:spPr bwMode="auto">
                <a:xfrm>
                  <a:off x="851" y="3706"/>
                  <a:ext cx="41" cy="11"/>
                </a:xfrm>
                <a:custGeom>
                  <a:avLst/>
                  <a:gdLst>
                    <a:gd name="T0" fmla="*/ 0 w 81"/>
                    <a:gd name="T1" fmla="*/ 0 h 34"/>
                    <a:gd name="T2" fmla="*/ 1 w 81"/>
                    <a:gd name="T3" fmla="*/ 0 h 34"/>
                    <a:gd name="T4" fmla="*/ 1 w 81"/>
                    <a:gd name="T5" fmla="*/ 0 h 34"/>
                    <a:gd name="T6" fmla="*/ 1 w 81"/>
                    <a:gd name="T7" fmla="*/ 0 h 34"/>
                    <a:gd name="T8" fmla="*/ 3 w 81"/>
                    <a:gd name="T9" fmla="*/ 0 h 34"/>
                    <a:gd name="T10" fmla="*/ 3 w 81"/>
                    <a:gd name="T11" fmla="*/ 0 h 34"/>
                    <a:gd name="T12" fmla="*/ 0 w 81"/>
                    <a:gd name="T13" fmla="*/ 0 h 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455" name="Group 869"/>
              <p:cNvGrpSpPr>
                <a:grpSpLocks/>
              </p:cNvGrpSpPr>
              <p:nvPr/>
            </p:nvGrpSpPr>
            <p:grpSpPr bwMode="auto">
              <a:xfrm>
                <a:off x="857" y="3710"/>
                <a:ext cx="49" cy="22"/>
                <a:chOff x="857" y="3710"/>
                <a:chExt cx="49" cy="22"/>
              </a:xfrm>
            </p:grpSpPr>
            <p:sp>
              <p:nvSpPr>
                <p:cNvPr id="412471" name="Freeform 870"/>
                <p:cNvSpPr>
                  <a:spLocks/>
                </p:cNvSpPr>
                <p:nvPr/>
              </p:nvSpPr>
              <p:spPr bwMode="auto">
                <a:xfrm>
                  <a:off x="857" y="3710"/>
                  <a:ext cx="11" cy="22"/>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472" name="Freeform 871"/>
                <p:cNvSpPr>
                  <a:spLocks/>
                </p:cNvSpPr>
                <p:nvPr/>
              </p:nvSpPr>
              <p:spPr bwMode="auto">
                <a:xfrm>
                  <a:off x="862" y="3710"/>
                  <a:ext cx="36" cy="10"/>
                </a:xfrm>
                <a:custGeom>
                  <a:avLst/>
                  <a:gdLst>
                    <a:gd name="T0" fmla="*/ 1 w 72"/>
                    <a:gd name="T1" fmla="*/ 0 h 29"/>
                    <a:gd name="T2" fmla="*/ 2 w 72"/>
                    <a:gd name="T3" fmla="*/ 0 h 29"/>
                    <a:gd name="T4" fmla="*/ 2 w 72"/>
                    <a:gd name="T5" fmla="*/ 0 h 29"/>
                    <a:gd name="T6" fmla="*/ 2 w 72"/>
                    <a:gd name="T7" fmla="*/ 0 h 29"/>
                    <a:gd name="T8" fmla="*/ 3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473" name="Freeform 872"/>
                <p:cNvSpPr>
                  <a:spLocks/>
                </p:cNvSpPr>
                <p:nvPr/>
              </p:nvSpPr>
              <p:spPr bwMode="auto">
                <a:xfrm>
                  <a:off x="865" y="3720"/>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456" name="Group 873"/>
              <p:cNvGrpSpPr>
                <a:grpSpLocks/>
              </p:cNvGrpSpPr>
              <p:nvPr/>
            </p:nvGrpSpPr>
            <p:grpSpPr bwMode="auto">
              <a:xfrm>
                <a:off x="1086" y="3766"/>
                <a:ext cx="49" cy="23"/>
                <a:chOff x="1086" y="3766"/>
                <a:chExt cx="49" cy="23"/>
              </a:xfrm>
            </p:grpSpPr>
            <p:sp>
              <p:nvSpPr>
                <p:cNvPr id="412468" name="Freeform 874"/>
                <p:cNvSpPr>
                  <a:spLocks/>
                </p:cNvSpPr>
                <p:nvPr/>
              </p:nvSpPr>
              <p:spPr bwMode="auto">
                <a:xfrm>
                  <a:off x="1086" y="3766"/>
                  <a:ext cx="11" cy="23"/>
                </a:xfrm>
                <a:custGeom>
                  <a:avLst/>
                  <a:gdLst>
                    <a:gd name="T0" fmla="*/ 1 w 22"/>
                    <a:gd name="T1" fmla="*/ 0 h 69"/>
                    <a:gd name="T2" fmla="*/ 0 w 22"/>
                    <a:gd name="T3" fmla="*/ 0 h 69"/>
                    <a:gd name="T4" fmla="*/ 1 w 22"/>
                    <a:gd name="T5" fmla="*/ 0 h 69"/>
                    <a:gd name="T6" fmla="*/ 1 w 22"/>
                    <a:gd name="T7" fmla="*/ 0 h 69"/>
                    <a:gd name="T8" fmla="*/ 1 w 22"/>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469" name="Freeform 875"/>
                <p:cNvSpPr>
                  <a:spLocks/>
                </p:cNvSpPr>
                <p:nvPr/>
              </p:nvSpPr>
              <p:spPr bwMode="auto">
                <a:xfrm>
                  <a:off x="1090" y="3767"/>
                  <a:ext cx="37" cy="10"/>
                </a:xfrm>
                <a:custGeom>
                  <a:avLst/>
                  <a:gdLst>
                    <a:gd name="T0" fmla="*/ 1 w 74"/>
                    <a:gd name="T1" fmla="*/ 0 h 31"/>
                    <a:gd name="T2" fmla="*/ 2 w 74"/>
                    <a:gd name="T3" fmla="*/ 0 h 31"/>
                    <a:gd name="T4" fmla="*/ 2 w 74"/>
                    <a:gd name="T5" fmla="*/ 0 h 31"/>
                    <a:gd name="T6" fmla="*/ 2 w 74"/>
                    <a:gd name="T7" fmla="*/ 0 h 31"/>
                    <a:gd name="T8" fmla="*/ 3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470" name="Freeform 876"/>
                <p:cNvSpPr>
                  <a:spLocks/>
                </p:cNvSpPr>
                <p:nvPr/>
              </p:nvSpPr>
              <p:spPr bwMode="auto">
                <a:xfrm>
                  <a:off x="1093" y="3777"/>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457" name="Group 877"/>
              <p:cNvGrpSpPr>
                <a:grpSpLocks/>
              </p:cNvGrpSpPr>
              <p:nvPr/>
            </p:nvGrpSpPr>
            <p:grpSpPr bwMode="auto">
              <a:xfrm>
                <a:off x="934" y="3740"/>
                <a:ext cx="48" cy="23"/>
                <a:chOff x="934" y="3740"/>
                <a:chExt cx="48" cy="23"/>
              </a:xfrm>
            </p:grpSpPr>
            <p:sp>
              <p:nvSpPr>
                <p:cNvPr id="412465" name="Freeform 878"/>
                <p:cNvSpPr>
                  <a:spLocks/>
                </p:cNvSpPr>
                <p:nvPr/>
              </p:nvSpPr>
              <p:spPr bwMode="auto">
                <a:xfrm>
                  <a:off x="934" y="3740"/>
                  <a:ext cx="11" cy="23"/>
                </a:xfrm>
                <a:custGeom>
                  <a:avLst/>
                  <a:gdLst>
                    <a:gd name="T0" fmla="*/ 0 w 24"/>
                    <a:gd name="T1" fmla="*/ 0 h 70"/>
                    <a:gd name="T2" fmla="*/ 0 w 24"/>
                    <a:gd name="T3" fmla="*/ 0 h 70"/>
                    <a:gd name="T4" fmla="*/ 0 w 24"/>
                    <a:gd name="T5" fmla="*/ 0 h 70"/>
                    <a:gd name="T6" fmla="*/ 0 w 24"/>
                    <a:gd name="T7" fmla="*/ 0 h 70"/>
                    <a:gd name="T8" fmla="*/ 0 w 24"/>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466" name="Freeform 879"/>
                <p:cNvSpPr>
                  <a:spLocks/>
                </p:cNvSpPr>
                <p:nvPr/>
              </p:nvSpPr>
              <p:spPr bwMode="auto">
                <a:xfrm>
                  <a:off x="938" y="3741"/>
                  <a:ext cx="37" cy="10"/>
                </a:xfrm>
                <a:custGeom>
                  <a:avLst/>
                  <a:gdLst>
                    <a:gd name="T0" fmla="*/ 1 w 74"/>
                    <a:gd name="T1" fmla="*/ 0 h 30"/>
                    <a:gd name="T2" fmla="*/ 2 w 74"/>
                    <a:gd name="T3" fmla="*/ 0 h 30"/>
                    <a:gd name="T4" fmla="*/ 2 w 74"/>
                    <a:gd name="T5" fmla="*/ 0 h 30"/>
                    <a:gd name="T6" fmla="*/ 2 w 74"/>
                    <a:gd name="T7" fmla="*/ 0 h 30"/>
                    <a:gd name="T8" fmla="*/ 3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467" name="Freeform 880"/>
                <p:cNvSpPr>
                  <a:spLocks/>
                </p:cNvSpPr>
                <p:nvPr/>
              </p:nvSpPr>
              <p:spPr bwMode="auto">
                <a:xfrm>
                  <a:off x="941" y="3751"/>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458" name="Group 881"/>
              <p:cNvGrpSpPr>
                <a:grpSpLocks/>
              </p:cNvGrpSpPr>
              <p:nvPr/>
            </p:nvGrpSpPr>
            <p:grpSpPr bwMode="auto">
              <a:xfrm>
                <a:off x="943" y="3754"/>
                <a:ext cx="49" cy="23"/>
                <a:chOff x="943" y="3754"/>
                <a:chExt cx="49" cy="23"/>
              </a:xfrm>
            </p:grpSpPr>
            <p:sp>
              <p:nvSpPr>
                <p:cNvPr id="412462" name="Freeform 882"/>
                <p:cNvSpPr>
                  <a:spLocks/>
                </p:cNvSpPr>
                <p:nvPr/>
              </p:nvSpPr>
              <p:spPr bwMode="auto">
                <a:xfrm>
                  <a:off x="943" y="3754"/>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463" name="Freeform 883"/>
                <p:cNvSpPr>
                  <a:spLocks/>
                </p:cNvSpPr>
                <p:nvPr/>
              </p:nvSpPr>
              <p:spPr bwMode="auto">
                <a:xfrm>
                  <a:off x="948" y="3755"/>
                  <a:ext cx="37" cy="10"/>
                </a:xfrm>
                <a:custGeom>
                  <a:avLst/>
                  <a:gdLst>
                    <a:gd name="T0" fmla="*/ 1 w 74"/>
                    <a:gd name="T1" fmla="*/ 0 h 30"/>
                    <a:gd name="T2" fmla="*/ 2 w 74"/>
                    <a:gd name="T3" fmla="*/ 0 h 30"/>
                    <a:gd name="T4" fmla="*/ 2 w 74"/>
                    <a:gd name="T5" fmla="*/ 0 h 30"/>
                    <a:gd name="T6" fmla="*/ 2 w 74"/>
                    <a:gd name="T7" fmla="*/ 0 h 30"/>
                    <a:gd name="T8" fmla="*/ 3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464" name="Freeform 884"/>
                <p:cNvSpPr>
                  <a:spLocks/>
                </p:cNvSpPr>
                <p:nvPr/>
              </p:nvSpPr>
              <p:spPr bwMode="auto">
                <a:xfrm>
                  <a:off x="951" y="3765"/>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sp>
            <p:nvSpPr>
              <p:cNvPr id="412459" name="Freeform 885"/>
              <p:cNvSpPr>
                <a:spLocks/>
              </p:cNvSpPr>
              <p:nvPr/>
            </p:nvSpPr>
            <p:spPr bwMode="auto">
              <a:xfrm>
                <a:off x="987" y="3753"/>
                <a:ext cx="25" cy="43"/>
              </a:xfrm>
              <a:custGeom>
                <a:avLst/>
                <a:gdLst>
                  <a:gd name="T0" fmla="*/ 1 w 51"/>
                  <a:gd name="T1" fmla="*/ 1 h 128"/>
                  <a:gd name="T2" fmla="*/ 0 w 51"/>
                  <a:gd name="T3" fmla="*/ 0 h 128"/>
                  <a:gd name="T4" fmla="*/ 0 w 51"/>
                  <a:gd name="T5" fmla="*/ 0 h 128"/>
                  <a:gd name="T6" fmla="*/ 0 w 51"/>
                  <a:gd name="T7" fmla="*/ 0 h 128"/>
                  <a:gd name="T8" fmla="*/ 0 w 51"/>
                  <a:gd name="T9" fmla="*/ 0 h 128"/>
                  <a:gd name="T10" fmla="*/ 1 w 51"/>
                  <a:gd name="T11" fmla="*/ 0 h 128"/>
                  <a:gd name="T12" fmla="*/ 1 w 51"/>
                  <a:gd name="T13" fmla="*/ 1 h 1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460" name="Freeform 886"/>
              <p:cNvSpPr>
                <a:spLocks/>
              </p:cNvSpPr>
              <p:nvPr/>
            </p:nvSpPr>
            <p:spPr bwMode="auto">
              <a:xfrm>
                <a:off x="992" y="3753"/>
                <a:ext cx="91" cy="29"/>
              </a:xfrm>
              <a:custGeom>
                <a:avLst/>
                <a:gdLst>
                  <a:gd name="T0" fmla="*/ 0 w 183"/>
                  <a:gd name="T1" fmla="*/ 0 h 85"/>
                  <a:gd name="T2" fmla="*/ 2 w 183"/>
                  <a:gd name="T3" fmla="*/ 0 h 85"/>
                  <a:gd name="T4" fmla="*/ 2 w 183"/>
                  <a:gd name="T5" fmla="*/ 0 h 85"/>
                  <a:gd name="T6" fmla="*/ 2 w 183"/>
                  <a:gd name="T7" fmla="*/ 0 h 85"/>
                  <a:gd name="T8" fmla="*/ 2 w 183"/>
                  <a:gd name="T9" fmla="*/ 0 h 85"/>
                  <a:gd name="T10" fmla="*/ 4 w 183"/>
                  <a:gd name="T11" fmla="*/ 0 h 85"/>
                  <a:gd name="T12" fmla="*/ 5 w 183"/>
                  <a:gd name="T13" fmla="*/ 0 h 85"/>
                  <a:gd name="T14" fmla="*/ 5 w 183"/>
                  <a:gd name="T15" fmla="*/ 0 h 85"/>
                  <a:gd name="T16" fmla="*/ 5 w 183"/>
                  <a:gd name="T17" fmla="*/ 0 h 85"/>
                  <a:gd name="T18" fmla="*/ 2 w 183"/>
                  <a:gd name="T19" fmla="*/ 0 h 85"/>
                  <a:gd name="T20" fmla="*/ 1 w 183"/>
                  <a:gd name="T21" fmla="*/ 0 h 85"/>
                  <a:gd name="T22" fmla="*/ 0 w 183"/>
                  <a:gd name="T23" fmla="*/ 0 h 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461" name="Freeform 887"/>
              <p:cNvSpPr>
                <a:spLocks/>
              </p:cNvSpPr>
              <p:nvPr/>
            </p:nvSpPr>
            <p:spPr bwMode="auto">
              <a:xfrm>
                <a:off x="1008" y="3782"/>
                <a:ext cx="81" cy="12"/>
              </a:xfrm>
              <a:custGeom>
                <a:avLst/>
                <a:gdLst>
                  <a:gd name="T0" fmla="*/ 0 w 160"/>
                  <a:gd name="T1" fmla="*/ 0 h 36"/>
                  <a:gd name="T2" fmla="*/ 1 w 160"/>
                  <a:gd name="T3" fmla="*/ 0 h 36"/>
                  <a:gd name="T4" fmla="*/ 1 w 160"/>
                  <a:gd name="T5" fmla="*/ 0 h 36"/>
                  <a:gd name="T6" fmla="*/ 1 w 160"/>
                  <a:gd name="T7" fmla="*/ 0 h 36"/>
                  <a:gd name="T8" fmla="*/ 5 w 160"/>
                  <a:gd name="T9" fmla="*/ 0 h 36"/>
                  <a:gd name="T10" fmla="*/ 6 w 160"/>
                  <a:gd name="T11" fmla="*/ 0 h 36"/>
                  <a:gd name="T12" fmla="*/ 0 w 160"/>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356" name="Group 888"/>
            <p:cNvGrpSpPr>
              <a:grpSpLocks/>
            </p:cNvGrpSpPr>
            <p:nvPr/>
          </p:nvGrpSpPr>
          <p:grpSpPr bwMode="auto">
            <a:xfrm>
              <a:off x="920" y="3821"/>
              <a:ext cx="413" cy="50"/>
              <a:chOff x="920" y="3821"/>
              <a:chExt cx="413" cy="50"/>
            </a:xfrm>
          </p:grpSpPr>
          <p:sp>
            <p:nvSpPr>
              <p:cNvPr id="412377" name="Freeform 889"/>
              <p:cNvSpPr>
                <a:spLocks/>
              </p:cNvSpPr>
              <p:nvPr/>
            </p:nvSpPr>
            <p:spPr bwMode="auto">
              <a:xfrm>
                <a:off x="920" y="3821"/>
                <a:ext cx="413" cy="50"/>
              </a:xfrm>
              <a:custGeom>
                <a:avLst/>
                <a:gdLst>
                  <a:gd name="T0" fmla="*/ 2 w 825"/>
                  <a:gd name="T1" fmla="*/ 0 h 151"/>
                  <a:gd name="T2" fmla="*/ 1 w 825"/>
                  <a:gd name="T3" fmla="*/ 0 h 151"/>
                  <a:gd name="T4" fmla="*/ 1 w 825"/>
                  <a:gd name="T5" fmla="*/ 0 h 151"/>
                  <a:gd name="T6" fmla="*/ 0 w 825"/>
                  <a:gd name="T7" fmla="*/ 0 h 151"/>
                  <a:gd name="T8" fmla="*/ 1 w 825"/>
                  <a:gd name="T9" fmla="*/ 1 h 151"/>
                  <a:gd name="T10" fmla="*/ 1 w 825"/>
                  <a:gd name="T11" fmla="*/ 1 h 151"/>
                  <a:gd name="T12" fmla="*/ 1 w 825"/>
                  <a:gd name="T13" fmla="*/ 1 h 151"/>
                  <a:gd name="T14" fmla="*/ 25 w 825"/>
                  <a:gd name="T15" fmla="*/ 1 h 151"/>
                  <a:gd name="T16" fmla="*/ 26 w 825"/>
                  <a:gd name="T17" fmla="*/ 1 h 151"/>
                  <a:gd name="T18" fmla="*/ 26 w 825"/>
                  <a:gd name="T19" fmla="*/ 0 h 151"/>
                  <a:gd name="T20" fmla="*/ 26 w 825"/>
                  <a:gd name="T21" fmla="*/ 0 h 151"/>
                  <a:gd name="T22" fmla="*/ 26 w 825"/>
                  <a:gd name="T23" fmla="*/ 0 h 151"/>
                  <a:gd name="T24" fmla="*/ 26 w 825"/>
                  <a:gd name="T25" fmla="*/ 0 h 151"/>
                  <a:gd name="T26" fmla="*/ 25 w 825"/>
                  <a:gd name="T27" fmla="*/ 0 h 151"/>
                  <a:gd name="T28" fmla="*/ 2 w 825"/>
                  <a:gd name="T29" fmla="*/ 0 h 1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2378" name="Freeform 890"/>
              <p:cNvSpPr>
                <a:spLocks/>
              </p:cNvSpPr>
              <p:nvPr/>
            </p:nvSpPr>
            <p:spPr bwMode="auto">
              <a:xfrm>
                <a:off x="972" y="3833"/>
                <a:ext cx="330" cy="27"/>
              </a:xfrm>
              <a:custGeom>
                <a:avLst/>
                <a:gdLst>
                  <a:gd name="T0" fmla="*/ 1 w 658"/>
                  <a:gd name="T1" fmla="*/ 0 h 79"/>
                  <a:gd name="T2" fmla="*/ 0 w 658"/>
                  <a:gd name="T3" fmla="*/ 0 h 79"/>
                  <a:gd name="T4" fmla="*/ 5 w 658"/>
                  <a:gd name="T5" fmla="*/ 0 h 79"/>
                  <a:gd name="T6" fmla="*/ 5 w 658"/>
                  <a:gd name="T7" fmla="*/ 0 h 79"/>
                  <a:gd name="T8" fmla="*/ 16 w 658"/>
                  <a:gd name="T9" fmla="*/ 0 h 79"/>
                  <a:gd name="T10" fmla="*/ 16 w 658"/>
                  <a:gd name="T11" fmla="*/ 0 h 79"/>
                  <a:gd name="T12" fmla="*/ 21 w 658"/>
                  <a:gd name="T13" fmla="*/ 0 h 79"/>
                  <a:gd name="T14" fmla="*/ 21 w 658"/>
                  <a:gd name="T15" fmla="*/ 0 h 79"/>
                  <a:gd name="T16" fmla="*/ 16 w 658"/>
                  <a:gd name="T17" fmla="*/ 0 h 79"/>
                  <a:gd name="T18" fmla="*/ 16 w 658"/>
                  <a:gd name="T19" fmla="*/ 0 h 79"/>
                  <a:gd name="T20" fmla="*/ 5 w 658"/>
                  <a:gd name="T21" fmla="*/ 0 h 79"/>
                  <a:gd name="T22" fmla="*/ 5 w 658"/>
                  <a:gd name="T23" fmla="*/ 0 h 79"/>
                  <a:gd name="T24" fmla="*/ 1 w 658"/>
                  <a:gd name="T25" fmla="*/ 0 h 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379" name="Rectangle 891"/>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b="1">
                  <a:solidFill>
                    <a:srgbClr val="000099"/>
                  </a:solidFill>
                  <a:latin typeface="+mn-lt"/>
                  <a:ea typeface="+mn-ea"/>
                </a:endParaRPr>
              </a:p>
            </p:txBody>
          </p:sp>
          <p:sp>
            <p:nvSpPr>
              <p:cNvPr id="412380" name="Rectangle 892"/>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pPr algn="ctr"/>
                <a:endParaRPr lang="zh-CN" altLang="en-US" b="1">
                  <a:solidFill>
                    <a:srgbClr val="000099"/>
                  </a:solidFill>
                  <a:latin typeface="+mn-lt"/>
                  <a:ea typeface="+mn-ea"/>
                </a:endParaRPr>
              </a:p>
            </p:txBody>
          </p:sp>
        </p:grpSp>
        <p:grpSp>
          <p:nvGrpSpPr>
            <p:cNvPr id="412357" name="Group 893"/>
            <p:cNvGrpSpPr>
              <a:grpSpLocks/>
            </p:cNvGrpSpPr>
            <p:nvPr/>
          </p:nvGrpSpPr>
          <p:grpSpPr bwMode="auto">
            <a:xfrm>
              <a:off x="1227" y="3477"/>
              <a:ext cx="508" cy="321"/>
              <a:chOff x="1227" y="3477"/>
              <a:chExt cx="508" cy="321"/>
            </a:xfrm>
          </p:grpSpPr>
          <p:sp>
            <p:nvSpPr>
              <p:cNvPr id="412358" name="Freeform 894"/>
              <p:cNvSpPr>
                <a:spLocks/>
              </p:cNvSpPr>
              <p:nvPr/>
            </p:nvSpPr>
            <p:spPr bwMode="auto">
              <a:xfrm>
                <a:off x="1640" y="3731"/>
                <a:ext cx="95" cy="66"/>
              </a:xfrm>
              <a:custGeom>
                <a:avLst/>
                <a:gdLst>
                  <a:gd name="T0" fmla="*/ 3 w 191"/>
                  <a:gd name="T1" fmla="*/ 0 h 200"/>
                  <a:gd name="T2" fmla="*/ 2 w 191"/>
                  <a:gd name="T3" fmla="*/ 0 h 200"/>
                  <a:gd name="T4" fmla="*/ 1 w 191"/>
                  <a:gd name="T5" fmla="*/ 0 h 200"/>
                  <a:gd name="T6" fmla="*/ 1 w 191"/>
                  <a:gd name="T7" fmla="*/ 0 h 200"/>
                  <a:gd name="T8" fmla="*/ 0 w 191"/>
                  <a:gd name="T9" fmla="*/ 0 h 200"/>
                  <a:gd name="T10" fmla="*/ 0 w 191"/>
                  <a:gd name="T11" fmla="*/ 0 h 200"/>
                  <a:gd name="T12" fmla="*/ 0 w 191"/>
                  <a:gd name="T13" fmla="*/ 1 h 200"/>
                  <a:gd name="T14" fmla="*/ 0 w 191"/>
                  <a:gd name="T15" fmla="*/ 1 h 200"/>
                  <a:gd name="T16" fmla="*/ 5 w 191"/>
                  <a:gd name="T17" fmla="*/ 1 h 200"/>
                  <a:gd name="T18" fmla="*/ 5 w 191"/>
                  <a:gd name="T19" fmla="*/ 0 h 200"/>
                  <a:gd name="T20" fmla="*/ 4 w 191"/>
                  <a:gd name="T21" fmla="*/ 0 h 200"/>
                  <a:gd name="T22" fmla="*/ 3 w 191"/>
                  <a:gd name="T23" fmla="*/ 0 h 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pPr algn="ctr"/>
                <a:endParaRPr lang="zh-CN" altLang="en-US" b="1">
                  <a:solidFill>
                    <a:srgbClr val="000099"/>
                  </a:solidFill>
                  <a:latin typeface="+mn-lt"/>
                  <a:ea typeface="+mn-ea"/>
                </a:endParaRPr>
              </a:p>
            </p:txBody>
          </p:sp>
          <p:sp>
            <p:nvSpPr>
              <p:cNvPr id="412359" name="Freeform 895"/>
              <p:cNvSpPr>
                <a:spLocks/>
              </p:cNvSpPr>
              <p:nvPr/>
            </p:nvSpPr>
            <p:spPr bwMode="auto">
              <a:xfrm>
                <a:off x="1227" y="3477"/>
                <a:ext cx="429" cy="264"/>
              </a:xfrm>
              <a:custGeom>
                <a:avLst/>
                <a:gdLst>
                  <a:gd name="T0" fmla="*/ 0 w 860"/>
                  <a:gd name="T1" fmla="*/ 0 h 791"/>
                  <a:gd name="T2" fmla="*/ 26 w 860"/>
                  <a:gd name="T3" fmla="*/ 3 h 791"/>
                  <a:gd name="T4" fmla="*/ 26 w 860"/>
                  <a:gd name="T5" fmla="*/ 3 h 791"/>
                  <a:gd name="T6" fmla="*/ 26 w 860"/>
                  <a:gd name="T7" fmla="*/ 3 h 791"/>
                  <a:gd name="T8" fmla="*/ 0 w 860"/>
                  <a:gd name="T9" fmla="*/ 0 h 7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360" name="Freeform 896"/>
              <p:cNvSpPr>
                <a:spLocks/>
              </p:cNvSpPr>
              <p:nvPr/>
            </p:nvSpPr>
            <p:spPr bwMode="auto">
              <a:xfrm>
                <a:off x="1521" y="3650"/>
                <a:ext cx="141" cy="122"/>
              </a:xfrm>
              <a:custGeom>
                <a:avLst/>
                <a:gdLst>
                  <a:gd name="T0" fmla="*/ 1 w 281"/>
                  <a:gd name="T1" fmla="*/ 0 h 366"/>
                  <a:gd name="T2" fmla="*/ 1 w 281"/>
                  <a:gd name="T3" fmla="*/ 0 h 366"/>
                  <a:gd name="T4" fmla="*/ 2 w 281"/>
                  <a:gd name="T5" fmla="*/ 0 h 366"/>
                  <a:gd name="T6" fmla="*/ 3 w 281"/>
                  <a:gd name="T7" fmla="*/ 0 h 366"/>
                  <a:gd name="T8" fmla="*/ 4 w 281"/>
                  <a:gd name="T9" fmla="*/ 0 h 366"/>
                  <a:gd name="T10" fmla="*/ 5 w 281"/>
                  <a:gd name="T11" fmla="*/ 0 h 366"/>
                  <a:gd name="T12" fmla="*/ 9 w 281"/>
                  <a:gd name="T13" fmla="*/ 1 h 366"/>
                  <a:gd name="T14" fmla="*/ 9 w 281"/>
                  <a:gd name="T15" fmla="*/ 1 h 366"/>
                  <a:gd name="T16" fmla="*/ 8 w 281"/>
                  <a:gd name="T17" fmla="*/ 1 h 366"/>
                  <a:gd name="T18" fmla="*/ 6 w 281"/>
                  <a:gd name="T19" fmla="*/ 1 h 366"/>
                  <a:gd name="T20" fmla="*/ 5 w 281"/>
                  <a:gd name="T21" fmla="*/ 1 h 366"/>
                  <a:gd name="T22" fmla="*/ 5 w 281"/>
                  <a:gd name="T23" fmla="*/ 1 h 366"/>
                  <a:gd name="T24" fmla="*/ 5 w 281"/>
                  <a:gd name="T25" fmla="*/ 1 h 366"/>
                  <a:gd name="T26" fmla="*/ 5 w 281"/>
                  <a:gd name="T27" fmla="*/ 1 h 366"/>
                  <a:gd name="T28" fmla="*/ 5 w 281"/>
                  <a:gd name="T29" fmla="*/ 2 h 366"/>
                  <a:gd name="T30" fmla="*/ 0 w 281"/>
                  <a:gd name="T31" fmla="*/ 1 h 366"/>
                  <a:gd name="T32" fmla="*/ 0 w 281"/>
                  <a:gd name="T33" fmla="*/ 1 h 366"/>
                  <a:gd name="T34" fmla="*/ 1 w 281"/>
                  <a:gd name="T35" fmla="*/ 0 h 3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2361" name="Line 897"/>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b="1">
                  <a:solidFill>
                    <a:srgbClr val="000099"/>
                  </a:solidFill>
                  <a:latin typeface="+mn-lt"/>
                  <a:ea typeface="+mn-ea"/>
                </a:endParaRPr>
              </a:p>
            </p:txBody>
          </p:sp>
          <p:sp>
            <p:nvSpPr>
              <p:cNvPr id="412362" name="Freeform 898"/>
              <p:cNvSpPr>
                <a:spLocks/>
              </p:cNvSpPr>
              <p:nvPr/>
            </p:nvSpPr>
            <p:spPr bwMode="auto">
              <a:xfrm>
                <a:off x="1242" y="3486"/>
                <a:ext cx="111" cy="96"/>
              </a:xfrm>
              <a:custGeom>
                <a:avLst/>
                <a:gdLst>
                  <a:gd name="T0" fmla="*/ 1 w 222"/>
                  <a:gd name="T1" fmla="*/ 0 h 289"/>
                  <a:gd name="T2" fmla="*/ 1 w 222"/>
                  <a:gd name="T3" fmla="*/ 0 h 289"/>
                  <a:gd name="T4" fmla="*/ 2 w 222"/>
                  <a:gd name="T5" fmla="*/ 0 h 289"/>
                  <a:gd name="T6" fmla="*/ 3 w 222"/>
                  <a:gd name="T7" fmla="*/ 0 h 289"/>
                  <a:gd name="T8" fmla="*/ 5 w 222"/>
                  <a:gd name="T9" fmla="*/ 0 h 289"/>
                  <a:gd name="T10" fmla="*/ 5 w 222"/>
                  <a:gd name="T11" fmla="*/ 0 h 289"/>
                  <a:gd name="T12" fmla="*/ 7 w 222"/>
                  <a:gd name="T13" fmla="*/ 0 h 289"/>
                  <a:gd name="T14" fmla="*/ 7 w 222"/>
                  <a:gd name="T15" fmla="*/ 0 h 289"/>
                  <a:gd name="T16" fmla="*/ 6 w 222"/>
                  <a:gd name="T17" fmla="*/ 0 h 289"/>
                  <a:gd name="T18" fmla="*/ 6 w 222"/>
                  <a:gd name="T19" fmla="*/ 0 h 289"/>
                  <a:gd name="T20" fmla="*/ 5 w 222"/>
                  <a:gd name="T21" fmla="*/ 1 h 289"/>
                  <a:gd name="T22" fmla="*/ 4 w 222"/>
                  <a:gd name="T23" fmla="*/ 1 h 289"/>
                  <a:gd name="T24" fmla="*/ 4 w 222"/>
                  <a:gd name="T25" fmla="*/ 1 h 289"/>
                  <a:gd name="T26" fmla="*/ 4 w 222"/>
                  <a:gd name="T27" fmla="*/ 1 h 289"/>
                  <a:gd name="T28" fmla="*/ 3 w 222"/>
                  <a:gd name="T29" fmla="*/ 1 h 289"/>
                  <a:gd name="T30" fmla="*/ 0 w 222"/>
                  <a:gd name="T31" fmla="*/ 1 h 289"/>
                  <a:gd name="T32" fmla="*/ 1 w 222"/>
                  <a:gd name="T33" fmla="*/ 1 h 289"/>
                  <a:gd name="T34" fmla="*/ 1 w 222"/>
                  <a:gd name="T35" fmla="*/ 0 h 2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2363" name="Freeform 899"/>
              <p:cNvSpPr>
                <a:spLocks/>
              </p:cNvSpPr>
              <p:nvPr/>
            </p:nvSpPr>
            <p:spPr bwMode="auto">
              <a:xfrm>
                <a:off x="1456" y="3626"/>
                <a:ext cx="64" cy="62"/>
              </a:xfrm>
              <a:custGeom>
                <a:avLst/>
                <a:gdLst>
                  <a:gd name="T0" fmla="*/ 4 w 128"/>
                  <a:gd name="T1" fmla="*/ 0 h 186"/>
                  <a:gd name="T2" fmla="*/ 2 w 128"/>
                  <a:gd name="T3" fmla="*/ 0 h 186"/>
                  <a:gd name="T4" fmla="*/ 1 w 128"/>
                  <a:gd name="T5" fmla="*/ 0 h 186"/>
                  <a:gd name="T6" fmla="*/ 1 w 128"/>
                  <a:gd name="T7" fmla="*/ 0 h 186"/>
                  <a:gd name="T8" fmla="*/ 0 w 128"/>
                  <a:gd name="T9" fmla="*/ 0 h 186"/>
                  <a:gd name="T10" fmla="*/ 0 w 128"/>
                  <a:gd name="T11" fmla="*/ 1 h 186"/>
                  <a:gd name="T12" fmla="*/ 0 w 128"/>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2364" name="Freeform 900"/>
              <p:cNvSpPr>
                <a:spLocks/>
              </p:cNvSpPr>
              <p:nvPr/>
            </p:nvSpPr>
            <p:spPr bwMode="auto">
              <a:xfrm>
                <a:off x="1440" y="3615"/>
                <a:ext cx="63" cy="61"/>
              </a:xfrm>
              <a:custGeom>
                <a:avLst/>
                <a:gdLst>
                  <a:gd name="T0" fmla="*/ 4 w 126"/>
                  <a:gd name="T1" fmla="*/ 0 h 185"/>
                  <a:gd name="T2" fmla="*/ 2 w 126"/>
                  <a:gd name="T3" fmla="*/ 0 h 185"/>
                  <a:gd name="T4" fmla="*/ 1 w 126"/>
                  <a:gd name="T5" fmla="*/ 0 h 185"/>
                  <a:gd name="T6" fmla="*/ 1 w 126"/>
                  <a:gd name="T7" fmla="*/ 0 h 185"/>
                  <a:gd name="T8" fmla="*/ 0 w 126"/>
                  <a:gd name="T9" fmla="*/ 0 h 185"/>
                  <a:gd name="T10" fmla="*/ 0 w 126"/>
                  <a:gd name="T11" fmla="*/ 1 h 185"/>
                  <a:gd name="T12" fmla="*/ 0 w 126"/>
                  <a:gd name="T13" fmla="*/ 1 h 18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2365" name="Freeform 901"/>
              <p:cNvSpPr>
                <a:spLocks/>
              </p:cNvSpPr>
              <p:nvPr/>
            </p:nvSpPr>
            <p:spPr bwMode="auto">
              <a:xfrm>
                <a:off x="1422" y="3604"/>
                <a:ext cx="64" cy="62"/>
              </a:xfrm>
              <a:custGeom>
                <a:avLst/>
                <a:gdLst>
                  <a:gd name="T0" fmla="*/ 4 w 127"/>
                  <a:gd name="T1" fmla="*/ 0 h 185"/>
                  <a:gd name="T2" fmla="*/ 2 w 127"/>
                  <a:gd name="T3" fmla="*/ 0 h 185"/>
                  <a:gd name="T4" fmla="*/ 1 w 127"/>
                  <a:gd name="T5" fmla="*/ 0 h 185"/>
                  <a:gd name="T6" fmla="*/ 1 w 127"/>
                  <a:gd name="T7" fmla="*/ 0 h 185"/>
                  <a:gd name="T8" fmla="*/ 0 w 127"/>
                  <a:gd name="T9" fmla="*/ 0 h 185"/>
                  <a:gd name="T10" fmla="*/ 0 w 127"/>
                  <a:gd name="T11" fmla="*/ 1 h 185"/>
                  <a:gd name="T12" fmla="*/ 0 w 127"/>
                  <a:gd name="T13" fmla="*/ 1 h 18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2366" name="Freeform 902"/>
              <p:cNvSpPr>
                <a:spLocks/>
              </p:cNvSpPr>
              <p:nvPr/>
            </p:nvSpPr>
            <p:spPr bwMode="auto">
              <a:xfrm>
                <a:off x="1401" y="3594"/>
                <a:ext cx="64" cy="62"/>
              </a:xfrm>
              <a:custGeom>
                <a:avLst/>
                <a:gdLst>
                  <a:gd name="T0" fmla="*/ 4 w 127"/>
                  <a:gd name="T1" fmla="*/ 0 h 186"/>
                  <a:gd name="T2" fmla="*/ 2 w 127"/>
                  <a:gd name="T3" fmla="*/ 0 h 186"/>
                  <a:gd name="T4" fmla="*/ 1 w 127"/>
                  <a:gd name="T5" fmla="*/ 0 h 186"/>
                  <a:gd name="T6" fmla="*/ 1 w 127"/>
                  <a:gd name="T7" fmla="*/ 0 h 186"/>
                  <a:gd name="T8" fmla="*/ 0 w 127"/>
                  <a:gd name="T9" fmla="*/ 0 h 186"/>
                  <a:gd name="T10" fmla="*/ 0 w 127"/>
                  <a:gd name="T11" fmla="*/ 1 h 186"/>
                  <a:gd name="T12" fmla="*/ 0 w 127"/>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2367" name="Freeform 903"/>
              <p:cNvSpPr>
                <a:spLocks/>
              </p:cNvSpPr>
              <p:nvPr/>
            </p:nvSpPr>
            <p:spPr bwMode="auto">
              <a:xfrm>
                <a:off x="1383" y="3583"/>
                <a:ext cx="64" cy="62"/>
              </a:xfrm>
              <a:custGeom>
                <a:avLst/>
                <a:gdLst>
                  <a:gd name="T0" fmla="*/ 4 w 128"/>
                  <a:gd name="T1" fmla="*/ 0 h 186"/>
                  <a:gd name="T2" fmla="*/ 2 w 128"/>
                  <a:gd name="T3" fmla="*/ 0 h 186"/>
                  <a:gd name="T4" fmla="*/ 1 w 128"/>
                  <a:gd name="T5" fmla="*/ 0 h 186"/>
                  <a:gd name="T6" fmla="*/ 1 w 128"/>
                  <a:gd name="T7" fmla="*/ 0 h 186"/>
                  <a:gd name="T8" fmla="*/ 0 w 128"/>
                  <a:gd name="T9" fmla="*/ 0 h 186"/>
                  <a:gd name="T10" fmla="*/ 0 w 128"/>
                  <a:gd name="T11" fmla="*/ 1 h 186"/>
                  <a:gd name="T12" fmla="*/ 0 w 128"/>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2368" name="Freeform 904"/>
              <p:cNvSpPr>
                <a:spLocks/>
              </p:cNvSpPr>
              <p:nvPr/>
            </p:nvSpPr>
            <p:spPr bwMode="auto">
              <a:xfrm>
                <a:off x="1365" y="3570"/>
                <a:ext cx="63" cy="62"/>
              </a:xfrm>
              <a:custGeom>
                <a:avLst/>
                <a:gdLst>
                  <a:gd name="T0" fmla="*/ 4 w 126"/>
                  <a:gd name="T1" fmla="*/ 0 h 186"/>
                  <a:gd name="T2" fmla="*/ 2 w 126"/>
                  <a:gd name="T3" fmla="*/ 0 h 186"/>
                  <a:gd name="T4" fmla="*/ 1 w 126"/>
                  <a:gd name="T5" fmla="*/ 0 h 186"/>
                  <a:gd name="T6" fmla="*/ 1 w 126"/>
                  <a:gd name="T7" fmla="*/ 0 h 186"/>
                  <a:gd name="T8" fmla="*/ 0 w 126"/>
                  <a:gd name="T9" fmla="*/ 0 h 186"/>
                  <a:gd name="T10" fmla="*/ 0 w 126"/>
                  <a:gd name="T11" fmla="*/ 1 h 186"/>
                  <a:gd name="T12" fmla="*/ 0 w 126"/>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2369" name="Freeform 905"/>
              <p:cNvSpPr>
                <a:spLocks/>
              </p:cNvSpPr>
              <p:nvPr/>
            </p:nvSpPr>
            <p:spPr bwMode="auto">
              <a:xfrm>
                <a:off x="1349" y="3558"/>
                <a:ext cx="64" cy="62"/>
              </a:xfrm>
              <a:custGeom>
                <a:avLst/>
                <a:gdLst>
                  <a:gd name="T0" fmla="*/ 4 w 127"/>
                  <a:gd name="T1" fmla="*/ 0 h 186"/>
                  <a:gd name="T2" fmla="*/ 2 w 127"/>
                  <a:gd name="T3" fmla="*/ 0 h 186"/>
                  <a:gd name="T4" fmla="*/ 2 w 127"/>
                  <a:gd name="T5" fmla="*/ 0 h 186"/>
                  <a:gd name="T6" fmla="*/ 1 w 127"/>
                  <a:gd name="T7" fmla="*/ 0 h 186"/>
                  <a:gd name="T8" fmla="*/ 0 w 127"/>
                  <a:gd name="T9" fmla="*/ 0 h 186"/>
                  <a:gd name="T10" fmla="*/ 0 w 127"/>
                  <a:gd name="T11" fmla="*/ 1 h 186"/>
                  <a:gd name="T12" fmla="*/ 0 w 127"/>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2370" name="Freeform 906"/>
              <p:cNvSpPr>
                <a:spLocks/>
              </p:cNvSpPr>
              <p:nvPr/>
            </p:nvSpPr>
            <p:spPr bwMode="auto">
              <a:xfrm>
                <a:off x="1331" y="3550"/>
                <a:ext cx="63" cy="62"/>
              </a:xfrm>
              <a:custGeom>
                <a:avLst/>
                <a:gdLst>
                  <a:gd name="T0" fmla="*/ 3 w 127"/>
                  <a:gd name="T1" fmla="*/ 0 h 186"/>
                  <a:gd name="T2" fmla="*/ 1 w 127"/>
                  <a:gd name="T3" fmla="*/ 0 h 186"/>
                  <a:gd name="T4" fmla="*/ 1 w 127"/>
                  <a:gd name="T5" fmla="*/ 0 h 186"/>
                  <a:gd name="T6" fmla="*/ 0 w 127"/>
                  <a:gd name="T7" fmla="*/ 0 h 186"/>
                  <a:gd name="T8" fmla="*/ 0 w 127"/>
                  <a:gd name="T9" fmla="*/ 0 h 186"/>
                  <a:gd name="T10" fmla="*/ 0 w 127"/>
                  <a:gd name="T11" fmla="*/ 1 h 186"/>
                  <a:gd name="T12" fmla="*/ 0 w 127"/>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2371" name="Freeform 907"/>
              <p:cNvSpPr>
                <a:spLocks/>
              </p:cNvSpPr>
              <p:nvPr/>
            </p:nvSpPr>
            <p:spPr bwMode="auto">
              <a:xfrm>
                <a:off x="1308" y="3501"/>
                <a:ext cx="47" cy="25"/>
              </a:xfrm>
              <a:custGeom>
                <a:avLst/>
                <a:gdLst>
                  <a:gd name="T0" fmla="*/ 0 w 96"/>
                  <a:gd name="T1" fmla="*/ 0 h 74"/>
                  <a:gd name="T2" fmla="*/ 2 w 96"/>
                  <a:gd name="T3" fmla="*/ 0 h 74"/>
                  <a:gd name="T4" fmla="*/ 2 w 96"/>
                  <a:gd name="T5" fmla="*/ 0 h 74"/>
                  <a:gd name="T6" fmla="*/ 2 w 96"/>
                  <a:gd name="T7" fmla="*/ 0 h 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2372" name="Oval 908"/>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373" name="Oval 909"/>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374" name="Freeform 910"/>
              <p:cNvSpPr>
                <a:spLocks/>
              </p:cNvSpPr>
              <p:nvPr/>
            </p:nvSpPr>
            <p:spPr bwMode="auto">
              <a:xfrm>
                <a:off x="1511" y="3785"/>
                <a:ext cx="94" cy="8"/>
              </a:xfrm>
              <a:custGeom>
                <a:avLst/>
                <a:gdLst>
                  <a:gd name="T0" fmla="*/ 0 w 188"/>
                  <a:gd name="T1" fmla="*/ 0 h 25"/>
                  <a:gd name="T2" fmla="*/ 1 w 188"/>
                  <a:gd name="T3" fmla="*/ 0 h 25"/>
                  <a:gd name="T4" fmla="*/ 6 w 188"/>
                  <a:gd name="T5" fmla="*/ 0 h 25"/>
                  <a:gd name="T6" fmla="*/ 6 w 188"/>
                  <a:gd name="T7" fmla="*/ 0 h 25"/>
                  <a:gd name="T8" fmla="*/ 0 w 188"/>
                  <a:gd name="T9" fmla="*/ 0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375" name="Oval 911"/>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376" name="Oval 912"/>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09609" name="Group 913"/>
          <p:cNvGrpSpPr>
            <a:grpSpLocks/>
          </p:cNvGrpSpPr>
          <p:nvPr/>
        </p:nvGrpSpPr>
        <p:grpSpPr bwMode="auto">
          <a:xfrm>
            <a:off x="7665112" y="4418086"/>
            <a:ext cx="720592" cy="546100"/>
            <a:chOff x="624" y="2968"/>
            <a:chExt cx="1331" cy="920"/>
          </a:xfrm>
        </p:grpSpPr>
        <p:sp>
          <p:nvSpPr>
            <p:cNvPr id="411891" name="Freeform 914"/>
            <p:cNvSpPr>
              <a:spLocks/>
            </p:cNvSpPr>
            <p:nvPr/>
          </p:nvSpPr>
          <p:spPr bwMode="auto">
            <a:xfrm>
              <a:off x="1238" y="2968"/>
              <a:ext cx="713" cy="770"/>
            </a:xfrm>
            <a:custGeom>
              <a:avLst/>
              <a:gdLst>
                <a:gd name="T0" fmla="*/ 31 w 1426"/>
                <a:gd name="T1" fmla="*/ 9 h 2309"/>
                <a:gd name="T2" fmla="*/ 31 w 1426"/>
                <a:gd name="T3" fmla="*/ 10 h 2309"/>
                <a:gd name="T4" fmla="*/ 0 w 1426"/>
                <a:gd name="T5" fmla="*/ 6 h 2309"/>
                <a:gd name="T6" fmla="*/ 11 w 1426"/>
                <a:gd name="T7" fmla="*/ 0 h 2309"/>
                <a:gd name="T8" fmla="*/ 12 w 1426"/>
                <a:gd name="T9" fmla="*/ 0 h 2309"/>
                <a:gd name="T10" fmla="*/ 13 w 1426"/>
                <a:gd name="T11" fmla="*/ 0 h 2309"/>
                <a:gd name="T12" fmla="*/ 15 w 1426"/>
                <a:gd name="T13" fmla="*/ 0 h 2309"/>
                <a:gd name="T14" fmla="*/ 44 w 1426"/>
                <a:gd name="T15" fmla="*/ 2 h 2309"/>
                <a:gd name="T16" fmla="*/ 45 w 1426"/>
                <a:gd name="T17" fmla="*/ 2 h 2309"/>
                <a:gd name="T18" fmla="*/ 45 w 1426"/>
                <a:gd name="T19" fmla="*/ 2 h 2309"/>
                <a:gd name="T20" fmla="*/ 45 w 1426"/>
                <a:gd name="T21" fmla="*/ 2 h 2309"/>
                <a:gd name="T22" fmla="*/ 32 w 1426"/>
                <a:gd name="T23" fmla="*/ 9 h 2309"/>
                <a:gd name="T24" fmla="*/ 31 w 1426"/>
                <a:gd name="T25" fmla="*/ 9 h 23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92" name="Freeform 915"/>
            <p:cNvSpPr>
              <a:spLocks/>
            </p:cNvSpPr>
            <p:nvPr/>
          </p:nvSpPr>
          <p:spPr bwMode="auto">
            <a:xfrm>
              <a:off x="1668" y="3087"/>
              <a:ext cx="286" cy="660"/>
            </a:xfrm>
            <a:custGeom>
              <a:avLst/>
              <a:gdLst>
                <a:gd name="T0" fmla="*/ 17 w 573"/>
                <a:gd name="T1" fmla="*/ 0 h 1980"/>
                <a:gd name="T2" fmla="*/ 17 w 573"/>
                <a:gd name="T3" fmla="*/ 1 h 1980"/>
                <a:gd name="T4" fmla="*/ 4 w 573"/>
                <a:gd name="T5" fmla="*/ 8 h 1980"/>
                <a:gd name="T6" fmla="*/ 4 w 573"/>
                <a:gd name="T7" fmla="*/ 8 h 1980"/>
                <a:gd name="T8" fmla="*/ 4 w 573"/>
                <a:gd name="T9" fmla="*/ 8 h 1980"/>
                <a:gd name="T10" fmla="*/ 3 w 573"/>
                <a:gd name="T11" fmla="*/ 8 h 1980"/>
                <a:gd name="T12" fmla="*/ 3 w 573"/>
                <a:gd name="T13" fmla="*/ 8 h 1980"/>
                <a:gd name="T14" fmla="*/ 2 w 573"/>
                <a:gd name="T15" fmla="*/ 8 h 1980"/>
                <a:gd name="T16" fmla="*/ 0 w 573"/>
                <a:gd name="T17" fmla="*/ 8 h 1980"/>
                <a:gd name="T18" fmla="*/ 13 w 573"/>
                <a:gd name="T19" fmla="*/ 0 h 1980"/>
                <a:gd name="T20" fmla="*/ 13 w 573"/>
                <a:gd name="T21" fmla="*/ 0 h 1980"/>
                <a:gd name="T22" fmla="*/ 12 w 573"/>
                <a:gd name="T23" fmla="*/ 0 h 1980"/>
                <a:gd name="T24" fmla="*/ 13 w 573"/>
                <a:gd name="T25" fmla="*/ 0 h 1980"/>
                <a:gd name="T26" fmla="*/ 16 w 573"/>
                <a:gd name="T27" fmla="*/ 0 h 1980"/>
                <a:gd name="T28" fmla="*/ 17 w 573"/>
                <a:gd name="T29" fmla="*/ 0 h 1980"/>
                <a:gd name="T30" fmla="*/ 17 w 573"/>
                <a:gd name="T31" fmla="*/ 0 h 19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pPr algn="ctr"/>
              <a:endParaRPr lang="zh-CN" altLang="en-US" b="1">
                <a:solidFill>
                  <a:srgbClr val="000099"/>
                </a:solidFill>
                <a:latin typeface="+mn-lt"/>
                <a:ea typeface="+mn-ea"/>
              </a:endParaRPr>
            </a:p>
          </p:txBody>
        </p:sp>
        <p:sp>
          <p:nvSpPr>
            <p:cNvPr id="411893" name="Freeform 916"/>
            <p:cNvSpPr>
              <a:spLocks/>
            </p:cNvSpPr>
            <p:nvPr/>
          </p:nvSpPr>
          <p:spPr bwMode="auto">
            <a:xfrm>
              <a:off x="1432" y="2970"/>
              <a:ext cx="523" cy="147"/>
            </a:xfrm>
            <a:custGeom>
              <a:avLst/>
              <a:gdLst>
                <a:gd name="T0" fmla="*/ 0 w 1045"/>
                <a:gd name="T1" fmla="*/ 0 h 441"/>
                <a:gd name="T2" fmla="*/ 1 w 1045"/>
                <a:gd name="T3" fmla="*/ 0 h 441"/>
                <a:gd name="T4" fmla="*/ 2 w 1045"/>
                <a:gd name="T5" fmla="*/ 0 h 441"/>
                <a:gd name="T6" fmla="*/ 32 w 1045"/>
                <a:gd name="T7" fmla="*/ 2 h 441"/>
                <a:gd name="T8" fmla="*/ 33 w 1045"/>
                <a:gd name="T9" fmla="*/ 2 h 441"/>
                <a:gd name="T10" fmla="*/ 33 w 1045"/>
                <a:gd name="T11" fmla="*/ 2 h 441"/>
                <a:gd name="T12" fmla="*/ 0 w 1045"/>
                <a:gd name="T13" fmla="*/ 0 h 4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pPr algn="ctr"/>
              <a:endParaRPr lang="zh-CN" altLang="en-US" b="1">
                <a:solidFill>
                  <a:srgbClr val="000099"/>
                </a:solidFill>
                <a:latin typeface="+mn-lt"/>
                <a:ea typeface="+mn-ea"/>
              </a:endParaRPr>
            </a:p>
          </p:txBody>
        </p:sp>
        <p:sp>
          <p:nvSpPr>
            <p:cNvPr id="411894" name="Freeform 917"/>
            <p:cNvSpPr>
              <a:spLocks/>
            </p:cNvSpPr>
            <p:nvPr/>
          </p:nvSpPr>
          <p:spPr bwMode="auto">
            <a:xfrm>
              <a:off x="1315" y="3056"/>
              <a:ext cx="478" cy="573"/>
            </a:xfrm>
            <a:custGeom>
              <a:avLst/>
              <a:gdLst>
                <a:gd name="T0" fmla="*/ 20 w 955"/>
                <a:gd name="T1" fmla="*/ 7 h 1719"/>
                <a:gd name="T2" fmla="*/ 0 w 955"/>
                <a:gd name="T3" fmla="*/ 5 h 1719"/>
                <a:gd name="T4" fmla="*/ 10 w 955"/>
                <a:gd name="T5" fmla="*/ 0 h 1719"/>
                <a:gd name="T6" fmla="*/ 30 w 955"/>
                <a:gd name="T7" fmla="*/ 1 h 1719"/>
                <a:gd name="T8" fmla="*/ 20 w 955"/>
                <a:gd name="T9" fmla="*/ 7 h 17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pPr algn="ctr"/>
              <a:endParaRPr lang="zh-CN" altLang="en-US" b="1">
                <a:solidFill>
                  <a:srgbClr val="000099"/>
                </a:solidFill>
                <a:latin typeface="+mn-lt"/>
                <a:ea typeface="+mn-ea"/>
              </a:endParaRPr>
            </a:p>
          </p:txBody>
        </p:sp>
        <p:sp>
          <p:nvSpPr>
            <p:cNvPr id="411895" name="Freeform 918"/>
            <p:cNvSpPr>
              <a:spLocks/>
            </p:cNvSpPr>
            <p:nvPr/>
          </p:nvSpPr>
          <p:spPr bwMode="auto">
            <a:xfrm>
              <a:off x="1337" y="3076"/>
              <a:ext cx="431" cy="529"/>
            </a:xfrm>
            <a:custGeom>
              <a:avLst/>
              <a:gdLst>
                <a:gd name="T0" fmla="*/ 18 w 862"/>
                <a:gd name="T1" fmla="*/ 7 h 1587"/>
                <a:gd name="T2" fmla="*/ 0 w 862"/>
                <a:gd name="T3" fmla="*/ 5 h 1587"/>
                <a:gd name="T4" fmla="*/ 9 w 862"/>
                <a:gd name="T5" fmla="*/ 0 h 1587"/>
                <a:gd name="T6" fmla="*/ 27 w 862"/>
                <a:gd name="T7" fmla="*/ 1 h 1587"/>
                <a:gd name="T8" fmla="*/ 18 w 862"/>
                <a:gd name="T9" fmla="*/ 7 h 15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pPr algn="ctr"/>
              <a:endParaRPr lang="zh-CN" altLang="en-US" b="1">
                <a:solidFill>
                  <a:srgbClr val="000099"/>
                </a:solidFill>
                <a:latin typeface="+mn-lt"/>
                <a:ea typeface="+mn-ea"/>
              </a:endParaRPr>
            </a:p>
          </p:txBody>
        </p:sp>
        <p:sp>
          <p:nvSpPr>
            <p:cNvPr id="411896" name="Freeform 919"/>
            <p:cNvSpPr>
              <a:spLocks/>
            </p:cNvSpPr>
            <p:nvPr/>
          </p:nvSpPr>
          <p:spPr bwMode="auto">
            <a:xfrm>
              <a:off x="1233" y="2968"/>
              <a:ext cx="203" cy="494"/>
            </a:xfrm>
            <a:custGeom>
              <a:avLst/>
              <a:gdLst>
                <a:gd name="T0" fmla="*/ 12 w 408"/>
                <a:gd name="T1" fmla="*/ 0 h 1480"/>
                <a:gd name="T2" fmla="*/ 11 w 408"/>
                <a:gd name="T3" fmla="*/ 0 h 1480"/>
                <a:gd name="T4" fmla="*/ 11 w 408"/>
                <a:gd name="T5" fmla="*/ 0 h 1480"/>
                <a:gd name="T6" fmla="*/ 10 w 408"/>
                <a:gd name="T7" fmla="*/ 0 h 1480"/>
                <a:gd name="T8" fmla="*/ 10 w 408"/>
                <a:gd name="T9" fmla="*/ 0 h 1480"/>
                <a:gd name="T10" fmla="*/ 9 w 408"/>
                <a:gd name="T11" fmla="*/ 0 h 1480"/>
                <a:gd name="T12" fmla="*/ 0 w 408"/>
                <a:gd name="T13" fmla="*/ 6 h 1480"/>
                <a:gd name="T14" fmla="*/ 0 w 408"/>
                <a:gd name="T15" fmla="*/ 6 h 1480"/>
                <a:gd name="T16" fmla="*/ 10 w 408"/>
                <a:gd name="T17" fmla="*/ 0 h 1480"/>
                <a:gd name="T18" fmla="*/ 10 w 408"/>
                <a:gd name="T19" fmla="*/ 0 h 1480"/>
                <a:gd name="T20" fmla="*/ 11 w 408"/>
                <a:gd name="T21" fmla="*/ 0 h 1480"/>
                <a:gd name="T22" fmla="*/ 11 w 408"/>
                <a:gd name="T23" fmla="*/ 0 h 1480"/>
                <a:gd name="T24" fmla="*/ 11 w 408"/>
                <a:gd name="T25" fmla="*/ 0 h 1480"/>
                <a:gd name="T26" fmla="*/ 12 w 408"/>
                <a:gd name="T27" fmla="*/ 0 h 1480"/>
                <a:gd name="T28" fmla="*/ 12 w 408"/>
                <a:gd name="T29" fmla="*/ 0 h 1480"/>
                <a:gd name="T30" fmla="*/ 12 w 408"/>
                <a:gd name="T31" fmla="*/ 0 h 14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97" name="Freeform 920"/>
            <p:cNvSpPr>
              <a:spLocks/>
            </p:cNvSpPr>
            <p:nvPr/>
          </p:nvSpPr>
          <p:spPr bwMode="auto">
            <a:xfrm>
              <a:off x="1204" y="3479"/>
              <a:ext cx="532" cy="321"/>
            </a:xfrm>
            <a:custGeom>
              <a:avLst/>
              <a:gdLst>
                <a:gd name="T0" fmla="*/ 33 w 1065"/>
                <a:gd name="T1" fmla="*/ 4 h 963"/>
                <a:gd name="T2" fmla="*/ 32 w 1065"/>
                <a:gd name="T3" fmla="*/ 3 h 963"/>
                <a:gd name="T4" fmla="*/ 31 w 1065"/>
                <a:gd name="T5" fmla="*/ 3 h 963"/>
                <a:gd name="T6" fmla="*/ 4 w 1065"/>
                <a:gd name="T7" fmla="*/ 0 h 963"/>
                <a:gd name="T8" fmla="*/ 3 w 1065"/>
                <a:gd name="T9" fmla="*/ 0 h 963"/>
                <a:gd name="T10" fmla="*/ 1 w 1065"/>
                <a:gd name="T11" fmla="*/ 0 h 963"/>
                <a:gd name="T12" fmla="*/ 1 w 1065"/>
                <a:gd name="T13" fmla="*/ 0 h 963"/>
                <a:gd name="T14" fmla="*/ 0 w 1065"/>
                <a:gd name="T15" fmla="*/ 1 h 963"/>
                <a:gd name="T16" fmla="*/ 27 w 1065"/>
                <a:gd name="T17" fmla="*/ 4 h 963"/>
                <a:gd name="T18" fmla="*/ 33 w 1065"/>
                <a:gd name="T19" fmla="*/ 4 h 9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98" name="Freeform 921"/>
            <p:cNvSpPr>
              <a:spLocks/>
            </p:cNvSpPr>
            <p:nvPr/>
          </p:nvSpPr>
          <p:spPr bwMode="auto">
            <a:xfrm>
              <a:off x="642" y="3519"/>
              <a:ext cx="985" cy="288"/>
            </a:xfrm>
            <a:custGeom>
              <a:avLst/>
              <a:gdLst>
                <a:gd name="T0" fmla="*/ 0 w 1969"/>
                <a:gd name="T1" fmla="*/ 0 h 862"/>
                <a:gd name="T2" fmla="*/ 36 w 1969"/>
                <a:gd name="T3" fmla="*/ 0 h 862"/>
                <a:gd name="T4" fmla="*/ 62 w 1969"/>
                <a:gd name="T5" fmla="*/ 3 h 862"/>
                <a:gd name="T6" fmla="*/ 15 w 1969"/>
                <a:gd name="T7" fmla="*/ 4 h 862"/>
                <a:gd name="T8" fmla="*/ 0 w 1969"/>
                <a:gd name="T9" fmla="*/ 0 h 8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99" name="Freeform 922"/>
            <p:cNvSpPr>
              <a:spLocks/>
            </p:cNvSpPr>
            <p:nvPr/>
          </p:nvSpPr>
          <p:spPr bwMode="auto">
            <a:xfrm>
              <a:off x="852" y="3789"/>
              <a:ext cx="889" cy="99"/>
            </a:xfrm>
            <a:custGeom>
              <a:avLst/>
              <a:gdLst>
                <a:gd name="T0" fmla="*/ 2 w 1777"/>
                <a:gd name="T1" fmla="*/ 0 h 297"/>
                <a:gd name="T2" fmla="*/ 0 w 1777"/>
                <a:gd name="T3" fmla="*/ 1 h 297"/>
                <a:gd name="T4" fmla="*/ 55 w 1777"/>
                <a:gd name="T5" fmla="*/ 1 h 297"/>
                <a:gd name="T6" fmla="*/ 56 w 1777"/>
                <a:gd name="T7" fmla="*/ 1 h 297"/>
                <a:gd name="T8" fmla="*/ 56 w 1777"/>
                <a:gd name="T9" fmla="*/ 0 h 297"/>
                <a:gd name="T10" fmla="*/ 56 w 1777"/>
                <a:gd name="T11" fmla="*/ 0 h 297"/>
                <a:gd name="T12" fmla="*/ 2 w 1777"/>
                <a:gd name="T13" fmla="*/ 0 h 2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900" name="Freeform 923"/>
            <p:cNvSpPr>
              <a:spLocks/>
            </p:cNvSpPr>
            <p:nvPr/>
          </p:nvSpPr>
          <p:spPr bwMode="auto">
            <a:xfrm>
              <a:off x="624" y="3519"/>
              <a:ext cx="256" cy="369"/>
            </a:xfrm>
            <a:custGeom>
              <a:avLst/>
              <a:gdLst>
                <a:gd name="T0" fmla="*/ 1 w 513"/>
                <a:gd name="T1" fmla="*/ 0 h 1106"/>
                <a:gd name="T2" fmla="*/ 0 w 513"/>
                <a:gd name="T3" fmla="*/ 1 h 1106"/>
                <a:gd name="T4" fmla="*/ 14 w 513"/>
                <a:gd name="T5" fmla="*/ 5 h 1106"/>
                <a:gd name="T6" fmla="*/ 16 w 513"/>
                <a:gd name="T7" fmla="*/ 4 h 1106"/>
                <a:gd name="T8" fmla="*/ 1 w 513"/>
                <a:gd name="T9" fmla="*/ 0 h 11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901" name="Freeform 924"/>
            <p:cNvSpPr>
              <a:spLocks/>
            </p:cNvSpPr>
            <p:nvPr/>
          </p:nvSpPr>
          <p:spPr bwMode="auto">
            <a:xfrm>
              <a:off x="1206" y="3791"/>
              <a:ext cx="132" cy="8"/>
            </a:xfrm>
            <a:custGeom>
              <a:avLst/>
              <a:gdLst>
                <a:gd name="T0" fmla="*/ 1 w 262"/>
                <a:gd name="T1" fmla="*/ 0 h 25"/>
                <a:gd name="T2" fmla="*/ 0 w 262"/>
                <a:gd name="T3" fmla="*/ 0 h 25"/>
                <a:gd name="T4" fmla="*/ 8 w 262"/>
                <a:gd name="T5" fmla="*/ 0 h 25"/>
                <a:gd name="T6" fmla="*/ 9 w 262"/>
                <a:gd name="T7" fmla="*/ 0 h 25"/>
                <a:gd name="T8" fmla="*/ 1 w 262"/>
                <a:gd name="T9" fmla="*/ 0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902" name="Freeform 925"/>
            <p:cNvSpPr>
              <a:spLocks/>
            </p:cNvSpPr>
            <p:nvPr/>
          </p:nvSpPr>
          <p:spPr bwMode="auto">
            <a:xfrm>
              <a:off x="927" y="3521"/>
              <a:ext cx="281" cy="279"/>
            </a:xfrm>
            <a:custGeom>
              <a:avLst/>
              <a:gdLst>
                <a:gd name="T0" fmla="*/ 18 w 561"/>
                <a:gd name="T1" fmla="*/ 3 h 836"/>
                <a:gd name="T2" fmla="*/ 0 w 561"/>
                <a:gd name="T3" fmla="*/ 0 h 836"/>
                <a:gd name="T4" fmla="*/ 18 w 561"/>
                <a:gd name="T5" fmla="*/ 3 h 836"/>
                <a:gd name="T6" fmla="*/ 18 w 561"/>
                <a:gd name="T7" fmla="*/ 3 h 8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nvGrpSpPr>
            <p:cNvPr id="411903" name="Group 926"/>
            <p:cNvGrpSpPr>
              <a:grpSpLocks/>
            </p:cNvGrpSpPr>
            <p:nvPr/>
          </p:nvGrpSpPr>
          <p:grpSpPr bwMode="auto">
            <a:xfrm>
              <a:off x="700" y="3526"/>
              <a:ext cx="515" cy="270"/>
              <a:chOff x="700" y="3526"/>
              <a:chExt cx="515" cy="270"/>
            </a:xfrm>
          </p:grpSpPr>
          <p:grpSp>
            <p:nvGrpSpPr>
              <p:cNvPr id="411929" name="Group 927"/>
              <p:cNvGrpSpPr>
                <a:grpSpLocks/>
              </p:cNvGrpSpPr>
              <p:nvPr/>
            </p:nvGrpSpPr>
            <p:grpSpPr bwMode="auto">
              <a:xfrm>
                <a:off x="737" y="3534"/>
                <a:ext cx="49" cy="23"/>
                <a:chOff x="737" y="3534"/>
                <a:chExt cx="49" cy="23"/>
              </a:xfrm>
            </p:grpSpPr>
            <p:sp>
              <p:nvSpPr>
                <p:cNvPr id="412340" name="Freeform 928"/>
                <p:cNvSpPr>
                  <a:spLocks/>
                </p:cNvSpPr>
                <p:nvPr/>
              </p:nvSpPr>
              <p:spPr bwMode="auto">
                <a:xfrm>
                  <a:off x="737" y="3534"/>
                  <a:ext cx="11" cy="23"/>
                </a:xfrm>
                <a:custGeom>
                  <a:avLst/>
                  <a:gdLst>
                    <a:gd name="T0" fmla="*/ 1 w 22"/>
                    <a:gd name="T1" fmla="*/ 0 h 67"/>
                    <a:gd name="T2" fmla="*/ 0 w 22"/>
                    <a:gd name="T3" fmla="*/ 0 h 67"/>
                    <a:gd name="T4" fmla="*/ 1 w 22"/>
                    <a:gd name="T5" fmla="*/ 0 h 67"/>
                    <a:gd name="T6" fmla="*/ 1 w 22"/>
                    <a:gd name="T7" fmla="*/ 0 h 67"/>
                    <a:gd name="T8" fmla="*/ 1 w 22"/>
                    <a:gd name="T9" fmla="*/ 0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341" name="Freeform 929"/>
                <p:cNvSpPr>
                  <a:spLocks/>
                </p:cNvSpPr>
                <p:nvPr/>
              </p:nvSpPr>
              <p:spPr bwMode="auto">
                <a:xfrm>
                  <a:off x="742" y="3535"/>
                  <a:ext cx="36" cy="9"/>
                </a:xfrm>
                <a:custGeom>
                  <a:avLst/>
                  <a:gdLst>
                    <a:gd name="T0" fmla="*/ 0 w 73"/>
                    <a:gd name="T1" fmla="*/ 0 h 29"/>
                    <a:gd name="T2" fmla="*/ 1 w 73"/>
                    <a:gd name="T3" fmla="*/ 0 h 29"/>
                    <a:gd name="T4" fmla="*/ 1 w 73"/>
                    <a:gd name="T5" fmla="*/ 0 h 29"/>
                    <a:gd name="T6" fmla="*/ 1 w 73"/>
                    <a:gd name="T7" fmla="*/ 0 h 29"/>
                    <a:gd name="T8" fmla="*/ 2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342" name="Freeform 930"/>
                <p:cNvSpPr>
                  <a:spLocks/>
                </p:cNvSpPr>
                <p:nvPr/>
              </p:nvSpPr>
              <p:spPr bwMode="auto">
                <a:xfrm>
                  <a:off x="744" y="3545"/>
                  <a:ext cx="42" cy="12"/>
                </a:xfrm>
                <a:custGeom>
                  <a:avLst/>
                  <a:gdLst>
                    <a:gd name="T0" fmla="*/ 0 w 82"/>
                    <a:gd name="T1" fmla="*/ 0 h 35"/>
                    <a:gd name="T2" fmla="*/ 1 w 82"/>
                    <a:gd name="T3" fmla="*/ 0 h 35"/>
                    <a:gd name="T4" fmla="*/ 1 w 82"/>
                    <a:gd name="T5" fmla="*/ 0 h 35"/>
                    <a:gd name="T6" fmla="*/ 1 w 82"/>
                    <a:gd name="T7" fmla="*/ 0 h 35"/>
                    <a:gd name="T8" fmla="*/ 3 w 82"/>
                    <a:gd name="T9" fmla="*/ 0 h 35"/>
                    <a:gd name="T10" fmla="*/ 3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930" name="Group 931"/>
              <p:cNvGrpSpPr>
                <a:grpSpLocks/>
              </p:cNvGrpSpPr>
              <p:nvPr/>
            </p:nvGrpSpPr>
            <p:grpSpPr bwMode="auto">
              <a:xfrm>
                <a:off x="748" y="3547"/>
                <a:ext cx="50" cy="23"/>
                <a:chOff x="748" y="3547"/>
                <a:chExt cx="50" cy="23"/>
              </a:xfrm>
            </p:grpSpPr>
            <p:sp>
              <p:nvSpPr>
                <p:cNvPr id="412337" name="Freeform 932"/>
                <p:cNvSpPr>
                  <a:spLocks/>
                </p:cNvSpPr>
                <p:nvPr/>
              </p:nvSpPr>
              <p:spPr bwMode="auto">
                <a:xfrm>
                  <a:off x="748" y="3547"/>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338" name="Freeform 933"/>
                <p:cNvSpPr>
                  <a:spLocks/>
                </p:cNvSpPr>
                <p:nvPr/>
              </p:nvSpPr>
              <p:spPr bwMode="auto">
                <a:xfrm>
                  <a:off x="753" y="3548"/>
                  <a:ext cx="37" cy="10"/>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339" name="Freeform 934"/>
                <p:cNvSpPr>
                  <a:spLocks/>
                </p:cNvSpPr>
                <p:nvPr/>
              </p:nvSpPr>
              <p:spPr bwMode="auto">
                <a:xfrm>
                  <a:off x="757" y="3558"/>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sp>
            <p:nvSpPr>
              <p:cNvPr id="411931" name="Freeform 935"/>
              <p:cNvSpPr>
                <a:spLocks/>
              </p:cNvSpPr>
              <p:nvPr/>
            </p:nvSpPr>
            <p:spPr bwMode="auto">
              <a:xfrm>
                <a:off x="952" y="3538"/>
                <a:ext cx="39" cy="12"/>
              </a:xfrm>
              <a:custGeom>
                <a:avLst/>
                <a:gdLst>
                  <a:gd name="T0" fmla="*/ 0 w 79"/>
                  <a:gd name="T1" fmla="*/ 0 h 36"/>
                  <a:gd name="T2" fmla="*/ 0 w 79"/>
                  <a:gd name="T3" fmla="*/ 0 h 36"/>
                  <a:gd name="T4" fmla="*/ 2 w 79"/>
                  <a:gd name="T5" fmla="*/ 0 h 36"/>
                  <a:gd name="T6" fmla="*/ 1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932" name="Freeform 936"/>
              <p:cNvSpPr>
                <a:spLocks/>
              </p:cNvSpPr>
              <p:nvPr/>
            </p:nvSpPr>
            <p:spPr bwMode="auto">
              <a:xfrm>
                <a:off x="861" y="3535"/>
                <a:ext cx="11" cy="22"/>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933" name="Freeform 937"/>
              <p:cNvSpPr>
                <a:spLocks/>
              </p:cNvSpPr>
              <p:nvPr/>
            </p:nvSpPr>
            <p:spPr bwMode="auto">
              <a:xfrm>
                <a:off x="867" y="3535"/>
                <a:ext cx="34" cy="10"/>
              </a:xfrm>
              <a:custGeom>
                <a:avLst/>
                <a:gdLst>
                  <a:gd name="T0" fmla="*/ 0 w 70"/>
                  <a:gd name="T1" fmla="*/ 0 h 30"/>
                  <a:gd name="T2" fmla="*/ 1 w 70"/>
                  <a:gd name="T3" fmla="*/ 0 h 30"/>
                  <a:gd name="T4" fmla="*/ 1 w 70"/>
                  <a:gd name="T5" fmla="*/ 0 h 30"/>
                  <a:gd name="T6" fmla="*/ 1 w 70"/>
                  <a:gd name="T7" fmla="*/ 0 h 30"/>
                  <a:gd name="T8" fmla="*/ 2 w 70"/>
                  <a:gd name="T9" fmla="*/ 0 h 30"/>
                  <a:gd name="T10" fmla="*/ 0 w 70"/>
                  <a:gd name="T11" fmla="*/ 0 h 30"/>
                  <a:gd name="T12" fmla="*/ 0 w 70"/>
                  <a:gd name="T13" fmla="*/ 0 h 30"/>
                  <a:gd name="T14" fmla="*/ 0 w 70"/>
                  <a:gd name="T15" fmla="*/ 0 h 30"/>
                  <a:gd name="T16" fmla="*/ 0 w 70"/>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934" name="Freeform 938"/>
              <p:cNvSpPr>
                <a:spLocks/>
              </p:cNvSpPr>
              <p:nvPr/>
            </p:nvSpPr>
            <p:spPr bwMode="auto">
              <a:xfrm>
                <a:off x="868" y="3545"/>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nvGrpSpPr>
              <p:cNvPr id="411935" name="Group 939"/>
              <p:cNvGrpSpPr>
                <a:grpSpLocks/>
              </p:cNvGrpSpPr>
              <p:nvPr/>
            </p:nvGrpSpPr>
            <p:grpSpPr bwMode="auto">
              <a:xfrm>
                <a:off x="872" y="3547"/>
                <a:ext cx="50" cy="23"/>
                <a:chOff x="872" y="3547"/>
                <a:chExt cx="50" cy="23"/>
              </a:xfrm>
            </p:grpSpPr>
            <p:sp>
              <p:nvSpPr>
                <p:cNvPr id="412334" name="Freeform 940"/>
                <p:cNvSpPr>
                  <a:spLocks/>
                </p:cNvSpPr>
                <p:nvPr/>
              </p:nvSpPr>
              <p:spPr bwMode="auto">
                <a:xfrm>
                  <a:off x="872" y="3547"/>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335" name="Freeform 941"/>
                <p:cNvSpPr>
                  <a:spLocks/>
                </p:cNvSpPr>
                <p:nvPr/>
              </p:nvSpPr>
              <p:spPr bwMode="auto">
                <a:xfrm>
                  <a:off x="878" y="3547"/>
                  <a:ext cx="36" cy="10"/>
                </a:xfrm>
                <a:custGeom>
                  <a:avLst/>
                  <a:gdLst>
                    <a:gd name="T0" fmla="*/ 0 w 73"/>
                    <a:gd name="T1" fmla="*/ 0 h 30"/>
                    <a:gd name="T2" fmla="*/ 1 w 73"/>
                    <a:gd name="T3" fmla="*/ 0 h 30"/>
                    <a:gd name="T4" fmla="*/ 1 w 73"/>
                    <a:gd name="T5" fmla="*/ 0 h 30"/>
                    <a:gd name="T6" fmla="*/ 1 w 73"/>
                    <a:gd name="T7" fmla="*/ 0 h 30"/>
                    <a:gd name="T8" fmla="*/ 2 w 73"/>
                    <a:gd name="T9" fmla="*/ 0 h 30"/>
                    <a:gd name="T10" fmla="*/ 0 w 73"/>
                    <a:gd name="T11" fmla="*/ 0 h 30"/>
                    <a:gd name="T12" fmla="*/ 0 w 73"/>
                    <a:gd name="T13" fmla="*/ 0 h 30"/>
                    <a:gd name="T14" fmla="*/ 0 w 73"/>
                    <a:gd name="T15" fmla="*/ 0 h 30"/>
                    <a:gd name="T16" fmla="*/ 0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336" name="Freeform 942"/>
                <p:cNvSpPr>
                  <a:spLocks/>
                </p:cNvSpPr>
                <p:nvPr/>
              </p:nvSpPr>
              <p:spPr bwMode="auto">
                <a:xfrm>
                  <a:off x="880" y="3558"/>
                  <a:ext cx="42"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936" name="Group 943"/>
              <p:cNvGrpSpPr>
                <a:grpSpLocks/>
              </p:cNvGrpSpPr>
              <p:nvPr/>
            </p:nvGrpSpPr>
            <p:grpSpPr bwMode="auto">
              <a:xfrm>
                <a:off x="885" y="3559"/>
                <a:ext cx="50" cy="23"/>
                <a:chOff x="885" y="3559"/>
                <a:chExt cx="50" cy="23"/>
              </a:xfrm>
            </p:grpSpPr>
            <p:sp>
              <p:nvSpPr>
                <p:cNvPr id="412331" name="Freeform 944"/>
                <p:cNvSpPr>
                  <a:spLocks/>
                </p:cNvSpPr>
                <p:nvPr/>
              </p:nvSpPr>
              <p:spPr bwMode="auto">
                <a:xfrm>
                  <a:off x="885" y="3559"/>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332" name="Freeform 945"/>
                <p:cNvSpPr>
                  <a:spLocks/>
                </p:cNvSpPr>
                <p:nvPr/>
              </p:nvSpPr>
              <p:spPr bwMode="auto">
                <a:xfrm>
                  <a:off x="890" y="3560"/>
                  <a:ext cx="37" cy="10"/>
                </a:xfrm>
                <a:custGeom>
                  <a:avLst/>
                  <a:gdLst>
                    <a:gd name="T0" fmla="*/ 1 w 74"/>
                    <a:gd name="T1" fmla="*/ 0 h 30"/>
                    <a:gd name="T2" fmla="*/ 2 w 74"/>
                    <a:gd name="T3" fmla="*/ 0 h 30"/>
                    <a:gd name="T4" fmla="*/ 2 w 74"/>
                    <a:gd name="T5" fmla="*/ 0 h 30"/>
                    <a:gd name="T6" fmla="*/ 2 w 74"/>
                    <a:gd name="T7" fmla="*/ 0 h 30"/>
                    <a:gd name="T8" fmla="*/ 3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333" name="Freeform 946"/>
                <p:cNvSpPr>
                  <a:spLocks/>
                </p:cNvSpPr>
                <p:nvPr/>
              </p:nvSpPr>
              <p:spPr bwMode="auto">
                <a:xfrm>
                  <a:off x="893" y="3570"/>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937" name="Group 947"/>
              <p:cNvGrpSpPr>
                <a:grpSpLocks/>
              </p:cNvGrpSpPr>
              <p:nvPr/>
            </p:nvGrpSpPr>
            <p:grpSpPr bwMode="auto">
              <a:xfrm>
                <a:off x="898" y="3571"/>
                <a:ext cx="49" cy="23"/>
                <a:chOff x="898" y="3571"/>
                <a:chExt cx="49" cy="23"/>
              </a:xfrm>
            </p:grpSpPr>
            <p:sp>
              <p:nvSpPr>
                <p:cNvPr id="412328" name="Freeform 948"/>
                <p:cNvSpPr>
                  <a:spLocks/>
                </p:cNvSpPr>
                <p:nvPr/>
              </p:nvSpPr>
              <p:spPr bwMode="auto">
                <a:xfrm>
                  <a:off x="898" y="3571"/>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329" name="Freeform 949"/>
                <p:cNvSpPr>
                  <a:spLocks/>
                </p:cNvSpPr>
                <p:nvPr/>
              </p:nvSpPr>
              <p:spPr bwMode="auto">
                <a:xfrm>
                  <a:off x="903" y="3572"/>
                  <a:ext cx="37" cy="10"/>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330" name="Freeform 950"/>
                <p:cNvSpPr>
                  <a:spLocks/>
                </p:cNvSpPr>
                <p:nvPr/>
              </p:nvSpPr>
              <p:spPr bwMode="auto">
                <a:xfrm>
                  <a:off x="907" y="3582"/>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938" name="Group 951"/>
              <p:cNvGrpSpPr>
                <a:grpSpLocks/>
              </p:cNvGrpSpPr>
              <p:nvPr/>
            </p:nvGrpSpPr>
            <p:grpSpPr bwMode="auto">
              <a:xfrm>
                <a:off x="911" y="3585"/>
                <a:ext cx="49" cy="23"/>
                <a:chOff x="911" y="3585"/>
                <a:chExt cx="49" cy="23"/>
              </a:xfrm>
            </p:grpSpPr>
            <p:sp>
              <p:nvSpPr>
                <p:cNvPr id="412325" name="Freeform 952"/>
                <p:cNvSpPr>
                  <a:spLocks/>
                </p:cNvSpPr>
                <p:nvPr/>
              </p:nvSpPr>
              <p:spPr bwMode="auto">
                <a:xfrm>
                  <a:off x="911" y="3585"/>
                  <a:ext cx="12" cy="23"/>
                </a:xfrm>
                <a:custGeom>
                  <a:avLst/>
                  <a:gdLst>
                    <a:gd name="T0" fmla="*/ 1 w 24"/>
                    <a:gd name="T1" fmla="*/ 0 h 69"/>
                    <a:gd name="T2" fmla="*/ 0 w 24"/>
                    <a:gd name="T3" fmla="*/ 0 h 69"/>
                    <a:gd name="T4" fmla="*/ 1 w 24"/>
                    <a:gd name="T5" fmla="*/ 0 h 69"/>
                    <a:gd name="T6" fmla="*/ 1 w 24"/>
                    <a:gd name="T7" fmla="*/ 0 h 69"/>
                    <a:gd name="T8" fmla="*/ 1 w 24"/>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326" name="Freeform 953"/>
                <p:cNvSpPr>
                  <a:spLocks/>
                </p:cNvSpPr>
                <p:nvPr/>
              </p:nvSpPr>
              <p:spPr bwMode="auto">
                <a:xfrm>
                  <a:off x="915" y="3585"/>
                  <a:ext cx="38" cy="10"/>
                </a:xfrm>
                <a:custGeom>
                  <a:avLst/>
                  <a:gdLst>
                    <a:gd name="T0" fmla="*/ 1 w 75"/>
                    <a:gd name="T1" fmla="*/ 0 h 30"/>
                    <a:gd name="T2" fmla="*/ 2 w 75"/>
                    <a:gd name="T3" fmla="*/ 0 h 30"/>
                    <a:gd name="T4" fmla="*/ 2 w 75"/>
                    <a:gd name="T5" fmla="*/ 0 h 30"/>
                    <a:gd name="T6" fmla="*/ 2 w 75"/>
                    <a:gd name="T7" fmla="*/ 0 h 30"/>
                    <a:gd name="T8" fmla="*/ 3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327" name="Freeform 954"/>
                <p:cNvSpPr>
                  <a:spLocks/>
                </p:cNvSpPr>
                <p:nvPr/>
              </p:nvSpPr>
              <p:spPr bwMode="auto">
                <a:xfrm>
                  <a:off x="919" y="3596"/>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939" name="Group 955"/>
              <p:cNvGrpSpPr>
                <a:grpSpLocks/>
              </p:cNvGrpSpPr>
              <p:nvPr/>
            </p:nvGrpSpPr>
            <p:grpSpPr bwMode="auto">
              <a:xfrm>
                <a:off x="923" y="3600"/>
                <a:ext cx="99" cy="73"/>
                <a:chOff x="923" y="3600"/>
                <a:chExt cx="99" cy="73"/>
              </a:xfrm>
            </p:grpSpPr>
            <p:grpSp>
              <p:nvGrpSpPr>
                <p:cNvPr id="412305" name="Group 956"/>
                <p:cNvGrpSpPr>
                  <a:grpSpLocks/>
                </p:cNvGrpSpPr>
                <p:nvPr/>
              </p:nvGrpSpPr>
              <p:grpSpPr bwMode="auto">
                <a:xfrm>
                  <a:off x="923" y="3600"/>
                  <a:ext cx="49" cy="23"/>
                  <a:chOff x="923" y="3600"/>
                  <a:chExt cx="49" cy="23"/>
                </a:xfrm>
              </p:grpSpPr>
              <p:sp>
                <p:nvSpPr>
                  <p:cNvPr id="412322" name="Freeform 957"/>
                  <p:cNvSpPr>
                    <a:spLocks/>
                  </p:cNvSpPr>
                  <p:nvPr/>
                </p:nvSpPr>
                <p:spPr bwMode="auto">
                  <a:xfrm>
                    <a:off x="923" y="3600"/>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323" name="Freeform 958"/>
                  <p:cNvSpPr>
                    <a:spLocks/>
                  </p:cNvSpPr>
                  <p:nvPr/>
                </p:nvSpPr>
                <p:spPr bwMode="auto">
                  <a:xfrm>
                    <a:off x="928" y="3600"/>
                    <a:ext cx="37" cy="10"/>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324" name="Freeform 959"/>
                  <p:cNvSpPr>
                    <a:spLocks/>
                  </p:cNvSpPr>
                  <p:nvPr/>
                </p:nvSpPr>
                <p:spPr bwMode="auto">
                  <a:xfrm>
                    <a:off x="930" y="3610"/>
                    <a:ext cx="42" cy="13"/>
                  </a:xfrm>
                  <a:custGeom>
                    <a:avLst/>
                    <a:gdLst>
                      <a:gd name="T0" fmla="*/ 0 w 82"/>
                      <a:gd name="T1" fmla="*/ 0 h 37"/>
                      <a:gd name="T2" fmla="*/ 1 w 82"/>
                      <a:gd name="T3" fmla="*/ 0 h 37"/>
                      <a:gd name="T4" fmla="*/ 1 w 82"/>
                      <a:gd name="T5" fmla="*/ 0 h 37"/>
                      <a:gd name="T6" fmla="*/ 1 w 82"/>
                      <a:gd name="T7" fmla="*/ 0 h 37"/>
                      <a:gd name="T8" fmla="*/ 3 w 82"/>
                      <a:gd name="T9" fmla="*/ 0 h 37"/>
                      <a:gd name="T10" fmla="*/ 3 w 82"/>
                      <a:gd name="T11" fmla="*/ 0 h 37"/>
                      <a:gd name="T12" fmla="*/ 0 w 82"/>
                      <a:gd name="T13" fmla="*/ 0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306" name="Group 960"/>
                <p:cNvGrpSpPr>
                  <a:grpSpLocks/>
                </p:cNvGrpSpPr>
                <p:nvPr/>
              </p:nvGrpSpPr>
              <p:grpSpPr bwMode="auto">
                <a:xfrm>
                  <a:off x="935" y="3612"/>
                  <a:ext cx="48" cy="23"/>
                  <a:chOff x="935" y="3612"/>
                  <a:chExt cx="48" cy="23"/>
                </a:xfrm>
              </p:grpSpPr>
              <p:sp>
                <p:nvSpPr>
                  <p:cNvPr id="412319" name="Freeform 961"/>
                  <p:cNvSpPr>
                    <a:spLocks/>
                  </p:cNvSpPr>
                  <p:nvPr/>
                </p:nvSpPr>
                <p:spPr bwMode="auto">
                  <a:xfrm>
                    <a:off x="935"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320" name="Freeform 962"/>
                  <p:cNvSpPr>
                    <a:spLocks/>
                  </p:cNvSpPr>
                  <p:nvPr/>
                </p:nvSpPr>
                <p:spPr bwMode="auto">
                  <a:xfrm>
                    <a:off x="939" y="3612"/>
                    <a:ext cx="38" cy="11"/>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321" name="Freeform 963"/>
                  <p:cNvSpPr>
                    <a:spLocks/>
                  </p:cNvSpPr>
                  <p:nvPr/>
                </p:nvSpPr>
                <p:spPr bwMode="auto">
                  <a:xfrm>
                    <a:off x="943" y="3623"/>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307" name="Group 964"/>
                <p:cNvGrpSpPr>
                  <a:grpSpLocks/>
                </p:cNvGrpSpPr>
                <p:nvPr/>
              </p:nvGrpSpPr>
              <p:grpSpPr bwMode="auto">
                <a:xfrm>
                  <a:off x="947" y="3625"/>
                  <a:ext cx="50" cy="22"/>
                  <a:chOff x="947" y="3625"/>
                  <a:chExt cx="50" cy="22"/>
                </a:xfrm>
              </p:grpSpPr>
              <p:sp>
                <p:nvSpPr>
                  <p:cNvPr id="412316" name="Freeform 965"/>
                  <p:cNvSpPr>
                    <a:spLocks/>
                  </p:cNvSpPr>
                  <p:nvPr/>
                </p:nvSpPr>
                <p:spPr bwMode="auto">
                  <a:xfrm>
                    <a:off x="947" y="3625"/>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317" name="Freeform 966"/>
                  <p:cNvSpPr>
                    <a:spLocks/>
                  </p:cNvSpPr>
                  <p:nvPr/>
                </p:nvSpPr>
                <p:spPr bwMode="auto">
                  <a:xfrm>
                    <a:off x="953" y="3625"/>
                    <a:ext cx="36" cy="10"/>
                  </a:xfrm>
                  <a:custGeom>
                    <a:avLst/>
                    <a:gdLst>
                      <a:gd name="T0" fmla="*/ 0 w 73"/>
                      <a:gd name="T1" fmla="*/ 0 h 29"/>
                      <a:gd name="T2" fmla="*/ 1 w 73"/>
                      <a:gd name="T3" fmla="*/ 0 h 29"/>
                      <a:gd name="T4" fmla="*/ 1 w 73"/>
                      <a:gd name="T5" fmla="*/ 0 h 29"/>
                      <a:gd name="T6" fmla="*/ 1 w 73"/>
                      <a:gd name="T7" fmla="*/ 0 h 29"/>
                      <a:gd name="T8" fmla="*/ 2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318" name="Freeform 967"/>
                  <p:cNvSpPr>
                    <a:spLocks/>
                  </p:cNvSpPr>
                  <p:nvPr/>
                </p:nvSpPr>
                <p:spPr bwMode="auto">
                  <a:xfrm>
                    <a:off x="955" y="3635"/>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308" name="Group 968"/>
                <p:cNvGrpSpPr>
                  <a:grpSpLocks/>
                </p:cNvGrpSpPr>
                <p:nvPr/>
              </p:nvGrpSpPr>
              <p:grpSpPr bwMode="auto">
                <a:xfrm>
                  <a:off x="960" y="3637"/>
                  <a:ext cx="50" cy="23"/>
                  <a:chOff x="960" y="3637"/>
                  <a:chExt cx="50" cy="23"/>
                </a:xfrm>
              </p:grpSpPr>
              <p:sp>
                <p:nvSpPr>
                  <p:cNvPr id="412313" name="Freeform 969"/>
                  <p:cNvSpPr>
                    <a:spLocks/>
                  </p:cNvSpPr>
                  <p:nvPr/>
                </p:nvSpPr>
                <p:spPr bwMode="auto">
                  <a:xfrm>
                    <a:off x="960" y="3637"/>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314" name="Freeform 970"/>
                  <p:cNvSpPr>
                    <a:spLocks/>
                  </p:cNvSpPr>
                  <p:nvPr/>
                </p:nvSpPr>
                <p:spPr bwMode="auto">
                  <a:xfrm>
                    <a:off x="965" y="3638"/>
                    <a:ext cx="37" cy="9"/>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315" name="Freeform 971"/>
                  <p:cNvSpPr>
                    <a:spLocks/>
                  </p:cNvSpPr>
                  <p:nvPr/>
                </p:nvSpPr>
                <p:spPr bwMode="auto">
                  <a:xfrm>
                    <a:off x="968" y="3648"/>
                    <a:ext cx="42" cy="12"/>
                  </a:xfrm>
                  <a:custGeom>
                    <a:avLst/>
                    <a:gdLst>
                      <a:gd name="T0" fmla="*/ 0 w 83"/>
                      <a:gd name="T1" fmla="*/ 0 h 35"/>
                      <a:gd name="T2" fmla="*/ 1 w 83"/>
                      <a:gd name="T3" fmla="*/ 0 h 35"/>
                      <a:gd name="T4" fmla="*/ 1 w 83"/>
                      <a:gd name="T5" fmla="*/ 0 h 35"/>
                      <a:gd name="T6" fmla="*/ 1 w 83"/>
                      <a:gd name="T7" fmla="*/ 0 h 35"/>
                      <a:gd name="T8" fmla="*/ 3 w 83"/>
                      <a:gd name="T9" fmla="*/ 0 h 35"/>
                      <a:gd name="T10" fmla="*/ 3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309" name="Group 972"/>
                <p:cNvGrpSpPr>
                  <a:grpSpLocks/>
                </p:cNvGrpSpPr>
                <p:nvPr/>
              </p:nvGrpSpPr>
              <p:grpSpPr bwMode="auto">
                <a:xfrm>
                  <a:off x="973" y="3650"/>
                  <a:ext cx="49" cy="23"/>
                  <a:chOff x="973" y="3650"/>
                  <a:chExt cx="49" cy="23"/>
                </a:xfrm>
              </p:grpSpPr>
              <p:sp>
                <p:nvSpPr>
                  <p:cNvPr id="412310" name="Freeform 973"/>
                  <p:cNvSpPr>
                    <a:spLocks/>
                  </p:cNvSpPr>
                  <p:nvPr/>
                </p:nvSpPr>
                <p:spPr bwMode="auto">
                  <a:xfrm>
                    <a:off x="973" y="3650"/>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311" name="Freeform 974"/>
                  <p:cNvSpPr>
                    <a:spLocks/>
                  </p:cNvSpPr>
                  <p:nvPr/>
                </p:nvSpPr>
                <p:spPr bwMode="auto">
                  <a:xfrm>
                    <a:off x="978" y="3651"/>
                    <a:ext cx="37" cy="10"/>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312" name="Freeform 975"/>
                  <p:cNvSpPr>
                    <a:spLocks/>
                  </p:cNvSpPr>
                  <p:nvPr/>
                </p:nvSpPr>
                <p:spPr bwMode="auto">
                  <a:xfrm>
                    <a:off x="982" y="3661"/>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1940" name="Group 976"/>
              <p:cNvGrpSpPr>
                <a:grpSpLocks/>
              </p:cNvGrpSpPr>
              <p:nvPr/>
            </p:nvGrpSpPr>
            <p:grpSpPr bwMode="auto">
              <a:xfrm>
                <a:off x="985" y="3665"/>
                <a:ext cx="100" cy="73"/>
                <a:chOff x="985" y="3665"/>
                <a:chExt cx="100" cy="73"/>
              </a:xfrm>
            </p:grpSpPr>
            <p:grpSp>
              <p:nvGrpSpPr>
                <p:cNvPr id="412285" name="Group 977"/>
                <p:cNvGrpSpPr>
                  <a:grpSpLocks/>
                </p:cNvGrpSpPr>
                <p:nvPr/>
              </p:nvGrpSpPr>
              <p:grpSpPr bwMode="auto">
                <a:xfrm>
                  <a:off x="985" y="3665"/>
                  <a:ext cx="50" cy="23"/>
                  <a:chOff x="985" y="3665"/>
                  <a:chExt cx="50" cy="23"/>
                </a:xfrm>
              </p:grpSpPr>
              <p:sp>
                <p:nvSpPr>
                  <p:cNvPr id="412302" name="Freeform 978"/>
                  <p:cNvSpPr>
                    <a:spLocks/>
                  </p:cNvSpPr>
                  <p:nvPr/>
                </p:nvSpPr>
                <p:spPr bwMode="auto">
                  <a:xfrm>
                    <a:off x="985" y="366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303" name="Freeform 979"/>
                  <p:cNvSpPr>
                    <a:spLocks/>
                  </p:cNvSpPr>
                  <p:nvPr/>
                </p:nvSpPr>
                <p:spPr bwMode="auto">
                  <a:xfrm>
                    <a:off x="989" y="3665"/>
                    <a:ext cx="38" cy="11"/>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304" name="Freeform 980"/>
                  <p:cNvSpPr>
                    <a:spLocks/>
                  </p:cNvSpPr>
                  <p:nvPr/>
                </p:nvSpPr>
                <p:spPr bwMode="auto">
                  <a:xfrm>
                    <a:off x="993" y="3676"/>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286" name="Group 981"/>
                <p:cNvGrpSpPr>
                  <a:grpSpLocks/>
                </p:cNvGrpSpPr>
                <p:nvPr/>
              </p:nvGrpSpPr>
              <p:grpSpPr bwMode="auto">
                <a:xfrm>
                  <a:off x="997" y="3677"/>
                  <a:ext cx="49" cy="23"/>
                  <a:chOff x="997" y="3677"/>
                  <a:chExt cx="49" cy="23"/>
                </a:xfrm>
              </p:grpSpPr>
              <p:sp>
                <p:nvSpPr>
                  <p:cNvPr id="412299" name="Freeform 982"/>
                  <p:cNvSpPr>
                    <a:spLocks/>
                  </p:cNvSpPr>
                  <p:nvPr/>
                </p:nvSpPr>
                <p:spPr bwMode="auto">
                  <a:xfrm>
                    <a:off x="997" y="3677"/>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300" name="Freeform 983"/>
                  <p:cNvSpPr>
                    <a:spLocks/>
                  </p:cNvSpPr>
                  <p:nvPr/>
                </p:nvSpPr>
                <p:spPr bwMode="auto">
                  <a:xfrm>
                    <a:off x="1002" y="3678"/>
                    <a:ext cx="37" cy="10"/>
                  </a:xfrm>
                  <a:custGeom>
                    <a:avLst/>
                    <a:gdLst>
                      <a:gd name="T0" fmla="*/ 1 w 73"/>
                      <a:gd name="T1" fmla="*/ 0 h 30"/>
                      <a:gd name="T2" fmla="*/ 2 w 73"/>
                      <a:gd name="T3" fmla="*/ 0 h 30"/>
                      <a:gd name="T4" fmla="*/ 2 w 73"/>
                      <a:gd name="T5" fmla="*/ 0 h 30"/>
                      <a:gd name="T6" fmla="*/ 2 w 73"/>
                      <a:gd name="T7" fmla="*/ 0 h 30"/>
                      <a:gd name="T8" fmla="*/ 3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301" name="Freeform 984"/>
                  <p:cNvSpPr>
                    <a:spLocks/>
                  </p:cNvSpPr>
                  <p:nvPr/>
                </p:nvSpPr>
                <p:spPr bwMode="auto">
                  <a:xfrm>
                    <a:off x="1005" y="3688"/>
                    <a:ext cx="41" cy="12"/>
                  </a:xfrm>
                  <a:custGeom>
                    <a:avLst/>
                    <a:gdLst>
                      <a:gd name="T0" fmla="*/ 0 w 83"/>
                      <a:gd name="T1" fmla="*/ 0 h 37"/>
                      <a:gd name="T2" fmla="*/ 0 w 83"/>
                      <a:gd name="T3" fmla="*/ 0 h 37"/>
                      <a:gd name="T4" fmla="*/ 0 w 83"/>
                      <a:gd name="T5" fmla="*/ 0 h 37"/>
                      <a:gd name="T6" fmla="*/ 0 w 83"/>
                      <a:gd name="T7" fmla="*/ 0 h 37"/>
                      <a:gd name="T8" fmla="*/ 2 w 83"/>
                      <a:gd name="T9" fmla="*/ 0 h 37"/>
                      <a:gd name="T10" fmla="*/ 2 w 83"/>
                      <a:gd name="T11" fmla="*/ 0 h 37"/>
                      <a:gd name="T12" fmla="*/ 0 w 83"/>
                      <a:gd name="T13" fmla="*/ 0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287" name="Group 985"/>
                <p:cNvGrpSpPr>
                  <a:grpSpLocks/>
                </p:cNvGrpSpPr>
                <p:nvPr/>
              </p:nvGrpSpPr>
              <p:grpSpPr bwMode="auto">
                <a:xfrm>
                  <a:off x="1010" y="3690"/>
                  <a:ext cx="48" cy="23"/>
                  <a:chOff x="1010" y="3690"/>
                  <a:chExt cx="48" cy="23"/>
                </a:xfrm>
              </p:grpSpPr>
              <p:sp>
                <p:nvSpPr>
                  <p:cNvPr id="412296" name="Freeform 986"/>
                  <p:cNvSpPr>
                    <a:spLocks/>
                  </p:cNvSpPr>
                  <p:nvPr/>
                </p:nvSpPr>
                <p:spPr bwMode="auto">
                  <a:xfrm>
                    <a:off x="1010" y="3690"/>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97" name="Freeform 987"/>
                  <p:cNvSpPr>
                    <a:spLocks/>
                  </p:cNvSpPr>
                  <p:nvPr/>
                </p:nvSpPr>
                <p:spPr bwMode="auto">
                  <a:xfrm>
                    <a:off x="1014" y="3690"/>
                    <a:ext cx="38" cy="10"/>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98" name="Freeform 988"/>
                  <p:cNvSpPr>
                    <a:spLocks/>
                  </p:cNvSpPr>
                  <p:nvPr/>
                </p:nvSpPr>
                <p:spPr bwMode="auto">
                  <a:xfrm>
                    <a:off x="1018" y="3701"/>
                    <a:ext cx="40" cy="12"/>
                  </a:xfrm>
                  <a:custGeom>
                    <a:avLst/>
                    <a:gdLst>
                      <a:gd name="T0" fmla="*/ 0 w 82"/>
                      <a:gd name="T1" fmla="*/ 0 h 35"/>
                      <a:gd name="T2" fmla="*/ 0 w 82"/>
                      <a:gd name="T3" fmla="*/ 0 h 35"/>
                      <a:gd name="T4" fmla="*/ 0 w 82"/>
                      <a:gd name="T5" fmla="*/ 0 h 35"/>
                      <a:gd name="T6" fmla="*/ 0 w 82"/>
                      <a:gd name="T7" fmla="*/ 0 h 35"/>
                      <a:gd name="T8" fmla="*/ 2 w 82"/>
                      <a:gd name="T9" fmla="*/ 0 h 35"/>
                      <a:gd name="T10" fmla="*/ 2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288" name="Group 989"/>
                <p:cNvGrpSpPr>
                  <a:grpSpLocks/>
                </p:cNvGrpSpPr>
                <p:nvPr/>
              </p:nvGrpSpPr>
              <p:grpSpPr bwMode="auto">
                <a:xfrm>
                  <a:off x="1023" y="3703"/>
                  <a:ext cx="49" cy="22"/>
                  <a:chOff x="1023" y="3703"/>
                  <a:chExt cx="49" cy="22"/>
                </a:xfrm>
              </p:grpSpPr>
              <p:sp>
                <p:nvSpPr>
                  <p:cNvPr id="412293" name="Freeform 990"/>
                  <p:cNvSpPr>
                    <a:spLocks/>
                  </p:cNvSpPr>
                  <p:nvPr/>
                </p:nvSpPr>
                <p:spPr bwMode="auto">
                  <a:xfrm>
                    <a:off x="1023" y="3703"/>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94" name="Freeform 991"/>
                  <p:cNvSpPr>
                    <a:spLocks/>
                  </p:cNvSpPr>
                  <p:nvPr/>
                </p:nvSpPr>
                <p:spPr bwMode="auto">
                  <a:xfrm>
                    <a:off x="1028" y="3703"/>
                    <a:ext cx="37" cy="10"/>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95" name="Freeform 992"/>
                  <p:cNvSpPr>
                    <a:spLocks/>
                  </p:cNvSpPr>
                  <p:nvPr/>
                </p:nvSpPr>
                <p:spPr bwMode="auto">
                  <a:xfrm>
                    <a:off x="1030" y="3713"/>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289" name="Group 993"/>
                <p:cNvGrpSpPr>
                  <a:grpSpLocks/>
                </p:cNvGrpSpPr>
                <p:nvPr/>
              </p:nvGrpSpPr>
              <p:grpSpPr bwMode="auto">
                <a:xfrm>
                  <a:off x="1036" y="3716"/>
                  <a:ext cx="49" cy="22"/>
                  <a:chOff x="1036" y="3716"/>
                  <a:chExt cx="49" cy="22"/>
                </a:xfrm>
              </p:grpSpPr>
              <p:sp>
                <p:nvSpPr>
                  <p:cNvPr id="412290" name="Freeform 994"/>
                  <p:cNvSpPr>
                    <a:spLocks/>
                  </p:cNvSpPr>
                  <p:nvPr/>
                </p:nvSpPr>
                <p:spPr bwMode="auto">
                  <a:xfrm>
                    <a:off x="1036" y="3716"/>
                    <a:ext cx="11" cy="22"/>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91" name="Freeform 995"/>
                  <p:cNvSpPr>
                    <a:spLocks/>
                  </p:cNvSpPr>
                  <p:nvPr/>
                </p:nvSpPr>
                <p:spPr bwMode="auto">
                  <a:xfrm>
                    <a:off x="1040" y="3716"/>
                    <a:ext cx="37" cy="10"/>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92" name="Freeform 996"/>
                  <p:cNvSpPr>
                    <a:spLocks/>
                  </p:cNvSpPr>
                  <p:nvPr/>
                </p:nvSpPr>
                <p:spPr bwMode="auto">
                  <a:xfrm>
                    <a:off x="1043" y="3726"/>
                    <a:ext cx="42"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1941" name="Group 997"/>
              <p:cNvGrpSpPr>
                <a:grpSpLocks/>
              </p:cNvGrpSpPr>
              <p:nvPr/>
            </p:nvGrpSpPr>
            <p:grpSpPr bwMode="auto">
              <a:xfrm>
                <a:off x="1046" y="3727"/>
                <a:ext cx="49" cy="23"/>
                <a:chOff x="1046" y="3727"/>
                <a:chExt cx="49" cy="23"/>
              </a:xfrm>
            </p:grpSpPr>
            <p:sp>
              <p:nvSpPr>
                <p:cNvPr id="412282" name="Freeform 998"/>
                <p:cNvSpPr>
                  <a:spLocks/>
                </p:cNvSpPr>
                <p:nvPr/>
              </p:nvSpPr>
              <p:spPr bwMode="auto">
                <a:xfrm>
                  <a:off x="1046" y="3727"/>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83" name="Freeform 999"/>
                <p:cNvSpPr>
                  <a:spLocks/>
                </p:cNvSpPr>
                <p:nvPr/>
              </p:nvSpPr>
              <p:spPr bwMode="auto">
                <a:xfrm>
                  <a:off x="1051" y="3727"/>
                  <a:ext cx="36" cy="11"/>
                </a:xfrm>
                <a:custGeom>
                  <a:avLst/>
                  <a:gdLst>
                    <a:gd name="T0" fmla="*/ 0 w 73"/>
                    <a:gd name="T1" fmla="*/ 0 h 31"/>
                    <a:gd name="T2" fmla="*/ 1 w 73"/>
                    <a:gd name="T3" fmla="*/ 0 h 31"/>
                    <a:gd name="T4" fmla="*/ 1 w 73"/>
                    <a:gd name="T5" fmla="*/ 0 h 31"/>
                    <a:gd name="T6" fmla="*/ 1 w 73"/>
                    <a:gd name="T7" fmla="*/ 0 h 31"/>
                    <a:gd name="T8" fmla="*/ 2 w 73"/>
                    <a:gd name="T9" fmla="*/ 0 h 31"/>
                    <a:gd name="T10" fmla="*/ 0 w 73"/>
                    <a:gd name="T11" fmla="*/ 0 h 31"/>
                    <a:gd name="T12" fmla="*/ 0 w 73"/>
                    <a:gd name="T13" fmla="*/ 0 h 31"/>
                    <a:gd name="T14" fmla="*/ 0 w 73"/>
                    <a:gd name="T15" fmla="*/ 0 h 31"/>
                    <a:gd name="T16" fmla="*/ 0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84" name="Freeform 1000"/>
                <p:cNvSpPr>
                  <a:spLocks/>
                </p:cNvSpPr>
                <p:nvPr/>
              </p:nvSpPr>
              <p:spPr bwMode="auto">
                <a:xfrm>
                  <a:off x="1054" y="3738"/>
                  <a:ext cx="41" cy="12"/>
                </a:xfrm>
                <a:custGeom>
                  <a:avLst/>
                  <a:gdLst>
                    <a:gd name="T0" fmla="*/ 0 w 82"/>
                    <a:gd name="T1" fmla="*/ 0 h 35"/>
                    <a:gd name="T2" fmla="*/ 1 w 82"/>
                    <a:gd name="T3" fmla="*/ 0 h 35"/>
                    <a:gd name="T4" fmla="*/ 1 w 82"/>
                    <a:gd name="T5" fmla="*/ 0 h 35"/>
                    <a:gd name="T6" fmla="*/ 1 w 82"/>
                    <a:gd name="T7" fmla="*/ 0 h 35"/>
                    <a:gd name="T8" fmla="*/ 3 w 82"/>
                    <a:gd name="T9" fmla="*/ 0 h 35"/>
                    <a:gd name="T10" fmla="*/ 3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942" name="Group 1001"/>
              <p:cNvGrpSpPr>
                <a:grpSpLocks/>
              </p:cNvGrpSpPr>
              <p:nvPr/>
            </p:nvGrpSpPr>
            <p:grpSpPr bwMode="auto">
              <a:xfrm>
                <a:off x="1058" y="3739"/>
                <a:ext cx="50" cy="23"/>
                <a:chOff x="1058" y="3739"/>
                <a:chExt cx="50" cy="23"/>
              </a:xfrm>
            </p:grpSpPr>
            <p:sp>
              <p:nvSpPr>
                <p:cNvPr id="412279" name="Freeform 1002"/>
                <p:cNvSpPr>
                  <a:spLocks/>
                </p:cNvSpPr>
                <p:nvPr/>
              </p:nvSpPr>
              <p:spPr bwMode="auto">
                <a:xfrm>
                  <a:off x="1058" y="3739"/>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80" name="Freeform 1003"/>
                <p:cNvSpPr>
                  <a:spLocks/>
                </p:cNvSpPr>
                <p:nvPr/>
              </p:nvSpPr>
              <p:spPr bwMode="auto">
                <a:xfrm>
                  <a:off x="1063" y="3740"/>
                  <a:ext cx="37" cy="10"/>
                </a:xfrm>
                <a:custGeom>
                  <a:avLst/>
                  <a:gdLst>
                    <a:gd name="T0" fmla="*/ 0 w 75"/>
                    <a:gd name="T1" fmla="*/ 0 h 30"/>
                    <a:gd name="T2" fmla="*/ 1 w 75"/>
                    <a:gd name="T3" fmla="*/ 0 h 30"/>
                    <a:gd name="T4" fmla="*/ 1 w 75"/>
                    <a:gd name="T5" fmla="*/ 0 h 30"/>
                    <a:gd name="T6" fmla="*/ 1 w 75"/>
                    <a:gd name="T7" fmla="*/ 0 h 30"/>
                    <a:gd name="T8" fmla="*/ 2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81" name="Freeform 1004"/>
                <p:cNvSpPr>
                  <a:spLocks/>
                </p:cNvSpPr>
                <p:nvPr/>
              </p:nvSpPr>
              <p:spPr bwMode="auto">
                <a:xfrm>
                  <a:off x="1067" y="3750"/>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943" name="Group 1005"/>
              <p:cNvGrpSpPr>
                <a:grpSpLocks/>
              </p:cNvGrpSpPr>
              <p:nvPr/>
            </p:nvGrpSpPr>
            <p:grpSpPr bwMode="auto">
              <a:xfrm>
                <a:off x="1072" y="3753"/>
                <a:ext cx="48" cy="22"/>
                <a:chOff x="1072" y="3753"/>
                <a:chExt cx="48" cy="22"/>
              </a:xfrm>
            </p:grpSpPr>
            <p:sp>
              <p:nvSpPr>
                <p:cNvPr id="412276" name="Freeform 1006"/>
                <p:cNvSpPr>
                  <a:spLocks/>
                </p:cNvSpPr>
                <p:nvPr/>
              </p:nvSpPr>
              <p:spPr bwMode="auto">
                <a:xfrm>
                  <a:off x="1072" y="3753"/>
                  <a:ext cx="11" cy="22"/>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77" name="Freeform 1007"/>
                <p:cNvSpPr>
                  <a:spLocks/>
                </p:cNvSpPr>
                <p:nvPr/>
              </p:nvSpPr>
              <p:spPr bwMode="auto">
                <a:xfrm>
                  <a:off x="1076" y="3753"/>
                  <a:ext cx="37" cy="10"/>
                </a:xfrm>
                <a:custGeom>
                  <a:avLst/>
                  <a:gdLst>
                    <a:gd name="T0" fmla="*/ 1 w 74"/>
                    <a:gd name="T1" fmla="*/ 0 h 31"/>
                    <a:gd name="T2" fmla="*/ 2 w 74"/>
                    <a:gd name="T3" fmla="*/ 0 h 31"/>
                    <a:gd name="T4" fmla="*/ 2 w 74"/>
                    <a:gd name="T5" fmla="*/ 0 h 31"/>
                    <a:gd name="T6" fmla="*/ 2 w 74"/>
                    <a:gd name="T7" fmla="*/ 0 h 31"/>
                    <a:gd name="T8" fmla="*/ 3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78" name="Freeform 1008"/>
                <p:cNvSpPr>
                  <a:spLocks/>
                </p:cNvSpPr>
                <p:nvPr/>
              </p:nvSpPr>
              <p:spPr bwMode="auto">
                <a:xfrm>
                  <a:off x="1079" y="3763"/>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sp>
            <p:nvSpPr>
              <p:cNvPr id="411944" name="Freeform 1009"/>
              <p:cNvSpPr>
                <a:spLocks/>
              </p:cNvSpPr>
              <p:nvPr/>
            </p:nvSpPr>
            <p:spPr bwMode="auto">
              <a:xfrm>
                <a:off x="820" y="3535"/>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945" name="Freeform 1010"/>
              <p:cNvSpPr>
                <a:spLocks/>
              </p:cNvSpPr>
              <p:nvPr/>
            </p:nvSpPr>
            <p:spPr bwMode="auto">
              <a:xfrm>
                <a:off x="825" y="3535"/>
                <a:ext cx="36" cy="9"/>
              </a:xfrm>
              <a:custGeom>
                <a:avLst/>
                <a:gdLst>
                  <a:gd name="T0" fmla="*/ 0 w 71"/>
                  <a:gd name="T1" fmla="*/ 0 h 27"/>
                  <a:gd name="T2" fmla="*/ 2 w 71"/>
                  <a:gd name="T3" fmla="*/ 0 h 27"/>
                  <a:gd name="T4" fmla="*/ 2 w 71"/>
                  <a:gd name="T5" fmla="*/ 0 h 27"/>
                  <a:gd name="T6" fmla="*/ 2 w 71"/>
                  <a:gd name="T7" fmla="*/ 0 h 27"/>
                  <a:gd name="T8" fmla="*/ 3 w 71"/>
                  <a:gd name="T9" fmla="*/ 0 h 27"/>
                  <a:gd name="T10" fmla="*/ 1 w 71"/>
                  <a:gd name="T11" fmla="*/ 0 h 27"/>
                  <a:gd name="T12" fmla="*/ 1 w 71"/>
                  <a:gd name="T13" fmla="*/ 0 h 27"/>
                  <a:gd name="T14" fmla="*/ 0 w 71"/>
                  <a:gd name="T15" fmla="*/ 0 h 27"/>
                  <a:gd name="T16" fmla="*/ 0 w 71"/>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946" name="Freeform 1011"/>
              <p:cNvSpPr>
                <a:spLocks/>
              </p:cNvSpPr>
              <p:nvPr/>
            </p:nvSpPr>
            <p:spPr bwMode="auto">
              <a:xfrm>
                <a:off x="828" y="3546"/>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nvGrpSpPr>
              <p:cNvPr id="411947" name="Group 1012"/>
              <p:cNvGrpSpPr>
                <a:grpSpLocks/>
              </p:cNvGrpSpPr>
              <p:nvPr/>
            </p:nvGrpSpPr>
            <p:grpSpPr bwMode="auto">
              <a:xfrm>
                <a:off x="832" y="3547"/>
                <a:ext cx="49" cy="23"/>
                <a:chOff x="832" y="3547"/>
                <a:chExt cx="49" cy="23"/>
              </a:xfrm>
            </p:grpSpPr>
            <p:sp>
              <p:nvSpPr>
                <p:cNvPr id="412273" name="Freeform 1013"/>
                <p:cNvSpPr>
                  <a:spLocks/>
                </p:cNvSpPr>
                <p:nvPr/>
              </p:nvSpPr>
              <p:spPr bwMode="auto">
                <a:xfrm>
                  <a:off x="832" y="3547"/>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74" name="Freeform 1014"/>
                <p:cNvSpPr>
                  <a:spLocks/>
                </p:cNvSpPr>
                <p:nvPr/>
              </p:nvSpPr>
              <p:spPr bwMode="auto">
                <a:xfrm>
                  <a:off x="837" y="3548"/>
                  <a:ext cx="36" cy="10"/>
                </a:xfrm>
                <a:custGeom>
                  <a:avLst/>
                  <a:gdLst>
                    <a:gd name="T0" fmla="*/ 1 w 72"/>
                    <a:gd name="T1" fmla="*/ 0 h 29"/>
                    <a:gd name="T2" fmla="*/ 2 w 72"/>
                    <a:gd name="T3" fmla="*/ 0 h 29"/>
                    <a:gd name="T4" fmla="*/ 2 w 72"/>
                    <a:gd name="T5" fmla="*/ 0 h 29"/>
                    <a:gd name="T6" fmla="*/ 2 w 72"/>
                    <a:gd name="T7" fmla="*/ 0 h 29"/>
                    <a:gd name="T8" fmla="*/ 3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75" name="Freeform 1015"/>
                <p:cNvSpPr>
                  <a:spLocks/>
                </p:cNvSpPr>
                <p:nvPr/>
              </p:nvSpPr>
              <p:spPr bwMode="auto">
                <a:xfrm>
                  <a:off x="840" y="3558"/>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948" name="Group 1016"/>
              <p:cNvGrpSpPr>
                <a:grpSpLocks/>
              </p:cNvGrpSpPr>
              <p:nvPr/>
            </p:nvGrpSpPr>
            <p:grpSpPr bwMode="auto">
              <a:xfrm>
                <a:off x="844" y="3560"/>
                <a:ext cx="49" cy="22"/>
                <a:chOff x="844" y="3560"/>
                <a:chExt cx="49" cy="22"/>
              </a:xfrm>
            </p:grpSpPr>
            <p:sp>
              <p:nvSpPr>
                <p:cNvPr id="412270" name="Freeform 1017"/>
                <p:cNvSpPr>
                  <a:spLocks/>
                </p:cNvSpPr>
                <p:nvPr/>
              </p:nvSpPr>
              <p:spPr bwMode="auto">
                <a:xfrm>
                  <a:off x="844" y="3560"/>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71" name="Freeform 1018"/>
                <p:cNvSpPr>
                  <a:spLocks/>
                </p:cNvSpPr>
                <p:nvPr/>
              </p:nvSpPr>
              <p:spPr bwMode="auto">
                <a:xfrm>
                  <a:off x="849" y="3560"/>
                  <a:ext cx="37" cy="10"/>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72" name="Freeform 1019"/>
                <p:cNvSpPr>
                  <a:spLocks/>
                </p:cNvSpPr>
                <p:nvPr/>
              </p:nvSpPr>
              <p:spPr bwMode="auto">
                <a:xfrm>
                  <a:off x="853" y="3571"/>
                  <a:ext cx="40" cy="11"/>
                </a:xfrm>
                <a:custGeom>
                  <a:avLst/>
                  <a:gdLst>
                    <a:gd name="T0" fmla="*/ 0 w 82"/>
                    <a:gd name="T1" fmla="*/ 0 h 35"/>
                    <a:gd name="T2" fmla="*/ 0 w 82"/>
                    <a:gd name="T3" fmla="*/ 0 h 35"/>
                    <a:gd name="T4" fmla="*/ 0 w 82"/>
                    <a:gd name="T5" fmla="*/ 0 h 35"/>
                    <a:gd name="T6" fmla="*/ 0 w 82"/>
                    <a:gd name="T7" fmla="*/ 0 h 35"/>
                    <a:gd name="T8" fmla="*/ 2 w 82"/>
                    <a:gd name="T9" fmla="*/ 0 h 35"/>
                    <a:gd name="T10" fmla="*/ 2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949" name="Group 1020"/>
              <p:cNvGrpSpPr>
                <a:grpSpLocks/>
              </p:cNvGrpSpPr>
              <p:nvPr/>
            </p:nvGrpSpPr>
            <p:grpSpPr bwMode="auto">
              <a:xfrm>
                <a:off x="857" y="3572"/>
                <a:ext cx="50" cy="23"/>
                <a:chOff x="857" y="3572"/>
                <a:chExt cx="50" cy="23"/>
              </a:xfrm>
            </p:grpSpPr>
            <p:sp>
              <p:nvSpPr>
                <p:cNvPr id="412267" name="Freeform 1021"/>
                <p:cNvSpPr>
                  <a:spLocks/>
                </p:cNvSpPr>
                <p:nvPr/>
              </p:nvSpPr>
              <p:spPr bwMode="auto">
                <a:xfrm>
                  <a:off x="857" y="3572"/>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68" name="Freeform 1022"/>
                <p:cNvSpPr>
                  <a:spLocks/>
                </p:cNvSpPr>
                <p:nvPr/>
              </p:nvSpPr>
              <p:spPr bwMode="auto">
                <a:xfrm>
                  <a:off x="862" y="3573"/>
                  <a:ext cx="37" cy="9"/>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69" name="Freeform 1023"/>
                <p:cNvSpPr>
                  <a:spLocks/>
                </p:cNvSpPr>
                <p:nvPr/>
              </p:nvSpPr>
              <p:spPr bwMode="auto">
                <a:xfrm>
                  <a:off x="865" y="3583"/>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950" name="Group 1024"/>
              <p:cNvGrpSpPr>
                <a:grpSpLocks/>
              </p:cNvGrpSpPr>
              <p:nvPr/>
            </p:nvGrpSpPr>
            <p:grpSpPr bwMode="auto">
              <a:xfrm>
                <a:off x="870" y="3585"/>
                <a:ext cx="48" cy="23"/>
                <a:chOff x="870" y="3585"/>
                <a:chExt cx="48" cy="23"/>
              </a:xfrm>
            </p:grpSpPr>
            <p:sp>
              <p:nvSpPr>
                <p:cNvPr id="412264" name="Freeform 1025"/>
                <p:cNvSpPr>
                  <a:spLocks/>
                </p:cNvSpPr>
                <p:nvPr/>
              </p:nvSpPr>
              <p:spPr bwMode="auto">
                <a:xfrm>
                  <a:off x="870" y="358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65" name="Freeform 1026"/>
                <p:cNvSpPr>
                  <a:spLocks/>
                </p:cNvSpPr>
                <p:nvPr/>
              </p:nvSpPr>
              <p:spPr bwMode="auto">
                <a:xfrm>
                  <a:off x="874" y="3586"/>
                  <a:ext cx="38" cy="10"/>
                </a:xfrm>
                <a:custGeom>
                  <a:avLst/>
                  <a:gdLst>
                    <a:gd name="T0" fmla="*/ 1 w 75"/>
                    <a:gd name="T1" fmla="*/ 0 h 29"/>
                    <a:gd name="T2" fmla="*/ 2 w 75"/>
                    <a:gd name="T3" fmla="*/ 0 h 29"/>
                    <a:gd name="T4" fmla="*/ 2 w 75"/>
                    <a:gd name="T5" fmla="*/ 0 h 29"/>
                    <a:gd name="T6" fmla="*/ 2 w 75"/>
                    <a:gd name="T7" fmla="*/ 0 h 29"/>
                    <a:gd name="T8" fmla="*/ 3 w 75"/>
                    <a:gd name="T9" fmla="*/ 0 h 29"/>
                    <a:gd name="T10" fmla="*/ 1 w 75"/>
                    <a:gd name="T11" fmla="*/ 0 h 29"/>
                    <a:gd name="T12" fmla="*/ 1 w 75"/>
                    <a:gd name="T13" fmla="*/ 0 h 29"/>
                    <a:gd name="T14" fmla="*/ 0 w 75"/>
                    <a:gd name="T15" fmla="*/ 0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66" name="Freeform 1027"/>
                <p:cNvSpPr>
                  <a:spLocks/>
                </p:cNvSpPr>
                <p:nvPr/>
              </p:nvSpPr>
              <p:spPr bwMode="auto">
                <a:xfrm>
                  <a:off x="878" y="3596"/>
                  <a:ext cx="40" cy="12"/>
                </a:xfrm>
                <a:custGeom>
                  <a:avLst/>
                  <a:gdLst>
                    <a:gd name="T0" fmla="*/ 0 w 80"/>
                    <a:gd name="T1" fmla="*/ 0 h 36"/>
                    <a:gd name="T2" fmla="*/ 1 w 80"/>
                    <a:gd name="T3" fmla="*/ 0 h 36"/>
                    <a:gd name="T4" fmla="*/ 1 w 80"/>
                    <a:gd name="T5" fmla="*/ 0 h 36"/>
                    <a:gd name="T6" fmla="*/ 1 w 80"/>
                    <a:gd name="T7" fmla="*/ 0 h 36"/>
                    <a:gd name="T8" fmla="*/ 3 w 80"/>
                    <a:gd name="T9" fmla="*/ 0 h 36"/>
                    <a:gd name="T10" fmla="*/ 3 w 80"/>
                    <a:gd name="T11" fmla="*/ 0 h 36"/>
                    <a:gd name="T12" fmla="*/ 0 w 80"/>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951" name="Group 1028"/>
              <p:cNvGrpSpPr>
                <a:grpSpLocks/>
              </p:cNvGrpSpPr>
              <p:nvPr/>
            </p:nvGrpSpPr>
            <p:grpSpPr bwMode="auto">
              <a:xfrm>
                <a:off x="882" y="3600"/>
                <a:ext cx="100" cy="73"/>
                <a:chOff x="882" y="3600"/>
                <a:chExt cx="100" cy="73"/>
              </a:xfrm>
            </p:grpSpPr>
            <p:grpSp>
              <p:nvGrpSpPr>
                <p:cNvPr id="412244" name="Group 1029"/>
                <p:cNvGrpSpPr>
                  <a:grpSpLocks/>
                </p:cNvGrpSpPr>
                <p:nvPr/>
              </p:nvGrpSpPr>
              <p:grpSpPr bwMode="auto">
                <a:xfrm>
                  <a:off x="882" y="3600"/>
                  <a:ext cx="49" cy="23"/>
                  <a:chOff x="882" y="3600"/>
                  <a:chExt cx="49" cy="23"/>
                </a:xfrm>
              </p:grpSpPr>
              <p:sp>
                <p:nvSpPr>
                  <p:cNvPr id="412261" name="Freeform 1030"/>
                  <p:cNvSpPr>
                    <a:spLocks/>
                  </p:cNvSpPr>
                  <p:nvPr/>
                </p:nvSpPr>
                <p:spPr bwMode="auto">
                  <a:xfrm>
                    <a:off x="882" y="3600"/>
                    <a:ext cx="12" cy="23"/>
                  </a:xfrm>
                  <a:custGeom>
                    <a:avLst/>
                    <a:gdLst>
                      <a:gd name="T0" fmla="*/ 1 w 23"/>
                      <a:gd name="T1" fmla="*/ 0 h 70"/>
                      <a:gd name="T2" fmla="*/ 0 w 23"/>
                      <a:gd name="T3" fmla="*/ 0 h 70"/>
                      <a:gd name="T4" fmla="*/ 1 w 23"/>
                      <a:gd name="T5" fmla="*/ 0 h 70"/>
                      <a:gd name="T6" fmla="*/ 1 w 23"/>
                      <a:gd name="T7" fmla="*/ 0 h 70"/>
                      <a:gd name="T8" fmla="*/ 1 w 23"/>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62" name="Freeform 1031"/>
                  <p:cNvSpPr>
                    <a:spLocks/>
                  </p:cNvSpPr>
                  <p:nvPr/>
                </p:nvSpPr>
                <p:spPr bwMode="auto">
                  <a:xfrm>
                    <a:off x="887" y="3600"/>
                    <a:ext cx="37" cy="11"/>
                  </a:xfrm>
                  <a:custGeom>
                    <a:avLst/>
                    <a:gdLst>
                      <a:gd name="T0" fmla="*/ 1 w 73"/>
                      <a:gd name="T1" fmla="*/ 0 h 31"/>
                      <a:gd name="T2" fmla="*/ 2 w 73"/>
                      <a:gd name="T3" fmla="*/ 0 h 31"/>
                      <a:gd name="T4" fmla="*/ 2 w 73"/>
                      <a:gd name="T5" fmla="*/ 0 h 31"/>
                      <a:gd name="T6" fmla="*/ 2 w 73"/>
                      <a:gd name="T7" fmla="*/ 0 h 31"/>
                      <a:gd name="T8" fmla="*/ 3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63" name="Freeform 1032"/>
                  <p:cNvSpPr>
                    <a:spLocks/>
                  </p:cNvSpPr>
                  <p:nvPr/>
                </p:nvSpPr>
                <p:spPr bwMode="auto">
                  <a:xfrm>
                    <a:off x="890" y="3611"/>
                    <a:ext cx="41" cy="12"/>
                  </a:xfrm>
                  <a:custGeom>
                    <a:avLst/>
                    <a:gdLst>
                      <a:gd name="T0" fmla="*/ 0 w 83"/>
                      <a:gd name="T1" fmla="*/ 0 h 38"/>
                      <a:gd name="T2" fmla="*/ 0 w 83"/>
                      <a:gd name="T3" fmla="*/ 0 h 38"/>
                      <a:gd name="T4" fmla="*/ 0 w 83"/>
                      <a:gd name="T5" fmla="*/ 0 h 38"/>
                      <a:gd name="T6" fmla="*/ 0 w 83"/>
                      <a:gd name="T7" fmla="*/ 0 h 38"/>
                      <a:gd name="T8" fmla="*/ 2 w 83"/>
                      <a:gd name="T9" fmla="*/ 0 h 38"/>
                      <a:gd name="T10" fmla="*/ 2 w 83"/>
                      <a:gd name="T11" fmla="*/ 0 h 38"/>
                      <a:gd name="T12" fmla="*/ 0 w 83"/>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245" name="Group 1033"/>
                <p:cNvGrpSpPr>
                  <a:grpSpLocks/>
                </p:cNvGrpSpPr>
                <p:nvPr/>
              </p:nvGrpSpPr>
              <p:grpSpPr bwMode="auto">
                <a:xfrm>
                  <a:off x="894" y="3612"/>
                  <a:ext cx="49" cy="23"/>
                  <a:chOff x="894" y="3612"/>
                  <a:chExt cx="49" cy="23"/>
                </a:xfrm>
              </p:grpSpPr>
              <p:sp>
                <p:nvSpPr>
                  <p:cNvPr id="412258" name="Freeform 1034"/>
                  <p:cNvSpPr>
                    <a:spLocks/>
                  </p:cNvSpPr>
                  <p:nvPr/>
                </p:nvSpPr>
                <p:spPr bwMode="auto">
                  <a:xfrm>
                    <a:off x="894" y="3612"/>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59" name="Freeform 1035"/>
                  <p:cNvSpPr>
                    <a:spLocks/>
                  </p:cNvSpPr>
                  <p:nvPr/>
                </p:nvSpPr>
                <p:spPr bwMode="auto">
                  <a:xfrm>
                    <a:off x="899" y="3613"/>
                    <a:ext cx="37" cy="10"/>
                  </a:xfrm>
                  <a:custGeom>
                    <a:avLst/>
                    <a:gdLst>
                      <a:gd name="T0" fmla="*/ 0 w 75"/>
                      <a:gd name="T1" fmla="*/ 0 h 32"/>
                      <a:gd name="T2" fmla="*/ 1 w 75"/>
                      <a:gd name="T3" fmla="*/ 0 h 32"/>
                      <a:gd name="T4" fmla="*/ 1 w 75"/>
                      <a:gd name="T5" fmla="*/ 0 h 32"/>
                      <a:gd name="T6" fmla="*/ 1 w 75"/>
                      <a:gd name="T7" fmla="*/ 0 h 32"/>
                      <a:gd name="T8" fmla="*/ 2 w 75"/>
                      <a:gd name="T9" fmla="*/ 0 h 32"/>
                      <a:gd name="T10" fmla="*/ 0 w 75"/>
                      <a:gd name="T11" fmla="*/ 0 h 32"/>
                      <a:gd name="T12" fmla="*/ 0 w 75"/>
                      <a:gd name="T13" fmla="*/ 0 h 32"/>
                      <a:gd name="T14" fmla="*/ 0 w 75"/>
                      <a:gd name="T15" fmla="*/ 0 h 32"/>
                      <a:gd name="T16" fmla="*/ 0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60" name="Freeform 1036"/>
                  <p:cNvSpPr>
                    <a:spLocks/>
                  </p:cNvSpPr>
                  <p:nvPr/>
                </p:nvSpPr>
                <p:spPr bwMode="auto">
                  <a:xfrm>
                    <a:off x="902" y="3623"/>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246" name="Group 1037"/>
                <p:cNvGrpSpPr>
                  <a:grpSpLocks/>
                </p:cNvGrpSpPr>
                <p:nvPr/>
              </p:nvGrpSpPr>
              <p:grpSpPr bwMode="auto">
                <a:xfrm>
                  <a:off x="907" y="3625"/>
                  <a:ext cx="49" cy="23"/>
                  <a:chOff x="907" y="3625"/>
                  <a:chExt cx="49" cy="23"/>
                </a:xfrm>
              </p:grpSpPr>
              <p:sp>
                <p:nvSpPr>
                  <p:cNvPr id="412255" name="Freeform 1038"/>
                  <p:cNvSpPr>
                    <a:spLocks/>
                  </p:cNvSpPr>
                  <p:nvPr/>
                </p:nvSpPr>
                <p:spPr bwMode="auto">
                  <a:xfrm>
                    <a:off x="907" y="3625"/>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56" name="Freeform 1039"/>
                  <p:cNvSpPr>
                    <a:spLocks/>
                  </p:cNvSpPr>
                  <p:nvPr/>
                </p:nvSpPr>
                <p:spPr bwMode="auto">
                  <a:xfrm>
                    <a:off x="912" y="3626"/>
                    <a:ext cx="36" cy="9"/>
                  </a:xfrm>
                  <a:custGeom>
                    <a:avLst/>
                    <a:gdLst>
                      <a:gd name="T0" fmla="*/ 1 w 72"/>
                      <a:gd name="T1" fmla="*/ 0 h 29"/>
                      <a:gd name="T2" fmla="*/ 2 w 72"/>
                      <a:gd name="T3" fmla="*/ 0 h 29"/>
                      <a:gd name="T4" fmla="*/ 2 w 72"/>
                      <a:gd name="T5" fmla="*/ 0 h 29"/>
                      <a:gd name="T6" fmla="*/ 2 w 72"/>
                      <a:gd name="T7" fmla="*/ 0 h 29"/>
                      <a:gd name="T8" fmla="*/ 3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57" name="Freeform 1040"/>
                  <p:cNvSpPr>
                    <a:spLocks/>
                  </p:cNvSpPr>
                  <p:nvPr/>
                </p:nvSpPr>
                <p:spPr bwMode="auto">
                  <a:xfrm>
                    <a:off x="914" y="3636"/>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247" name="Group 1041"/>
                <p:cNvGrpSpPr>
                  <a:grpSpLocks/>
                </p:cNvGrpSpPr>
                <p:nvPr/>
              </p:nvGrpSpPr>
              <p:grpSpPr bwMode="auto">
                <a:xfrm>
                  <a:off x="919" y="3638"/>
                  <a:ext cx="49" cy="22"/>
                  <a:chOff x="919" y="3638"/>
                  <a:chExt cx="49" cy="22"/>
                </a:xfrm>
              </p:grpSpPr>
              <p:sp>
                <p:nvSpPr>
                  <p:cNvPr id="412252" name="Freeform 1042"/>
                  <p:cNvSpPr>
                    <a:spLocks/>
                  </p:cNvSpPr>
                  <p:nvPr/>
                </p:nvSpPr>
                <p:spPr bwMode="auto">
                  <a:xfrm>
                    <a:off x="919" y="3638"/>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53" name="Freeform 1043"/>
                  <p:cNvSpPr>
                    <a:spLocks/>
                  </p:cNvSpPr>
                  <p:nvPr/>
                </p:nvSpPr>
                <p:spPr bwMode="auto">
                  <a:xfrm>
                    <a:off x="924" y="3638"/>
                    <a:ext cx="37" cy="10"/>
                  </a:xfrm>
                  <a:custGeom>
                    <a:avLst/>
                    <a:gdLst>
                      <a:gd name="T0" fmla="*/ 1 w 73"/>
                      <a:gd name="T1" fmla="*/ 0 h 30"/>
                      <a:gd name="T2" fmla="*/ 2 w 73"/>
                      <a:gd name="T3" fmla="*/ 0 h 30"/>
                      <a:gd name="T4" fmla="*/ 2 w 73"/>
                      <a:gd name="T5" fmla="*/ 0 h 30"/>
                      <a:gd name="T6" fmla="*/ 2 w 73"/>
                      <a:gd name="T7" fmla="*/ 0 h 30"/>
                      <a:gd name="T8" fmla="*/ 3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54" name="Freeform 1044"/>
                  <p:cNvSpPr>
                    <a:spLocks/>
                  </p:cNvSpPr>
                  <p:nvPr/>
                </p:nvSpPr>
                <p:spPr bwMode="auto">
                  <a:xfrm>
                    <a:off x="928" y="3648"/>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248" name="Group 1045"/>
                <p:cNvGrpSpPr>
                  <a:grpSpLocks/>
                </p:cNvGrpSpPr>
                <p:nvPr/>
              </p:nvGrpSpPr>
              <p:grpSpPr bwMode="auto">
                <a:xfrm>
                  <a:off x="932" y="3651"/>
                  <a:ext cx="50" cy="22"/>
                  <a:chOff x="932" y="3651"/>
                  <a:chExt cx="50" cy="22"/>
                </a:xfrm>
              </p:grpSpPr>
              <p:sp>
                <p:nvSpPr>
                  <p:cNvPr id="412249" name="Freeform 1046"/>
                  <p:cNvSpPr>
                    <a:spLocks/>
                  </p:cNvSpPr>
                  <p:nvPr/>
                </p:nvSpPr>
                <p:spPr bwMode="auto">
                  <a:xfrm>
                    <a:off x="932" y="3651"/>
                    <a:ext cx="12" cy="22"/>
                  </a:xfrm>
                  <a:custGeom>
                    <a:avLst/>
                    <a:gdLst>
                      <a:gd name="T0" fmla="*/ 1 w 24"/>
                      <a:gd name="T1" fmla="*/ 0 h 67"/>
                      <a:gd name="T2" fmla="*/ 0 w 24"/>
                      <a:gd name="T3" fmla="*/ 0 h 67"/>
                      <a:gd name="T4" fmla="*/ 1 w 24"/>
                      <a:gd name="T5" fmla="*/ 0 h 67"/>
                      <a:gd name="T6" fmla="*/ 1 w 24"/>
                      <a:gd name="T7" fmla="*/ 0 h 67"/>
                      <a:gd name="T8" fmla="*/ 1 w 24"/>
                      <a:gd name="T9" fmla="*/ 0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50" name="Freeform 1047"/>
                  <p:cNvSpPr>
                    <a:spLocks/>
                  </p:cNvSpPr>
                  <p:nvPr/>
                </p:nvSpPr>
                <p:spPr bwMode="auto">
                  <a:xfrm>
                    <a:off x="937" y="3651"/>
                    <a:ext cx="37" cy="10"/>
                  </a:xfrm>
                  <a:custGeom>
                    <a:avLst/>
                    <a:gdLst>
                      <a:gd name="T0" fmla="*/ 1 w 72"/>
                      <a:gd name="T1" fmla="*/ 0 h 29"/>
                      <a:gd name="T2" fmla="*/ 2 w 72"/>
                      <a:gd name="T3" fmla="*/ 0 h 29"/>
                      <a:gd name="T4" fmla="*/ 2 w 72"/>
                      <a:gd name="T5" fmla="*/ 0 h 29"/>
                      <a:gd name="T6" fmla="*/ 2 w 72"/>
                      <a:gd name="T7" fmla="*/ 0 h 29"/>
                      <a:gd name="T8" fmla="*/ 3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51" name="Freeform 1048"/>
                  <p:cNvSpPr>
                    <a:spLocks/>
                  </p:cNvSpPr>
                  <p:nvPr/>
                </p:nvSpPr>
                <p:spPr bwMode="auto">
                  <a:xfrm>
                    <a:off x="940" y="3662"/>
                    <a:ext cx="42" cy="11"/>
                  </a:xfrm>
                  <a:custGeom>
                    <a:avLst/>
                    <a:gdLst>
                      <a:gd name="T0" fmla="*/ 0 w 83"/>
                      <a:gd name="T1" fmla="*/ 0 h 35"/>
                      <a:gd name="T2" fmla="*/ 1 w 83"/>
                      <a:gd name="T3" fmla="*/ 0 h 35"/>
                      <a:gd name="T4" fmla="*/ 1 w 83"/>
                      <a:gd name="T5" fmla="*/ 0 h 35"/>
                      <a:gd name="T6" fmla="*/ 1 w 83"/>
                      <a:gd name="T7" fmla="*/ 0 h 35"/>
                      <a:gd name="T8" fmla="*/ 3 w 83"/>
                      <a:gd name="T9" fmla="*/ 0 h 35"/>
                      <a:gd name="T10" fmla="*/ 3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1952" name="Group 1049"/>
              <p:cNvGrpSpPr>
                <a:grpSpLocks/>
              </p:cNvGrpSpPr>
              <p:nvPr/>
            </p:nvGrpSpPr>
            <p:grpSpPr bwMode="auto">
              <a:xfrm>
                <a:off x="944" y="3665"/>
                <a:ext cx="99" cy="74"/>
                <a:chOff x="944" y="3665"/>
                <a:chExt cx="99" cy="74"/>
              </a:xfrm>
            </p:grpSpPr>
            <p:grpSp>
              <p:nvGrpSpPr>
                <p:cNvPr id="412224" name="Group 1050"/>
                <p:cNvGrpSpPr>
                  <a:grpSpLocks/>
                </p:cNvGrpSpPr>
                <p:nvPr/>
              </p:nvGrpSpPr>
              <p:grpSpPr bwMode="auto">
                <a:xfrm>
                  <a:off x="944" y="3665"/>
                  <a:ext cx="49" cy="23"/>
                  <a:chOff x="944" y="3665"/>
                  <a:chExt cx="49" cy="23"/>
                </a:xfrm>
              </p:grpSpPr>
              <p:sp>
                <p:nvSpPr>
                  <p:cNvPr id="412241" name="Freeform 1051"/>
                  <p:cNvSpPr>
                    <a:spLocks/>
                  </p:cNvSpPr>
                  <p:nvPr/>
                </p:nvSpPr>
                <p:spPr bwMode="auto">
                  <a:xfrm>
                    <a:off x="944" y="3665"/>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42" name="Freeform 1052"/>
                  <p:cNvSpPr>
                    <a:spLocks/>
                  </p:cNvSpPr>
                  <p:nvPr/>
                </p:nvSpPr>
                <p:spPr bwMode="auto">
                  <a:xfrm>
                    <a:off x="949" y="3666"/>
                    <a:ext cx="37" cy="10"/>
                  </a:xfrm>
                  <a:custGeom>
                    <a:avLst/>
                    <a:gdLst>
                      <a:gd name="T0" fmla="*/ 0 w 75"/>
                      <a:gd name="T1" fmla="*/ 0 h 31"/>
                      <a:gd name="T2" fmla="*/ 1 w 75"/>
                      <a:gd name="T3" fmla="*/ 0 h 31"/>
                      <a:gd name="T4" fmla="*/ 1 w 75"/>
                      <a:gd name="T5" fmla="*/ 0 h 31"/>
                      <a:gd name="T6" fmla="*/ 1 w 75"/>
                      <a:gd name="T7" fmla="*/ 0 h 31"/>
                      <a:gd name="T8" fmla="*/ 2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43" name="Freeform 1053"/>
                  <p:cNvSpPr>
                    <a:spLocks/>
                  </p:cNvSpPr>
                  <p:nvPr/>
                </p:nvSpPr>
                <p:spPr bwMode="auto">
                  <a:xfrm>
                    <a:off x="953" y="3676"/>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225" name="Group 1054"/>
                <p:cNvGrpSpPr>
                  <a:grpSpLocks/>
                </p:cNvGrpSpPr>
                <p:nvPr/>
              </p:nvGrpSpPr>
              <p:grpSpPr bwMode="auto">
                <a:xfrm>
                  <a:off x="957" y="3678"/>
                  <a:ext cx="48" cy="23"/>
                  <a:chOff x="957" y="3678"/>
                  <a:chExt cx="48" cy="23"/>
                </a:xfrm>
              </p:grpSpPr>
              <p:sp>
                <p:nvSpPr>
                  <p:cNvPr id="412238" name="Freeform 1055"/>
                  <p:cNvSpPr>
                    <a:spLocks/>
                  </p:cNvSpPr>
                  <p:nvPr/>
                </p:nvSpPr>
                <p:spPr bwMode="auto">
                  <a:xfrm>
                    <a:off x="957" y="3678"/>
                    <a:ext cx="11" cy="23"/>
                  </a:xfrm>
                  <a:custGeom>
                    <a:avLst/>
                    <a:gdLst>
                      <a:gd name="T0" fmla="*/ 0 w 24"/>
                      <a:gd name="T1" fmla="*/ 0 h 70"/>
                      <a:gd name="T2" fmla="*/ 0 w 24"/>
                      <a:gd name="T3" fmla="*/ 0 h 70"/>
                      <a:gd name="T4" fmla="*/ 0 w 24"/>
                      <a:gd name="T5" fmla="*/ 0 h 70"/>
                      <a:gd name="T6" fmla="*/ 0 w 24"/>
                      <a:gd name="T7" fmla="*/ 0 h 70"/>
                      <a:gd name="T8" fmla="*/ 0 w 24"/>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39" name="Freeform 1056"/>
                  <p:cNvSpPr>
                    <a:spLocks/>
                  </p:cNvSpPr>
                  <p:nvPr/>
                </p:nvSpPr>
                <p:spPr bwMode="auto">
                  <a:xfrm>
                    <a:off x="961" y="3678"/>
                    <a:ext cx="37" cy="10"/>
                  </a:xfrm>
                  <a:custGeom>
                    <a:avLst/>
                    <a:gdLst>
                      <a:gd name="T0" fmla="*/ 1 w 74"/>
                      <a:gd name="T1" fmla="*/ 0 h 30"/>
                      <a:gd name="T2" fmla="*/ 2 w 74"/>
                      <a:gd name="T3" fmla="*/ 0 h 30"/>
                      <a:gd name="T4" fmla="*/ 2 w 74"/>
                      <a:gd name="T5" fmla="*/ 0 h 30"/>
                      <a:gd name="T6" fmla="*/ 2 w 74"/>
                      <a:gd name="T7" fmla="*/ 0 h 30"/>
                      <a:gd name="T8" fmla="*/ 3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40" name="Freeform 1057"/>
                  <p:cNvSpPr>
                    <a:spLocks/>
                  </p:cNvSpPr>
                  <p:nvPr/>
                </p:nvSpPr>
                <p:spPr bwMode="auto">
                  <a:xfrm>
                    <a:off x="964" y="3688"/>
                    <a:ext cx="41" cy="13"/>
                  </a:xfrm>
                  <a:custGeom>
                    <a:avLst/>
                    <a:gdLst>
                      <a:gd name="T0" fmla="*/ 0 w 82"/>
                      <a:gd name="T1" fmla="*/ 0 h 38"/>
                      <a:gd name="T2" fmla="*/ 1 w 82"/>
                      <a:gd name="T3" fmla="*/ 0 h 38"/>
                      <a:gd name="T4" fmla="*/ 1 w 82"/>
                      <a:gd name="T5" fmla="*/ 0 h 38"/>
                      <a:gd name="T6" fmla="*/ 1 w 82"/>
                      <a:gd name="T7" fmla="*/ 0 h 38"/>
                      <a:gd name="T8" fmla="*/ 3 w 82"/>
                      <a:gd name="T9" fmla="*/ 0 h 38"/>
                      <a:gd name="T10" fmla="*/ 3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226" name="Group 1058"/>
                <p:cNvGrpSpPr>
                  <a:grpSpLocks/>
                </p:cNvGrpSpPr>
                <p:nvPr/>
              </p:nvGrpSpPr>
              <p:grpSpPr bwMode="auto">
                <a:xfrm>
                  <a:off x="969" y="3690"/>
                  <a:ext cx="49" cy="23"/>
                  <a:chOff x="969" y="3690"/>
                  <a:chExt cx="49" cy="23"/>
                </a:xfrm>
              </p:grpSpPr>
              <p:sp>
                <p:nvSpPr>
                  <p:cNvPr id="412235" name="Freeform 1059"/>
                  <p:cNvSpPr>
                    <a:spLocks/>
                  </p:cNvSpPr>
                  <p:nvPr/>
                </p:nvSpPr>
                <p:spPr bwMode="auto">
                  <a:xfrm>
                    <a:off x="969" y="369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36" name="Freeform 1060"/>
                  <p:cNvSpPr>
                    <a:spLocks/>
                  </p:cNvSpPr>
                  <p:nvPr/>
                </p:nvSpPr>
                <p:spPr bwMode="auto">
                  <a:xfrm>
                    <a:off x="974" y="3691"/>
                    <a:ext cx="37" cy="10"/>
                  </a:xfrm>
                  <a:custGeom>
                    <a:avLst/>
                    <a:gdLst>
                      <a:gd name="T0" fmla="*/ 0 w 75"/>
                      <a:gd name="T1" fmla="*/ 0 h 31"/>
                      <a:gd name="T2" fmla="*/ 1 w 75"/>
                      <a:gd name="T3" fmla="*/ 0 h 31"/>
                      <a:gd name="T4" fmla="*/ 1 w 75"/>
                      <a:gd name="T5" fmla="*/ 0 h 31"/>
                      <a:gd name="T6" fmla="*/ 1 w 75"/>
                      <a:gd name="T7" fmla="*/ 0 h 31"/>
                      <a:gd name="T8" fmla="*/ 2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37" name="Freeform 1061"/>
                  <p:cNvSpPr>
                    <a:spLocks/>
                  </p:cNvSpPr>
                  <p:nvPr/>
                </p:nvSpPr>
                <p:spPr bwMode="auto">
                  <a:xfrm>
                    <a:off x="977" y="3701"/>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227" name="Group 1062"/>
                <p:cNvGrpSpPr>
                  <a:grpSpLocks/>
                </p:cNvGrpSpPr>
                <p:nvPr/>
              </p:nvGrpSpPr>
              <p:grpSpPr bwMode="auto">
                <a:xfrm>
                  <a:off x="982" y="3703"/>
                  <a:ext cx="49" cy="23"/>
                  <a:chOff x="982" y="3703"/>
                  <a:chExt cx="49" cy="23"/>
                </a:xfrm>
              </p:grpSpPr>
              <p:sp>
                <p:nvSpPr>
                  <p:cNvPr id="412232" name="Freeform 1063"/>
                  <p:cNvSpPr>
                    <a:spLocks/>
                  </p:cNvSpPr>
                  <p:nvPr/>
                </p:nvSpPr>
                <p:spPr bwMode="auto">
                  <a:xfrm>
                    <a:off x="982" y="370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33" name="Freeform 1064"/>
                  <p:cNvSpPr>
                    <a:spLocks/>
                  </p:cNvSpPr>
                  <p:nvPr/>
                </p:nvSpPr>
                <p:spPr bwMode="auto">
                  <a:xfrm>
                    <a:off x="987" y="3703"/>
                    <a:ext cx="37" cy="10"/>
                  </a:xfrm>
                  <a:custGeom>
                    <a:avLst/>
                    <a:gdLst>
                      <a:gd name="T0" fmla="*/ 1 w 73"/>
                      <a:gd name="T1" fmla="*/ 0 h 30"/>
                      <a:gd name="T2" fmla="*/ 2 w 73"/>
                      <a:gd name="T3" fmla="*/ 0 h 30"/>
                      <a:gd name="T4" fmla="*/ 2 w 73"/>
                      <a:gd name="T5" fmla="*/ 0 h 30"/>
                      <a:gd name="T6" fmla="*/ 2 w 73"/>
                      <a:gd name="T7" fmla="*/ 0 h 30"/>
                      <a:gd name="T8" fmla="*/ 3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34" name="Freeform 1065"/>
                  <p:cNvSpPr>
                    <a:spLocks/>
                  </p:cNvSpPr>
                  <p:nvPr/>
                </p:nvSpPr>
                <p:spPr bwMode="auto">
                  <a:xfrm>
                    <a:off x="989" y="3714"/>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228" name="Group 1066"/>
                <p:cNvGrpSpPr>
                  <a:grpSpLocks/>
                </p:cNvGrpSpPr>
                <p:nvPr/>
              </p:nvGrpSpPr>
              <p:grpSpPr bwMode="auto">
                <a:xfrm>
                  <a:off x="995" y="3716"/>
                  <a:ext cx="48" cy="23"/>
                  <a:chOff x="995" y="3716"/>
                  <a:chExt cx="48" cy="23"/>
                </a:xfrm>
              </p:grpSpPr>
              <p:sp>
                <p:nvSpPr>
                  <p:cNvPr id="412229" name="Freeform 1067"/>
                  <p:cNvSpPr>
                    <a:spLocks/>
                  </p:cNvSpPr>
                  <p:nvPr/>
                </p:nvSpPr>
                <p:spPr bwMode="auto">
                  <a:xfrm>
                    <a:off x="995" y="3716"/>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30" name="Freeform 1068"/>
                  <p:cNvSpPr>
                    <a:spLocks/>
                  </p:cNvSpPr>
                  <p:nvPr/>
                </p:nvSpPr>
                <p:spPr bwMode="auto">
                  <a:xfrm>
                    <a:off x="999" y="3717"/>
                    <a:ext cx="38" cy="9"/>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31" name="Freeform 1069"/>
                  <p:cNvSpPr>
                    <a:spLocks/>
                  </p:cNvSpPr>
                  <p:nvPr/>
                </p:nvSpPr>
                <p:spPr bwMode="auto">
                  <a:xfrm>
                    <a:off x="1003" y="3727"/>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1953" name="Group 1070"/>
              <p:cNvGrpSpPr>
                <a:grpSpLocks/>
              </p:cNvGrpSpPr>
              <p:nvPr/>
            </p:nvGrpSpPr>
            <p:grpSpPr bwMode="auto">
              <a:xfrm>
                <a:off x="1005" y="3727"/>
                <a:ext cx="49" cy="23"/>
                <a:chOff x="1005" y="3727"/>
                <a:chExt cx="49" cy="23"/>
              </a:xfrm>
            </p:grpSpPr>
            <p:sp>
              <p:nvSpPr>
                <p:cNvPr id="412221" name="Freeform 1071"/>
                <p:cNvSpPr>
                  <a:spLocks/>
                </p:cNvSpPr>
                <p:nvPr/>
              </p:nvSpPr>
              <p:spPr bwMode="auto">
                <a:xfrm>
                  <a:off x="1005" y="3727"/>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22" name="Freeform 1072"/>
                <p:cNvSpPr>
                  <a:spLocks/>
                </p:cNvSpPr>
                <p:nvPr/>
              </p:nvSpPr>
              <p:spPr bwMode="auto">
                <a:xfrm>
                  <a:off x="1010" y="3728"/>
                  <a:ext cx="37" cy="10"/>
                </a:xfrm>
                <a:custGeom>
                  <a:avLst/>
                  <a:gdLst>
                    <a:gd name="T0" fmla="*/ 1 w 73"/>
                    <a:gd name="T1" fmla="*/ 0 h 31"/>
                    <a:gd name="T2" fmla="*/ 2 w 73"/>
                    <a:gd name="T3" fmla="*/ 0 h 31"/>
                    <a:gd name="T4" fmla="*/ 2 w 73"/>
                    <a:gd name="T5" fmla="*/ 0 h 31"/>
                    <a:gd name="T6" fmla="*/ 2 w 73"/>
                    <a:gd name="T7" fmla="*/ 0 h 31"/>
                    <a:gd name="T8" fmla="*/ 3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23" name="Freeform 1073"/>
                <p:cNvSpPr>
                  <a:spLocks/>
                </p:cNvSpPr>
                <p:nvPr/>
              </p:nvSpPr>
              <p:spPr bwMode="auto">
                <a:xfrm>
                  <a:off x="1013" y="3738"/>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954" name="Group 1074"/>
              <p:cNvGrpSpPr>
                <a:grpSpLocks/>
              </p:cNvGrpSpPr>
              <p:nvPr/>
            </p:nvGrpSpPr>
            <p:grpSpPr bwMode="auto">
              <a:xfrm>
                <a:off x="1018" y="3740"/>
                <a:ext cx="49" cy="22"/>
                <a:chOff x="1018" y="3740"/>
                <a:chExt cx="49" cy="22"/>
              </a:xfrm>
            </p:grpSpPr>
            <p:sp>
              <p:nvSpPr>
                <p:cNvPr id="412218" name="Freeform 1075"/>
                <p:cNvSpPr>
                  <a:spLocks/>
                </p:cNvSpPr>
                <p:nvPr/>
              </p:nvSpPr>
              <p:spPr bwMode="auto">
                <a:xfrm>
                  <a:off x="1018" y="374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19" name="Freeform 1076"/>
                <p:cNvSpPr>
                  <a:spLocks/>
                </p:cNvSpPr>
                <p:nvPr/>
              </p:nvSpPr>
              <p:spPr bwMode="auto">
                <a:xfrm>
                  <a:off x="1022" y="3740"/>
                  <a:ext cx="38" cy="10"/>
                </a:xfrm>
                <a:custGeom>
                  <a:avLst/>
                  <a:gdLst>
                    <a:gd name="T0" fmla="*/ 1 w 74"/>
                    <a:gd name="T1" fmla="*/ 0 h 31"/>
                    <a:gd name="T2" fmla="*/ 2 w 74"/>
                    <a:gd name="T3" fmla="*/ 0 h 31"/>
                    <a:gd name="T4" fmla="*/ 2 w 74"/>
                    <a:gd name="T5" fmla="*/ 0 h 31"/>
                    <a:gd name="T6" fmla="*/ 2 w 74"/>
                    <a:gd name="T7" fmla="*/ 0 h 31"/>
                    <a:gd name="T8" fmla="*/ 3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20" name="Freeform 1077"/>
                <p:cNvSpPr>
                  <a:spLocks/>
                </p:cNvSpPr>
                <p:nvPr/>
              </p:nvSpPr>
              <p:spPr bwMode="auto">
                <a:xfrm>
                  <a:off x="1026" y="3750"/>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955" name="Group 1078"/>
              <p:cNvGrpSpPr>
                <a:grpSpLocks/>
              </p:cNvGrpSpPr>
              <p:nvPr/>
            </p:nvGrpSpPr>
            <p:grpSpPr bwMode="auto">
              <a:xfrm>
                <a:off x="1030" y="3753"/>
                <a:ext cx="49" cy="23"/>
                <a:chOff x="1030" y="3753"/>
                <a:chExt cx="49" cy="23"/>
              </a:xfrm>
            </p:grpSpPr>
            <p:sp>
              <p:nvSpPr>
                <p:cNvPr id="412215" name="Freeform 1079"/>
                <p:cNvSpPr>
                  <a:spLocks/>
                </p:cNvSpPr>
                <p:nvPr/>
              </p:nvSpPr>
              <p:spPr bwMode="auto">
                <a:xfrm>
                  <a:off x="1030" y="375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16" name="Freeform 1080"/>
                <p:cNvSpPr>
                  <a:spLocks/>
                </p:cNvSpPr>
                <p:nvPr/>
              </p:nvSpPr>
              <p:spPr bwMode="auto">
                <a:xfrm>
                  <a:off x="1035" y="3753"/>
                  <a:ext cx="37" cy="11"/>
                </a:xfrm>
                <a:custGeom>
                  <a:avLst/>
                  <a:gdLst>
                    <a:gd name="T0" fmla="*/ 1 w 74"/>
                    <a:gd name="T1" fmla="*/ 0 h 31"/>
                    <a:gd name="T2" fmla="*/ 2 w 74"/>
                    <a:gd name="T3" fmla="*/ 0 h 31"/>
                    <a:gd name="T4" fmla="*/ 2 w 74"/>
                    <a:gd name="T5" fmla="*/ 0 h 31"/>
                    <a:gd name="T6" fmla="*/ 2 w 74"/>
                    <a:gd name="T7" fmla="*/ 0 h 31"/>
                    <a:gd name="T8" fmla="*/ 3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17" name="Freeform 1081"/>
                <p:cNvSpPr>
                  <a:spLocks/>
                </p:cNvSpPr>
                <p:nvPr/>
              </p:nvSpPr>
              <p:spPr bwMode="auto">
                <a:xfrm>
                  <a:off x="1039" y="3764"/>
                  <a:ext cx="40" cy="12"/>
                </a:xfrm>
                <a:custGeom>
                  <a:avLst/>
                  <a:gdLst>
                    <a:gd name="T0" fmla="*/ 0 w 82"/>
                    <a:gd name="T1" fmla="*/ 0 h 35"/>
                    <a:gd name="T2" fmla="*/ 0 w 82"/>
                    <a:gd name="T3" fmla="*/ 0 h 35"/>
                    <a:gd name="T4" fmla="*/ 0 w 82"/>
                    <a:gd name="T5" fmla="*/ 0 h 35"/>
                    <a:gd name="T6" fmla="*/ 0 w 82"/>
                    <a:gd name="T7" fmla="*/ 0 h 35"/>
                    <a:gd name="T8" fmla="*/ 2 w 82"/>
                    <a:gd name="T9" fmla="*/ 0 h 35"/>
                    <a:gd name="T10" fmla="*/ 2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sp>
            <p:nvSpPr>
              <p:cNvPr id="411956" name="Freeform 1082"/>
              <p:cNvSpPr>
                <a:spLocks/>
              </p:cNvSpPr>
              <p:nvPr/>
            </p:nvSpPr>
            <p:spPr bwMode="auto">
              <a:xfrm>
                <a:off x="778" y="3535"/>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957" name="Freeform 1083"/>
              <p:cNvSpPr>
                <a:spLocks/>
              </p:cNvSpPr>
              <p:nvPr/>
            </p:nvSpPr>
            <p:spPr bwMode="auto">
              <a:xfrm>
                <a:off x="783" y="3535"/>
                <a:ext cx="36" cy="11"/>
              </a:xfrm>
              <a:custGeom>
                <a:avLst/>
                <a:gdLst>
                  <a:gd name="T0" fmla="*/ 1 w 72"/>
                  <a:gd name="T1" fmla="*/ 0 h 31"/>
                  <a:gd name="T2" fmla="*/ 2 w 72"/>
                  <a:gd name="T3" fmla="*/ 0 h 31"/>
                  <a:gd name="T4" fmla="*/ 2 w 72"/>
                  <a:gd name="T5" fmla="*/ 0 h 31"/>
                  <a:gd name="T6" fmla="*/ 2 w 72"/>
                  <a:gd name="T7" fmla="*/ 0 h 31"/>
                  <a:gd name="T8" fmla="*/ 3 w 72"/>
                  <a:gd name="T9" fmla="*/ 0 h 31"/>
                  <a:gd name="T10" fmla="*/ 1 w 72"/>
                  <a:gd name="T11" fmla="*/ 0 h 31"/>
                  <a:gd name="T12" fmla="*/ 1 w 72"/>
                  <a:gd name="T13" fmla="*/ 0 h 31"/>
                  <a:gd name="T14" fmla="*/ 0 w 72"/>
                  <a:gd name="T15" fmla="*/ 0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958" name="Freeform 1084"/>
              <p:cNvSpPr>
                <a:spLocks/>
              </p:cNvSpPr>
              <p:nvPr/>
            </p:nvSpPr>
            <p:spPr bwMode="auto">
              <a:xfrm>
                <a:off x="786" y="3546"/>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nvGrpSpPr>
              <p:cNvPr id="411959" name="Group 1085"/>
              <p:cNvGrpSpPr>
                <a:grpSpLocks/>
              </p:cNvGrpSpPr>
              <p:nvPr/>
            </p:nvGrpSpPr>
            <p:grpSpPr bwMode="auto">
              <a:xfrm>
                <a:off x="790" y="3547"/>
                <a:ext cx="49" cy="23"/>
                <a:chOff x="790" y="3547"/>
                <a:chExt cx="49" cy="23"/>
              </a:xfrm>
            </p:grpSpPr>
            <p:sp>
              <p:nvSpPr>
                <p:cNvPr id="412212" name="Freeform 1086"/>
                <p:cNvSpPr>
                  <a:spLocks/>
                </p:cNvSpPr>
                <p:nvPr/>
              </p:nvSpPr>
              <p:spPr bwMode="auto">
                <a:xfrm>
                  <a:off x="790" y="3547"/>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13" name="Freeform 1087"/>
                <p:cNvSpPr>
                  <a:spLocks/>
                </p:cNvSpPr>
                <p:nvPr/>
              </p:nvSpPr>
              <p:spPr bwMode="auto">
                <a:xfrm>
                  <a:off x="795" y="3548"/>
                  <a:ext cx="37" cy="10"/>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14" name="Freeform 1088"/>
                <p:cNvSpPr>
                  <a:spLocks/>
                </p:cNvSpPr>
                <p:nvPr/>
              </p:nvSpPr>
              <p:spPr bwMode="auto">
                <a:xfrm>
                  <a:off x="798" y="3558"/>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960" name="Group 1089"/>
              <p:cNvGrpSpPr>
                <a:grpSpLocks/>
              </p:cNvGrpSpPr>
              <p:nvPr/>
            </p:nvGrpSpPr>
            <p:grpSpPr bwMode="auto">
              <a:xfrm>
                <a:off x="803" y="3560"/>
                <a:ext cx="49" cy="22"/>
                <a:chOff x="803" y="3560"/>
                <a:chExt cx="49" cy="22"/>
              </a:xfrm>
            </p:grpSpPr>
            <p:sp>
              <p:nvSpPr>
                <p:cNvPr id="412209" name="Freeform 1090"/>
                <p:cNvSpPr>
                  <a:spLocks/>
                </p:cNvSpPr>
                <p:nvPr/>
              </p:nvSpPr>
              <p:spPr bwMode="auto">
                <a:xfrm>
                  <a:off x="803" y="3560"/>
                  <a:ext cx="12" cy="22"/>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10" name="Freeform 1091"/>
                <p:cNvSpPr>
                  <a:spLocks/>
                </p:cNvSpPr>
                <p:nvPr/>
              </p:nvSpPr>
              <p:spPr bwMode="auto">
                <a:xfrm>
                  <a:off x="808" y="3560"/>
                  <a:ext cx="36" cy="10"/>
                </a:xfrm>
                <a:custGeom>
                  <a:avLst/>
                  <a:gdLst>
                    <a:gd name="T0" fmla="*/ 1 w 72"/>
                    <a:gd name="T1" fmla="*/ 0 h 29"/>
                    <a:gd name="T2" fmla="*/ 2 w 72"/>
                    <a:gd name="T3" fmla="*/ 0 h 29"/>
                    <a:gd name="T4" fmla="*/ 2 w 72"/>
                    <a:gd name="T5" fmla="*/ 0 h 29"/>
                    <a:gd name="T6" fmla="*/ 2 w 72"/>
                    <a:gd name="T7" fmla="*/ 0 h 29"/>
                    <a:gd name="T8" fmla="*/ 3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11" name="Freeform 1092"/>
                <p:cNvSpPr>
                  <a:spLocks/>
                </p:cNvSpPr>
                <p:nvPr/>
              </p:nvSpPr>
              <p:spPr bwMode="auto">
                <a:xfrm>
                  <a:off x="811" y="3571"/>
                  <a:ext cx="41" cy="11"/>
                </a:xfrm>
                <a:custGeom>
                  <a:avLst/>
                  <a:gdLst>
                    <a:gd name="T0" fmla="*/ 0 w 83"/>
                    <a:gd name="T1" fmla="*/ 0 h 35"/>
                    <a:gd name="T2" fmla="*/ 0 w 83"/>
                    <a:gd name="T3" fmla="*/ 0 h 35"/>
                    <a:gd name="T4" fmla="*/ 0 w 83"/>
                    <a:gd name="T5" fmla="*/ 0 h 35"/>
                    <a:gd name="T6" fmla="*/ 0 w 83"/>
                    <a:gd name="T7" fmla="*/ 0 h 35"/>
                    <a:gd name="T8" fmla="*/ 2 w 83"/>
                    <a:gd name="T9" fmla="*/ 0 h 35"/>
                    <a:gd name="T10" fmla="*/ 2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961" name="Group 1093"/>
              <p:cNvGrpSpPr>
                <a:grpSpLocks/>
              </p:cNvGrpSpPr>
              <p:nvPr/>
            </p:nvGrpSpPr>
            <p:grpSpPr bwMode="auto">
              <a:xfrm>
                <a:off x="815" y="3572"/>
                <a:ext cx="50" cy="23"/>
                <a:chOff x="815" y="3572"/>
                <a:chExt cx="50" cy="23"/>
              </a:xfrm>
            </p:grpSpPr>
            <p:sp>
              <p:nvSpPr>
                <p:cNvPr id="412206" name="Freeform 1094"/>
                <p:cNvSpPr>
                  <a:spLocks/>
                </p:cNvSpPr>
                <p:nvPr/>
              </p:nvSpPr>
              <p:spPr bwMode="auto">
                <a:xfrm>
                  <a:off x="815" y="3572"/>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07" name="Freeform 1095"/>
                <p:cNvSpPr>
                  <a:spLocks/>
                </p:cNvSpPr>
                <p:nvPr/>
              </p:nvSpPr>
              <p:spPr bwMode="auto">
                <a:xfrm>
                  <a:off x="820" y="3573"/>
                  <a:ext cx="37" cy="9"/>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08" name="Freeform 1096"/>
                <p:cNvSpPr>
                  <a:spLocks/>
                </p:cNvSpPr>
                <p:nvPr/>
              </p:nvSpPr>
              <p:spPr bwMode="auto">
                <a:xfrm>
                  <a:off x="824" y="3583"/>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962" name="Group 1097"/>
              <p:cNvGrpSpPr>
                <a:grpSpLocks/>
              </p:cNvGrpSpPr>
              <p:nvPr/>
            </p:nvGrpSpPr>
            <p:grpSpPr bwMode="auto">
              <a:xfrm>
                <a:off x="828" y="3585"/>
                <a:ext cx="49" cy="23"/>
                <a:chOff x="828" y="3585"/>
                <a:chExt cx="49" cy="23"/>
              </a:xfrm>
            </p:grpSpPr>
            <p:sp>
              <p:nvSpPr>
                <p:cNvPr id="412203" name="Freeform 1098"/>
                <p:cNvSpPr>
                  <a:spLocks/>
                </p:cNvSpPr>
                <p:nvPr/>
              </p:nvSpPr>
              <p:spPr bwMode="auto">
                <a:xfrm>
                  <a:off x="828" y="3585"/>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04" name="Freeform 1099"/>
                <p:cNvSpPr>
                  <a:spLocks/>
                </p:cNvSpPr>
                <p:nvPr/>
              </p:nvSpPr>
              <p:spPr bwMode="auto">
                <a:xfrm>
                  <a:off x="833" y="3586"/>
                  <a:ext cx="37" cy="10"/>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05" name="Freeform 1100"/>
                <p:cNvSpPr>
                  <a:spLocks/>
                </p:cNvSpPr>
                <p:nvPr/>
              </p:nvSpPr>
              <p:spPr bwMode="auto">
                <a:xfrm>
                  <a:off x="837" y="3596"/>
                  <a:ext cx="40" cy="12"/>
                </a:xfrm>
                <a:custGeom>
                  <a:avLst/>
                  <a:gdLst>
                    <a:gd name="T0" fmla="*/ 0 w 80"/>
                    <a:gd name="T1" fmla="*/ 0 h 36"/>
                    <a:gd name="T2" fmla="*/ 1 w 80"/>
                    <a:gd name="T3" fmla="*/ 0 h 36"/>
                    <a:gd name="T4" fmla="*/ 1 w 80"/>
                    <a:gd name="T5" fmla="*/ 0 h 36"/>
                    <a:gd name="T6" fmla="*/ 1 w 80"/>
                    <a:gd name="T7" fmla="*/ 0 h 36"/>
                    <a:gd name="T8" fmla="*/ 3 w 80"/>
                    <a:gd name="T9" fmla="*/ 0 h 36"/>
                    <a:gd name="T10" fmla="*/ 3 w 80"/>
                    <a:gd name="T11" fmla="*/ 0 h 36"/>
                    <a:gd name="T12" fmla="*/ 0 w 80"/>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963" name="Group 1101"/>
              <p:cNvGrpSpPr>
                <a:grpSpLocks/>
              </p:cNvGrpSpPr>
              <p:nvPr/>
            </p:nvGrpSpPr>
            <p:grpSpPr bwMode="auto">
              <a:xfrm>
                <a:off x="840" y="3600"/>
                <a:ext cx="100" cy="73"/>
                <a:chOff x="840" y="3600"/>
                <a:chExt cx="100" cy="73"/>
              </a:xfrm>
            </p:grpSpPr>
            <p:grpSp>
              <p:nvGrpSpPr>
                <p:cNvPr id="412183" name="Group 1102"/>
                <p:cNvGrpSpPr>
                  <a:grpSpLocks/>
                </p:cNvGrpSpPr>
                <p:nvPr/>
              </p:nvGrpSpPr>
              <p:grpSpPr bwMode="auto">
                <a:xfrm>
                  <a:off x="840" y="3600"/>
                  <a:ext cx="49" cy="23"/>
                  <a:chOff x="840" y="3600"/>
                  <a:chExt cx="49" cy="23"/>
                </a:xfrm>
              </p:grpSpPr>
              <p:sp>
                <p:nvSpPr>
                  <p:cNvPr id="412200" name="Freeform 1103"/>
                  <p:cNvSpPr>
                    <a:spLocks/>
                  </p:cNvSpPr>
                  <p:nvPr/>
                </p:nvSpPr>
                <p:spPr bwMode="auto">
                  <a:xfrm>
                    <a:off x="840" y="360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01" name="Freeform 1104"/>
                  <p:cNvSpPr>
                    <a:spLocks/>
                  </p:cNvSpPr>
                  <p:nvPr/>
                </p:nvSpPr>
                <p:spPr bwMode="auto">
                  <a:xfrm>
                    <a:off x="845" y="3600"/>
                    <a:ext cx="37" cy="11"/>
                  </a:xfrm>
                  <a:custGeom>
                    <a:avLst/>
                    <a:gdLst>
                      <a:gd name="T0" fmla="*/ 0 w 75"/>
                      <a:gd name="T1" fmla="*/ 0 h 31"/>
                      <a:gd name="T2" fmla="*/ 1 w 75"/>
                      <a:gd name="T3" fmla="*/ 0 h 31"/>
                      <a:gd name="T4" fmla="*/ 1 w 75"/>
                      <a:gd name="T5" fmla="*/ 0 h 31"/>
                      <a:gd name="T6" fmla="*/ 1 w 75"/>
                      <a:gd name="T7" fmla="*/ 0 h 31"/>
                      <a:gd name="T8" fmla="*/ 2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202" name="Freeform 1105"/>
                  <p:cNvSpPr>
                    <a:spLocks/>
                  </p:cNvSpPr>
                  <p:nvPr/>
                </p:nvSpPr>
                <p:spPr bwMode="auto">
                  <a:xfrm>
                    <a:off x="848" y="3611"/>
                    <a:ext cx="41" cy="12"/>
                  </a:xfrm>
                  <a:custGeom>
                    <a:avLst/>
                    <a:gdLst>
                      <a:gd name="T0" fmla="*/ 0 w 82"/>
                      <a:gd name="T1" fmla="*/ 0 h 38"/>
                      <a:gd name="T2" fmla="*/ 1 w 82"/>
                      <a:gd name="T3" fmla="*/ 0 h 38"/>
                      <a:gd name="T4" fmla="*/ 1 w 82"/>
                      <a:gd name="T5" fmla="*/ 0 h 38"/>
                      <a:gd name="T6" fmla="*/ 1 w 82"/>
                      <a:gd name="T7" fmla="*/ 0 h 38"/>
                      <a:gd name="T8" fmla="*/ 3 w 82"/>
                      <a:gd name="T9" fmla="*/ 0 h 38"/>
                      <a:gd name="T10" fmla="*/ 3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184" name="Group 1106"/>
                <p:cNvGrpSpPr>
                  <a:grpSpLocks/>
                </p:cNvGrpSpPr>
                <p:nvPr/>
              </p:nvGrpSpPr>
              <p:grpSpPr bwMode="auto">
                <a:xfrm>
                  <a:off x="853" y="3612"/>
                  <a:ext cx="48" cy="23"/>
                  <a:chOff x="853" y="3612"/>
                  <a:chExt cx="48" cy="23"/>
                </a:xfrm>
              </p:grpSpPr>
              <p:sp>
                <p:nvSpPr>
                  <p:cNvPr id="412197" name="Freeform 1107"/>
                  <p:cNvSpPr>
                    <a:spLocks/>
                  </p:cNvSpPr>
                  <p:nvPr/>
                </p:nvSpPr>
                <p:spPr bwMode="auto">
                  <a:xfrm>
                    <a:off x="853"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98" name="Freeform 1108"/>
                  <p:cNvSpPr>
                    <a:spLocks/>
                  </p:cNvSpPr>
                  <p:nvPr/>
                </p:nvSpPr>
                <p:spPr bwMode="auto">
                  <a:xfrm>
                    <a:off x="857" y="3613"/>
                    <a:ext cx="37" cy="10"/>
                  </a:xfrm>
                  <a:custGeom>
                    <a:avLst/>
                    <a:gdLst>
                      <a:gd name="T0" fmla="*/ 1 w 73"/>
                      <a:gd name="T1" fmla="*/ 0 h 32"/>
                      <a:gd name="T2" fmla="*/ 2 w 73"/>
                      <a:gd name="T3" fmla="*/ 0 h 32"/>
                      <a:gd name="T4" fmla="*/ 2 w 73"/>
                      <a:gd name="T5" fmla="*/ 0 h 32"/>
                      <a:gd name="T6" fmla="*/ 2 w 73"/>
                      <a:gd name="T7" fmla="*/ 0 h 32"/>
                      <a:gd name="T8" fmla="*/ 3 w 73"/>
                      <a:gd name="T9" fmla="*/ 0 h 32"/>
                      <a:gd name="T10" fmla="*/ 1 w 73"/>
                      <a:gd name="T11" fmla="*/ 0 h 32"/>
                      <a:gd name="T12" fmla="*/ 1 w 73"/>
                      <a:gd name="T13" fmla="*/ 0 h 32"/>
                      <a:gd name="T14" fmla="*/ 0 w 73"/>
                      <a:gd name="T15" fmla="*/ 0 h 32"/>
                      <a:gd name="T16" fmla="*/ 1 w 73"/>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99" name="Freeform 1109"/>
                  <p:cNvSpPr>
                    <a:spLocks/>
                  </p:cNvSpPr>
                  <p:nvPr/>
                </p:nvSpPr>
                <p:spPr bwMode="auto">
                  <a:xfrm>
                    <a:off x="860" y="3623"/>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185" name="Group 1110"/>
                <p:cNvGrpSpPr>
                  <a:grpSpLocks/>
                </p:cNvGrpSpPr>
                <p:nvPr/>
              </p:nvGrpSpPr>
              <p:grpSpPr bwMode="auto">
                <a:xfrm>
                  <a:off x="865" y="3625"/>
                  <a:ext cx="49" cy="23"/>
                  <a:chOff x="865" y="3625"/>
                  <a:chExt cx="49" cy="23"/>
                </a:xfrm>
              </p:grpSpPr>
              <p:sp>
                <p:nvSpPr>
                  <p:cNvPr id="412194" name="Freeform 1111"/>
                  <p:cNvSpPr>
                    <a:spLocks/>
                  </p:cNvSpPr>
                  <p:nvPr/>
                </p:nvSpPr>
                <p:spPr bwMode="auto">
                  <a:xfrm>
                    <a:off x="865" y="362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95" name="Freeform 1112"/>
                  <p:cNvSpPr>
                    <a:spLocks/>
                  </p:cNvSpPr>
                  <p:nvPr/>
                </p:nvSpPr>
                <p:spPr bwMode="auto">
                  <a:xfrm>
                    <a:off x="870" y="3626"/>
                    <a:ext cx="37" cy="9"/>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96" name="Freeform 1113"/>
                  <p:cNvSpPr>
                    <a:spLocks/>
                  </p:cNvSpPr>
                  <p:nvPr/>
                </p:nvSpPr>
                <p:spPr bwMode="auto">
                  <a:xfrm>
                    <a:off x="873" y="3636"/>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186" name="Group 1114"/>
                <p:cNvGrpSpPr>
                  <a:grpSpLocks/>
                </p:cNvGrpSpPr>
                <p:nvPr/>
              </p:nvGrpSpPr>
              <p:grpSpPr bwMode="auto">
                <a:xfrm>
                  <a:off x="878" y="3638"/>
                  <a:ext cx="49" cy="22"/>
                  <a:chOff x="878" y="3638"/>
                  <a:chExt cx="49" cy="22"/>
                </a:xfrm>
              </p:grpSpPr>
              <p:sp>
                <p:nvSpPr>
                  <p:cNvPr id="412191" name="Freeform 1115"/>
                  <p:cNvSpPr>
                    <a:spLocks/>
                  </p:cNvSpPr>
                  <p:nvPr/>
                </p:nvSpPr>
                <p:spPr bwMode="auto">
                  <a:xfrm>
                    <a:off x="878" y="3638"/>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92" name="Freeform 1116"/>
                  <p:cNvSpPr>
                    <a:spLocks/>
                  </p:cNvSpPr>
                  <p:nvPr/>
                </p:nvSpPr>
                <p:spPr bwMode="auto">
                  <a:xfrm>
                    <a:off x="883" y="3638"/>
                    <a:ext cx="36" cy="10"/>
                  </a:xfrm>
                  <a:custGeom>
                    <a:avLst/>
                    <a:gdLst>
                      <a:gd name="T0" fmla="*/ 1 w 72"/>
                      <a:gd name="T1" fmla="*/ 0 h 30"/>
                      <a:gd name="T2" fmla="*/ 2 w 72"/>
                      <a:gd name="T3" fmla="*/ 0 h 30"/>
                      <a:gd name="T4" fmla="*/ 2 w 72"/>
                      <a:gd name="T5" fmla="*/ 0 h 30"/>
                      <a:gd name="T6" fmla="*/ 2 w 72"/>
                      <a:gd name="T7" fmla="*/ 0 h 30"/>
                      <a:gd name="T8" fmla="*/ 3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93" name="Freeform 1117"/>
                  <p:cNvSpPr>
                    <a:spLocks/>
                  </p:cNvSpPr>
                  <p:nvPr/>
                </p:nvSpPr>
                <p:spPr bwMode="auto">
                  <a:xfrm>
                    <a:off x="886" y="3648"/>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187" name="Group 1118"/>
                <p:cNvGrpSpPr>
                  <a:grpSpLocks/>
                </p:cNvGrpSpPr>
                <p:nvPr/>
              </p:nvGrpSpPr>
              <p:grpSpPr bwMode="auto">
                <a:xfrm>
                  <a:off x="890" y="3651"/>
                  <a:ext cx="50" cy="22"/>
                  <a:chOff x="890" y="3651"/>
                  <a:chExt cx="50" cy="22"/>
                </a:xfrm>
              </p:grpSpPr>
              <p:sp>
                <p:nvSpPr>
                  <p:cNvPr id="412188" name="Freeform 1119"/>
                  <p:cNvSpPr>
                    <a:spLocks/>
                  </p:cNvSpPr>
                  <p:nvPr/>
                </p:nvSpPr>
                <p:spPr bwMode="auto">
                  <a:xfrm>
                    <a:off x="890" y="3651"/>
                    <a:ext cx="13" cy="22"/>
                  </a:xfrm>
                  <a:custGeom>
                    <a:avLst/>
                    <a:gdLst>
                      <a:gd name="T0" fmla="*/ 1 w 25"/>
                      <a:gd name="T1" fmla="*/ 0 h 67"/>
                      <a:gd name="T2" fmla="*/ 0 w 25"/>
                      <a:gd name="T3" fmla="*/ 0 h 67"/>
                      <a:gd name="T4" fmla="*/ 1 w 25"/>
                      <a:gd name="T5" fmla="*/ 0 h 67"/>
                      <a:gd name="T6" fmla="*/ 1 w 25"/>
                      <a:gd name="T7" fmla="*/ 0 h 67"/>
                      <a:gd name="T8" fmla="*/ 1 w 25"/>
                      <a:gd name="T9" fmla="*/ 0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89" name="Freeform 1120"/>
                  <p:cNvSpPr>
                    <a:spLocks/>
                  </p:cNvSpPr>
                  <p:nvPr/>
                </p:nvSpPr>
                <p:spPr bwMode="auto">
                  <a:xfrm>
                    <a:off x="895" y="3651"/>
                    <a:ext cx="37" cy="10"/>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90" name="Freeform 1121"/>
                  <p:cNvSpPr>
                    <a:spLocks/>
                  </p:cNvSpPr>
                  <p:nvPr/>
                </p:nvSpPr>
                <p:spPr bwMode="auto">
                  <a:xfrm>
                    <a:off x="899" y="3662"/>
                    <a:ext cx="41" cy="11"/>
                  </a:xfrm>
                  <a:custGeom>
                    <a:avLst/>
                    <a:gdLst>
                      <a:gd name="T0" fmla="*/ 0 w 83"/>
                      <a:gd name="T1" fmla="*/ 0 h 35"/>
                      <a:gd name="T2" fmla="*/ 0 w 83"/>
                      <a:gd name="T3" fmla="*/ 0 h 35"/>
                      <a:gd name="T4" fmla="*/ 0 w 83"/>
                      <a:gd name="T5" fmla="*/ 0 h 35"/>
                      <a:gd name="T6" fmla="*/ 0 w 83"/>
                      <a:gd name="T7" fmla="*/ 0 h 35"/>
                      <a:gd name="T8" fmla="*/ 2 w 83"/>
                      <a:gd name="T9" fmla="*/ 0 h 35"/>
                      <a:gd name="T10" fmla="*/ 2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1964" name="Group 1122"/>
              <p:cNvGrpSpPr>
                <a:grpSpLocks/>
              </p:cNvGrpSpPr>
              <p:nvPr/>
            </p:nvGrpSpPr>
            <p:grpSpPr bwMode="auto">
              <a:xfrm>
                <a:off x="903" y="3665"/>
                <a:ext cx="99" cy="74"/>
                <a:chOff x="903" y="3665"/>
                <a:chExt cx="99" cy="74"/>
              </a:xfrm>
            </p:grpSpPr>
            <p:grpSp>
              <p:nvGrpSpPr>
                <p:cNvPr id="412163" name="Group 1123"/>
                <p:cNvGrpSpPr>
                  <a:grpSpLocks/>
                </p:cNvGrpSpPr>
                <p:nvPr/>
              </p:nvGrpSpPr>
              <p:grpSpPr bwMode="auto">
                <a:xfrm>
                  <a:off x="903" y="3665"/>
                  <a:ext cx="49" cy="23"/>
                  <a:chOff x="903" y="3665"/>
                  <a:chExt cx="49" cy="23"/>
                </a:xfrm>
              </p:grpSpPr>
              <p:sp>
                <p:nvSpPr>
                  <p:cNvPr id="412180" name="Freeform 1124"/>
                  <p:cNvSpPr>
                    <a:spLocks/>
                  </p:cNvSpPr>
                  <p:nvPr/>
                </p:nvSpPr>
                <p:spPr bwMode="auto">
                  <a:xfrm>
                    <a:off x="903" y="3665"/>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81" name="Freeform 1125"/>
                  <p:cNvSpPr>
                    <a:spLocks/>
                  </p:cNvSpPr>
                  <p:nvPr/>
                </p:nvSpPr>
                <p:spPr bwMode="auto">
                  <a:xfrm>
                    <a:off x="907" y="3666"/>
                    <a:ext cx="37" cy="10"/>
                  </a:xfrm>
                  <a:custGeom>
                    <a:avLst/>
                    <a:gdLst>
                      <a:gd name="T0" fmla="*/ 1 w 73"/>
                      <a:gd name="T1" fmla="*/ 0 h 31"/>
                      <a:gd name="T2" fmla="*/ 2 w 73"/>
                      <a:gd name="T3" fmla="*/ 0 h 31"/>
                      <a:gd name="T4" fmla="*/ 2 w 73"/>
                      <a:gd name="T5" fmla="*/ 0 h 31"/>
                      <a:gd name="T6" fmla="*/ 2 w 73"/>
                      <a:gd name="T7" fmla="*/ 0 h 31"/>
                      <a:gd name="T8" fmla="*/ 3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82" name="Freeform 1126"/>
                  <p:cNvSpPr>
                    <a:spLocks/>
                  </p:cNvSpPr>
                  <p:nvPr/>
                </p:nvSpPr>
                <p:spPr bwMode="auto">
                  <a:xfrm>
                    <a:off x="911" y="3676"/>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164" name="Group 1127"/>
                <p:cNvGrpSpPr>
                  <a:grpSpLocks/>
                </p:cNvGrpSpPr>
                <p:nvPr/>
              </p:nvGrpSpPr>
              <p:grpSpPr bwMode="auto">
                <a:xfrm>
                  <a:off x="914" y="3678"/>
                  <a:ext cx="49" cy="23"/>
                  <a:chOff x="914" y="3678"/>
                  <a:chExt cx="49" cy="23"/>
                </a:xfrm>
              </p:grpSpPr>
              <p:sp>
                <p:nvSpPr>
                  <p:cNvPr id="412177" name="Freeform 1128"/>
                  <p:cNvSpPr>
                    <a:spLocks/>
                  </p:cNvSpPr>
                  <p:nvPr/>
                </p:nvSpPr>
                <p:spPr bwMode="auto">
                  <a:xfrm>
                    <a:off x="914" y="3678"/>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78" name="Freeform 1129"/>
                  <p:cNvSpPr>
                    <a:spLocks/>
                  </p:cNvSpPr>
                  <p:nvPr/>
                </p:nvSpPr>
                <p:spPr bwMode="auto">
                  <a:xfrm>
                    <a:off x="919" y="3678"/>
                    <a:ext cx="38" cy="10"/>
                  </a:xfrm>
                  <a:custGeom>
                    <a:avLst/>
                    <a:gdLst>
                      <a:gd name="T0" fmla="*/ 1 w 75"/>
                      <a:gd name="T1" fmla="*/ 0 h 30"/>
                      <a:gd name="T2" fmla="*/ 2 w 75"/>
                      <a:gd name="T3" fmla="*/ 0 h 30"/>
                      <a:gd name="T4" fmla="*/ 2 w 75"/>
                      <a:gd name="T5" fmla="*/ 0 h 30"/>
                      <a:gd name="T6" fmla="*/ 2 w 75"/>
                      <a:gd name="T7" fmla="*/ 0 h 30"/>
                      <a:gd name="T8" fmla="*/ 3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79" name="Freeform 1130"/>
                  <p:cNvSpPr>
                    <a:spLocks/>
                  </p:cNvSpPr>
                  <p:nvPr/>
                </p:nvSpPr>
                <p:spPr bwMode="auto">
                  <a:xfrm>
                    <a:off x="922" y="3688"/>
                    <a:ext cx="41" cy="13"/>
                  </a:xfrm>
                  <a:custGeom>
                    <a:avLst/>
                    <a:gdLst>
                      <a:gd name="T0" fmla="*/ 0 w 81"/>
                      <a:gd name="T1" fmla="*/ 0 h 38"/>
                      <a:gd name="T2" fmla="*/ 1 w 81"/>
                      <a:gd name="T3" fmla="*/ 0 h 38"/>
                      <a:gd name="T4" fmla="*/ 1 w 81"/>
                      <a:gd name="T5" fmla="*/ 0 h 38"/>
                      <a:gd name="T6" fmla="*/ 1 w 81"/>
                      <a:gd name="T7" fmla="*/ 0 h 38"/>
                      <a:gd name="T8" fmla="*/ 3 w 81"/>
                      <a:gd name="T9" fmla="*/ 0 h 38"/>
                      <a:gd name="T10" fmla="*/ 3 w 81"/>
                      <a:gd name="T11" fmla="*/ 0 h 38"/>
                      <a:gd name="T12" fmla="*/ 0 w 81"/>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165" name="Group 1131"/>
                <p:cNvGrpSpPr>
                  <a:grpSpLocks/>
                </p:cNvGrpSpPr>
                <p:nvPr/>
              </p:nvGrpSpPr>
              <p:grpSpPr bwMode="auto">
                <a:xfrm>
                  <a:off x="928" y="3690"/>
                  <a:ext cx="48" cy="23"/>
                  <a:chOff x="928" y="3690"/>
                  <a:chExt cx="48" cy="23"/>
                </a:xfrm>
              </p:grpSpPr>
              <p:sp>
                <p:nvSpPr>
                  <p:cNvPr id="412174" name="Freeform 1132"/>
                  <p:cNvSpPr>
                    <a:spLocks/>
                  </p:cNvSpPr>
                  <p:nvPr/>
                </p:nvSpPr>
                <p:spPr bwMode="auto">
                  <a:xfrm>
                    <a:off x="928" y="3690"/>
                    <a:ext cx="12" cy="23"/>
                  </a:xfrm>
                  <a:custGeom>
                    <a:avLst/>
                    <a:gdLst>
                      <a:gd name="T0" fmla="*/ 0 w 25"/>
                      <a:gd name="T1" fmla="*/ 0 h 70"/>
                      <a:gd name="T2" fmla="*/ 0 w 25"/>
                      <a:gd name="T3" fmla="*/ 0 h 70"/>
                      <a:gd name="T4" fmla="*/ 0 w 25"/>
                      <a:gd name="T5" fmla="*/ 0 h 70"/>
                      <a:gd name="T6" fmla="*/ 0 w 25"/>
                      <a:gd name="T7" fmla="*/ 0 h 70"/>
                      <a:gd name="T8" fmla="*/ 0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75" name="Freeform 1133"/>
                  <p:cNvSpPr>
                    <a:spLocks/>
                  </p:cNvSpPr>
                  <p:nvPr/>
                </p:nvSpPr>
                <p:spPr bwMode="auto">
                  <a:xfrm>
                    <a:off x="932" y="3691"/>
                    <a:ext cx="38" cy="10"/>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76" name="Freeform 1134"/>
                  <p:cNvSpPr>
                    <a:spLocks/>
                  </p:cNvSpPr>
                  <p:nvPr/>
                </p:nvSpPr>
                <p:spPr bwMode="auto">
                  <a:xfrm>
                    <a:off x="935" y="3701"/>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166" name="Group 1135"/>
                <p:cNvGrpSpPr>
                  <a:grpSpLocks/>
                </p:cNvGrpSpPr>
                <p:nvPr/>
              </p:nvGrpSpPr>
              <p:grpSpPr bwMode="auto">
                <a:xfrm>
                  <a:off x="940" y="3703"/>
                  <a:ext cx="49" cy="23"/>
                  <a:chOff x="940" y="3703"/>
                  <a:chExt cx="49" cy="23"/>
                </a:xfrm>
              </p:grpSpPr>
              <p:sp>
                <p:nvSpPr>
                  <p:cNvPr id="412171" name="Freeform 1136"/>
                  <p:cNvSpPr>
                    <a:spLocks/>
                  </p:cNvSpPr>
                  <p:nvPr/>
                </p:nvSpPr>
                <p:spPr bwMode="auto">
                  <a:xfrm>
                    <a:off x="940" y="370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72" name="Freeform 1137"/>
                  <p:cNvSpPr>
                    <a:spLocks/>
                  </p:cNvSpPr>
                  <p:nvPr/>
                </p:nvSpPr>
                <p:spPr bwMode="auto">
                  <a:xfrm>
                    <a:off x="945" y="3703"/>
                    <a:ext cx="37" cy="10"/>
                  </a:xfrm>
                  <a:custGeom>
                    <a:avLst/>
                    <a:gdLst>
                      <a:gd name="T0" fmla="*/ 0 w 75"/>
                      <a:gd name="T1" fmla="*/ 0 h 30"/>
                      <a:gd name="T2" fmla="*/ 1 w 75"/>
                      <a:gd name="T3" fmla="*/ 0 h 30"/>
                      <a:gd name="T4" fmla="*/ 1 w 75"/>
                      <a:gd name="T5" fmla="*/ 0 h 30"/>
                      <a:gd name="T6" fmla="*/ 1 w 75"/>
                      <a:gd name="T7" fmla="*/ 0 h 30"/>
                      <a:gd name="T8" fmla="*/ 2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73" name="Freeform 1138"/>
                  <p:cNvSpPr>
                    <a:spLocks/>
                  </p:cNvSpPr>
                  <p:nvPr/>
                </p:nvSpPr>
                <p:spPr bwMode="auto">
                  <a:xfrm>
                    <a:off x="948" y="3714"/>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167" name="Group 1139"/>
                <p:cNvGrpSpPr>
                  <a:grpSpLocks/>
                </p:cNvGrpSpPr>
                <p:nvPr/>
              </p:nvGrpSpPr>
              <p:grpSpPr bwMode="auto">
                <a:xfrm>
                  <a:off x="953" y="3716"/>
                  <a:ext cx="49" cy="23"/>
                  <a:chOff x="953" y="3716"/>
                  <a:chExt cx="49" cy="23"/>
                </a:xfrm>
              </p:grpSpPr>
              <p:sp>
                <p:nvSpPr>
                  <p:cNvPr id="412168" name="Freeform 1140"/>
                  <p:cNvSpPr>
                    <a:spLocks/>
                  </p:cNvSpPr>
                  <p:nvPr/>
                </p:nvSpPr>
                <p:spPr bwMode="auto">
                  <a:xfrm>
                    <a:off x="953" y="3716"/>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69" name="Freeform 1141"/>
                  <p:cNvSpPr>
                    <a:spLocks/>
                  </p:cNvSpPr>
                  <p:nvPr/>
                </p:nvSpPr>
                <p:spPr bwMode="auto">
                  <a:xfrm>
                    <a:off x="958" y="3717"/>
                    <a:ext cx="37" cy="9"/>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70" name="Freeform 1142"/>
                  <p:cNvSpPr>
                    <a:spLocks/>
                  </p:cNvSpPr>
                  <p:nvPr/>
                </p:nvSpPr>
                <p:spPr bwMode="auto">
                  <a:xfrm>
                    <a:off x="961" y="3727"/>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1965" name="Group 1143"/>
              <p:cNvGrpSpPr>
                <a:grpSpLocks/>
              </p:cNvGrpSpPr>
              <p:nvPr/>
            </p:nvGrpSpPr>
            <p:grpSpPr bwMode="auto">
              <a:xfrm>
                <a:off x="963" y="3727"/>
                <a:ext cx="49" cy="23"/>
                <a:chOff x="963" y="3727"/>
                <a:chExt cx="49" cy="23"/>
              </a:xfrm>
            </p:grpSpPr>
            <p:sp>
              <p:nvSpPr>
                <p:cNvPr id="412160" name="Freeform 1144"/>
                <p:cNvSpPr>
                  <a:spLocks/>
                </p:cNvSpPr>
                <p:nvPr/>
              </p:nvSpPr>
              <p:spPr bwMode="auto">
                <a:xfrm>
                  <a:off x="963" y="3727"/>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61" name="Freeform 1145"/>
                <p:cNvSpPr>
                  <a:spLocks/>
                </p:cNvSpPr>
                <p:nvPr/>
              </p:nvSpPr>
              <p:spPr bwMode="auto">
                <a:xfrm>
                  <a:off x="968" y="3728"/>
                  <a:ext cx="37" cy="10"/>
                </a:xfrm>
                <a:custGeom>
                  <a:avLst/>
                  <a:gdLst>
                    <a:gd name="T0" fmla="*/ 1 w 73"/>
                    <a:gd name="T1" fmla="*/ 0 h 31"/>
                    <a:gd name="T2" fmla="*/ 2 w 73"/>
                    <a:gd name="T3" fmla="*/ 0 h 31"/>
                    <a:gd name="T4" fmla="*/ 2 w 73"/>
                    <a:gd name="T5" fmla="*/ 0 h 31"/>
                    <a:gd name="T6" fmla="*/ 2 w 73"/>
                    <a:gd name="T7" fmla="*/ 0 h 31"/>
                    <a:gd name="T8" fmla="*/ 3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62" name="Freeform 1146"/>
                <p:cNvSpPr>
                  <a:spLocks/>
                </p:cNvSpPr>
                <p:nvPr/>
              </p:nvSpPr>
              <p:spPr bwMode="auto">
                <a:xfrm>
                  <a:off x="972" y="3738"/>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966" name="Group 1147"/>
              <p:cNvGrpSpPr>
                <a:grpSpLocks/>
              </p:cNvGrpSpPr>
              <p:nvPr/>
            </p:nvGrpSpPr>
            <p:grpSpPr bwMode="auto">
              <a:xfrm>
                <a:off x="976" y="3740"/>
                <a:ext cx="50" cy="22"/>
                <a:chOff x="976" y="3740"/>
                <a:chExt cx="50" cy="22"/>
              </a:xfrm>
            </p:grpSpPr>
            <p:sp>
              <p:nvSpPr>
                <p:cNvPr id="412157" name="Freeform 1148"/>
                <p:cNvSpPr>
                  <a:spLocks/>
                </p:cNvSpPr>
                <p:nvPr/>
              </p:nvSpPr>
              <p:spPr bwMode="auto">
                <a:xfrm>
                  <a:off x="976" y="3740"/>
                  <a:ext cx="12" cy="22"/>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58" name="Freeform 1149"/>
                <p:cNvSpPr>
                  <a:spLocks/>
                </p:cNvSpPr>
                <p:nvPr/>
              </p:nvSpPr>
              <p:spPr bwMode="auto">
                <a:xfrm>
                  <a:off x="980" y="3740"/>
                  <a:ext cx="38" cy="10"/>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59" name="Freeform 1150"/>
                <p:cNvSpPr>
                  <a:spLocks/>
                </p:cNvSpPr>
                <p:nvPr/>
              </p:nvSpPr>
              <p:spPr bwMode="auto">
                <a:xfrm>
                  <a:off x="984" y="3750"/>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967" name="Group 1151"/>
              <p:cNvGrpSpPr>
                <a:grpSpLocks/>
              </p:cNvGrpSpPr>
              <p:nvPr/>
            </p:nvGrpSpPr>
            <p:grpSpPr bwMode="auto">
              <a:xfrm>
                <a:off x="761" y="3560"/>
                <a:ext cx="50" cy="22"/>
                <a:chOff x="761" y="3560"/>
                <a:chExt cx="50" cy="22"/>
              </a:xfrm>
            </p:grpSpPr>
            <p:sp>
              <p:nvSpPr>
                <p:cNvPr id="412154" name="Freeform 1152"/>
                <p:cNvSpPr>
                  <a:spLocks/>
                </p:cNvSpPr>
                <p:nvPr/>
              </p:nvSpPr>
              <p:spPr bwMode="auto">
                <a:xfrm>
                  <a:off x="761" y="356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55" name="Freeform 1153"/>
                <p:cNvSpPr>
                  <a:spLocks/>
                </p:cNvSpPr>
                <p:nvPr/>
              </p:nvSpPr>
              <p:spPr bwMode="auto">
                <a:xfrm>
                  <a:off x="767" y="3560"/>
                  <a:ext cx="36" cy="10"/>
                </a:xfrm>
                <a:custGeom>
                  <a:avLst/>
                  <a:gdLst>
                    <a:gd name="T0" fmla="*/ 0 w 73"/>
                    <a:gd name="T1" fmla="*/ 0 h 29"/>
                    <a:gd name="T2" fmla="*/ 1 w 73"/>
                    <a:gd name="T3" fmla="*/ 0 h 29"/>
                    <a:gd name="T4" fmla="*/ 1 w 73"/>
                    <a:gd name="T5" fmla="*/ 0 h 29"/>
                    <a:gd name="T6" fmla="*/ 1 w 73"/>
                    <a:gd name="T7" fmla="*/ 0 h 29"/>
                    <a:gd name="T8" fmla="*/ 2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56" name="Freeform 1154"/>
                <p:cNvSpPr>
                  <a:spLocks/>
                </p:cNvSpPr>
                <p:nvPr/>
              </p:nvSpPr>
              <p:spPr bwMode="auto">
                <a:xfrm>
                  <a:off x="769" y="3571"/>
                  <a:ext cx="42" cy="11"/>
                </a:xfrm>
                <a:custGeom>
                  <a:avLst/>
                  <a:gdLst>
                    <a:gd name="T0" fmla="*/ 0 w 83"/>
                    <a:gd name="T1" fmla="*/ 0 h 35"/>
                    <a:gd name="T2" fmla="*/ 1 w 83"/>
                    <a:gd name="T3" fmla="*/ 0 h 35"/>
                    <a:gd name="T4" fmla="*/ 1 w 83"/>
                    <a:gd name="T5" fmla="*/ 0 h 35"/>
                    <a:gd name="T6" fmla="*/ 1 w 83"/>
                    <a:gd name="T7" fmla="*/ 0 h 35"/>
                    <a:gd name="T8" fmla="*/ 3 w 83"/>
                    <a:gd name="T9" fmla="*/ 0 h 35"/>
                    <a:gd name="T10" fmla="*/ 3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968" name="Group 1155"/>
              <p:cNvGrpSpPr>
                <a:grpSpLocks/>
              </p:cNvGrpSpPr>
              <p:nvPr/>
            </p:nvGrpSpPr>
            <p:grpSpPr bwMode="auto">
              <a:xfrm>
                <a:off x="774" y="3572"/>
                <a:ext cx="49" cy="23"/>
                <a:chOff x="774" y="3572"/>
                <a:chExt cx="49" cy="23"/>
              </a:xfrm>
            </p:grpSpPr>
            <p:sp>
              <p:nvSpPr>
                <p:cNvPr id="412151" name="Freeform 1156"/>
                <p:cNvSpPr>
                  <a:spLocks/>
                </p:cNvSpPr>
                <p:nvPr/>
              </p:nvSpPr>
              <p:spPr bwMode="auto">
                <a:xfrm>
                  <a:off x="774" y="3572"/>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52" name="Freeform 1157"/>
                <p:cNvSpPr>
                  <a:spLocks/>
                </p:cNvSpPr>
                <p:nvPr/>
              </p:nvSpPr>
              <p:spPr bwMode="auto">
                <a:xfrm>
                  <a:off x="778" y="3573"/>
                  <a:ext cx="38" cy="9"/>
                </a:xfrm>
                <a:custGeom>
                  <a:avLst/>
                  <a:gdLst>
                    <a:gd name="T0" fmla="*/ 1 w 75"/>
                    <a:gd name="T1" fmla="*/ 0 h 29"/>
                    <a:gd name="T2" fmla="*/ 2 w 75"/>
                    <a:gd name="T3" fmla="*/ 0 h 29"/>
                    <a:gd name="T4" fmla="*/ 2 w 75"/>
                    <a:gd name="T5" fmla="*/ 0 h 29"/>
                    <a:gd name="T6" fmla="*/ 2 w 75"/>
                    <a:gd name="T7" fmla="*/ 0 h 29"/>
                    <a:gd name="T8" fmla="*/ 3 w 75"/>
                    <a:gd name="T9" fmla="*/ 0 h 29"/>
                    <a:gd name="T10" fmla="*/ 1 w 75"/>
                    <a:gd name="T11" fmla="*/ 0 h 29"/>
                    <a:gd name="T12" fmla="*/ 1 w 75"/>
                    <a:gd name="T13" fmla="*/ 0 h 29"/>
                    <a:gd name="T14" fmla="*/ 0 w 75"/>
                    <a:gd name="T15" fmla="*/ 0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53" name="Freeform 1158"/>
                <p:cNvSpPr>
                  <a:spLocks/>
                </p:cNvSpPr>
                <p:nvPr/>
              </p:nvSpPr>
              <p:spPr bwMode="auto">
                <a:xfrm>
                  <a:off x="782" y="3583"/>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969" name="Group 1159"/>
              <p:cNvGrpSpPr>
                <a:grpSpLocks/>
              </p:cNvGrpSpPr>
              <p:nvPr/>
            </p:nvGrpSpPr>
            <p:grpSpPr bwMode="auto">
              <a:xfrm>
                <a:off x="787" y="3585"/>
                <a:ext cx="49" cy="23"/>
                <a:chOff x="787" y="3585"/>
                <a:chExt cx="49" cy="23"/>
              </a:xfrm>
            </p:grpSpPr>
            <p:sp>
              <p:nvSpPr>
                <p:cNvPr id="412148" name="Freeform 1160"/>
                <p:cNvSpPr>
                  <a:spLocks/>
                </p:cNvSpPr>
                <p:nvPr/>
              </p:nvSpPr>
              <p:spPr bwMode="auto">
                <a:xfrm>
                  <a:off x="787" y="3585"/>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49" name="Freeform 1161"/>
                <p:cNvSpPr>
                  <a:spLocks/>
                </p:cNvSpPr>
                <p:nvPr/>
              </p:nvSpPr>
              <p:spPr bwMode="auto">
                <a:xfrm>
                  <a:off x="792" y="3586"/>
                  <a:ext cx="36" cy="10"/>
                </a:xfrm>
                <a:custGeom>
                  <a:avLst/>
                  <a:gdLst>
                    <a:gd name="T0" fmla="*/ 0 w 74"/>
                    <a:gd name="T1" fmla="*/ 0 h 29"/>
                    <a:gd name="T2" fmla="*/ 1 w 74"/>
                    <a:gd name="T3" fmla="*/ 0 h 29"/>
                    <a:gd name="T4" fmla="*/ 1 w 74"/>
                    <a:gd name="T5" fmla="*/ 0 h 29"/>
                    <a:gd name="T6" fmla="*/ 1 w 74"/>
                    <a:gd name="T7" fmla="*/ 0 h 29"/>
                    <a:gd name="T8" fmla="*/ 2 w 74"/>
                    <a:gd name="T9" fmla="*/ 0 h 29"/>
                    <a:gd name="T10" fmla="*/ 0 w 74"/>
                    <a:gd name="T11" fmla="*/ 0 h 29"/>
                    <a:gd name="T12" fmla="*/ 0 w 74"/>
                    <a:gd name="T13" fmla="*/ 0 h 29"/>
                    <a:gd name="T14" fmla="*/ 0 w 74"/>
                    <a:gd name="T15" fmla="*/ 0 h 29"/>
                    <a:gd name="T16" fmla="*/ 0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50" name="Freeform 1162"/>
                <p:cNvSpPr>
                  <a:spLocks/>
                </p:cNvSpPr>
                <p:nvPr/>
              </p:nvSpPr>
              <p:spPr bwMode="auto">
                <a:xfrm>
                  <a:off x="795" y="3596"/>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970" name="Group 1163"/>
              <p:cNvGrpSpPr>
                <a:grpSpLocks/>
              </p:cNvGrpSpPr>
              <p:nvPr/>
            </p:nvGrpSpPr>
            <p:grpSpPr bwMode="auto">
              <a:xfrm>
                <a:off x="799" y="3600"/>
                <a:ext cx="99" cy="73"/>
                <a:chOff x="799" y="3600"/>
                <a:chExt cx="99" cy="73"/>
              </a:xfrm>
            </p:grpSpPr>
            <p:grpSp>
              <p:nvGrpSpPr>
                <p:cNvPr id="412128" name="Group 1164"/>
                <p:cNvGrpSpPr>
                  <a:grpSpLocks/>
                </p:cNvGrpSpPr>
                <p:nvPr/>
              </p:nvGrpSpPr>
              <p:grpSpPr bwMode="auto">
                <a:xfrm>
                  <a:off x="799" y="3600"/>
                  <a:ext cx="48" cy="23"/>
                  <a:chOff x="799" y="3600"/>
                  <a:chExt cx="48" cy="23"/>
                </a:xfrm>
              </p:grpSpPr>
              <p:sp>
                <p:nvSpPr>
                  <p:cNvPr id="412145" name="Freeform 1165"/>
                  <p:cNvSpPr>
                    <a:spLocks/>
                  </p:cNvSpPr>
                  <p:nvPr/>
                </p:nvSpPr>
                <p:spPr bwMode="auto">
                  <a:xfrm>
                    <a:off x="799" y="3600"/>
                    <a:ext cx="12" cy="23"/>
                  </a:xfrm>
                  <a:custGeom>
                    <a:avLst/>
                    <a:gdLst>
                      <a:gd name="T0" fmla="*/ 0 w 25"/>
                      <a:gd name="T1" fmla="*/ 0 h 70"/>
                      <a:gd name="T2" fmla="*/ 0 w 25"/>
                      <a:gd name="T3" fmla="*/ 0 h 70"/>
                      <a:gd name="T4" fmla="*/ 0 w 25"/>
                      <a:gd name="T5" fmla="*/ 0 h 70"/>
                      <a:gd name="T6" fmla="*/ 0 w 25"/>
                      <a:gd name="T7" fmla="*/ 0 h 70"/>
                      <a:gd name="T8" fmla="*/ 0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46" name="Freeform 1166"/>
                  <p:cNvSpPr>
                    <a:spLocks/>
                  </p:cNvSpPr>
                  <p:nvPr/>
                </p:nvSpPr>
                <p:spPr bwMode="auto">
                  <a:xfrm>
                    <a:off x="803" y="3600"/>
                    <a:ext cx="38" cy="11"/>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47" name="Freeform 1167"/>
                  <p:cNvSpPr>
                    <a:spLocks/>
                  </p:cNvSpPr>
                  <p:nvPr/>
                </p:nvSpPr>
                <p:spPr bwMode="auto">
                  <a:xfrm>
                    <a:off x="807" y="3611"/>
                    <a:ext cx="40" cy="12"/>
                  </a:xfrm>
                  <a:custGeom>
                    <a:avLst/>
                    <a:gdLst>
                      <a:gd name="T0" fmla="*/ 0 w 82"/>
                      <a:gd name="T1" fmla="*/ 0 h 38"/>
                      <a:gd name="T2" fmla="*/ 0 w 82"/>
                      <a:gd name="T3" fmla="*/ 0 h 38"/>
                      <a:gd name="T4" fmla="*/ 0 w 82"/>
                      <a:gd name="T5" fmla="*/ 0 h 38"/>
                      <a:gd name="T6" fmla="*/ 0 w 82"/>
                      <a:gd name="T7" fmla="*/ 0 h 38"/>
                      <a:gd name="T8" fmla="*/ 2 w 82"/>
                      <a:gd name="T9" fmla="*/ 0 h 38"/>
                      <a:gd name="T10" fmla="*/ 2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129" name="Group 1168"/>
                <p:cNvGrpSpPr>
                  <a:grpSpLocks/>
                </p:cNvGrpSpPr>
                <p:nvPr/>
              </p:nvGrpSpPr>
              <p:grpSpPr bwMode="auto">
                <a:xfrm>
                  <a:off x="811" y="3612"/>
                  <a:ext cx="48" cy="23"/>
                  <a:chOff x="811" y="3612"/>
                  <a:chExt cx="48" cy="23"/>
                </a:xfrm>
              </p:grpSpPr>
              <p:sp>
                <p:nvSpPr>
                  <p:cNvPr id="412142" name="Freeform 1169"/>
                  <p:cNvSpPr>
                    <a:spLocks/>
                  </p:cNvSpPr>
                  <p:nvPr/>
                </p:nvSpPr>
                <p:spPr bwMode="auto">
                  <a:xfrm>
                    <a:off x="811"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43" name="Freeform 1170"/>
                  <p:cNvSpPr>
                    <a:spLocks/>
                  </p:cNvSpPr>
                  <p:nvPr/>
                </p:nvSpPr>
                <p:spPr bwMode="auto">
                  <a:xfrm>
                    <a:off x="815" y="3613"/>
                    <a:ext cx="38" cy="10"/>
                  </a:xfrm>
                  <a:custGeom>
                    <a:avLst/>
                    <a:gdLst>
                      <a:gd name="T0" fmla="*/ 1 w 75"/>
                      <a:gd name="T1" fmla="*/ 0 h 32"/>
                      <a:gd name="T2" fmla="*/ 2 w 75"/>
                      <a:gd name="T3" fmla="*/ 0 h 32"/>
                      <a:gd name="T4" fmla="*/ 2 w 75"/>
                      <a:gd name="T5" fmla="*/ 0 h 32"/>
                      <a:gd name="T6" fmla="*/ 2 w 75"/>
                      <a:gd name="T7" fmla="*/ 0 h 32"/>
                      <a:gd name="T8" fmla="*/ 3 w 75"/>
                      <a:gd name="T9" fmla="*/ 0 h 32"/>
                      <a:gd name="T10" fmla="*/ 1 w 75"/>
                      <a:gd name="T11" fmla="*/ 0 h 32"/>
                      <a:gd name="T12" fmla="*/ 1 w 75"/>
                      <a:gd name="T13" fmla="*/ 0 h 32"/>
                      <a:gd name="T14" fmla="*/ 0 w 75"/>
                      <a:gd name="T15" fmla="*/ 0 h 32"/>
                      <a:gd name="T16" fmla="*/ 1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44" name="Freeform 1171"/>
                  <p:cNvSpPr>
                    <a:spLocks/>
                  </p:cNvSpPr>
                  <p:nvPr/>
                </p:nvSpPr>
                <p:spPr bwMode="auto">
                  <a:xfrm>
                    <a:off x="819" y="3623"/>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130" name="Group 1172"/>
                <p:cNvGrpSpPr>
                  <a:grpSpLocks/>
                </p:cNvGrpSpPr>
                <p:nvPr/>
              </p:nvGrpSpPr>
              <p:grpSpPr bwMode="auto">
                <a:xfrm>
                  <a:off x="823" y="3625"/>
                  <a:ext cx="49" cy="23"/>
                  <a:chOff x="823" y="3625"/>
                  <a:chExt cx="49" cy="23"/>
                </a:xfrm>
              </p:grpSpPr>
              <p:sp>
                <p:nvSpPr>
                  <p:cNvPr id="412139" name="Freeform 1173"/>
                  <p:cNvSpPr>
                    <a:spLocks/>
                  </p:cNvSpPr>
                  <p:nvPr/>
                </p:nvSpPr>
                <p:spPr bwMode="auto">
                  <a:xfrm>
                    <a:off x="823" y="3625"/>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40" name="Freeform 1174"/>
                  <p:cNvSpPr>
                    <a:spLocks/>
                  </p:cNvSpPr>
                  <p:nvPr/>
                </p:nvSpPr>
                <p:spPr bwMode="auto">
                  <a:xfrm>
                    <a:off x="828" y="3626"/>
                    <a:ext cx="37" cy="9"/>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41" name="Freeform 1175"/>
                  <p:cNvSpPr>
                    <a:spLocks/>
                  </p:cNvSpPr>
                  <p:nvPr/>
                </p:nvSpPr>
                <p:spPr bwMode="auto">
                  <a:xfrm>
                    <a:off x="832" y="3636"/>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131" name="Group 1176"/>
                <p:cNvGrpSpPr>
                  <a:grpSpLocks/>
                </p:cNvGrpSpPr>
                <p:nvPr/>
              </p:nvGrpSpPr>
              <p:grpSpPr bwMode="auto">
                <a:xfrm>
                  <a:off x="836" y="3638"/>
                  <a:ext cx="50" cy="22"/>
                  <a:chOff x="836" y="3638"/>
                  <a:chExt cx="50" cy="22"/>
                </a:xfrm>
              </p:grpSpPr>
              <p:sp>
                <p:nvSpPr>
                  <p:cNvPr id="412136" name="Freeform 1177"/>
                  <p:cNvSpPr>
                    <a:spLocks/>
                  </p:cNvSpPr>
                  <p:nvPr/>
                </p:nvSpPr>
                <p:spPr bwMode="auto">
                  <a:xfrm>
                    <a:off x="836" y="3638"/>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37" name="Freeform 1178"/>
                  <p:cNvSpPr>
                    <a:spLocks/>
                  </p:cNvSpPr>
                  <p:nvPr/>
                </p:nvSpPr>
                <p:spPr bwMode="auto">
                  <a:xfrm>
                    <a:off x="842" y="3638"/>
                    <a:ext cx="36" cy="10"/>
                  </a:xfrm>
                  <a:custGeom>
                    <a:avLst/>
                    <a:gdLst>
                      <a:gd name="T0" fmla="*/ 1 w 72"/>
                      <a:gd name="T1" fmla="*/ 0 h 30"/>
                      <a:gd name="T2" fmla="*/ 2 w 72"/>
                      <a:gd name="T3" fmla="*/ 0 h 30"/>
                      <a:gd name="T4" fmla="*/ 2 w 72"/>
                      <a:gd name="T5" fmla="*/ 0 h 30"/>
                      <a:gd name="T6" fmla="*/ 2 w 72"/>
                      <a:gd name="T7" fmla="*/ 0 h 30"/>
                      <a:gd name="T8" fmla="*/ 3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38" name="Freeform 1179"/>
                  <p:cNvSpPr>
                    <a:spLocks/>
                  </p:cNvSpPr>
                  <p:nvPr/>
                </p:nvSpPr>
                <p:spPr bwMode="auto">
                  <a:xfrm>
                    <a:off x="844" y="3648"/>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132" name="Group 1180"/>
                <p:cNvGrpSpPr>
                  <a:grpSpLocks/>
                </p:cNvGrpSpPr>
                <p:nvPr/>
              </p:nvGrpSpPr>
              <p:grpSpPr bwMode="auto">
                <a:xfrm>
                  <a:off x="849" y="3651"/>
                  <a:ext cx="49" cy="22"/>
                  <a:chOff x="849" y="3651"/>
                  <a:chExt cx="49" cy="22"/>
                </a:xfrm>
              </p:grpSpPr>
              <p:sp>
                <p:nvSpPr>
                  <p:cNvPr id="412133" name="Freeform 1181"/>
                  <p:cNvSpPr>
                    <a:spLocks/>
                  </p:cNvSpPr>
                  <p:nvPr/>
                </p:nvSpPr>
                <p:spPr bwMode="auto">
                  <a:xfrm>
                    <a:off x="849" y="3651"/>
                    <a:ext cx="12" cy="22"/>
                  </a:xfrm>
                  <a:custGeom>
                    <a:avLst/>
                    <a:gdLst>
                      <a:gd name="T0" fmla="*/ 0 w 25"/>
                      <a:gd name="T1" fmla="*/ 0 h 67"/>
                      <a:gd name="T2" fmla="*/ 0 w 25"/>
                      <a:gd name="T3" fmla="*/ 0 h 67"/>
                      <a:gd name="T4" fmla="*/ 0 w 25"/>
                      <a:gd name="T5" fmla="*/ 0 h 67"/>
                      <a:gd name="T6" fmla="*/ 0 w 25"/>
                      <a:gd name="T7" fmla="*/ 0 h 67"/>
                      <a:gd name="T8" fmla="*/ 0 w 25"/>
                      <a:gd name="T9" fmla="*/ 0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34" name="Freeform 1182"/>
                  <p:cNvSpPr>
                    <a:spLocks/>
                  </p:cNvSpPr>
                  <p:nvPr/>
                </p:nvSpPr>
                <p:spPr bwMode="auto">
                  <a:xfrm>
                    <a:off x="854" y="3651"/>
                    <a:ext cx="37" cy="10"/>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35" name="Freeform 1183"/>
                  <p:cNvSpPr>
                    <a:spLocks/>
                  </p:cNvSpPr>
                  <p:nvPr/>
                </p:nvSpPr>
                <p:spPr bwMode="auto">
                  <a:xfrm>
                    <a:off x="857" y="3662"/>
                    <a:ext cx="41" cy="11"/>
                  </a:xfrm>
                  <a:custGeom>
                    <a:avLst/>
                    <a:gdLst>
                      <a:gd name="T0" fmla="*/ 0 w 81"/>
                      <a:gd name="T1" fmla="*/ 0 h 35"/>
                      <a:gd name="T2" fmla="*/ 1 w 81"/>
                      <a:gd name="T3" fmla="*/ 0 h 35"/>
                      <a:gd name="T4" fmla="*/ 1 w 81"/>
                      <a:gd name="T5" fmla="*/ 0 h 35"/>
                      <a:gd name="T6" fmla="*/ 1 w 81"/>
                      <a:gd name="T7" fmla="*/ 0 h 35"/>
                      <a:gd name="T8" fmla="*/ 3 w 81"/>
                      <a:gd name="T9" fmla="*/ 0 h 35"/>
                      <a:gd name="T10" fmla="*/ 3 w 81"/>
                      <a:gd name="T11" fmla="*/ 0 h 35"/>
                      <a:gd name="T12" fmla="*/ 0 w 81"/>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1971" name="Group 1184"/>
              <p:cNvGrpSpPr>
                <a:grpSpLocks/>
              </p:cNvGrpSpPr>
              <p:nvPr/>
            </p:nvGrpSpPr>
            <p:grpSpPr bwMode="auto">
              <a:xfrm>
                <a:off x="861" y="3665"/>
                <a:ext cx="99" cy="74"/>
                <a:chOff x="861" y="3665"/>
                <a:chExt cx="99" cy="74"/>
              </a:xfrm>
            </p:grpSpPr>
            <p:grpSp>
              <p:nvGrpSpPr>
                <p:cNvPr id="412108" name="Group 1185"/>
                <p:cNvGrpSpPr>
                  <a:grpSpLocks/>
                </p:cNvGrpSpPr>
                <p:nvPr/>
              </p:nvGrpSpPr>
              <p:grpSpPr bwMode="auto">
                <a:xfrm>
                  <a:off x="861" y="3665"/>
                  <a:ext cx="50" cy="23"/>
                  <a:chOff x="861" y="3665"/>
                  <a:chExt cx="50" cy="23"/>
                </a:xfrm>
              </p:grpSpPr>
              <p:sp>
                <p:nvSpPr>
                  <p:cNvPr id="412125" name="Freeform 1186"/>
                  <p:cNvSpPr>
                    <a:spLocks/>
                  </p:cNvSpPr>
                  <p:nvPr/>
                </p:nvSpPr>
                <p:spPr bwMode="auto">
                  <a:xfrm>
                    <a:off x="861" y="3665"/>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26" name="Freeform 1187"/>
                  <p:cNvSpPr>
                    <a:spLocks/>
                  </p:cNvSpPr>
                  <p:nvPr/>
                </p:nvSpPr>
                <p:spPr bwMode="auto">
                  <a:xfrm>
                    <a:off x="865" y="3666"/>
                    <a:ext cx="38" cy="10"/>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27" name="Freeform 1188"/>
                  <p:cNvSpPr>
                    <a:spLocks/>
                  </p:cNvSpPr>
                  <p:nvPr/>
                </p:nvSpPr>
                <p:spPr bwMode="auto">
                  <a:xfrm>
                    <a:off x="869" y="3676"/>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109" name="Group 1189"/>
                <p:cNvGrpSpPr>
                  <a:grpSpLocks/>
                </p:cNvGrpSpPr>
                <p:nvPr/>
              </p:nvGrpSpPr>
              <p:grpSpPr bwMode="auto">
                <a:xfrm>
                  <a:off x="873" y="3678"/>
                  <a:ext cx="49" cy="23"/>
                  <a:chOff x="873" y="3678"/>
                  <a:chExt cx="49" cy="23"/>
                </a:xfrm>
              </p:grpSpPr>
              <p:sp>
                <p:nvSpPr>
                  <p:cNvPr id="412122" name="Freeform 1190"/>
                  <p:cNvSpPr>
                    <a:spLocks/>
                  </p:cNvSpPr>
                  <p:nvPr/>
                </p:nvSpPr>
                <p:spPr bwMode="auto">
                  <a:xfrm>
                    <a:off x="873" y="3678"/>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23" name="Freeform 1191"/>
                  <p:cNvSpPr>
                    <a:spLocks/>
                  </p:cNvSpPr>
                  <p:nvPr/>
                </p:nvSpPr>
                <p:spPr bwMode="auto">
                  <a:xfrm>
                    <a:off x="878" y="3678"/>
                    <a:ext cx="37" cy="10"/>
                  </a:xfrm>
                  <a:custGeom>
                    <a:avLst/>
                    <a:gdLst>
                      <a:gd name="T0" fmla="*/ 0 w 75"/>
                      <a:gd name="T1" fmla="*/ 0 h 30"/>
                      <a:gd name="T2" fmla="*/ 1 w 75"/>
                      <a:gd name="T3" fmla="*/ 0 h 30"/>
                      <a:gd name="T4" fmla="*/ 1 w 75"/>
                      <a:gd name="T5" fmla="*/ 0 h 30"/>
                      <a:gd name="T6" fmla="*/ 1 w 75"/>
                      <a:gd name="T7" fmla="*/ 0 h 30"/>
                      <a:gd name="T8" fmla="*/ 2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24" name="Freeform 1192"/>
                  <p:cNvSpPr>
                    <a:spLocks/>
                  </p:cNvSpPr>
                  <p:nvPr/>
                </p:nvSpPr>
                <p:spPr bwMode="auto">
                  <a:xfrm>
                    <a:off x="880" y="3688"/>
                    <a:ext cx="42" cy="13"/>
                  </a:xfrm>
                  <a:custGeom>
                    <a:avLst/>
                    <a:gdLst>
                      <a:gd name="T0" fmla="*/ 0 w 82"/>
                      <a:gd name="T1" fmla="*/ 0 h 38"/>
                      <a:gd name="T2" fmla="*/ 1 w 82"/>
                      <a:gd name="T3" fmla="*/ 0 h 38"/>
                      <a:gd name="T4" fmla="*/ 1 w 82"/>
                      <a:gd name="T5" fmla="*/ 0 h 38"/>
                      <a:gd name="T6" fmla="*/ 1 w 82"/>
                      <a:gd name="T7" fmla="*/ 0 h 38"/>
                      <a:gd name="T8" fmla="*/ 3 w 82"/>
                      <a:gd name="T9" fmla="*/ 0 h 38"/>
                      <a:gd name="T10" fmla="*/ 3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110" name="Group 1193"/>
                <p:cNvGrpSpPr>
                  <a:grpSpLocks/>
                </p:cNvGrpSpPr>
                <p:nvPr/>
              </p:nvGrpSpPr>
              <p:grpSpPr bwMode="auto">
                <a:xfrm>
                  <a:off x="886" y="3690"/>
                  <a:ext cx="49" cy="23"/>
                  <a:chOff x="886" y="3690"/>
                  <a:chExt cx="49" cy="23"/>
                </a:xfrm>
              </p:grpSpPr>
              <p:sp>
                <p:nvSpPr>
                  <p:cNvPr id="412119" name="Freeform 1194"/>
                  <p:cNvSpPr>
                    <a:spLocks/>
                  </p:cNvSpPr>
                  <p:nvPr/>
                </p:nvSpPr>
                <p:spPr bwMode="auto">
                  <a:xfrm>
                    <a:off x="886" y="3690"/>
                    <a:ext cx="12" cy="23"/>
                  </a:xfrm>
                  <a:custGeom>
                    <a:avLst/>
                    <a:gdLst>
                      <a:gd name="T0" fmla="*/ 1 w 24"/>
                      <a:gd name="T1" fmla="*/ 0 h 70"/>
                      <a:gd name="T2" fmla="*/ 0 w 24"/>
                      <a:gd name="T3" fmla="*/ 0 h 70"/>
                      <a:gd name="T4" fmla="*/ 1 w 24"/>
                      <a:gd name="T5" fmla="*/ 0 h 70"/>
                      <a:gd name="T6" fmla="*/ 1 w 24"/>
                      <a:gd name="T7" fmla="*/ 0 h 70"/>
                      <a:gd name="T8" fmla="*/ 1 w 24"/>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20" name="Freeform 1195"/>
                  <p:cNvSpPr>
                    <a:spLocks/>
                  </p:cNvSpPr>
                  <p:nvPr/>
                </p:nvSpPr>
                <p:spPr bwMode="auto">
                  <a:xfrm>
                    <a:off x="890" y="3691"/>
                    <a:ext cx="38" cy="10"/>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21" name="Freeform 1196"/>
                  <p:cNvSpPr>
                    <a:spLocks/>
                  </p:cNvSpPr>
                  <p:nvPr/>
                </p:nvSpPr>
                <p:spPr bwMode="auto">
                  <a:xfrm>
                    <a:off x="893" y="3701"/>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111" name="Group 1197"/>
                <p:cNvGrpSpPr>
                  <a:grpSpLocks/>
                </p:cNvGrpSpPr>
                <p:nvPr/>
              </p:nvGrpSpPr>
              <p:grpSpPr bwMode="auto">
                <a:xfrm>
                  <a:off x="899" y="3703"/>
                  <a:ext cx="48" cy="23"/>
                  <a:chOff x="899" y="3703"/>
                  <a:chExt cx="48" cy="23"/>
                </a:xfrm>
              </p:grpSpPr>
              <p:sp>
                <p:nvSpPr>
                  <p:cNvPr id="412116" name="Freeform 1198"/>
                  <p:cNvSpPr>
                    <a:spLocks/>
                  </p:cNvSpPr>
                  <p:nvPr/>
                </p:nvSpPr>
                <p:spPr bwMode="auto">
                  <a:xfrm>
                    <a:off x="899" y="3703"/>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17" name="Freeform 1199"/>
                  <p:cNvSpPr>
                    <a:spLocks/>
                  </p:cNvSpPr>
                  <p:nvPr/>
                </p:nvSpPr>
                <p:spPr bwMode="auto">
                  <a:xfrm>
                    <a:off x="903" y="3703"/>
                    <a:ext cx="38" cy="10"/>
                  </a:xfrm>
                  <a:custGeom>
                    <a:avLst/>
                    <a:gdLst>
                      <a:gd name="T0" fmla="*/ 1 w 75"/>
                      <a:gd name="T1" fmla="*/ 0 h 30"/>
                      <a:gd name="T2" fmla="*/ 2 w 75"/>
                      <a:gd name="T3" fmla="*/ 0 h 30"/>
                      <a:gd name="T4" fmla="*/ 2 w 75"/>
                      <a:gd name="T5" fmla="*/ 0 h 30"/>
                      <a:gd name="T6" fmla="*/ 2 w 75"/>
                      <a:gd name="T7" fmla="*/ 0 h 30"/>
                      <a:gd name="T8" fmla="*/ 3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18" name="Freeform 1200"/>
                  <p:cNvSpPr>
                    <a:spLocks/>
                  </p:cNvSpPr>
                  <p:nvPr/>
                </p:nvSpPr>
                <p:spPr bwMode="auto">
                  <a:xfrm>
                    <a:off x="907" y="3714"/>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112" name="Group 1201"/>
                <p:cNvGrpSpPr>
                  <a:grpSpLocks/>
                </p:cNvGrpSpPr>
                <p:nvPr/>
              </p:nvGrpSpPr>
              <p:grpSpPr bwMode="auto">
                <a:xfrm>
                  <a:off x="912" y="3716"/>
                  <a:ext cx="48" cy="23"/>
                  <a:chOff x="912" y="3716"/>
                  <a:chExt cx="48" cy="23"/>
                </a:xfrm>
              </p:grpSpPr>
              <p:sp>
                <p:nvSpPr>
                  <p:cNvPr id="412113" name="Freeform 1202"/>
                  <p:cNvSpPr>
                    <a:spLocks/>
                  </p:cNvSpPr>
                  <p:nvPr/>
                </p:nvSpPr>
                <p:spPr bwMode="auto">
                  <a:xfrm>
                    <a:off x="912" y="3716"/>
                    <a:ext cx="11" cy="23"/>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14" name="Freeform 1203"/>
                  <p:cNvSpPr>
                    <a:spLocks/>
                  </p:cNvSpPr>
                  <p:nvPr/>
                </p:nvSpPr>
                <p:spPr bwMode="auto">
                  <a:xfrm>
                    <a:off x="916" y="3717"/>
                    <a:ext cx="37" cy="9"/>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15" name="Freeform 1204"/>
                  <p:cNvSpPr>
                    <a:spLocks/>
                  </p:cNvSpPr>
                  <p:nvPr/>
                </p:nvSpPr>
                <p:spPr bwMode="auto">
                  <a:xfrm>
                    <a:off x="919" y="3727"/>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1972" name="Group 1205"/>
              <p:cNvGrpSpPr>
                <a:grpSpLocks/>
              </p:cNvGrpSpPr>
              <p:nvPr/>
            </p:nvGrpSpPr>
            <p:grpSpPr bwMode="auto">
              <a:xfrm>
                <a:off x="922" y="3727"/>
                <a:ext cx="49" cy="23"/>
                <a:chOff x="922" y="3727"/>
                <a:chExt cx="49" cy="23"/>
              </a:xfrm>
            </p:grpSpPr>
            <p:sp>
              <p:nvSpPr>
                <p:cNvPr id="412105" name="Freeform 1206"/>
                <p:cNvSpPr>
                  <a:spLocks/>
                </p:cNvSpPr>
                <p:nvPr/>
              </p:nvSpPr>
              <p:spPr bwMode="auto">
                <a:xfrm>
                  <a:off x="922" y="3727"/>
                  <a:ext cx="12" cy="23"/>
                </a:xfrm>
                <a:custGeom>
                  <a:avLst/>
                  <a:gdLst>
                    <a:gd name="T0" fmla="*/ 1 w 24"/>
                    <a:gd name="T1" fmla="*/ 0 h 69"/>
                    <a:gd name="T2" fmla="*/ 0 w 24"/>
                    <a:gd name="T3" fmla="*/ 0 h 69"/>
                    <a:gd name="T4" fmla="*/ 1 w 24"/>
                    <a:gd name="T5" fmla="*/ 0 h 69"/>
                    <a:gd name="T6" fmla="*/ 1 w 24"/>
                    <a:gd name="T7" fmla="*/ 0 h 69"/>
                    <a:gd name="T8" fmla="*/ 1 w 24"/>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06" name="Freeform 1207"/>
                <p:cNvSpPr>
                  <a:spLocks/>
                </p:cNvSpPr>
                <p:nvPr/>
              </p:nvSpPr>
              <p:spPr bwMode="auto">
                <a:xfrm>
                  <a:off x="927" y="3728"/>
                  <a:ext cx="36" cy="10"/>
                </a:xfrm>
                <a:custGeom>
                  <a:avLst/>
                  <a:gdLst>
                    <a:gd name="T0" fmla="*/ 1 w 72"/>
                    <a:gd name="T1" fmla="*/ 0 h 31"/>
                    <a:gd name="T2" fmla="*/ 2 w 72"/>
                    <a:gd name="T3" fmla="*/ 0 h 31"/>
                    <a:gd name="T4" fmla="*/ 2 w 72"/>
                    <a:gd name="T5" fmla="*/ 0 h 31"/>
                    <a:gd name="T6" fmla="*/ 2 w 72"/>
                    <a:gd name="T7" fmla="*/ 0 h 31"/>
                    <a:gd name="T8" fmla="*/ 3 w 72"/>
                    <a:gd name="T9" fmla="*/ 0 h 31"/>
                    <a:gd name="T10" fmla="*/ 1 w 72"/>
                    <a:gd name="T11" fmla="*/ 0 h 31"/>
                    <a:gd name="T12" fmla="*/ 1 w 72"/>
                    <a:gd name="T13" fmla="*/ 0 h 31"/>
                    <a:gd name="T14" fmla="*/ 0 w 72"/>
                    <a:gd name="T15" fmla="*/ 0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07" name="Freeform 1208"/>
                <p:cNvSpPr>
                  <a:spLocks/>
                </p:cNvSpPr>
                <p:nvPr/>
              </p:nvSpPr>
              <p:spPr bwMode="auto">
                <a:xfrm>
                  <a:off x="930" y="3738"/>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973" name="Group 1209"/>
              <p:cNvGrpSpPr>
                <a:grpSpLocks/>
              </p:cNvGrpSpPr>
              <p:nvPr/>
            </p:nvGrpSpPr>
            <p:grpSpPr bwMode="auto">
              <a:xfrm>
                <a:off x="895" y="3526"/>
                <a:ext cx="44" cy="23"/>
                <a:chOff x="895" y="3526"/>
                <a:chExt cx="44" cy="23"/>
              </a:xfrm>
            </p:grpSpPr>
            <p:sp>
              <p:nvSpPr>
                <p:cNvPr id="412102" name="Freeform 1210"/>
                <p:cNvSpPr>
                  <a:spLocks/>
                </p:cNvSpPr>
                <p:nvPr/>
              </p:nvSpPr>
              <p:spPr bwMode="auto">
                <a:xfrm>
                  <a:off x="895" y="3526"/>
                  <a:ext cx="19" cy="23"/>
                </a:xfrm>
                <a:custGeom>
                  <a:avLst/>
                  <a:gdLst>
                    <a:gd name="T0" fmla="*/ 1 w 38"/>
                    <a:gd name="T1" fmla="*/ 0 h 69"/>
                    <a:gd name="T2" fmla="*/ 0 w 38"/>
                    <a:gd name="T3" fmla="*/ 0 h 69"/>
                    <a:gd name="T4" fmla="*/ 1 w 38"/>
                    <a:gd name="T5" fmla="*/ 0 h 69"/>
                    <a:gd name="T6" fmla="*/ 2 w 38"/>
                    <a:gd name="T7" fmla="*/ 0 h 69"/>
                    <a:gd name="T8" fmla="*/ 1 w 38"/>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03" name="Freeform 1211"/>
                <p:cNvSpPr>
                  <a:spLocks/>
                </p:cNvSpPr>
                <p:nvPr/>
              </p:nvSpPr>
              <p:spPr bwMode="auto">
                <a:xfrm>
                  <a:off x="901" y="3526"/>
                  <a:ext cx="33" cy="12"/>
                </a:xfrm>
                <a:custGeom>
                  <a:avLst/>
                  <a:gdLst>
                    <a:gd name="T0" fmla="*/ 0 w 64"/>
                    <a:gd name="T1" fmla="*/ 0 h 35"/>
                    <a:gd name="T2" fmla="*/ 2 w 64"/>
                    <a:gd name="T3" fmla="*/ 0 h 35"/>
                    <a:gd name="T4" fmla="*/ 3 w 64"/>
                    <a:gd name="T5" fmla="*/ 0 h 35"/>
                    <a:gd name="T6" fmla="*/ 1 w 64"/>
                    <a:gd name="T7" fmla="*/ 0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04" name="Freeform 1212"/>
                <p:cNvSpPr>
                  <a:spLocks/>
                </p:cNvSpPr>
                <p:nvPr/>
              </p:nvSpPr>
              <p:spPr bwMode="auto">
                <a:xfrm>
                  <a:off x="907" y="3538"/>
                  <a:ext cx="32" cy="11"/>
                </a:xfrm>
                <a:custGeom>
                  <a:avLst/>
                  <a:gdLst>
                    <a:gd name="T0" fmla="*/ 0 w 65"/>
                    <a:gd name="T1" fmla="*/ 0 h 31"/>
                    <a:gd name="T2" fmla="*/ 0 w 65"/>
                    <a:gd name="T3" fmla="*/ 0 h 31"/>
                    <a:gd name="T4" fmla="*/ 1 w 65"/>
                    <a:gd name="T5" fmla="*/ 0 h 31"/>
                    <a:gd name="T6" fmla="*/ 2 w 65"/>
                    <a:gd name="T7" fmla="*/ 0 h 31"/>
                    <a:gd name="T8" fmla="*/ 0 w 65"/>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974" name="Group 1213"/>
              <p:cNvGrpSpPr>
                <a:grpSpLocks/>
              </p:cNvGrpSpPr>
              <p:nvPr/>
            </p:nvGrpSpPr>
            <p:grpSpPr bwMode="auto">
              <a:xfrm>
                <a:off x="907" y="3540"/>
                <a:ext cx="45" cy="22"/>
                <a:chOff x="907" y="3540"/>
                <a:chExt cx="45" cy="22"/>
              </a:xfrm>
            </p:grpSpPr>
            <p:sp>
              <p:nvSpPr>
                <p:cNvPr id="412099" name="Freeform 1214"/>
                <p:cNvSpPr>
                  <a:spLocks/>
                </p:cNvSpPr>
                <p:nvPr/>
              </p:nvSpPr>
              <p:spPr bwMode="auto">
                <a:xfrm>
                  <a:off x="907" y="3540"/>
                  <a:ext cx="20" cy="22"/>
                </a:xfrm>
                <a:custGeom>
                  <a:avLst/>
                  <a:gdLst>
                    <a:gd name="T0" fmla="*/ 1 w 39"/>
                    <a:gd name="T1" fmla="*/ 0 h 68"/>
                    <a:gd name="T2" fmla="*/ 0 w 39"/>
                    <a:gd name="T3" fmla="*/ 0 h 68"/>
                    <a:gd name="T4" fmla="*/ 1 w 39"/>
                    <a:gd name="T5" fmla="*/ 0 h 68"/>
                    <a:gd name="T6" fmla="*/ 2 w 39"/>
                    <a:gd name="T7" fmla="*/ 0 h 68"/>
                    <a:gd name="T8" fmla="*/ 1 w 3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00" name="Freeform 1215"/>
                <p:cNvSpPr>
                  <a:spLocks/>
                </p:cNvSpPr>
                <p:nvPr/>
              </p:nvSpPr>
              <p:spPr bwMode="auto">
                <a:xfrm>
                  <a:off x="914" y="3540"/>
                  <a:ext cx="32" cy="11"/>
                </a:xfrm>
                <a:custGeom>
                  <a:avLst/>
                  <a:gdLst>
                    <a:gd name="T0" fmla="*/ 0 w 64"/>
                    <a:gd name="T1" fmla="*/ 0 h 34"/>
                    <a:gd name="T2" fmla="*/ 2 w 64"/>
                    <a:gd name="T3" fmla="*/ 0 h 34"/>
                    <a:gd name="T4" fmla="*/ 2 w 64"/>
                    <a:gd name="T5" fmla="*/ 0 h 34"/>
                    <a:gd name="T6" fmla="*/ 1 w 64"/>
                    <a:gd name="T7" fmla="*/ 0 h 34"/>
                    <a:gd name="T8" fmla="*/ 0 w 64"/>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101" name="Freeform 1216"/>
                <p:cNvSpPr>
                  <a:spLocks/>
                </p:cNvSpPr>
                <p:nvPr/>
              </p:nvSpPr>
              <p:spPr bwMode="auto">
                <a:xfrm>
                  <a:off x="919" y="3552"/>
                  <a:ext cx="33" cy="10"/>
                </a:xfrm>
                <a:custGeom>
                  <a:avLst/>
                  <a:gdLst>
                    <a:gd name="T0" fmla="*/ 0 w 66"/>
                    <a:gd name="T1" fmla="*/ 0 h 30"/>
                    <a:gd name="T2" fmla="*/ 1 w 66"/>
                    <a:gd name="T3" fmla="*/ 0 h 30"/>
                    <a:gd name="T4" fmla="*/ 2 w 66"/>
                    <a:gd name="T5" fmla="*/ 0 h 30"/>
                    <a:gd name="T6" fmla="*/ 3 w 66"/>
                    <a:gd name="T7" fmla="*/ 0 h 30"/>
                    <a:gd name="T8" fmla="*/ 0 w 66"/>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975" name="Group 1217"/>
              <p:cNvGrpSpPr>
                <a:grpSpLocks/>
              </p:cNvGrpSpPr>
              <p:nvPr/>
            </p:nvGrpSpPr>
            <p:grpSpPr bwMode="auto">
              <a:xfrm>
                <a:off x="920" y="3553"/>
                <a:ext cx="45" cy="23"/>
                <a:chOff x="920" y="3553"/>
                <a:chExt cx="45" cy="23"/>
              </a:xfrm>
            </p:grpSpPr>
            <p:sp>
              <p:nvSpPr>
                <p:cNvPr id="412096" name="Freeform 1218"/>
                <p:cNvSpPr>
                  <a:spLocks/>
                </p:cNvSpPr>
                <p:nvPr/>
              </p:nvSpPr>
              <p:spPr bwMode="auto">
                <a:xfrm>
                  <a:off x="920" y="3553"/>
                  <a:ext cx="20" cy="23"/>
                </a:xfrm>
                <a:custGeom>
                  <a:avLst/>
                  <a:gdLst>
                    <a:gd name="T0" fmla="*/ 0 w 41"/>
                    <a:gd name="T1" fmla="*/ 0 h 68"/>
                    <a:gd name="T2" fmla="*/ 0 w 41"/>
                    <a:gd name="T3" fmla="*/ 0 h 68"/>
                    <a:gd name="T4" fmla="*/ 0 w 41"/>
                    <a:gd name="T5" fmla="*/ 0 h 68"/>
                    <a:gd name="T6" fmla="*/ 1 w 41"/>
                    <a:gd name="T7" fmla="*/ 0 h 68"/>
                    <a:gd name="T8" fmla="*/ 0 w 41"/>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97" name="Freeform 1219"/>
                <p:cNvSpPr>
                  <a:spLocks/>
                </p:cNvSpPr>
                <p:nvPr/>
              </p:nvSpPr>
              <p:spPr bwMode="auto">
                <a:xfrm>
                  <a:off x="927" y="3554"/>
                  <a:ext cx="32" cy="11"/>
                </a:xfrm>
                <a:custGeom>
                  <a:avLst/>
                  <a:gdLst>
                    <a:gd name="T0" fmla="*/ 0 w 63"/>
                    <a:gd name="T1" fmla="*/ 0 h 33"/>
                    <a:gd name="T2" fmla="*/ 2 w 63"/>
                    <a:gd name="T3" fmla="*/ 0 h 33"/>
                    <a:gd name="T4" fmla="*/ 2 w 63"/>
                    <a:gd name="T5" fmla="*/ 0 h 33"/>
                    <a:gd name="T6" fmla="*/ 1 w 63"/>
                    <a:gd name="T7" fmla="*/ 0 h 33"/>
                    <a:gd name="T8" fmla="*/ 0 w 63"/>
                    <a:gd name="T9" fmla="*/ 0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98" name="Freeform 1220"/>
                <p:cNvSpPr>
                  <a:spLocks/>
                </p:cNvSpPr>
                <p:nvPr/>
              </p:nvSpPr>
              <p:spPr bwMode="auto">
                <a:xfrm>
                  <a:off x="932" y="3566"/>
                  <a:ext cx="33" cy="10"/>
                </a:xfrm>
                <a:custGeom>
                  <a:avLst/>
                  <a:gdLst>
                    <a:gd name="T0" fmla="*/ 0 w 66"/>
                    <a:gd name="T1" fmla="*/ 0 h 30"/>
                    <a:gd name="T2" fmla="*/ 1 w 66"/>
                    <a:gd name="T3" fmla="*/ 0 h 30"/>
                    <a:gd name="T4" fmla="*/ 2 w 66"/>
                    <a:gd name="T5" fmla="*/ 0 h 30"/>
                    <a:gd name="T6" fmla="*/ 3 w 66"/>
                    <a:gd name="T7" fmla="*/ 0 h 30"/>
                    <a:gd name="T8" fmla="*/ 0 w 66"/>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976" name="Group 1221"/>
              <p:cNvGrpSpPr>
                <a:grpSpLocks/>
              </p:cNvGrpSpPr>
              <p:nvPr/>
            </p:nvGrpSpPr>
            <p:grpSpPr bwMode="auto">
              <a:xfrm>
                <a:off x="934" y="3566"/>
                <a:ext cx="44" cy="23"/>
                <a:chOff x="934" y="3566"/>
                <a:chExt cx="44" cy="23"/>
              </a:xfrm>
            </p:grpSpPr>
            <p:sp>
              <p:nvSpPr>
                <p:cNvPr id="412093" name="Freeform 1222"/>
                <p:cNvSpPr>
                  <a:spLocks/>
                </p:cNvSpPr>
                <p:nvPr/>
              </p:nvSpPr>
              <p:spPr bwMode="auto">
                <a:xfrm>
                  <a:off x="934" y="3566"/>
                  <a:ext cx="19" cy="23"/>
                </a:xfrm>
                <a:custGeom>
                  <a:avLst/>
                  <a:gdLst>
                    <a:gd name="T0" fmla="*/ 0 w 40"/>
                    <a:gd name="T1" fmla="*/ 0 h 68"/>
                    <a:gd name="T2" fmla="*/ 0 w 40"/>
                    <a:gd name="T3" fmla="*/ 0 h 68"/>
                    <a:gd name="T4" fmla="*/ 0 w 40"/>
                    <a:gd name="T5" fmla="*/ 0 h 68"/>
                    <a:gd name="T6" fmla="*/ 1 w 40"/>
                    <a:gd name="T7" fmla="*/ 0 h 68"/>
                    <a:gd name="T8" fmla="*/ 0 w 40"/>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94" name="Freeform 1223"/>
                <p:cNvSpPr>
                  <a:spLocks/>
                </p:cNvSpPr>
                <p:nvPr/>
              </p:nvSpPr>
              <p:spPr bwMode="auto">
                <a:xfrm>
                  <a:off x="940" y="3567"/>
                  <a:ext cx="32" cy="11"/>
                </a:xfrm>
                <a:custGeom>
                  <a:avLst/>
                  <a:gdLst>
                    <a:gd name="T0" fmla="*/ 0 w 65"/>
                    <a:gd name="T1" fmla="*/ 0 h 35"/>
                    <a:gd name="T2" fmla="*/ 1 w 65"/>
                    <a:gd name="T3" fmla="*/ 0 h 35"/>
                    <a:gd name="T4" fmla="*/ 2 w 65"/>
                    <a:gd name="T5" fmla="*/ 0 h 35"/>
                    <a:gd name="T6" fmla="*/ 0 w 65"/>
                    <a:gd name="T7" fmla="*/ 0 h 35"/>
                    <a:gd name="T8" fmla="*/ 0 w 65"/>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95" name="Freeform 1224"/>
                <p:cNvSpPr>
                  <a:spLocks/>
                </p:cNvSpPr>
                <p:nvPr/>
              </p:nvSpPr>
              <p:spPr bwMode="auto">
                <a:xfrm>
                  <a:off x="945" y="3579"/>
                  <a:ext cx="33" cy="9"/>
                </a:xfrm>
                <a:custGeom>
                  <a:avLst/>
                  <a:gdLst>
                    <a:gd name="T0" fmla="*/ 0 w 65"/>
                    <a:gd name="T1" fmla="*/ 0 h 28"/>
                    <a:gd name="T2" fmla="*/ 1 w 65"/>
                    <a:gd name="T3" fmla="*/ 0 h 28"/>
                    <a:gd name="T4" fmla="*/ 2 w 65"/>
                    <a:gd name="T5" fmla="*/ 0 h 28"/>
                    <a:gd name="T6" fmla="*/ 3 w 65"/>
                    <a:gd name="T7" fmla="*/ 0 h 28"/>
                    <a:gd name="T8" fmla="*/ 0 w 65"/>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977" name="Group 1225"/>
              <p:cNvGrpSpPr>
                <a:grpSpLocks/>
              </p:cNvGrpSpPr>
              <p:nvPr/>
            </p:nvGrpSpPr>
            <p:grpSpPr bwMode="auto">
              <a:xfrm>
                <a:off x="949" y="3579"/>
                <a:ext cx="83" cy="63"/>
                <a:chOff x="949" y="3579"/>
                <a:chExt cx="83" cy="63"/>
              </a:xfrm>
            </p:grpSpPr>
            <p:grpSp>
              <p:nvGrpSpPr>
                <p:cNvPr id="412077" name="Group 1226"/>
                <p:cNvGrpSpPr>
                  <a:grpSpLocks/>
                </p:cNvGrpSpPr>
                <p:nvPr/>
              </p:nvGrpSpPr>
              <p:grpSpPr bwMode="auto">
                <a:xfrm>
                  <a:off x="949" y="3579"/>
                  <a:ext cx="44" cy="23"/>
                  <a:chOff x="949" y="3579"/>
                  <a:chExt cx="44" cy="23"/>
                </a:xfrm>
              </p:grpSpPr>
              <p:sp>
                <p:nvSpPr>
                  <p:cNvPr id="412090" name="Freeform 1227"/>
                  <p:cNvSpPr>
                    <a:spLocks/>
                  </p:cNvSpPr>
                  <p:nvPr/>
                </p:nvSpPr>
                <p:spPr bwMode="auto">
                  <a:xfrm>
                    <a:off x="949" y="3579"/>
                    <a:ext cx="19" cy="23"/>
                  </a:xfrm>
                  <a:custGeom>
                    <a:avLst/>
                    <a:gdLst>
                      <a:gd name="T0" fmla="*/ 1 w 38"/>
                      <a:gd name="T1" fmla="*/ 0 h 68"/>
                      <a:gd name="T2" fmla="*/ 0 w 38"/>
                      <a:gd name="T3" fmla="*/ 0 h 68"/>
                      <a:gd name="T4" fmla="*/ 1 w 38"/>
                      <a:gd name="T5" fmla="*/ 0 h 68"/>
                      <a:gd name="T6" fmla="*/ 2 w 38"/>
                      <a:gd name="T7" fmla="*/ 0 h 68"/>
                      <a:gd name="T8" fmla="*/ 1 w 38"/>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91" name="Freeform 1228"/>
                  <p:cNvSpPr>
                    <a:spLocks/>
                  </p:cNvSpPr>
                  <p:nvPr/>
                </p:nvSpPr>
                <p:spPr bwMode="auto">
                  <a:xfrm>
                    <a:off x="955" y="3579"/>
                    <a:ext cx="32" cy="11"/>
                  </a:xfrm>
                  <a:custGeom>
                    <a:avLst/>
                    <a:gdLst>
                      <a:gd name="T0" fmla="*/ 0 w 66"/>
                      <a:gd name="T1" fmla="*/ 0 h 32"/>
                      <a:gd name="T2" fmla="*/ 1 w 66"/>
                      <a:gd name="T3" fmla="*/ 0 h 32"/>
                      <a:gd name="T4" fmla="*/ 2 w 66"/>
                      <a:gd name="T5" fmla="*/ 0 h 32"/>
                      <a:gd name="T6" fmla="*/ 0 w 66"/>
                      <a:gd name="T7" fmla="*/ 0 h 32"/>
                      <a:gd name="T8" fmla="*/ 0 w 66"/>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92" name="Freeform 1229"/>
                  <p:cNvSpPr>
                    <a:spLocks/>
                  </p:cNvSpPr>
                  <p:nvPr/>
                </p:nvSpPr>
                <p:spPr bwMode="auto">
                  <a:xfrm>
                    <a:off x="960" y="3591"/>
                    <a:ext cx="33" cy="10"/>
                  </a:xfrm>
                  <a:custGeom>
                    <a:avLst/>
                    <a:gdLst>
                      <a:gd name="T0" fmla="*/ 0 w 65"/>
                      <a:gd name="T1" fmla="*/ 0 h 31"/>
                      <a:gd name="T2" fmla="*/ 1 w 65"/>
                      <a:gd name="T3" fmla="*/ 0 h 31"/>
                      <a:gd name="T4" fmla="*/ 2 w 65"/>
                      <a:gd name="T5" fmla="*/ 0 h 31"/>
                      <a:gd name="T6" fmla="*/ 3 w 65"/>
                      <a:gd name="T7" fmla="*/ 0 h 31"/>
                      <a:gd name="T8" fmla="*/ 0 w 65"/>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078" name="Group 1230"/>
                <p:cNvGrpSpPr>
                  <a:grpSpLocks/>
                </p:cNvGrpSpPr>
                <p:nvPr/>
              </p:nvGrpSpPr>
              <p:grpSpPr bwMode="auto">
                <a:xfrm>
                  <a:off x="961" y="3592"/>
                  <a:ext cx="45" cy="23"/>
                  <a:chOff x="961" y="3592"/>
                  <a:chExt cx="45" cy="23"/>
                </a:xfrm>
              </p:grpSpPr>
              <p:sp>
                <p:nvSpPr>
                  <p:cNvPr id="412087" name="Freeform 1231"/>
                  <p:cNvSpPr>
                    <a:spLocks/>
                  </p:cNvSpPr>
                  <p:nvPr/>
                </p:nvSpPr>
                <p:spPr bwMode="auto">
                  <a:xfrm>
                    <a:off x="961" y="3592"/>
                    <a:ext cx="20" cy="23"/>
                  </a:xfrm>
                  <a:custGeom>
                    <a:avLst/>
                    <a:gdLst>
                      <a:gd name="T0" fmla="*/ 1 w 40"/>
                      <a:gd name="T1" fmla="*/ 0 h 69"/>
                      <a:gd name="T2" fmla="*/ 0 w 40"/>
                      <a:gd name="T3" fmla="*/ 0 h 69"/>
                      <a:gd name="T4" fmla="*/ 1 w 40"/>
                      <a:gd name="T5" fmla="*/ 0 h 69"/>
                      <a:gd name="T6" fmla="*/ 2 w 40"/>
                      <a:gd name="T7" fmla="*/ 0 h 69"/>
                      <a:gd name="T8" fmla="*/ 1 w 40"/>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88" name="Freeform 1232"/>
                  <p:cNvSpPr>
                    <a:spLocks/>
                  </p:cNvSpPr>
                  <p:nvPr/>
                </p:nvSpPr>
                <p:spPr bwMode="auto">
                  <a:xfrm>
                    <a:off x="968" y="3593"/>
                    <a:ext cx="33" cy="11"/>
                  </a:xfrm>
                  <a:custGeom>
                    <a:avLst/>
                    <a:gdLst>
                      <a:gd name="T0" fmla="*/ 0 w 66"/>
                      <a:gd name="T1" fmla="*/ 0 h 35"/>
                      <a:gd name="T2" fmla="*/ 2 w 66"/>
                      <a:gd name="T3" fmla="*/ 0 h 35"/>
                      <a:gd name="T4" fmla="*/ 3 w 66"/>
                      <a:gd name="T5" fmla="*/ 0 h 35"/>
                      <a:gd name="T6" fmla="*/ 1 w 66"/>
                      <a:gd name="T7" fmla="*/ 0 h 35"/>
                      <a:gd name="T8" fmla="*/ 0 w 66"/>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89" name="Freeform 1233"/>
                  <p:cNvSpPr>
                    <a:spLocks/>
                  </p:cNvSpPr>
                  <p:nvPr/>
                </p:nvSpPr>
                <p:spPr bwMode="auto">
                  <a:xfrm>
                    <a:off x="973" y="3605"/>
                    <a:ext cx="33" cy="10"/>
                  </a:xfrm>
                  <a:custGeom>
                    <a:avLst/>
                    <a:gdLst>
                      <a:gd name="T0" fmla="*/ 0 w 66"/>
                      <a:gd name="T1" fmla="*/ 0 h 30"/>
                      <a:gd name="T2" fmla="*/ 1 w 66"/>
                      <a:gd name="T3" fmla="*/ 0 h 30"/>
                      <a:gd name="T4" fmla="*/ 2 w 66"/>
                      <a:gd name="T5" fmla="*/ 0 h 30"/>
                      <a:gd name="T6" fmla="*/ 3 w 66"/>
                      <a:gd name="T7" fmla="*/ 0 h 30"/>
                      <a:gd name="T8" fmla="*/ 0 w 66"/>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079" name="Group 1234"/>
                <p:cNvGrpSpPr>
                  <a:grpSpLocks/>
                </p:cNvGrpSpPr>
                <p:nvPr/>
              </p:nvGrpSpPr>
              <p:grpSpPr bwMode="auto">
                <a:xfrm>
                  <a:off x="974" y="3606"/>
                  <a:ext cx="44" cy="23"/>
                  <a:chOff x="974" y="3606"/>
                  <a:chExt cx="44" cy="23"/>
                </a:xfrm>
              </p:grpSpPr>
              <p:sp>
                <p:nvSpPr>
                  <p:cNvPr id="412084" name="Freeform 1235"/>
                  <p:cNvSpPr>
                    <a:spLocks/>
                  </p:cNvSpPr>
                  <p:nvPr/>
                </p:nvSpPr>
                <p:spPr bwMode="auto">
                  <a:xfrm>
                    <a:off x="974" y="3606"/>
                    <a:ext cx="19" cy="23"/>
                  </a:xfrm>
                  <a:custGeom>
                    <a:avLst/>
                    <a:gdLst>
                      <a:gd name="T0" fmla="*/ 0 w 40"/>
                      <a:gd name="T1" fmla="*/ 0 h 68"/>
                      <a:gd name="T2" fmla="*/ 0 w 40"/>
                      <a:gd name="T3" fmla="*/ 0 h 68"/>
                      <a:gd name="T4" fmla="*/ 0 w 40"/>
                      <a:gd name="T5" fmla="*/ 0 h 68"/>
                      <a:gd name="T6" fmla="*/ 1 w 40"/>
                      <a:gd name="T7" fmla="*/ 0 h 68"/>
                      <a:gd name="T8" fmla="*/ 0 w 40"/>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85" name="Freeform 1236"/>
                  <p:cNvSpPr>
                    <a:spLocks/>
                  </p:cNvSpPr>
                  <p:nvPr/>
                </p:nvSpPr>
                <p:spPr bwMode="auto">
                  <a:xfrm>
                    <a:off x="980" y="3606"/>
                    <a:ext cx="32" cy="12"/>
                  </a:xfrm>
                  <a:custGeom>
                    <a:avLst/>
                    <a:gdLst>
                      <a:gd name="T0" fmla="*/ 0 w 65"/>
                      <a:gd name="T1" fmla="*/ 0 h 35"/>
                      <a:gd name="T2" fmla="*/ 1 w 65"/>
                      <a:gd name="T3" fmla="*/ 0 h 35"/>
                      <a:gd name="T4" fmla="*/ 2 w 65"/>
                      <a:gd name="T5" fmla="*/ 0 h 35"/>
                      <a:gd name="T6" fmla="*/ 0 w 65"/>
                      <a:gd name="T7" fmla="*/ 0 h 35"/>
                      <a:gd name="T8" fmla="*/ 0 w 65"/>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86" name="Freeform 1237"/>
                  <p:cNvSpPr>
                    <a:spLocks/>
                  </p:cNvSpPr>
                  <p:nvPr/>
                </p:nvSpPr>
                <p:spPr bwMode="auto">
                  <a:xfrm>
                    <a:off x="986" y="3619"/>
                    <a:ext cx="32" cy="9"/>
                  </a:xfrm>
                  <a:custGeom>
                    <a:avLst/>
                    <a:gdLst>
                      <a:gd name="T0" fmla="*/ 0 w 65"/>
                      <a:gd name="T1" fmla="*/ 0 h 29"/>
                      <a:gd name="T2" fmla="*/ 0 w 65"/>
                      <a:gd name="T3" fmla="*/ 0 h 29"/>
                      <a:gd name="T4" fmla="*/ 1 w 65"/>
                      <a:gd name="T5" fmla="*/ 0 h 29"/>
                      <a:gd name="T6" fmla="*/ 2 w 65"/>
                      <a:gd name="T7" fmla="*/ 0 h 29"/>
                      <a:gd name="T8" fmla="*/ 0 w 65"/>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080" name="Group 1238"/>
                <p:cNvGrpSpPr>
                  <a:grpSpLocks/>
                </p:cNvGrpSpPr>
                <p:nvPr/>
              </p:nvGrpSpPr>
              <p:grpSpPr bwMode="auto">
                <a:xfrm>
                  <a:off x="987" y="3619"/>
                  <a:ext cx="45" cy="23"/>
                  <a:chOff x="987" y="3619"/>
                  <a:chExt cx="45" cy="23"/>
                </a:xfrm>
              </p:grpSpPr>
              <p:sp>
                <p:nvSpPr>
                  <p:cNvPr id="412081" name="Freeform 1239"/>
                  <p:cNvSpPr>
                    <a:spLocks/>
                  </p:cNvSpPr>
                  <p:nvPr/>
                </p:nvSpPr>
                <p:spPr bwMode="auto">
                  <a:xfrm>
                    <a:off x="987" y="3619"/>
                    <a:ext cx="20" cy="23"/>
                  </a:xfrm>
                  <a:custGeom>
                    <a:avLst/>
                    <a:gdLst>
                      <a:gd name="T0" fmla="*/ 1 w 39"/>
                      <a:gd name="T1" fmla="*/ 0 h 68"/>
                      <a:gd name="T2" fmla="*/ 0 w 39"/>
                      <a:gd name="T3" fmla="*/ 0 h 68"/>
                      <a:gd name="T4" fmla="*/ 1 w 39"/>
                      <a:gd name="T5" fmla="*/ 0 h 68"/>
                      <a:gd name="T6" fmla="*/ 2 w 39"/>
                      <a:gd name="T7" fmla="*/ 0 h 68"/>
                      <a:gd name="T8" fmla="*/ 1 w 3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82" name="Freeform 1240"/>
                  <p:cNvSpPr>
                    <a:spLocks/>
                  </p:cNvSpPr>
                  <p:nvPr/>
                </p:nvSpPr>
                <p:spPr bwMode="auto">
                  <a:xfrm>
                    <a:off x="994" y="3620"/>
                    <a:ext cx="32" cy="11"/>
                  </a:xfrm>
                  <a:custGeom>
                    <a:avLst/>
                    <a:gdLst>
                      <a:gd name="T0" fmla="*/ 0 w 64"/>
                      <a:gd name="T1" fmla="*/ 0 h 33"/>
                      <a:gd name="T2" fmla="*/ 2 w 64"/>
                      <a:gd name="T3" fmla="*/ 0 h 33"/>
                      <a:gd name="T4" fmla="*/ 2 w 64"/>
                      <a:gd name="T5" fmla="*/ 0 h 33"/>
                      <a:gd name="T6" fmla="*/ 1 w 64"/>
                      <a:gd name="T7" fmla="*/ 0 h 33"/>
                      <a:gd name="T8" fmla="*/ 0 w 64"/>
                      <a:gd name="T9" fmla="*/ 0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83" name="Freeform 1241"/>
                  <p:cNvSpPr>
                    <a:spLocks/>
                  </p:cNvSpPr>
                  <p:nvPr/>
                </p:nvSpPr>
                <p:spPr bwMode="auto">
                  <a:xfrm>
                    <a:off x="999" y="3632"/>
                    <a:ext cx="33" cy="9"/>
                  </a:xfrm>
                  <a:custGeom>
                    <a:avLst/>
                    <a:gdLst>
                      <a:gd name="T0" fmla="*/ 0 w 65"/>
                      <a:gd name="T1" fmla="*/ 0 h 29"/>
                      <a:gd name="T2" fmla="*/ 1 w 65"/>
                      <a:gd name="T3" fmla="*/ 0 h 29"/>
                      <a:gd name="T4" fmla="*/ 2 w 65"/>
                      <a:gd name="T5" fmla="*/ 0 h 29"/>
                      <a:gd name="T6" fmla="*/ 3 w 65"/>
                      <a:gd name="T7" fmla="*/ 0 h 29"/>
                      <a:gd name="T8" fmla="*/ 0 w 65"/>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1978" name="Group 1242"/>
              <p:cNvGrpSpPr>
                <a:grpSpLocks/>
              </p:cNvGrpSpPr>
              <p:nvPr/>
            </p:nvGrpSpPr>
            <p:grpSpPr bwMode="auto">
              <a:xfrm>
                <a:off x="1002" y="3632"/>
                <a:ext cx="83" cy="63"/>
                <a:chOff x="1002" y="3632"/>
                <a:chExt cx="83" cy="63"/>
              </a:xfrm>
            </p:grpSpPr>
            <p:grpSp>
              <p:nvGrpSpPr>
                <p:cNvPr id="412061" name="Group 1243"/>
                <p:cNvGrpSpPr>
                  <a:grpSpLocks/>
                </p:cNvGrpSpPr>
                <p:nvPr/>
              </p:nvGrpSpPr>
              <p:grpSpPr bwMode="auto">
                <a:xfrm>
                  <a:off x="1002" y="3632"/>
                  <a:ext cx="44" cy="22"/>
                  <a:chOff x="1002" y="3632"/>
                  <a:chExt cx="44" cy="22"/>
                </a:xfrm>
              </p:grpSpPr>
              <p:sp>
                <p:nvSpPr>
                  <p:cNvPr id="412074" name="Freeform 1244"/>
                  <p:cNvSpPr>
                    <a:spLocks/>
                  </p:cNvSpPr>
                  <p:nvPr/>
                </p:nvSpPr>
                <p:spPr bwMode="auto">
                  <a:xfrm>
                    <a:off x="1002" y="3632"/>
                    <a:ext cx="19" cy="22"/>
                  </a:xfrm>
                  <a:custGeom>
                    <a:avLst/>
                    <a:gdLst>
                      <a:gd name="T0" fmla="*/ 1 w 38"/>
                      <a:gd name="T1" fmla="*/ 0 h 68"/>
                      <a:gd name="T2" fmla="*/ 0 w 38"/>
                      <a:gd name="T3" fmla="*/ 0 h 68"/>
                      <a:gd name="T4" fmla="*/ 1 w 38"/>
                      <a:gd name="T5" fmla="*/ 0 h 68"/>
                      <a:gd name="T6" fmla="*/ 2 w 38"/>
                      <a:gd name="T7" fmla="*/ 0 h 68"/>
                      <a:gd name="T8" fmla="*/ 1 w 38"/>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75" name="Freeform 1245"/>
                  <p:cNvSpPr>
                    <a:spLocks/>
                  </p:cNvSpPr>
                  <p:nvPr/>
                </p:nvSpPr>
                <p:spPr bwMode="auto">
                  <a:xfrm>
                    <a:off x="1008" y="3632"/>
                    <a:ext cx="33" cy="12"/>
                  </a:xfrm>
                  <a:custGeom>
                    <a:avLst/>
                    <a:gdLst>
                      <a:gd name="T0" fmla="*/ 0 w 65"/>
                      <a:gd name="T1" fmla="*/ 0 h 35"/>
                      <a:gd name="T2" fmla="*/ 2 w 65"/>
                      <a:gd name="T3" fmla="*/ 0 h 35"/>
                      <a:gd name="T4" fmla="*/ 3 w 65"/>
                      <a:gd name="T5" fmla="*/ 0 h 35"/>
                      <a:gd name="T6" fmla="*/ 1 w 65"/>
                      <a:gd name="T7" fmla="*/ 0 h 35"/>
                      <a:gd name="T8" fmla="*/ 0 w 65"/>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76" name="Freeform 1246"/>
                  <p:cNvSpPr>
                    <a:spLocks/>
                  </p:cNvSpPr>
                  <p:nvPr/>
                </p:nvSpPr>
                <p:spPr bwMode="auto">
                  <a:xfrm>
                    <a:off x="1013" y="3644"/>
                    <a:ext cx="33" cy="10"/>
                  </a:xfrm>
                  <a:custGeom>
                    <a:avLst/>
                    <a:gdLst>
                      <a:gd name="T0" fmla="*/ 0 w 66"/>
                      <a:gd name="T1" fmla="*/ 0 h 28"/>
                      <a:gd name="T2" fmla="*/ 1 w 66"/>
                      <a:gd name="T3" fmla="*/ 0 h 28"/>
                      <a:gd name="T4" fmla="*/ 2 w 66"/>
                      <a:gd name="T5" fmla="*/ 0 h 28"/>
                      <a:gd name="T6" fmla="*/ 3 w 66"/>
                      <a:gd name="T7" fmla="*/ 0 h 28"/>
                      <a:gd name="T8" fmla="*/ 0 w 66"/>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062" name="Group 1247"/>
                <p:cNvGrpSpPr>
                  <a:grpSpLocks/>
                </p:cNvGrpSpPr>
                <p:nvPr/>
              </p:nvGrpSpPr>
              <p:grpSpPr bwMode="auto">
                <a:xfrm>
                  <a:off x="1014" y="3645"/>
                  <a:ext cx="44" cy="23"/>
                  <a:chOff x="1014" y="3645"/>
                  <a:chExt cx="44" cy="23"/>
                </a:xfrm>
              </p:grpSpPr>
              <p:sp>
                <p:nvSpPr>
                  <p:cNvPr id="412071" name="Freeform 1248"/>
                  <p:cNvSpPr>
                    <a:spLocks/>
                  </p:cNvSpPr>
                  <p:nvPr/>
                </p:nvSpPr>
                <p:spPr bwMode="auto">
                  <a:xfrm>
                    <a:off x="1014" y="3645"/>
                    <a:ext cx="19" cy="23"/>
                  </a:xfrm>
                  <a:custGeom>
                    <a:avLst/>
                    <a:gdLst>
                      <a:gd name="T0" fmla="*/ 0 w 40"/>
                      <a:gd name="T1" fmla="*/ 0 h 68"/>
                      <a:gd name="T2" fmla="*/ 0 w 40"/>
                      <a:gd name="T3" fmla="*/ 0 h 68"/>
                      <a:gd name="T4" fmla="*/ 0 w 40"/>
                      <a:gd name="T5" fmla="*/ 0 h 68"/>
                      <a:gd name="T6" fmla="*/ 1 w 40"/>
                      <a:gd name="T7" fmla="*/ 0 h 68"/>
                      <a:gd name="T8" fmla="*/ 0 w 40"/>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72" name="Freeform 1249"/>
                  <p:cNvSpPr>
                    <a:spLocks/>
                  </p:cNvSpPr>
                  <p:nvPr/>
                </p:nvSpPr>
                <p:spPr bwMode="auto">
                  <a:xfrm>
                    <a:off x="1021" y="3646"/>
                    <a:ext cx="32" cy="11"/>
                  </a:xfrm>
                  <a:custGeom>
                    <a:avLst/>
                    <a:gdLst>
                      <a:gd name="T0" fmla="*/ 0 w 63"/>
                      <a:gd name="T1" fmla="*/ 0 h 33"/>
                      <a:gd name="T2" fmla="*/ 2 w 63"/>
                      <a:gd name="T3" fmla="*/ 0 h 33"/>
                      <a:gd name="T4" fmla="*/ 2 w 63"/>
                      <a:gd name="T5" fmla="*/ 0 h 33"/>
                      <a:gd name="T6" fmla="*/ 1 w 63"/>
                      <a:gd name="T7" fmla="*/ 0 h 33"/>
                      <a:gd name="T8" fmla="*/ 0 w 63"/>
                      <a:gd name="T9" fmla="*/ 0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73" name="Freeform 1250"/>
                  <p:cNvSpPr>
                    <a:spLocks/>
                  </p:cNvSpPr>
                  <p:nvPr/>
                </p:nvSpPr>
                <p:spPr bwMode="auto">
                  <a:xfrm>
                    <a:off x="1026" y="3658"/>
                    <a:ext cx="32" cy="10"/>
                  </a:xfrm>
                  <a:custGeom>
                    <a:avLst/>
                    <a:gdLst>
                      <a:gd name="T0" fmla="*/ 0 w 65"/>
                      <a:gd name="T1" fmla="*/ 0 h 30"/>
                      <a:gd name="T2" fmla="*/ 0 w 65"/>
                      <a:gd name="T3" fmla="*/ 0 h 30"/>
                      <a:gd name="T4" fmla="*/ 1 w 65"/>
                      <a:gd name="T5" fmla="*/ 0 h 30"/>
                      <a:gd name="T6" fmla="*/ 2 w 65"/>
                      <a:gd name="T7" fmla="*/ 0 h 30"/>
                      <a:gd name="T8" fmla="*/ 0 w 65"/>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063" name="Group 1251"/>
                <p:cNvGrpSpPr>
                  <a:grpSpLocks/>
                </p:cNvGrpSpPr>
                <p:nvPr/>
              </p:nvGrpSpPr>
              <p:grpSpPr bwMode="auto">
                <a:xfrm>
                  <a:off x="1027" y="3659"/>
                  <a:ext cx="45" cy="23"/>
                  <a:chOff x="1027" y="3659"/>
                  <a:chExt cx="45" cy="23"/>
                </a:xfrm>
              </p:grpSpPr>
              <p:sp>
                <p:nvSpPr>
                  <p:cNvPr id="412068" name="Freeform 1252"/>
                  <p:cNvSpPr>
                    <a:spLocks/>
                  </p:cNvSpPr>
                  <p:nvPr/>
                </p:nvSpPr>
                <p:spPr bwMode="auto">
                  <a:xfrm>
                    <a:off x="1027" y="3659"/>
                    <a:ext cx="20" cy="23"/>
                  </a:xfrm>
                  <a:custGeom>
                    <a:avLst/>
                    <a:gdLst>
                      <a:gd name="T0" fmla="*/ 1 w 39"/>
                      <a:gd name="T1" fmla="*/ 0 h 70"/>
                      <a:gd name="T2" fmla="*/ 0 w 39"/>
                      <a:gd name="T3" fmla="*/ 0 h 70"/>
                      <a:gd name="T4" fmla="*/ 1 w 39"/>
                      <a:gd name="T5" fmla="*/ 0 h 70"/>
                      <a:gd name="T6" fmla="*/ 2 w 39"/>
                      <a:gd name="T7" fmla="*/ 0 h 70"/>
                      <a:gd name="T8" fmla="*/ 1 w 39"/>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69" name="Freeform 1253"/>
                  <p:cNvSpPr>
                    <a:spLocks/>
                  </p:cNvSpPr>
                  <p:nvPr/>
                </p:nvSpPr>
                <p:spPr bwMode="auto">
                  <a:xfrm>
                    <a:off x="1033" y="3659"/>
                    <a:ext cx="33" cy="11"/>
                  </a:xfrm>
                  <a:custGeom>
                    <a:avLst/>
                    <a:gdLst>
                      <a:gd name="T0" fmla="*/ 0 w 64"/>
                      <a:gd name="T1" fmla="*/ 0 h 34"/>
                      <a:gd name="T2" fmla="*/ 2 w 64"/>
                      <a:gd name="T3" fmla="*/ 0 h 34"/>
                      <a:gd name="T4" fmla="*/ 3 w 64"/>
                      <a:gd name="T5" fmla="*/ 0 h 34"/>
                      <a:gd name="T6" fmla="*/ 1 w 64"/>
                      <a:gd name="T7" fmla="*/ 0 h 34"/>
                      <a:gd name="T8" fmla="*/ 0 w 64"/>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70" name="Freeform 1254"/>
                  <p:cNvSpPr>
                    <a:spLocks/>
                  </p:cNvSpPr>
                  <p:nvPr/>
                </p:nvSpPr>
                <p:spPr bwMode="auto">
                  <a:xfrm>
                    <a:off x="1039" y="3671"/>
                    <a:ext cx="33" cy="10"/>
                  </a:xfrm>
                  <a:custGeom>
                    <a:avLst/>
                    <a:gdLst>
                      <a:gd name="T0" fmla="*/ 0 w 66"/>
                      <a:gd name="T1" fmla="*/ 0 h 30"/>
                      <a:gd name="T2" fmla="*/ 1 w 66"/>
                      <a:gd name="T3" fmla="*/ 0 h 30"/>
                      <a:gd name="T4" fmla="*/ 2 w 66"/>
                      <a:gd name="T5" fmla="*/ 0 h 30"/>
                      <a:gd name="T6" fmla="*/ 3 w 66"/>
                      <a:gd name="T7" fmla="*/ 0 h 30"/>
                      <a:gd name="T8" fmla="*/ 0 w 66"/>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064" name="Group 1255"/>
                <p:cNvGrpSpPr>
                  <a:grpSpLocks/>
                </p:cNvGrpSpPr>
                <p:nvPr/>
              </p:nvGrpSpPr>
              <p:grpSpPr bwMode="auto">
                <a:xfrm>
                  <a:off x="1040" y="3672"/>
                  <a:ext cx="45" cy="23"/>
                  <a:chOff x="1040" y="3672"/>
                  <a:chExt cx="45" cy="23"/>
                </a:xfrm>
              </p:grpSpPr>
              <p:sp>
                <p:nvSpPr>
                  <p:cNvPr id="412065" name="Freeform 1256"/>
                  <p:cNvSpPr>
                    <a:spLocks/>
                  </p:cNvSpPr>
                  <p:nvPr/>
                </p:nvSpPr>
                <p:spPr bwMode="auto">
                  <a:xfrm>
                    <a:off x="1040" y="3672"/>
                    <a:ext cx="20" cy="23"/>
                  </a:xfrm>
                  <a:custGeom>
                    <a:avLst/>
                    <a:gdLst>
                      <a:gd name="T0" fmla="*/ 0 w 41"/>
                      <a:gd name="T1" fmla="*/ 0 h 70"/>
                      <a:gd name="T2" fmla="*/ 0 w 41"/>
                      <a:gd name="T3" fmla="*/ 0 h 70"/>
                      <a:gd name="T4" fmla="*/ 0 w 41"/>
                      <a:gd name="T5" fmla="*/ 0 h 70"/>
                      <a:gd name="T6" fmla="*/ 1 w 41"/>
                      <a:gd name="T7" fmla="*/ 0 h 70"/>
                      <a:gd name="T8" fmla="*/ 0 w 41"/>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66" name="Freeform 1257"/>
                  <p:cNvSpPr>
                    <a:spLocks/>
                  </p:cNvSpPr>
                  <p:nvPr/>
                </p:nvSpPr>
                <p:spPr bwMode="auto">
                  <a:xfrm>
                    <a:off x="1047" y="3672"/>
                    <a:ext cx="32" cy="12"/>
                  </a:xfrm>
                  <a:custGeom>
                    <a:avLst/>
                    <a:gdLst>
                      <a:gd name="T0" fmla="*/ 0 w 65"/>
                      <a:gd name="T1" fmla="*/ 0 h 34"/>
                      <a:gd name="T2" fmla="*/ 1 w 65"/>
                      <a:gd name="T3" fmla="*/ 0 h 34"/>
                      <a:gd name="T4" fmla="*/ 2 w 65"/>
                      <a:gd name="T5" fmla="*/ 0 h 34"/>
                      <a:gd name="T6" fmla="*/ 0 w 65"/>
                      <a:gd name="T7" fmla="*/ 0 h 34"/>
                      <a:gd name="T8" fmla="*/ 0 w 65"/>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67" name="Freeform 1258"/>
                  <p:cNvSpPr>
                    <a:spLocks/>
                  </p:cNvSpPr>
                  <p:nvPr/>
                </p:nvSpPr>
                <p:spPr bwMode="auto">
                  <a:xfrm>
                    <a:off x="1053" y="3685"/>
                    <a:ext cx="32" cy="9"/>
                  </a:xfrm>
                  <a:custGeom>
                    <a:avLst/>
                    <a:gdLst>
                      <a:gd name="T0" fmla="*/ 0 w 66"/>
                      <a:gd name="T1" fmla="*/ 0 h 28"/>
                      <a:gd name="T2" fmla="*/ 0 w 66"/>
                      <a:gd name="T3" fmla="*/ 0 h 28"/>
                      <a:gd name="T4" fmla="*/ 1 w 66"/>
                      <a:gd name="T5" fmla="*/ 0 h 28"/>
                      <a:gd name="T6" fmla="*/ 2 w 66"/>
                      <a:gd name="T7" fmla="*/ 0 h 28"/>
                      <a:gd name="T8" fmla="*/ 0 w 66"/>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1979" name="Group 1259"/>
              <p:cNvGrpSpPr>
                <a:grpSpLocks/>
              </p:cNvGrpSpPr>
              <p:nvPr/>
            </p:nvGrpSpPr>
            <p:grpSpPr bwMode="auto">
              <a:xfrm>
                <a:off x="1054" y="3685"/>
                <a:ext cx="45" cy="23"/>
                <a:chOff x="1054" y="3685"/>
                <a:chExt cx="45" cy="23"/>
              </a:xfrm>
            </p:grpSpPr>
            <p:sp>
              <p:nvSpPr>
                <p:cNvPr id="412058" name="Freeform 1260"/>
                <p:cNvSpPr>
                  <a:spLocks/>
                </p:cNvSpPr>
                <p:nvPr/>
              </p:nvSpPr>
              <p:spPr bwMode="auto">
                <a:xfrm>
                  <a:off x="1054" y="3685"/>
                  <a:ext cx="20" cy="23"/>
                </a:xfrm>
                <a:custGeom>
                  <a:avLst/>
                  <a:gdLst>
                    <a:gd name="T0" fmla="*/ 1 w 39"/>
                    <a:gd name="T1" fmla="*/ 0 h 70"/>
                    <a:gd name="T2" fmla="*/ 0 w 39"/>
                    <a:gd name="T3" fmla="*/ 0 h 70"/>
                    <a:gd name="T4" fmla="*/ 1 w 39"/>
                    <a:gd name="T5" fmla="*/ 0 h 70"/>
                    <a:gd name="T6" fmla="*/ 2 w 39"/>
                    <a:gd name="T7" fmla="*/ 0 h 70"/>
                    <a:gd name="T8" fmla="*/ 1 w 39"/>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59" name="Freeform 1261"/>
                <p:cNvSpPr>
                  <a:spLocks/>
                </p:cNvSpPr>
                <p:nvPr/>
              </p:nvSpPr>
              <p:spPr bwMode="auto">
                <a:xfrm>
                  <a:off x="1061" y="3685"/>
                  <a:ext cx="32" cy="12"/>
                </a:xfrm>
                <a:custGeom>
                  <a:avLst/>
                  <a:gdLst>
                    <a:gd name="T0" fmla="*/ 0 w 63"/>
                    <a:gd name="T1" fmla="*/ 0 h 35"/>
                    <a:gd name="T2" fmla="*/ 2 w 63"/>
                    <a:gd name="T3" fmla="*/ 0 h 35"/>
                    <a:gd name="T4" fmla="*/ 2 w 63"/>
                    <a:gd name="T5" fmla="*/ 0 h 35"/>
                    <a:gd name="T6" fmla="*/ 1 w 63"/>
                    <a:gd name="T7" fmla="*/ 0 h 35"/>
                    <a:gd name="T8" fmla="*/ 0 w 63"/>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60" name="Freeform 1262"/>
                <p:cNvSpPr>
                  <a:spLocks/>
                </p:cNvSpPr>
                <p:nvPr/>
              </p:nvSpPr>
              <p:spPr bwMode="auto">
                <a:xfrm>
                  <a:off x="1066" y="3697"/>
                  <a:ext cx="33" cy="10"/>
                </a:xfrm>
                <a:custGeom>
                  <a:avLst/>
                  <a:gdLst>
                    <a:gd name="T0" fmla="*/ 0 w 64"/>
                    <a:gd name="T1" fmla="*/ 0 h 30"/>
                    <a:gd name="T2" fmla="*/ 1 w 64"/>
                    <a:gd name="T3" fmla="*/ 0 h 30"/>
                    <a:gd name="T4" fmla="*/ 2 w 64"/>
                    <a:gd name="T5" fmla="*/ 0 h 30"/>
                    <a:gd name="T6" fmla="*/ 3 w 64"/>
                    <a:gd name="T7" fmla="*/ 0 h 30"/>
                    <a:gd name="T8" fmla="*/ 0 w 64"/>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980" name="Group 1263"/>
              <p:cNvGrpSpPr>
                <a:grpSpLocks/>
              </p:cNvGrpSpPr>
              <p:nvPr/>
            </p:nvGrpSpPr>
            <p:grpSpPr bwMode="auto">
              <a:xfrm>
                <a:off x="1067" y="3698"/>
                <a:ext cx="45" cy="23"/>
                <a:chOff x="1067" y="3698"/>
                <a:chExt cx="45" cy="23"/>
              </a:xfrm>
            </p:grpSpPr>
            <p:sp>
              <p:nvSpPr>
                <p:cNvPr id="412055" name="Freeform 1264"/>
                <p:cNvSpPr>
                  <a:spLocks/>
                </p:cNvSpPr>
                <p:nvPr/>
              </p:nvSpPr>
              <p:spPr bwMode="auto">
                <a:xfrm>
                  <a:off x="1067" y="3698"/>
                  <a:ext cx="20" cy="23"/>
                </a:xfrm>
                <a:custGeom>
                  <a:avLst/>
                  <a:gdLst>
                    <a:gd name="T0" fmla="*/ 1 w 39"/>
                    <a:gd name="T1" fmla="*/ 0 h 69"/>
                    <a:gd name="T2" fmla="*/ 0 w 39"/>
                    <a:gd name="T3" fmla="*/ 0 h 69"/>
                    <a:gd name="T4" fmla="*/ 1 w 39"/>
                    <a:gd name="T5" fmla="*/ 0 h 69"/>
                    <a:gd name="T6" fmla="*/ 2 w 39"/>
                    <a:gd name="T7" fmla="*/ 0 h 69"/>
                    <a:gd name="T8" fmla="*/ 1 w 39"/>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56" name="Freeform 1265"/>
                <p:cNvSpPr>
                  <a:spLocks/>
                </p:cNvSpPr>
                <p:nvPr/>
              </p:nvSpPr>
              <p:spPr bwMode="auto">
                <a:xfrm>
                  <a:off x="1074" y="3699"/>
                  <a:ext cx="32" cy="11"/>
                </a:xfrm>
                <a:custGeom>
                  <a:avLst/>
                  <a:gdLst>
                    <a:gd name="T0" fmla="*/ 0 w 64"/>
                    <a:gd name="T1" fmla="*/ 0 h 34"/>
                    <a:gd name="T2" fmla="*/ 2 w 64"/>
                    <a:gd name="T3" fmla="*/ 0 h 34"/>
                    <a:gd name="T4" fmla="*/ 2 w 64"/>
                    <a:gd name="T5" fmla="*/ 0 h 34"/>
                    <a:gd name="T6" fmla="*/ 1 w 64"/>
                    <a:gd name="T7" fmla="*/ 0 h 34"/>
                    <a:gd name="T8" fmla="*/ 0 w 64"/>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57" name="Freeform 1266"/>
                <p:cNvSpPr>
                  <a:spLocks/>
                </p:cNvSpPr>
                <p:nvPr/>
              </p:nvSpPr>
              <p:spPr bwMode="auto">
                <a:xfrm>
                  <a:off x="1079" y="3711"/>
                  <a:ext cx="33" cy="10"/>
                </a:xfrm>
                <a:custGeom>
                  <a:avLst/>
                  <a:gdLst>
                    <a:gd name="T0" fmla="*/ 0 w 65"/>
                    <a:gd name="T1" fmla="*/ 0 h 30"/>
                    <a:gd name="T2" fmla="*/ 1 w 65"/>
                    <a:gd name="T3" fmla="*/ 0 h 30"/>
                    <a:gd name="T4" fmla="*/ 2 w 65"/>
                    <a:gd name="T5" fmla="*/ 0 h 30"/>
                    <a:gd name="T6" fmla="*/ 3 w 65"/>
                    <a:gd name="T7" fmla="*/ 0 h 30"/>
                    <a:gd name="T8" fmla="*/ 0 w 65"/>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981" name="Group 1267"/>
              <p:cNvGrpSpPr>
                <a:grpSpLocks/>
              </p:cNvGrpSpPr>
              <p:nvPr/>
            </p:nvGrpSpPr>
            <p:grpSpPr bwMode="auto">
              <a:xfrm>
                <a:off x="1079" y="3712"/>
                <a:ext cx="44" cy="23"/>
                <a:chOff x="1079" y="3712"/>
                <a:chExt cx="44" cy="23"/>
              </a:xfrm>
            </p:grpSpPr>
            <p:sp>
              <p:nvSpPr>
                <p:cNvPr id="412052" name="Freeform 1268"/>
                <p:cNvSpPr>
                  <a:spLocks/>
                </p:cNvSpPr>
                <p:nvPr/>
              </p:nvSpPr>
              <p:spPr bwMode="auto">
                <a:xfrm>
                  <a:off x="1079" y="3712"/>
                  <a:ext cx="21" cy="23"/>
                </a:xfrm>
                <a:custGeom>
                  <a:avLst/>
                  <a:gdLst>
                    <a:gd name="T0" fmla="*/ 1 w 41"/>
                    <a:gd name="T1" fmla="*/ 0 h 68"/>
                    <a:gd name="T2" fmla="*/ 0 w 41"/>
                    <a:gd name="T3" fmla="*/ 0 h 68"/>
                    <a:gd name="T4" fmla="*/ 1 w 41"/>
                    <a:gd name="T5" fmla="*/ 0 h 68"/>
                    <a:gd name="T6" fmla="*/ 2 w 41"/>
                    <a:gd name="T7" fmla="*/ 0 h 68"/>
                    <a:gd name="T8" fmla="*/ 1 w 41"/>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53" name="Freeform 1269"/>
                <p:cNvSpPr>
                  <a:spLocks/>
                </p:cNvSpPr>
                <p:nvPr/>
              </p:nvSpPr>
              <p:spPr bwMode="auto">
                <a:xfrm>
                  <a:off x="1087" y="3713"/>
                  <a:ext cx="31" cy="10"/>
                </a:xfrm>
                <a:custGeom>
                  <a:avLst/>
                  <a:gdLst>
                    <a:gd name="T0" fmla="*/ 0 w 63"/>
                    <a:gd name="T1" fmla="*/ 0 h 32"/>
                    <a:gd name="T2" fmla="*/ 1 w 63"/>
                    <a:gd name="T3" fmla="*/ 0 h 32"/>
                    <a:gd name="T4" fmla="*/ 1 w 63"/>
                    <a:gd name="T5" fmla="*/ 0 h 32"/>
                    <a:gd name="T6" fmla="*/ 0 w 63"/>
                    <a:gd name="T7" fmla="*/ 0 h 32"/>
                    <a:gd name="T8" fmla="*/ 0 w 63"/>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54" name="Freeform 1270"/>
                <p:cNvSpPr>
                  <a:spLocks/>
                </p:cNvSpPr>
                <p:nvPr/>
              </p:nvSpPr>
              <p:spPr bwMode="auto">
                <a:xfrm>
                  <a:off x="1092" y="3724"/>
                  <a:ext cx="31" cy="11"/>
                </a:xfrm>
                <a:custGeom>
                  <a:avLst/>
                  <a:gdLst>
                    <a:gd name="T0" fmla="*/ 0 w 63"/>
                    <a:gd name="T1" fmla="*/ 0 h 31"/>
                    <a:gd name="T2" fmla="*/ 0 w 63"/>
                    <a:gd name="T3" fmla="*/ 0 h 31"/>
                    <a:gd name="T4" fmla="*/ 1 w 63"/>
                    <a:gd name="T5" fmla="*/ 0 h 31"/>
                    <a:gd name="T6" fmla="*/ 1 w 63"/>
                    <a:gd name="T7" fmla="*/ 0 h 31"/>
                    <a:gd name="T8" fmla="*/ 0 w 63"/>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982" name="Group 1271"/>
              <p:cNvGrpSpPr>
                <a:grpSpLocks/>
              </p:cNvGrpSpPr>
              <p:nvPr/>
            </p:nvGrpSpPr>
            <p:grpSpPr bwMode="auto">
              <a:xfrm>
                <a:off x="1093" y="3725"/>
                <a:ext cx="45" cy="23"/>
                <a:chOff x="1093" y="3725"/>
                <a:chExt cx="45" cy="23"/>
              </a:xfrm>
            </p:grpSpPr>
            <p:sp>
              <p:nvSpPr>
                <p:cNvPr id="412049" name="Freeform 1272"/>
                <p:cNvSpPr>
                  <a:spLocks/>
                </p:cNvSpPr>
                <p:nvPr/>
              </p:nvSpPr>
              <p:spPr bwMode="auto">
                <a:xfrm>
                  <a:off x="1093" y="3725"/>
                  <a:ext cx="20" cy="23"/>
                </a:xfrm>
                <a:custGeom>
                  <a:avLst/>
                  <a:gdLst>
                    <a:gd name="T0" fmla="*/ 1 w 40"/>
                    <a:gd name="T1" fmla="*/ 0 h 68"/>
                    <a:gd name="T2" fmla="*/ 0 w 40"/>
                    <a:gd name="T3" fmla="*/ 0 h 68"/>
                    <a:gd name="T4" fmla="*/ 1 w 40"/>
                    <a:gd name="T5" fmla="*/ 0 h 68"/>
                    <a:gd name="T6" fmla="*/ 2 w 40"/>
                    <a:gd name="T7" fmla="*/ 0 h 68"/>
                    <a:gd name="T8" fmla="*/ 1 w 40"/>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50" name="Freeform 1273"/>
                <p:cNvSpPr>
                  <a:spLocks/>
                </p:cNvSpPr>
                <p:nvPr/>
              </p:nvSpPr>
              <p:spPr bwMode="auto">
                <a:xfrm>
                  <a:off x="1100" y="3726"/>
                  <a:ext cx="32" cy="11"/>
                </a:xfrm>
                <a:custGeom>
                  <a:avLst/>
                  <a:gdLst>
                    <a:gd name="T0" fmla="*/ 0 w 64"/>
                    <a:gd name="T1" fmla="*/ 0 h 34"/>
                    <a:gd name="T2" fmla="*/ 2 w 64"/>
                    <a:gd name="T3" fmla="*/ 0 h 34"/>
                    <a:gd name="T4" fmla="*/ 2 w 64"/>
                    <a:gd name="T5" fmla="*/ 0 h 34"/>
                    <a:gd name="T6" fmla="*/ 1 w 64"/>
                    <a:gd name="T7" fmla="*/ 0 h 34"/>
                    <a:gd name="T8" fmla="*/ 0 w 64"/>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51" name="Freeform 1274"/>
                <p:cNvSpPr>
                  <a:spLocks/>
                </p:cNvSpPr>
                <p:nvPr/>
              </p:nvSpPr>
              <p:spPr bwMode="auto">
                <a:xfrm>
                  <a:off x="1106" y="3738"/>
                  <a:ext cx="32" cy="9"/>
                </a:xfrm>
                <a:custGeom>
                  <a:avLst/>
                  <a:gdLst>
                    <a:gd name="T0" fmla="*/ 0 w 65"/>
                    <a:gd name="T1" fmla="*/ 0 h 28"/>
                    <a:gd name="T2" fmla="*/ 0 w 65"/>
                    <a:gd name="T3" fmla="*/ 0 h 28"/>
                    <a:gd name="T4" fmla="*/ 1 w 65"/>
                    <a:gd name="T5" fmla="*/ 0 h 28"/>
                    <a:gd name="T6" fmla="*/ 2 w 65"/>
                    <a:gd name="T7" fmla="*/ 0 h 28"/>
                    <a:gd name="T8" fmla="*/ 0 w 65"/>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983" name="Group 1275"/>
              <p:cNvGrpSpPr>
                <a:grpSpLocks/>
              </p:cNvGrpSpPr>
              <p:nvPr/>
            </p:nvGrpSpPr>
            <p:grpSpPr bwMode="auto">
              <a:xfrm>
                <a:off x="1108" y="3739"/>
                <a:ext cx="44" cy="23"/>
                <a:chOff x="1108" y="3739"/>
                <a:chExt cx="44" cy="23"/>
              </a:xfrm>
            </p:grpSpPr>
            <p:sp>
              <p:nvSpPr>
                <p:cNvPr id="412046" name="Freeform 1276"/>
                <p:cNvSpPr>
                  <a:spLocks/>
                </p:cNvSpPr>
                <p:nvPr/>
              </p:nvSpPr>
              <p:spPr bwMode="auto">
                <a:xfrm>
                  <a:off x="1108" y="3739"/>
                  <a:ext cx="19" cy="23"/>
                </a:xfrm>
                <a:custGeom>
                  <a:avLst/>
                  <a:gdLst>
                    <a:gd name="T0" fmla="*/ 0 w 40"/>
                    <a:gd name="T1" fmla="*/ 0 h 69"/>
                    <a:gd name="T2" fmla="*/ 0 w 40"/>
                    <a:gd name="T3" fmla="*/ 0 h 69"/>
                    <a:gd name="T4" fmla="*/ 0 w 40"/>
                    <a:gd name="T5" fmla="*/ 0 h 69"/>
                    <a:gd name="T6" fmla="*/ 1 w 40"/>
                    <a:gd name="T7" fmla="*/ 0 h 69"/>
                    <a:gd name="T8" fmla="*/ 0 w 40"/>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47" name="Freeform 1277"/>
                <p:cNvSpPr>
                  <a:spLocks/>
                </p:cNvSpPr>
                <p:nvPr/>
              </p:nvSpPr>
              <p:spPr bwMode="auto">
                <a:xfrm>
                  <a:off x="1114" y="3740"/>
                  <a:ext cx="32" cy="11"/>
                </a:xfrm>
                <a:custGeom>
                  <a:avLst/>
                  <a:gdLst>
                    <a:gd name="T0" fmla="*/ 0 w 64"/>
                    <a:gd name="T1" fmla="*/ 0 h 35"/>
                    <a:gd name="T2" fmla="*/ 2 w 64"/>
                    <a:gd name="T3" fmla="*/ 0 h 35"/>
                    <a:gd name="T4" fmla="*/ 2 w 64"/>
                    <a:gd name="T5" fmla="*/ 0 h 35"/>
                    <a:gd name="T6" fmla="*/ 1 w 64"/>
                    <a:gd name="T7" fmla="*/ 0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48" name="Freeform 1278"/>
                <p:cNvSpPr>
                  <a:spLocks/>
                </p:cNvSpPr>
                <p:nvPr/>
              </p:nvSpPr>
              <p:spPr bwMode="auto">
                <a:xfrm>
                  <a:off x="1120" y="3752"/>
                  <a:ext cx="32" cy="10"/>
                </a:xfrm>
                <a:custGeom>
                  <a:avLst/>
                  <a:gdLst>
                    <a:gd name="T0" fmla="*/ 0 w 66"/>
                    <a:gd name="T1" fmla="*/ 0 h 30"/>
                    <a:gd name="T2" fmla="*/ 0 w 66"/>
                    <a:gd name="T3" fmla="*/ 0 h 30"/>
                    <a:gd name="T4" fmla="*/ 1 w 66"/>
                    <a:gd name="T5" fmla="*/ 0 h 30"/>
                    <a:gd name="T6" fmla="*/ 2 w 66"/>
                    <a:gd name="T7" fmla="*/ 0 h 30"/>
                    <a:gd name="T8" fmla="*/ 0 w 66"/>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984" name="Group 1279"/>
              <p:cNvGrpSpPr>
                <a:grpSpLocks/>
              </p:cNvGrpSpPr>
              <p:nvPr/>
            </p:nvGrpSpPr>
            <p:grpSpPr bwMode="auto">
              <a:xfrm>
                <a:off x="1121" y="3753"/>
                <a:ext cx="45" cy="23"/>
                <a:chOff x="1121" y="3753"/>
                <a:chExt cx="45" cy="23"/>
              </a:xfrm>
            </p:grpSpPr>
            <p:sp>
              <p:nvSpPr>
                <p:cNvPr id="412043" name="Freeform 1280"/>
                <p:cNvSpPr>
                  <a:spLocks/>
                </p:cNvSpPr>
                <p:nvPr/>
              </p:nvSpPr>
              <p:spPr bwMode="auto">
                <a:xfrm>
                  <a:off x="1121" y="3753"/>
                  <a:ext cx="20" cy="23"/>
                </a:xfrm>
                <a:custGeom>
                  <a:avLst/>
                  <a:gdLst>
                    <a:gd name="T0" fmla="*/ 1 w 39"/>
                    <a:gd name="T1" fmla="*/ 0 h 68"/>
                    <a:gd name="T2" fmla="*/ 0 w 39"/>
                    <a:gd name="T3" fmla="*/ 0 h 68"/>
                    <a:gd name="T4" fmla="*/ 1 w 39"/>
                    <a:gd name="T5" fmla="*/ 0 h 68"/>
                    <a:gd name="T6" fmla="*/ 2 w 39"/>
                    <a:gd name="T7" fmla="*/ 0 h 68"/>
                    <a:gd name="T8" fmla="*/ 1 w 3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44" name="Freeform 1281"/>
                <p:cNvSpPr>
                  <a:spLocks/>
                </p:cNvSpPr>
                <p:nvPr/>
              </p:nvSpPr>
              <p:spPr bwMode="auto">
                <a:xfrm>
                  <a:off x="1127" y="3753"/>
                  <a:ext cx="33" cy="12"/>
                </a:xfrm>
                <a:custGeom>
                  <a:avLst/>
                  <a:gdLst>
                    <a:gd name="T0" fmla="*/ 0 w 64"/>
                    <a:gd name="T1" fmla="*/ 0 h 35"/>
                    <a:gd name="T2" fmla="*/ 2 w 64"/>
                    <a:gd name="T3" fmla="*/ 0 h 35"/>
                    <a:gd name="T4" fmla="*/ 3 w 64"/>
                    <a:gd name="T5" fmla="*/ 0 h 35"/>
                    <a:gd name="T6" fmla="*/ 1 w 64"/>
                    <a:gd name="T7" fmla="*/ 0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45" name="Freeform 1282"/>
                <p:cNvSpPr>
                  <a:spLocks/>
                </p:cNvSpPr>
                <p:nvPr/>
              </p:nvSpPr>
              <p:spPr bwMode="auto">
                <a:xfrm>
                  <a:off x="1133" y="3766"/>
                  <a:ext cx="33" cy="9"/>
                </a:xfrm>
                <a:custGeom>
                  <a:avLst/>
                  <a:gdLst>
                    <a:gd name="T0" fmla="*/ 0 w 66"/>
                    <a:gd name="T1" fmla="*/ 0 h 29"/>
                    <a:gd name="T2" fmla="*/ 1 w 66"/>
                    <a:gd name="T3" fmla="*/ 0 h 29"/>
                    <a:gd name="T4" fmla="*/ 2 w 66"/>
                    <a:gd name="T5" fmla="*/ 0 h 29"/>
                    <a:gd name="T6" fmla="*/ 3 w 66"/>
                    <a:gd name="T7" fmla="*/ 0 h 29"/>
                    <a:gd name="T8" fmla="*/ 0 w 66"/>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985" name="Group 1283"/>
              <p:cNvGrpSpPr>
                <a:grpSpLocks/>
              </p:cNvGrpSpPr>
              <p:nvPr/>
            </p:nvGrpSpPr>
            <p:grpSpPr bwMode="auto">
              <a:xfrm>
                <a:off x="1133" y="3767"/>
                <a:ext cx="44" cy="23"/>
                <a:chOff x="1133" y="3767"/>
                <a:chExt cx="44" cy="23"/>
              </a:xfrm>
            </p:grpSpPr>
            <p:sp>
              <p:nvSpPr>
                <p:cNvPr id="412040" name="Freeform 1284"/>
                <p:cNvSpPr>
                  <a:spLocks/>
                </p:cNvSpPr>
                <p:nvPr/>
              </p:nvSpPr>
              <p:spPr bwMode="auto">
                <a:xfrm>
                  <a:off x="1133" y="3767"/>
                  <a:ext cx="20" cy="23"/>
                </a:xfrm>
                <a:custGeom>
                  <a:avLst/>
                  <a:gdLst>
                    <a:gd name="T0" fmla="*/ 1 w 39"/>
                    <a:gd name="T1" fmla="*/ 0 h 69"/>
                    <a:gd name="T2" fmla="*/ 0 w 39"/>
                    <a:gd name="T3" fmla="*/ 0 h 69"/>
                    <a:gd name="T4" fmla="*/ 1 w 39"/>
                    <a:gd name="T5" fmla="*/ 0 h 69"/>
                    <a:gd name="T6" fmla="*/ 2 w 39"/>
                    <a:gd name="T7" fmla="*/ 0 h 69"/>
                    <a:gd name="T8" fmla="*/ 1 w 39"/>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41" name="Freeform 1285"/>
                <p:cNvSpPr>
                  <a:spLocks/>
                </p:cNvSpPr>
                <p:nvPr/>
              </p:nvSpPr>
              <p:spPr bwMode="auto">
                <a:xfrm>
                  <a:off x="1140" y="3767"/>
                  <a:ext cx="32" cy="11"/>
                </a:xfrm>
                <a:custGeom>
                  <a:avLst/>
                  <a:gdLst>
                    <a:gd name="T0" fmla="*/ 0 w 64"/>
                    <a:gd name="T1" fmla="*/ 0 h 33"/>
                    <a:gd name="T2" fmla="*/ 2 w 64"/>
                    <a:gd name="T3" fmla="*/ 0 h 33"/>
                    <a:gd name="T4" fmla="*/ 2 w 64"/>
                    <a:gd name="T5" fmla="*/ 0 h 33"/>
                    <a:gd name="T6" fmla="*/ 1 w 64"/>
                    <a:gd name="T7" fmla="*/ 0 h 33"/>
                    <a:gd name="T8" fmla="*/ 0 w 64"/>
                    <a:gd name="T9" fmla="*/ 0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42" name="Freeform 1286"/>
                <p:cNvSpPr>
                  <a:spLocks/>
                </p:cNvSpPr>
                <p:nvPr/>
              </p:nvSpPr>
              <p:spPr bwMode="auto">
                <a:xfrm>
                  <a:off x="1146" y="3779"/>
                  <a:ext cx="31" cy="10"/>
                </a:xfrm>
                <a:custGeom>
                  <a:avLst/>
                  <a:gdLst>
                    <a:gd name="T0" fmla="*/ 0 w 63"/>
                    <a:gd name="T1" fmla="*/ 0 h 31"/>
                    <a:gd name="T2" fmla="*/ 0 w 63"/>
                    <a:gd name="T3" fmla="*/ 0 h 31"/>
                    <a:gd name="T4" fmla="*/ 1 w 63"/>
                    <a:gd name="T5" fmla="*/ 0 h 31"/>
                    <a:gd name="T6" fmla="*/ 1 w 63"/>
                    <a:gd name="T7" fmla="*/ 0 h 31"/>
                    <a:gd name="T8" fmla="*/ 0 w 63"/>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sp>
            <p:nvSpPr>
              <p:cNvPr id="411986" name="Freeform 1287"/>
              <p:cNvSpPr>
                <a:spLocks/>
              </p:cNvSpPr>
              <p:nvPr/>
            </p:nvSpPr>
            <p:spPr bwMode="auto">
              <a:xfrm>
                <a:off x="972" y="3556"/>
                <a:ext cx="40" cy="12"/>
              </a:xfrm>
              <a:custGeom>
                <a:avLst/>
                <a:gdLst>
                  <a:gd name="T0" fmla="*/ 0 w 79"/>
                  <a:gd name="T1" fmla="*/ 0 h 36"/>
                  <a:gd name="T2" fmla="*/ 1 w 79"/>
                  <a:gd name="T3" fmla="*/ 0 h 36"/>
                  <a:gd name="T4" fmla="*/ 3 w 79"/>
                  <a:gd name="T5" fmla="*/ 0 h 36"/>
                  <a:gd name="T6" fmla="*/ 2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987" name="Freeform 1288"/>
              <p:cNvSpPr>
                <a:spLocks/>
              </p:cNvSpPr>
              <p:nvPr/>
            </p:nvSpPr>
            <p:spPr bwMode="auto">
              <a:xfrm>
                <a:off x="993" y="3576"/>
                <a:ext cx="39" cy="12"/>
              </a:xfrm>
              <a:custGeom>
                <a:avLst/>
                <a:gdLst>
                  <a:gd name="T0" fmla="*/ 0 w 79"/>
                  <a:gd name="T1" fmla="*/ 0 h 36"/>
                  <a:gd name="T2" fmla="*/ 0 w 79"/>
                  <a:gd name="T3" fmla="*/ 0 h 36"/>
                  <a:gd name="T4" fmla="*/ 2 w 79"/>
                  <a:gd name="T5" fmla="*/ 0 h 36"/>
                  <a:gd name="T6" fmla="*/ 1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988" name="Freeform 1289"/>
              <p:cNvSpPr>
                <a:spLocks/>
              </p:cNvSpPr>
              <p:nvPr/>
            </p:nvSpPr>
            <p:spPr bwMode="auto">
              <a:xfrm>
                <a:off x="1012" y="3594"/>
                <a:ext cx="39" cy="12"/>
              </a:xfrm>
              <a:custGeom>
                <a:avLst/>
                <a:gdLst>
                  <a:gd name="T0" fmla="*/ 0 w 78"/>
                  <a:gd name="T1" fmla="*/ 0 h 36"/>
                  <a:gd name="T2" fmla="*/ 1 w 78"/>
                  <a:gd name="T3" fmla="*/ 0 h 36"/>
                  <a:gd name="T4" fmla="*/ 3 w 78"/>
                  <a:gd name="T5" fmla="*/ 0 h 36"/>
                  <a:gd name="T6" fmla="*/ 2 w 78"/>
                  <a:gd name="T7" fmla="*/ 0 h 36"/>
                  <a:gd name="T8" fmla="*/ 0 w 78"/>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989" name="Freeform 1290"/>
              <p:cNvSpPr>
                <a:spLocks/>
              </p:cNvSpPr>
              <p:nvPr/>
            </p:nvSpPr>
            <p:spPr bwMode="auto">
              <a:xfrm>
                <a:off x="1032" y="3613"/>
                <a:ext cx="40" cy="12"/>
              </a:xfrm>
              <a:custGeom>
                <a:avLst/>
                <a:gdLst>
                  <a:gd name="T0" fmla="*/ 0 w 79"/>
                  <a:gd name="T1" fmla="*/ 0 h 36"/>
                  <a:gd name="T2" fmla="*/ 1 w 79"/>
                  <a:gd name="T3" fmla="*/ 0 h 36"/>
                  <a:gd name="T4" fmla="*/ 3 w 79"/>
                  <a:gd name="T5" fmla="*/ 0 h 36"/>
                  <a:gd name="T6" fmla="*/ 2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990" name="Freeform 1291"/>
              <p:cNvSpPr>
                <a:spLocks/>
              </p:cNvSpPr>
              <p:nvPr/>
            </p:nvSpPr>
            <p:spPr bwMode="auto">
              <a:xfrm>
                <a:off x="1053" y="3632"/>
                <a:ext cx="39" cy="12"/>
              </a:xfrm>
              <a:custGeom>
                <a:avLst/>
                <a:gdLst>
                  <a:gd name="T0" fmla="*/ 0 w 79"/>
                  <a:gd name="T1" fmla="*/ 0 h 36"/>
                  <a:gd name="T2" fmla="*/ 0 w 79"/>
                  <a:gd name="T3" fmla="*/ 0 h 36"/>
                  <a:gd name="T4" fmla="*/ 2 w 79"/>
                  <a:gd name="T5" fmla="*/ 0 h 36"/>
                  <a:gd name="T6" fmla="*/ 1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991" name="Freeform 1292"/>
              <p:cNvSpPr>
                <a:spLocks/>
              </p:cNvSpPr>
              <p:nvPr/>
            </p:nvSpPr>
            <p:spPr bwMode="auto">
              <a:xfrm>
                <a:off x="1074" y="3651"/>
                <a:ext cx="40" cy="12"/>
              </a:xfrm>
              <a:custGeom>
                <a:avLst/>
                <a:gdLst>
                  <a:gd name="T0" fmla="*/ 0 w 79"/>
                  <a:gd name="T1" fmla="*/ 0 h 35"/>
                  <a:gd name="T2" fmla="*/ 1 w 79"/>
                  <a:gd name="T3" fmla="*/ 0 h 35"/>
                  <a:gd name="T4" fmla="*/ 3 w 79"/>
                  <a:gd name="T5" fmla="*/ 0 h 35"/>
                  <a:gd name="T6" fmla="*/ 2 w 79"/>
                  <a:gd name="T7" fmla="*/ 0 h 35"/>
                  <a:gd name="T8" fmla="*/ 0 w 79"/>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992" name="Freeform 1293"/>
              <p:cNvSpPr>
                <a:spLocks/>
              </p:cNvSpPr>
              <p:nvPr/>
            </p:nvSpPr>
            <p:spPr bwMode="auto">
              <a:xfrm>
                <a:off x="1095" y="3669"/>
                <a:ext cx="40" cy="12"/>
              </a:xfrm>
              <a:custGeom>
                <a:avLst/>
                <a:gdLst>
                  <a:gd name="T0" fmla="*/ 0 w 80"/>
                  <a:gd name="T1" fmla="*/ 0 h 36"/>
                  <a:gd name="T2" fmla="*/ 1 w 80"/>
                  <a:gd name="T3" fmla="*/ 0 h 36"/>
                  <a:gd name="T4" fmla="*/ 3 w 80"/>
                  <a:gd name="T5" fmla="*/ 0 h 36"/>
                  <a:gd name="T6" fmla="*/ 2 w 80"/>
                  <a:gd name="T7" fmla="*/ 0 h 36"/>
                  <a:gd name="T8" fmla="*/ 0 w 80"/>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993" name="Freeform 1294"/>
              <p:cNvSpPr>
                <a:spLocks/>
              </p:cNvSpPr>
              <p:nvPr/>
            </p:nvSpPr>
            <p:spPr bwMode="auto">
              <a:xfrm>
                <a:off x="1115" y="3688"/>
                <a:ext cx="40" cy="12"/>
              </a:xfrm>
              <a:custGeom>
                <a:avLst/>
                <a:gdLst>
                  <a:gd name="T0" fmla="*/ 0 w 80"/>
                  <a:gd name="T1" fmla="*/ 0 h 36"/>
                  <a:gd name="T2" fmla="*/ 1 w 80"/>
                  <a:gd name="T3" fmla="*/ 0 h 36"/>
                  <a:gd name="T4" fmla="*/ 3 w 80"/>
                  <a:gd name="T5" fmla="*/ 0 h 36"/>
                  <a:gd name="T6" fmla="*/ 2 w 80"/>
                  <a:gd name="T7" fmla="*/ 0 h 36"/>
                  <a:gd name="T8" fmla="*/ 0 w 80"/>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994" name="Freeform 1295"/>
              <p:cNvSpPr>
                <a:spLocks/>
              </p:cNvSpPr>
              <p:nvPr/>
            </p:nvSpPr>
            <p:spPr bwMode="auto">
              <a:xfrm>
                <a:off x="1134" y="3707"/>
                <a:ext cx="39" cy="12"/>
              </a:xfrm>
              <a:custGeom>
                <a:avLst/>
                <a:gdLst>
                  <a:gd name="T0" fmla="*/ 0 w 79"/>
                  <a:gd name="T1" fmla="*/ 0 h 36"/>
                  <a:gd name="T2" fmla="*/ 0 w 79"/>
                  <a:gd name="T3" fmla="*/ 0 h 36"/>
                  <a:gd name="T4" fmla="*/ 2 w 79"/>
                  <a:gd name="T5" fmla="*/ 0 h 36"/>
                  <a:gd name="T6" fmla="*/ 1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995" name="Freeform 1296"/>
              <p:cNvSpPr>
                <a:spLocks/>
              </p:cNvSpPr>
              <p:nvPr/>
            </p:nvSpPr>
            <p:spPr bwMode="auto">
              <a:xfrm>
                <a:off x="1154" y="3726"/>
                <a:ext cx="40" cy="12"/>
              </a:xfrm>
              <a:custGeom>
                <a:avLst/>
                <a:gdLst>
                  <a:gd name="T0" fmla="*/ 0 w 80"/>
                  <a:gd name="T1" fmla="*/ 0 h 36"/>
                  <a:gd name="T2" fmla="*/ 1 w 80"/>
                  <a:gd name="T3" fmla="*/ 0 h 36"/>
                  <a:gd name="T4" fmla="*/ 3 w 80"/>
                  <a:gd name="T5" fmla="*/ 0 h 36"/>
                  <a:gd name="T6" fmla="*/ 2 w 80"/>
                  <a:gd name="T7" fmla="*/ 0 h 36"/>
                  <a:gd name="T8" fmla="*/ 0 w 80"/>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996" name="Freeform 1297"/>
              <p:cNvSpPr>
                <a:spLocks/>
              </p:cNvSpPr>
              <p:nvPr/>
            </p:nvSpPr>
            <p:spPr bwMode="auto">
              <a:xfrm>
                <a:off x="1175" y="3745"/>
                <a:ext cx="40" cy="12"/>
              </a:xfrm>
              <a:custGeom>
                <a:avLst/>
                <a:gdLst>
                  <a:gd name="T0" fmla="*/ 0 w 81"/>
                  <a:gd name="T1" fmla="*/ 0 h 36"/>
                  <a:gd name="T2" fmla="*/ 0 w 81"/>
                  <a:gd name="T3" fmla="*/ 0 h 36"/>
                  <a:gd name="T4" fmla="*/ 2 w 81"/>
                  <a:gd name="T5" fmla="*/ 0 h 36"/>
                  <a:gd name="T6" fmla="*/ 1 w 81"/>
                  <a:gd name="T7" fmla="*/ 0 h 36"/>
                  <a:gd name="T8" fmla="*/ 0 w 81"/>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nvGrpSpPr>
              <p:cNvPr id="411997" name="Group 1298"/>
              <p:cNvGrpSpPr>
                <a:grpSpLocks/>
              </p:cNvGrpSpPr>
              <p:nvPr/>
            </p:nvGrpSpPr>
            <p:grpSpPr bwMode="auto">
              <a:xfrm>
                <a:off x="700" y="3535"/>
                <a:ext cx="49" cy="24"/>
                <a:chOff x="700" y="3535"/>
                <a:chExt cx="49" cy="24"/>
              </a:xfrm>
            </p:grpSpPr>
            <p:sp>
              <p:nvSpPr>
                <p:cNvPr id="412037" name="Freeform 1299"/>
                <p:cNvSpPr>
                  <a:spLocks/>
                </p:cNvSpPr>
                <p:nvPr/>
              </p:nvSpPr>
              <p:spPr bwMode="auto">
                <a:xfrm>
                  <a:off x="700" y="3535"/>
                  <a:ext cx="12" cy="24"/>
                </a:xfrm>
                <a:custGeom>
                  <a:avLst/>
                  <a:gdLst>
                    <a:gd name="T0" fmla="*/ 1 w 24"/>
                    <a:gd name="T1" fmla="*/ 0 h 70"/>
                    <a:gd name="T2" fmla="*/ 0 w 24"/>
                    <a:gd name="T3" fmla="*/ 0 h 70"/>
                    <a:gd name="T4" fmla="*/ 1 w 24"/>
                    <a:gd name="T5" fmla="*/ 0 h 70"/>
                    <a:gd name="T6" fmla="*/ 1 w 24"/>
                    <a:gd name="T7" fmla="*/ 0 h 70"/>
                    <a:gd name="T8" fmla="*/ 1 w 24"/>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38" name="Freeform 1300"/>
                <p:cNvSpPr>
                  <a:spLocks/>
                </p:cNvSpPr>
                <p:nvPr/>
              </p:nvSpPr>
              <p:spPr bwMode="auto">
                <a:xfrm>
                  <a:off x="705" y="3536"/>
                  <a:ext cx="37" cy="10"/>
                </a:xfrm>
                <a:custGeom>
                  <a:avLst/>
                  <a:gdLst>
                    <a:gd name="T0" fmla="*/ 1 w 73"/>
                    <a:gd name="T1" fmla="*/ 0 h 30"/>
                    <a:gd name="T2" fmla="*/ 2 w 73"/>
                    <a:gd name="T3" fmla="*/ 0 h 30"/>
                    <a:gd name="T4" fmla="*/ 2 w 73"/>
                    <a:gd name="T5" fmla="*/ 0 h 30"/>
                    <a:gd name="T6" fmla="*/ 2 w 73"/>
                    <a:gd name="T7" fmla="*/ 0 h 30"/>
                    <a:gd name="T8" fmla="*/ 3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39" name="Freeform 1301"/>
                <p:cNvSpPr>
                  <a:spLocks/>
                </p:cNvSpPr>
                <p:nvPr/>
              </p:nvSpPr>
              <p:spPr bwMode="auto">
                <a:xfrm>
                  <a:off x="708" y="3547"/>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998" name="Group 1302"/>
              <p:cNvGrpSpPr>
                <a:grpSpLocks/>
              </p:cNvGrpSpPr>
              <p:nvPr/>
            </p:nvGrpSpPr>
            <p:grpSpPr bwMode="auto">
              <a:xfrm>
                <a:off x="714" y="3551"/>
                <a:ext cx="49" cy="22"/>
                <a:chOff x="714" y="3551"/>
                <a:chExt cx="49" cy="22"/>
              </a:xfrm>
            </p:grpSpPr>
            <p:sp>
              <p:nvSpPr>
                <p:cNvPr id="412034" name="Freeform 1303"/>
                <p:cNvSpPr>
                  <a:spLocks/>
                </p:cNvSpPr>
                <p:nvPr/>
              </p:nvSpPr>
              <p:spPr bwMode="auto">
                <a:xfrm>
                  <a:off x="714" y="3551"/>
                  <a:ext cx="12" cy="22"/>
                </a:xfrm>
                <a:custGeom>
                  <a:avLst/>
                  <a:gdLst>
                    <a:gd name="T0" fmla="*/ 1 w 24"/>
                    <a:gd name="T1" fmla="*/ 0 h 67"/>
                    <a:gd name="T2" fmla="*/ 0 w 24"/>
                    <a:gd name="T3" fmla="*/ 0 h 67"/>
                    <a:gd name="T4" fmla="*/ 1 w 24"/>
                    <a:gd name="T5" fmla="*/ 0 h 67"/>
                    <a:gd name="T6" fmla="*/ 1 w 24"/>
                    <a:gd name="T7" fmla="*/ 0 h 67"/>
                    <a:gd name="T8" fmla="*/ 1 w 24"/>
                    <a:gd name="T9" fmla="*/ 0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35" name="Freeform 1304"/>
                <p:cNvSpPr>
                  <a:spLocks/>
                </p:cNvSpPr>
                <p:nvPr/>
              </p:nvSpPr>
              <p:spPr bwMode="auto">
                <a:xfrm>
                  <a:off x="719" y="3551"/>
                  <a:ext cx="36" cy="10"/>
                </a:xfrm>
                <a:custGeom>
                  <a:avLst/>
                  <a:gdLst>
                    <a:gd name="T0" fmla="*/ 0 w 74"/>
                    <a:gd name="T1" fmla="*/ 0 h 29"/>
                    <a:gd name="T2" fmla="*/ 1 w 74"/>
                    <a:gd name="T3" fmla="*/ 0 h 29"/>
                    <a:gd name="T4" fmla="*/ 1 w 74"/>
                    <a:gd name="T5" fmla="*/ 0 h 29"/>
                    <a:gd name="T6" fmla="*/ 1 w 74"/>
                    <a:gd name="T7" fmla="*/ 0 h 29"/>
                    <a:gd name="T8" fmla="*/ 2 w 74"/>
                    <a:gd name="T9" fmla="*/ 0 h 29"/>
                    <a:gd name="T10" fmla="*/ 0 w 74"/>
                    <a:gd name="T11" fmla="*/ 0 h 29"/>
                    <a:gd name="T12" fmla="*/ 0 w 74"/>
                    <a:gd name="T13" fmla="*/ 0 h 29"/>
                    <a:gd name="T14" fmla="*/ 0 w 74"/>
                    <a:gd name="T15" fmla="*/ 0 h 29"/>
                    <a:gd name="T16" fmla="*/ 0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36" name="Freeform 1305"/>
                <p:cNvSpPr>
                  <a:spLocks/>
                </p:cNvSpPr>
                <p:nvPr/>
              </p:nvSpPr>
              <p:spPr bwMode="auto">
                <a:xfrm>
                  <a:off x="722" y="3562"/>
                  <a:ext cx="41" cy="11"/>
                </a:xfrm>
                <a:custGeom>
                  <a:avLst/>
                  <a:gdLst>
                    <a:gd name="T0" fmla="*/ 0 w 81"/>
                    <a:gd name="T1" fmla="*/ 0 h 35"/>
                    <a:gd name="T2" fmla="*/ 1 w 81"/>
                    <a:gd name="T3" fmla="*/ 0 h 35"/>
                    <a:gd name="T4" fmla="*/ 1 w 81"/>
                    <a:gd name="T5" fmla="*/ 0 h 35"/>
                    <a:gd name="T6" fmla="*/ 1 w 81"/>
                    <a:gd name="T7" fmla="*/ 0 h 35"/>
                    <a:gd name="T8" fmla="*/ 3 w 81"/>
                    <a:gd name="T9" fmla="*/ 0 h 35"/>
                    <a:gd name="T10" fmla="*/ 3 w 81"/>
                    <a:gd name="T11" fmla="*/ 0 h 35"/>
                    <a:gd name="T12" fmla="*/ 0 w 81"/>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999" name="Group 1306"/>
              <p:cNvGrpSpPr>
                <a:grpSpLocks/>
              </p:cNvGrpSpPr>
              <p:nvPr/>
            </p:nvGrpSpPr>
            <p:grpSpPr bwMode="auto">
              <a:xfrm>
                <a:off x="728" y="3564"/>
                <a:ext cx="48" cy="23"/>
                <a:chOff x="728" y="3564"/>
                <a:chExt cx="48" cy="23"/>
              </a:xfrm>
            </p:grpSpPr>
            <p:sp>
              <p:nvSpPr>
                <p:cNvPr id="412031" name="Freeform 1307"/>
                <p:cNvSpPr>
                  <a:spLocks/>
                </p:cNvSpPr>
                <p:nvPr/>
              </p:nvSpPr>
              <p:spPr bwMode="auto">
                <a:xfrm>
                  <a:off x="728" y="3564"/>
                  <a:ext cx="11" cy="23"/>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32" name="Freeform 1308"/>
                <p:cNvSpPr>
                  <a:spLocks/>
                </p:cNvSpPr>
                <p:nvPr/>
              </p:nvSpPr>
              <p:spPr bwMode="auto">
                <a:xfrm>
                  <a:off x="732" y="3565"/>
                  <a:ext cx="37" cy="10"/>
                </a:xfrm>
                <a:custGeom>
                  <a:avLst/>
                  <a:gdLst>
                    <a:gd name="T0" fmla="*/ 1 w 72"/>
                    <a:gd name="T1" fmla="*/ 0 h 30"/>
                    <a:gd name="T2" fmla="*/ 2 w 72"/>
                    <a:gd name="T3" fmla="*/ 0 h 30"/>
                    <a:gd name="T4" fmla="*/ 2 w 72"/>
                    <a:gd name="T5" fmla="*/ 0 h 30"/>
                    <a:gd name="T6" fmla="*/ 2 w 72"/>
                    <a:gd name="T7" fmla="*/ 0 h 30"/>
                    <a:gd name="T8" fmla="*/ 3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33" name="Freeform 1309"/>
                <p:cNvSpPr>
                  <a:spLocks/>
                </p:cNvSpPr>
                <p:nvPr/>
              </p:nvSpPr>
              <p:spPr bwMode="auto">
                <a:xfrm>
                  <a:off x="735" y="3575"/>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000" name="Group 1310"/>
              <p:cNvGrpSpPr>
                <a:grpSpLocks/>
              </p:cNvGrpSpPr>
              <p:nvPr/>
            </p:nvGrpSpPr>
            <p:grpSpPr bwMode="auto">
              <a:xfrm>
                <a:off x="742" y="3582"/>
                <a:ext cx="49" cy="23"/>
                <a:chOff x="742" y="3582"/>
                <a:chExt cx="49" cy="23"/>
              </a:xfrm>
            </p:grpSpPr>
            <p:sp>
              <p:nvSpPr>
                <p:cNvPr id="412028" name="Freeform 1311"/>
                <p:cNvSpPr>
                  <a:spLocks/>
                </p:cNvSpPr>
                <p:nvPr/>
              </p:nvSpPr>
              <p:spPr bwMode="auto">
                <a:xfrm>
                  <a:off x="742" y="3582"/>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29" name="Freeform 1312"/>
                <p:cNvSpPr>
                  <a:spLocks/>
                </p:cNvSpPr>
                <p:nvPr/>
              </p:nvSpPr>
              <p:spPr bwMode="auto">
                <a:xfrm>
                  <a:off x="747" y="3582"/>
                  <a:ext cx="36" cy="10"/>
                </a:xfrm>
                <a:custGeom>
                  <a:avLst/>
                  <a:gdLst>
                    <a:gd name="T0" fmla="*/ 1 w 72"/>
                    <a:gd name="T1" fmla="*/ 0 h 30"/>
                    <a:gd name="T2" fmla="*/ 2 w 72"/>
                    <a:gd name="T3" fmla="*/ 0 h 30"/>
                    <a:gd name="T4" fmla="*/ 2 w 72"/>
                    <a:gd name="T5" fmla="*/ 0 h 30"/>
                    <a:gd name="T6" fmla="*/ 2 w 72"/>
                    <a:gd name="T7" fmla="*/ 0 h 30"/>
                    <a:gd name="T8" fmla="*/ 3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30" name="Freeform 1313"/>
                <p:cNvSpPr>
                  <a:spLocks/>
                </p:cNvSpPr>
                <p:nvPr/>
              </p:nvSpPr>
              <p:spPr bwMode="auto">
                <a:xfrm>
                  <a:off x="750" y="3593"/>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001" name="Group 1314"/>
              <p:cNvGrpSpPr>
                <a:grpSpLocks/>
              </p:cNvGrpSpPr>
              <p:nvPr/>
            </p:nvGrpSpPr>
            <p:grpSpPr bwMode="auto">
              <a:xfrm>
                <a:off x="752" y="3597"/>
                <a:ext cx="133" cy="106"/>
                <a:chOff x="752" y="3597"/>
                <a:chExt cx="133" cy="106"/>
              </a:xfrm>
            </p:grpSpPr>
            <p:sp>
              <p:nvSpPr>
                <p:cNvPr id="412025" name="Freeform 1315"/>
                <p:cNvSpPr>
                  <a:spLocks/>
                </p:cNvSpPr>
                <p:nvPr/>
              </p:nvSpPr>
              <p:spPr bwMode="auto">
                <a:xfrm>
                  <a:off x="752" y="3598"/>
                  <a:ext cx="91" cy="105"/>
                </a:xfrm>
                <a:custGeom>
                  <a:avLst/>
                  <a:gdLst>
                    <a:gd name="T0" fmla="*/ 6 w 182"/>
                    <a:gd name="T1" fmla="*/ 1 h 314"/>
                    <a:gd name="T2" fmla="*/ 0 w 182"/>
                    <a:gd name="T3" fmla="*/ 0 h 314"/>
                    <a:gd name="T4" fmla="*/ 1 w 182"/>
                    <a:gd name="T5" fmla="*/ 0 h 314"/>
                    <a:gd name="T6" fmla="*/ 6 w 182"/>
                    <a:gd name="T7" fmla="*/ 1 h 314"/>
                    <a:gd name="T8" fmla="*/ 6 w 182"/>
                    <a:gd name="T9" fmla="*/ 1 h 3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26" name="Freeform 1316"/>
                <p:cNvSpPr>
                  <a:spLocks/>
                </p:cNvSpPr>
                <p:nvPr/>
              </p:nvSpPr>
              <p:spPr bwMode="auto">
                <a:xfrm>
                  <a:off x="759" y="3597"/>
                  <a:ext cx="118" cy="94"/>
                </a:xfrm>
                <a:custGeom>
                  <a:avLst/>
                  <a:gdLst>
                    <a:gd name="T0" fmla="*/ 1 w 235"/>
                    <a:gd name="T1" fmla="*/ 0 h 281"/>
                    <a:gd name="T2" fmla="*/ 2 w 235"/>
                    <a:gd name="T3" fmla="*/ 0 h 281"/>
                    <a:gd name="T4" fmla="*/ 2 w 235"/>
                    <a:gd name="T5" fmla="*/ 0 h 281"/>
                    <a:gd name="T6" fmla="*/ 3 w 235"/>
                    <a:gd name="T7" fmla="*/ 0 h 281"/>
                    <a:gd name="T8" fmla="*/ 8 w 235"/>
                    <a:gd name="T9" fmla="*/ 1 h 281"/>
                    <a:gd name="T10" fmla="*/ 6 w 235"/>
                    <a:gd name="T11" fmla="*/ 1 h 281"/>
                    <a:gd name="T12" fmla="*/ 1 w 235"/>
                    <a:gd name="T13" fmla="*/ 0 h 281"/>
                    <a:gd name="T14" fmla="*/ 0 w 235"/>
                    <a:gd name="T15" fmla="*/ 0 h 281"/>
                    <a:gd name="T16" fmla="*/ 1 w 235"/>
                    <a:gd name="T17" fmla="*/ 0 h 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27" name="Freeform 1317"/>
                <p:cNvSpPr>
                  <a:spLocks/>
                </p:cNvSpPr>
                <p:nvPr/>
              </p:nvSpPr>
              <p:spPr bwMode="auto">
                <a:xfrm>
                  <a:off x="838" y="3691"/>
                  <a:ext cx="47" cy="12"/>
                </a:xfrm>
                <a:custGeom>
                  <a:avLst/>
                  <a:gdLst>
                    <a:gd name="T0" fmla="*/ 0 w 95"/>
                    <a:gd name="T1" fmla="*/ 0 h 36"/>
                    <a:gd name="T2" fmla="*/ 0 w 95"/>
                    <a:gd name="T3" fmla="*/ 0 h 36"/>
                    <a:gd name="T4" fmla="*/ 0 w 95"/>
                    <a:gd name="T5" fmla="*/ 0 h 36"/>
                    <a:gd name="T6" fmla="*/ 0 w 95"/>
                    <a:gd name="T7" fmla="*/ 0 h 36"/>
                    <a:gd name="T8" fmla="*/ 2 w 95"/>
                    <a:gd name="T9" fmla="*/ 0 h 36"/>
                    <a:gd name="T10" fmla="*/ 2 w 95"/>
                    <a:gd name="T11" fmla="*/ 0 h 36"/>
                    <a:gd name="T12" fmla="*/ 0 w 95"/>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002" name="Group 1318"/>
              <p:cNvGrpSpPr>
                <a:grpSpLocks/>
              </p:cNvGrpSpPr>
              <p:nvPr/>
            </p:nvGrpSpPr>
            <p:grpSpPr bwMode="auto">
              <a:xfrm>
                <a:off x="844" y="3694"/>
                <a:ext cx="48" cy="23"/>
                <a:chOff x="844" y="3694"/>
                <a:chExt cx="48" cy="23"/>
              </a:xfrm>
            </p:grpSpPr>
            <p:sp>
              <p:nvSpPr>
                <p:cNvPr id="412022" name="Freeform 1319"/>
                <p:cNvSpPr>
                  <a:spLocks/>
                </p:cNvSpPr>
                <p:nvPr/>
              </p:nvSpPr>
              <p:spPr bwMode="auto">
                <a:xfrm>
                  <a:off x="844" y="3694"/>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23" name="Freeform 1320"/>
                <p:cNvSpPr>
                  <a:spLocks/>
                </p:cNvSpPr>
                <p:nvPr/>
              </p:nvSpPr>
              <p:spPr bwMode="auto">
                <a:xfrm>
                  <a:off x="848" y="3695"/>
                  <a:ext cx="37" cy="10"/>
                </a:xfrm>
                <a:custGeom>
                  <a:avLst/>
                  <a:gdLst>
                    <a:gd name="T0" fmla="*/ 1 w 74"/>
                    <a:gd name="T1" fmla="*/ 0 h 30"/>
                    <a:gd name="T2" fmla="*/ 2 w 74"/>
                    <a:gd name="T3" fmla="*/ 0 h 30"/>
                    <a:gd name="T4" fmla="*/ 2 w 74"/>
                    <a:gd name="T5" fmla="*/ 0 h 30"/>
                    <a:gd name="T6" fmla="*/ 2 w 74"/>
                    <a:gd name="T7" fmla="*/ 0 h 30"/>
                    <a:gd name="T8" fmla="*/ 3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24" name="Freeform 1321"/>
                <p:cNvSpPr>
                  <a:spLocks/>
                </p:cNvSpPr>
                <p:nvPr/>
              </p:nvSpPr>
              <p:spPr bwMode="auto">
                <a:xfrm>
                  <a:off x="851" y="3706"/>
                  <a:ext cx="41" cy="11"/>
                </a:xfrm>
                <a:custGeom>
                  <a:avLst/>
                  <a:gdLst>
                    <a:gd name="T0" fmla="*/ 0 w 81"/>
                    <a:gd name="T1" fmla="*/ 0 h 34"/>
                    <a:gd name="T2" fmla="*/ 1 w 81"/>
                    <a:gd name="T3" fmla="*/ 0 h 34"/>
                    <a:gd name="T4" fmla="*/ 1 w 81"/>
                    <a:gd name="T5" fmla="*/ 0 h 34"/>
                    <a:gd name="T6" fmla="*/ 1 w 81"/>
                    <a:gd name="T7" fmla="*/ 0 h 34"/>
                    <a:gd name="T8" fmla="*/ 3 w 81"/>
                    <a:gd name="T9" fmla="*/ 0 h 34"/>
                    <a:gd name="T10" fmla="*/ 3 w 81"/>
                    <a:gd name="T11" fmla="*/ 0 h 34"/>
                    <a:gd name="T12" fmla="*/ 0 w 81"/>
                    <a:gd name="T13" fmla="*/ 0 h 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003" name="Group 1322"/>
              <p:cNvGrpSpPr>
                <a:grpSpLocks/>
              </p:cNvGrpSpPr>
              <p:nvPr/>
            </p:nvGrpSpPr>
            <p:grpSpPr bwMode="auto">
              <a:xfrm>
                <a:off x="857" y="3710"/>
                <a:ext cx="49" cy="22"/>
                <a:chOff x="857" y="3710"/>
                <a:chExt cx="49" cy="22"/>
              </a:xfrm>
            </p:grpSpPr>
            <p:sp>
              <p:nvSpPr>
                <p:cNvPr id="412019" name="Freeform 1323"/>
                <p:cNvSpPr>
                  <a:spLocks/>
                </p:cNvSpPr>
                <p:nvPr/>
              </p:nvSpPr>
              <p:spPr bwMode="auto">
                <a:xfrm>
                  <a:off x="857" y="3710"/>
                  <a:ext cx="11" cy="22"/>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20" name="Freeform 1324"/>
                <p:cNvSpPr>
                  <a:spLocks/>
                </p:cNvSpPr>
                <p:nvPr/>
              </p:nvSpPr>
              <p:spPr bwMode="auto">
                <a:xfrm>
                  <a:off x="862" y="3710"/>
                  <a:ext cx="36" cy="10"/>
                </a:xfrm>
                <a:custGeom>
                  <a:avLst/>
                  <a:gdLst>
                    <a:gd name="T0" fmla="*/ 1 w 72"/>
                    <a:gd name="T1" fmla="*/ 0 h 29"/>
                    <a:gd name="T2" fmla="*/ 2 w 72"/>
                    <a:gd name="T3" fmla="*/ 0 h 29"/>
                    <a:gd name="T4" fmla="*/ 2 w 72"/>
                    <a:gd name="T5" fmla="*/ 0 h 29"/>
                    <a:gd name="T6" fmla="*/ 2 w 72"/>
                    <a:gd name="T7" fmla="*/ 0 h 29"/>
                    <a:gd name="T8" fmla="*/ 3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21" name="Freeform 1325"/>
                <p:cNvSpPr>
                  <a:spLocks/>
                </p:cNvSpPr>
                <p:nvPr/>
              </p:nvSpPr>
              <p:spPr bwMode="auto">
                <a:xfrm>
                  <a:off x="865" y="3720"/>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004" name="Group 1326"/>
              <p:cNvGrpSpPr>
                <a:grpSpLocks/>
              </p:cNvGrpSpPr>
              <p:nvPr/>
            </p:nvGrpSpPr>
            <p:grpSpPr bwMode="auto">
              <a:xfrm>
                <a:off x="1086" y="3766"/>
                <a:ext cx="49" cy="23"/>
                <a:chOff x="1086" y="3766"/>
                <a:chExt cx="49" cy="23"/>
              </a:xfrm>
            </p:grpSpPr>
            <p:sp>
              <p:nvSpPr>
                <p:cNvPr id="412016" name="Freeform 1327"/>
                <p:cNvSpPr>
                  <a:spLocks/>
                </p:cNvSpPr>
                <p:nvPr/>
              </p:nvSpPr>
              <p:spPr bwMode="auto">
                <a:xfrm>
                  <a:off x="1086" y="3766"/>
                  <a:ext cx="11" cy="23"/>
                </a:xfrm>
                <a:custGeom>
                  <a:avLst/>
                  <a:gdLst>
                    <a:gd name="T0" fmla="*/ 1 w 22"/>
                    <a:gd name="T1" fmla="*/ 0 h 69"/>
                    <a:gd name="T2" fmla="*/ 0 w 22"/>
                    <a:gd name="T3" fmla="*/ 0 h 69"/>
                    <a:gd name="T4" fmla="*/ 1 w 22"/>
                    <a:gd name="T5" fmla="*/ 0 h 69"/>
                    <a:gd name="T6" fmla="*/ 1 w 22"/>
                    <a:gd name="T7" fmla="*/ 0 h 69"/>
                    <a:gd name="T8" fmla="*/ 1 w 22"/>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17" name="Freeform 1328"/>
                <p:cNvSpPr>
                  <a:spLocks/>
                </p:cNvSpPr>
                <p:nvPr/>
              </p:nvSpPr>
              <p:spPr bwMode="auto">
                <a:xfrm>
                  <a:off x="1090" y="3767"/>
                  <a:ext cx="37" cy="10"/>
                </a:xfrm>
                <a:custGeom>
                  <a:avLst/>
                  <a:gdLst>
                    <a:gd name="T0" fmla="*/ 1 w 74"/>
                    <a:gd name="T1" fmla="*/ 0 h 31"/>
                    <a:gd name="T2" fmla="*/ 2 w 74"/>
                    <a:gd name="T3" fmla="*/ 0 h 31"/>
                    <a:gd name="T4" fmla="*/ 2 w 74"/>
                    <a:gd name="T5" fmla="*/ 0 h 31"/>
                    <a:gd name="T6" fmla="*/ 2 w 74"/>
                    <a:gd name="T7" fmla="*/ 0 h 31"/>
                    <a:gd name="T8" fmla="*/ 3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18" name="Freeform 1329"/>
                <p:cNvSpPr>
                  <a:spLocks/>
                </p:cNvSpPr>
                <p:nvPr/>
              </p:nvSpPr>
              <p:spPr bwMode="auto">
                <a:xfrm>
                  <a:off x="1093" y="3777"/>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005" name="Group 1330"/>
              <p:cNvGrpSpPr>
                <a:grpSpLocks/>
              </p:cNvGrpSpPr>
              <p:nvPr/>
            </p:nvGrpSpPr>
            <p:grpSpPr bwMode="auto">
              <a:xfrm>
                <a:off x="934" y="3740"/>
                <a:ext cx="48" cy="23"/>
                <a:chOff x="934" y="3740"/>
                <a:chExt cx="48" cy="23"/>
              </a:xfrm>
            </p:grpSpPr>
            <p:sp>
              <p:nvSpPr>
                <p:cNvPr id="412013" name="Freeform 1331"/>
                <p:cNvSpPr>
                  <a:spLocks/>
                </p:cNvSpPr>
                <p:nvPr/>
              </p:nvSpPr>
              <p:spPr bwMode="auto">
                <a:xfrm>
                  <a:off x="934" y="3740"/>
                  <a:ext cx="11" cy="23"/>
                </a:xfrm>
                <a:custGeom>
                  <a:avLst/>
                  <a:gdLst>
                    <a:gd name="T0" fmla="*/ 0 w 24"/>
                    <a:gd name="T1" fmla="*/ 0 h 70"/>
                    <a:gd name="T2" fmla="*/ 0 w 24"/>
                    <a:gd name="T3" fmla="*/ 0 h 70"/>
                    <a:gd name="T4" fmla="*/ 0 w 24"/>
                    <a:gd name="T5" fmla="*/ 0 h 70"/>
                    <a:gd name="T6" fmla="*/ 0 w 24"/>
                    <a:gd name="T7" fmla="*/ 0 h 70"/>
                    <a:gd name="T8" fmla="*/ 0 w 24"/>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14" name="Freeform 1332"/>
                <p:cNvSpPr>
                  <a:spLocks/>
                </p:cNvSpPr>
                <p:nvPr/>
              </p:nvSpPr>
              <p:spPr bwMode="auto">
                <a:xfrm>
                  <a:off x="938" y="3741"/>
                  <a:ext cx="37" cy="10"/>
                </a:xfrm>
                <a:custGeom>
                  <a:avLst/>
                  <a:gdLst>
                    <a:gd name="T0" fmla="*/ 1 w 74"/>
                    <a:gd name="T1" fmla="*/ 0 h 30"/>
                    <a:gd name="T2" fmla="*/ 2 w 74"/>
                    <a:gd name="T3" fmla="*/ 0 h 30"/>
                    <a:gd name="T4" fmla="*/ 2 w 74"/>
                    <a:gd name="T5" fmla="*/ 0 h 30"/>
                    <a:gd name="T6" fmla="*/ 2 w 74"/>
                    <a:gd name="T7" fmla="*/ 0 h 30"/>
                    <a:gd name="T8" fmla="*/ 3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15" name="Freeform 1333"/>
                <p:cNvSpPr>
                  <a:spLocks/>
                </p:cNvSpPr>
                <p:nvPr/>
              </p:nvSpPr>
              <p:spPr bwMode="auto">
                <a:xfrm>
                  <a:off x="941" y="3751"/>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2006" name="Group 1334"/>
              <p:cNvGrpSpPr>
                <a:grpSpLocks/>
              </p:cNvGrpSpPr>
              <p:nvPr/>
            </p:nvGrpSpPr>
            <p:grpSpPr bwMode="auto">
              <a:xfrm>
                <a:off x="943" y="3754"/>
                <a:ext cx="49" cy="23"/>
                <a:chOff x="943" y="3754"/>
                <a:chExt cx="49" cy="23"/>
              </a:xfrm>
            </p:grpSpPr>
            <p:sp>
              <p:nvSpPr>
                <p:cNvPr id="412010" name="Freeform 1335"/>
                <p:cNvSpPr>
                  <a:spLocks/>
                </p:cNvSpPr>
                <p:nvPr/>
              </p:nvSpPr>
              <p:spPr bwMode="auto">
                <a:xfrm>
                  <a:off x="943" y="3754"/>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11" name="Freeform 1336"/>
                <p:cNvSpPr>
                  <a:spLocks/>
                </p:cNvSpPr>
                <p:nvPr/>
              </p:nvSpPr>
              <p:spPr bwMode="auto">
                <a:xfrm>
                  <a:off x="948" y="3755"/>
                  <a:ext cx="37" cy="10"/>
                </a:xfrm>
                <a:custGeom>
                  <a:avLst/>
                  <a:gdLst>
                    <a:gd name="T0" fmla="*/ 1 w 74"/>
                    <a:gd name="T1" fmla="*/ 0 h 30"/>
                    <a:gd name="T2" fmla="*/ 2 w 74"/>
                    <a:gd name="T3" fmla="*/ 0 h 30"/>
                    <a:gd name="T4" fmla="*/ 2 w 74"/>
                    <a:gd name="T5" fmla="*/ 0 h 30"/>
                    <a:gd name="T6" fmla="*/ 2 w 74"/>
                    <a:gd name="T7" fmla="*/ 0 h 30"/>
                    <a:gd name="T8" fmla="*/ 3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12" name="Freeform 1337"/>
                <p:cNvSpPr>
                  <a:spLocks/>
                </p:cNvSpPr>
                <p:nvPr/>
              </p:nvSpPr>
              <p:spPr bwMode="auto">
                <a:xfrm>
                  <a:off x="951" y="3765"/>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sp>
            <p:nvSpPr>
              <p:cNvPr id="412007" name="Freeform 1338"/>
              <p:cNvSpPr>
                <a:spLocks/>
              </p:cNvSpPr>
              <p:nvPr/>
            </p:nvSpPr>
            <p:spPr bwMode="auto">
              <a:xfrm>
                <a:off x="987" y="3753"/>
                <a:ext cx="25" cy="43"/>
              </a:xfrm>
              <a:custGeom>
                <a:avLst/>
                <a:gdLst>
                  <a:gd name="T0" fmla="*/ 1 w 51"/>
                  <a:gd name="T1" fmla="*/ 1 h 128"/>
                  <a:gd name="T2" fmla="*/ 0 w 51"/>
                  <a:gd name="T3" fmla="*/ 0 h 128"/>
                  <a:gd name="T4" fmla="*/ 0 w 51"/>
                  <a:gd name="T5" fmla="*/ 0 h 128"/>
                  <a:gd name="T6" fmla="*/ 0 w 51"/>
                  <a:gd name="T7" fmla="*/ 0 h 128"/>
                  <a:gd name="T8" fmla="*/ 0 w 51"/>
                  <a:gd name="T9" fmla="*/ 0 h 128"/>
                  <a:gd name="T10" fmla="*/ 1 w 51"/>
                  <a:gd name="T11" fmla="*/ 0 h 128"/>
                  <a:gd name="T12" fmla="*/ 1 w 51"/>
                  <a:gd name="T13" fmla="*/ 1 h 1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08" name="Freeform 1339"/>
              <p:cNvSpPr>
                <a:spLocks/>
              </p:cNvSpPr>
              <p:nvPr/>
            </p:nvSpPr>
            <p:spPr bwMode="auto">
              <a:xfrm>
                <a:off x="992" y="3753"/>
                <a:ext cx="91" cy="29"/>
              </a:xfrm>
              <a:custGeom>
                <a:avLst/>
                <a:gdLst>
                  <a:gd name="T0" fmla="*/ 0 w 183"/>
                  <a:gd name="T1" fmla="*/ 0 h 85"/>
                  <a:gd name="T2" fmla="*/ 2 w 183"/>
                  <a:gd name="T3" fmla="*/ 0 h 85"/>
                  <a:gd name="T4" fmla="*/ 2 w 183"/>
                  <a:gd name="T5" fmla="*/ 0 h 85"/>
                  <a:gd name="T6" fmla="*/ 2 w 183"/>
                  <a:gd name="T7" fmla="*/ 0 h 85"/>
                  <a:gd name="T8" fmla="*/ 2 w 183"/>
                  <a:gd name="T9" fmla="*/ 0 h 85"/>
                  <a:gd name="T10" fmla="*/ 4 w 183"/>
                  <a:gd name="T11" fmla="*/ 0 h 85"/>
                  <a:gd name="T12" fmla="*/ 5 w 183"/>
                  <a:gd name="T13" fmla="*/ 0 h 85"/>
                  <a:gd name="T14" fmla="*/ 5 w 183"/>
                  <a:gd name="T15" fmla="*/ 0 h 85"/>
                  <a:gd name="T16" fmla="*/ 5 w 183"/>
                  <a:gd name="T17" fmla="*/ 0 h 85"/>
                  <a:gd name="T18" fmla="*/ 2 w 183"/>
                  <a:gd name="T19" fmla="*/ 0 h 85"/>
                  <a:gd name="T20" fmla="*/ 1 w 183"/>
                  <a:gd name="T21" fmla="*/ 0 h 85"/>
                  <a:gd name="T22" fmla="*/ 0 w 183"/>
                  <a:gd name="T23" fmla="*/ 0 h 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2009" name="Freeform 1340"/>
              <p:cNvSpPr>
                <a:spLocks/>
              </p:cNvSpPr>
              <p:nvPr/>
            </p:nvSpPr>
            <p:spPr bwMode="auto">
              <a:xfrm>
                <a:off x="1008" y="3782"/>
                <a:ext cx="81" cy="12"/>
              </a:xfrm>
              <a:custGeom>
                <a:avLst/>
                <a:gdLst>
                  <a:gd name="T0" fmla="*/ 0 w 160"/>
                  <a:gd name="T1" fmla="*/ 0 h 36"/>
                  <a:gd name="T2" fmla="*/ 1 w 160"/>
                  <a:gd name="T3" fmla="*/ 0 h 36"/>
                  <a:gd name="T4" fmla="*/ 1 w 160"/>
                  <a:gd name="T5" fmla="*/ 0 h 36"/>
                  <a:gd name="T6" fmla="*/ 1 w 160"/>
                  <a:gd name="T7" fmla="*/ 0 h 36"/>
                  <a:gd name="T8" fmla="*/ 5 w 160"/>
                  <a:gd name="T9" fmla="*/ 0 h 36"/>
                  <a:gd name="T10" fmla="*/ 6 w 160"/>
                  <a:gd name="T11" fmla="*/ 0 h 36"/>
                  <a:gd name="T12" fmla="*/ 0 w 160"/>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904" name="Group 1341"/>
            <p:cNvGrpSpPr>
              <a:grpSpLocks/>
            </p:cNvGrpSpPr>
            <p:nvPr/>
          </p:nvGrpSpPr>
          <p:grpSpPr bwMode="auto">
            <a:xfrm>
              <a:off x="920" y="3821"/>
              <a:ext cx="413" cy="50"/>
              <a:chOff x="920" y="3821"/>
              <a:chExt cx="413" cy="50"/>
            </a:xfrm>
          </p:grpSpPr>
          <p:sp>
            <p:nvSpPr>
              <p:cNvPr id="411925" name="Freeform 1342"/>
              <p:cNvSpPr>
                <a:spLocks/>
              </p:cNvSpPr>
              <p:nvPr/>
            </p:nvSpPr>
            <p:spPr bwMode="auto">
              <a:xfrm>
                <a:off x="920" y="3821"/>
                <a:ext cx="413" cy="50"/>
              </a:xfrm>
              <a:custGeom>
                <a:avLst/>
                <a:gdLst>
                  <a:gd name="T0" fmla="*/ 2 w 825"/>
                  <a:gd name="T1" fmla="*/ 0 h 151"/>
                  <a:gd name="T2" fmla="*/ 1 w 825"/>
                  <a:gd name="T3" fmla="*/ 0 h 151"/>
                  <a:gd name="T4" fmla="*/ 1 w 825"/>
                  <a:gd name="T5" fmla="*/ 0 h 151"/>
                  <a:gd name="T6" fmla="*/ 0 w 825"/>
                  <a:gd name="T7" fmla="*/ 0 h 151"/>
                  <a:gd name="T8" fmla="*/ 1 w 825"/>
                  <a:gd name="T9" fmla="*/ 1 h 151"/>
                  <a:gd name="T10" fmla="*/ 1 w 825"/>
                  <a:gd name="T11" fmla="*/ 1 h 151"/>
                  <a:gd name="T12" fmla="*/ 1 w 825"/>
                  <a:gd name="T13" fmla="*/ 1 h 151"/>
                  <a:gd name="T14" fmla="*/ 25 w 825"/>
                  <a:gd name="T15" fmla="*/ 1 h 151"/>
                  <a:gd name="T16" fmla="*/ 26 w 825"/>
                  <a:gd name="T17" fmla="*/ 1 h 151"/>
                  <a:gd name="T18" fmla="*/ 26 w 825"/>
                  <a:gd name="T19" fmla="*/ 0 h 151"/>
                  <a:gd name="T20" fmla="*/ 26 w 825"/>
                  <a:gd name="T21" fmla="*/ 0 h 151"/>
                  <a:gd name="T22" fmla="*/ 26 w 825"/>
                  <a:gd name="T23" fmla="*/ 0 h 151"/>
                  <a:gd name="T24" fmla="*/ 26 w 825"/>
                  <a:gd name="T25" fmla="*/ 0 h 151"/>
                  <a:gd name="T26" fmla="*/ 25 w 825"/>
                  <a:gd name="T27" fmla="*/ 0 h 151"/>
                  <a:gd name="T28" fmla="*/ 2 w 825"/>
                  <a:gd name="T29" fmla="*/ 0 h 1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1926" name="Freeform 1343"/>
              <p:cNvSpPr>
                <a:spLocks/>
              </p:cNvSpPr>
              <p:nvPr/>
            </p:nvSpPr>
            <p:spPr bwMode="auto">
              <a:xfrm>
                <a:off x="972" y="3833"/>
                <a:ext cx="330" cy="27"/>
              </a:xfrm>
              <a:custGeom>
                <a:avLst/>
                <a:gdLst>
                  <a:gd name="T0" fmla="*/ 1 w 658"/>
                  <a:gd name="T1" fmla="*/ 0 h 79"/>
                  <a:gd name="T2" fmla="*/ 0 w 658"/>
                  <a:gd name="T3" fmla="*/ 0 h 79"/>
                  <a:gd name="T4" fmla="*/ 5 w 658"/>
                  <a:gd name="T5" fmla="*/ 0 h 79"/>
                  <a:gd name="T6" fmla="*/ 5 w 658"/>
                  <a:gd name="T7" fmla="*/ 0 h 79"/>
                  <a:gd name="T8" fmla="*/ 16 w 658"/>
                  <a:gd name="T9" fmla="*/ 0 h 79"/>
                  <a:gd name="T10" fmla="*/ 16 w 658"/>
                  <a:gd name="T11" fmla="*/ 0 h 79"/>
                  <a:gd name="T12" fmla="*/ 21 w 658"/>
                  <a:gd name="T13" fmla="*/ 0 h 79"/>
                  <a:gd name="T14" fmla="*/ 21 w 658"/>
                  <a:gd name="T15" fmla="*/ 0 h 79"/>
                  <a:gd name="T16" fmla="*/ 16 w 658"/>
                  <a:gd name="T17" fmla="*/ 0 h 79"/>
                  <a:gd name="T18" fmla="*/ 16 w 658"/>
                  <a:gd name="T19" fmla="*/ 0 h 79"/>
                  <a:gd name="T20" fmla="*/ 5 w 658"/>
                  <a:gd name="T21" fmla="*/ 0 h 79"/>
                  <a:gd name="T22" fmla="*/ 5 w 658"/>
                  <a:gd name="T23" fmla="*/ 0 h 79"/>
                  <a:gd name="T24" fmla="*/ 1 w 658"/>
                  <a:gd name="T25" fmla="*/ 0 h 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927" name="Rectangle 1344"/>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b="1">
                  <a:solidFill>
                    <a:srgbClr val="000099"/>
                  </a:solidFill>
                  <a:latin typeface="+mn-lt"/>
                  <a:ea typeface="+mn-ea"/>
                </a:endParaRPr>
              </a:p>
            </p:txBody>
          </p:sp>
          <p:sp>
            <p:nvSpPr>
              <p:cNvPr id="411928" name="Rectangle 1345"/>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pPr algn="ctr"/>
                <a:endParaRPr lang="zh-CN" altLang="en-US" b="1">
                  <a:solidFill>
                    <a:srgbClr val="000099"/>
                  </a:solidFill>
                  <a:latin typeface="+mn-lt"/>
                  <a:ea typeface="+mn-ea"/>
                </a:endParaRPr>
              </a:p>
            </p:txBody>
          </p:sp>
        </p:grpSp>
        <p:grpSp>
          <p:nvGrpSpPr>
            <p:cNvPr id="411905" name="Group 1346"/>
            <p:cNvGrpSpPr>
              <a:grpSpLocks/>
            </p:cNvGrpSpPr>
            <p:nvPr/>
          </p:nvGrpSpPr>
          <p:grpSpPr bwMode="auto">
            <a:xfrm>
              <a:off x="1227" y="3477"/>
              <a:ext cx="508" cy="321"/>
              <a:chOff x="1227" y="3477"/>
              <a:chExt cx="508" cy="321"/>
            </a:xfrm>
          </p:grpSpPr>
          <p:sp>
            <p:nvSpPr>
              <p:cNvPr id="411906" name="Freeform 1347"/>
              <p:cNvSpPr>
                <a:spLocks/>
              </p:cNvSpPr>
              <p:nvPr/>
            </p:nvSpPr>
            <p:spPr bwMode="auto">
              <a:xfrm>
                <a:off x="1640" y="3731"/>
                <a:ext cx="95" cy="66"/>
              </a:xfrm>
              <a:custGeom>
                <a:avLst/>
                <a:gdLst>
                  <a:gd name="T0" fmla="*/ 3 w 191"/>
                  <a:gd name="T1" fmla="*/ 0 h 200"/>
                  <a:gd name="T2" fmla="*/ 2 w 191"/>
                  <a:gd name="T3" fmla="*/ 0 h 200"/>
                  <a:gd name="T4" fmla="*/ 1 w 191"/>
                  <a:gd name="T5" fmla="*/ 0 h 200"/>
                  <a:gd name="T6" fmla="*/ 1 w 191"/>
                  <a:gd name="T7" fmla="*/ 0 h 200"/>
                  <a:gd name="T8" fmla="*/ 0 w 191"/>
                  <a:gd name="T9" fmla="*/ 0 h 200"/>
                  <a:gd name="T10" fmla="*/ 0 w 191"/>
                  <a:gd name="T11" fmla="*/ 0 h 200"/>
                  <a:gd name="T12" fmla="*/ 0 w 191"/>
                  <a:gd name="T13" fmla="*/ 1 h 200"/>
                  <a:gd name="T14" fmla="*/ 0 w 191"/>
                  <a:gd name="T15" fmla="*/ 1 h 200"/>
                  <a:gd name="T16" fmla="*/ 5 w 191"/>
                  <a:gd name="T17" fmla="*/ 1 h 200"/>
                  <a:gd name="T18" fmla="*/ 5 w 191"/>
                  <a:gd name="T19" fmla="*/ 0 h 200"/>
                  <a:gd name="T20" fmla="*/ 4 w 191"/>
                  <a:gd name="T21" fmla="*/ 0 h 200"/>
                  <a:gd name="T22" fmla="*/ 3 w 191"/>
                  <a:gd name="T23" fmla="*/ 0 h 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pPr algn="ctr"/>
                <a:endParaRPr lang="zh-CN" altLang="en-US" b="1">
                  <a:solidFill>
                    <a:srgbClr val="000099"/>
                  </a:solidFill>
                  <a:latin typeface="+mn-lt"/>
                  <a:ea typeface="+mn-ea"/>
                </a:endParaRPr>
              </a:p>
            </p:txBody>
          </p:sp>
          <p:sp>
            <p:nvSpPr>
              <p:cNvPr id="411907" name="Freeform 1348"/>
              <p:cNvSpPr>
                <a:spLocks/>
              </p:cNvSpPr>
              <p:nvPr/>
            </p:nvSpPr>
            <p:spPr bwMode="auto">
              <a:xfrm>
                <a:off x="1227" y="3477"/>
                <a:ext cx="429" cy="264"/>
              </a:xfrm>
              <a:custGeom>
                <a:avLst/>
                <a:gdLst>
                  <a:gd name="T0" fmla="*/ 0 w 860"/>
                  <a:gd name="T1" fmla="*/ 0 h 791"/>
                  <a:gd name="T2" fmla="*/ 26 w 860"/>
                  <a:gd name="T3" fmla="*/ 3 h 791"/>
                  <a:gd name="T4" fmla="*/ 26 w 860"/>
                  <a:gd name="T5" fmla="*/ 3 h 791"/>
                  <a:gd name="T6" fmla="*/ 26 w 860"/>
                  <a:gd name="T7" fmla="*/ 3 h 791"/>
                  <a:gd name="T8" fmla="*/ 0 w 860"/>
                  <a:gd name="T9" fmla="*/ 0 h 7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908" name="Freeform 1349"/>
              <p:cNvSpPr>
                <a:spLocks/>
              </p:cNvSpPr>
              <p:nvPr/>
            </p:nvSpPr>
            <p:spPr bwMode="auto">
              <a:xfrm>
                <a:off x="1521" y="3650"/>
                <a:ext cx="141" cy="122"/>
              </a:xfrm>
              <a:custGeom>
                <a:avLst/>
                <a:gdLst>
                  <a:gd name="T0" fmla="*/ 1 w 281"/>
                  <a:gd name="T1" fmla="*/ 0 h 366"/>
                  <a:gd name="T2" fmla="*/ 1 w 281"/>
                  <a:gd name="T3" fmla="*/ 0 h 366"/>
                  <a:gd name="T4" fmla="*/ 2 w 281"/>
                  <a:gd name="T5" fmla="*/ 0 h 366"/>
                  <a:gd name="T6" fmla="*/ 3 w 281"/>
                  <a:gd name="T7" fmla="*/ 0 h 366"/>
                  <a:gd name="T8" fmla="*/ 4 w 281"/>
                  <a:gd name="T9" fmla="*/ 0 h 366"/>
                  <a:gd name="T10" fmla="*/ 5 w 281"/>
                  <a:gd name="T11" fmla="*/ 0 h 366"/>
                  <a:gd name="T12" fmla="*/ 9 w 281"/>
                  <a:gd name="T13" fmla="*/ 1 h 366"/>
                  <a:gd name="T14" fmla="*/ 9 w 281"/>
                  <a:gd name="T15" fmla="*/ 1 h 366"/>
                  <a:gd name="T16" fmla="*/ 8 w 281"/>
                  <a:gd name="T17" fmla="*/ 1 h 366"/>
                  <a:gd name="T18" fmla="*/ 6 w 281"/>
                  <a:gd name="T19" fmla="*/ 1 h 366"/>
                  <a:gd name="T20" fmla="*/ 5 w 281"/>
                  <a:gd name="T21" fmla="*/ 1 h 366"/>
                  <a:gd name="T22" fmla="*/ 5 w 281"/>
                  <a:gd name="T23" fmla="*/ 1 h 366"/>
                  <a:gd name="T24" fmla="*/ 5 w 281"/>
                  <a:gd name="T25" fmla="*/ 1 h 366"/>
                  <a:gd name="T26" fmla="*/ 5 w 281"/>
                  <a:gd name="T27" fmla="*/ 1 h 366"/>
                  <a:gd name="T28" fmla="*/ 5 w 281"/>
                  <a:gd name="T29" fmla="*/ 2 h 366"/>
                  <a:gd name="T30" fmla="*/ 0 w 281"/>
                  <a:gd name="T31" fmla="*/ 1 h 366"/>
                  <a:gd name="T32" fmla="*/ 0 w 281"/>
                  <a:gd name="T33" fmla="*/ 1 h 366"/>
                  <a:gd name="T34" fmla="*/ 1 w 281"/>
                  <a:gd name="T35" fmla="*/ 0 h 3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1909" name="Line 1350"/>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b="1">
                  <a:solidFill>
                    <a:srgbClr val="000099"/>
                  </a:solidFill>
                  <a:latin typeface="+mn-lt"/>
                  <a:ea typeface="+mn-ea"/>
                </a:endParaRPr>
              </a:p>
            </p:txBody>
          </p:sp>
          <p:sp>
            <p:nvSpPr>
              <p:cNvPr id="411910" name="Freeform 1351"/>
              <p:cNvSpPr>
                <a:spLocks/>
              </p:cNvSpPr>
              <p:nvPr/>
            </p:nvSpPr>
            <p:spPr bwMode="auto">
              <a:xfrm>
                <a:off x="1242" y="3486"/>
                <a:ext cx="111" cy="96"/>
              </a:xfrm>
              <a:custGeom>
                <a:avLst/>
                <a:gdLst>
                  <a:gd name="T0" fmla="*/ 1 w 222"/>
                  <a:gd name="T1" fmla="*/ 0 h 289"/>
                  <a:gd name="T2" fmla="*/ 1 w 222"/>
                  <a:gd name="T3" fmla="*/ 0 h 289"/>
                  <a:gd name="T4" fmla="*/ 2 w 222"/>
                  <a:gd name="T5" fmla="*/ 0 h 289"/>
                  <a:gd name="T6" fmla="*/ 3 w 222"/>
                  <a:gd name="T7" fmla="*/ 0 h 289"/>
                  <a:gd name="T8" fmla="*/ 5 w 222"/>
                  <a:gd name="T9" fmla="*/ 0 h 289"/>
                  <a:gd name="T10" fmla="*/ 5 w 222"/>
                  <a:gd name="T11" fmla="*/ 0 h 289"/>
                  <a:gd name="T12" fmla="*/ 7 w 222"/>
                  <a:gd name="T13" fmla="*/ 0 h 289"/>
                  <a:gd name="T14" fmla="*/ 7 w 222"/>
                  <a:gd name="T15" fmla="*/ 0 h 289"/>
                  <a:gd name="T16" fmla="*/ 6 w 222"/>
                  <a:gd name="T17" fmla="*/ 0 h 289"/>
                  <a:gd name="T18" fmla="*/ 6 w 222"/>
                  <a:gd name="T19" fmla="*/ 0 h 289"/>
                  <a:gd name="T20" fmla="*/ 5 w 222"/>
                  <a:gd name="T21" fmla="*/ 1 h 289"/>
                  <a:gd name="T22" fmla="*/ 4 w 222"/>
                  <a:gd name="T23" fmla="*/ 1 h 289"/>
                  <a:gd name="T24" fmla="*/ 4 w 222"/>
                  <a:gd name="T25" fmla="*/ 1 h 289"/>
                  <a:gd name="T26" fmla="*/ 4 w 222"/>
                  <a:gd name="T27" fmla="*/ 1 h 289"/>
                  <a:gd name="T28" fmla="*/ 3 w 222"/>
                  <a:gd name="T29" fmla="*/ 1 h 289"/>
                  <a:gd name="T30" fmla="*/ 0 w 222"/>
                  <a:gd name="T31" fmla="*/ 1 h 289"/>
                  <a:gd name="T32" fmla="*/ 1 w 222"/>
                  <a:gd name="T33" fmla="*/ 1 h 289"/>
                  <a:gd name="T34" fmla="*/ 1 w 222"/>
                  <a:gd name="T35" fmla="*/ 0 h 2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1911" name="Freeform 1352"/>
              <p:cNvSpPr>
                <a:spLocks/>
              </p:cNvSpPr>
              <p:nvPr/>
            </p:nvSpPr>
            <p:spPr bwMode="auto">
              <a:xfrm>
                <a:off x="1456" y="3626"/>
                <a:ext cx="64" cy="62"/>
              </a:xfrm>
              <a:custGeom>
                <a:avLst/>
                <a:gdLst>
                  <a:gd name="T0" fmla="*/ 4 w 128"/>
                  <a:gd name="T1" fmla="*/ 0 h 186"/>
                  <a:gd name="T2" fmla="*/ 2 w 128"/>
                  <a:gd name="T3" fmla="*/ 0 h 186"/>
                  <a:gd name="T4" fmla="*/ 1 w 128"/>
                  <a:gd name="T5" fmla="*/ 0 h 186"/>
                  <a:gd name="T6" fmla="*/ 1 w 128"/>
                  <a:gd name="T7" fmla="*/ 0 h 186"/>
                  <a:gd name="T8" fmla="*/ 0 w 128"/>
                  <a:gd name="T9" fmla="*/ 0 h 186"/>
                  <a:gd name="T10" fmla="*/ 0 w 128"/>
                  <a:gd name="T11" fmla="*/ 1 h 186"/>
                  <a:gd name="T12" fmla="*/ 0 w 128"/>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1912" name="Freeform 1353"/>
              <p:cNvSpPr>
                <a:spLocks/>
              </p:cNvSpPr>
              <p:nvPr/>
            </p:nvSpPr>
            <p:spPr bwMode="auto">
              <a:xfrm>
                <a:off x="1440" y="3615"/>
                <a:ext cx="63" cy="61"/>
              </a:xfrm>
              <a:custGeom>
                <a:avLst/>
                <a:gdLst>
                  <a:gd name="T0" fmla="*/ 4 w 126"/>
                  <a:gd name="T1" fmla="*/ 0 h 185"/>
                  <a:gd name="T2" fmla="*/ 2 w 126"/>
                  <a:gd name="T3" fmla="*/ 0 h 185"/>
                  <a:gd name="T4" fmla="*/ 1 w 126"/>
                  <a:gd name="T5" fmla="*/ 0 h 185"/>
                  <a:gd name="T6" fmla="*/ 1 w 126"/>
                  <a:gd name="T7" fmla="*/ 0 h 185"/>
                  <a:gd name="T8" fmla="*/ 0 w 126"/>
                  <a:gd name="T9" fmla="*/ 0 h 185"/>
                  <a:gd name="T10" fmla="*/ 0 w 126"/>
                  <a:gd name="T11" fmla="*/ 1 h 185"/>
                  <a:gd name="T12" fmla="*/ 0 w 126"/>
                  <a:gd name="T13" fmla="*/ 1 h 18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1913" name="Freeform 1354"/>
              <p:cNvSpPr>
                <a:spLocks/>
              </p:cNvSpPr>
              <p:nvPr/>
            </p:nvSpPr>
            <p:spPr bwMode="auto">
              <a:xfrm>
                <a:off x="1422" y="3604"/>
                <a:ext cx="64" cy="62"/>
              </a:xfrm>
              <a:custGeom>
                <a:avLst/>
                <a:gdLst>
                  <a:gd name="T0" fmla="*/ 4 w 127"/>
                  <a:gd name="T1" fmla="*/ 0 h 185"/>
                  <a:gd name="T2" fmla="*/ 2 w 127"/>
                  <a:gd name="T3" fmla="*/ 0 h 185"/>
                  <a:gd name="T4" fmla="*/ 1 w 127"/>
                  <a:gd name="T5" fmla="*/ 0 h 185"/>
                  <a:gd name="T6" fmla="*/ 1 w 127"/>
                  <a:gd name="T7" fmla="*/ 0 h 185"/>
                  <a:gd name="T8" fmla="*/ 0 w 127"/>
                  <a:gd name="T9" fmla="*/ 0 h 185"/>
                  <a:gd name="T10" fmla="*/ 0 w 127"/>
                  <a:gd name="T11" fmla="*/ 1 h 185"/>
                  <a:gd name="T12" fmla="*/ 0 w 127"/>
                  <a:gd name="T13" fmla="*/ 1 h 18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1914" name="Freeform 1355"/>
              <p:cNvSpPr>
                <a:spLocks/>
              </p:cNvSpPr>
              <p:nvPr/>
            </p:nvSpPr>
            <p:spPr bwMode="auto">
              <a:xfrm>
                <a:off x="1401" y="3594"/>
                <a:ext cx="64" cy="62"/>
              </a:xfrm>
              <a:custGeom>
                <a:avLst/>
                <a:gdLst>
                  <a:gd name="T0" fmla="*/ 4 w 127"/>
                  <a:gd name="T1" fmla="*/ 0 h 186"/>
                  <a:gd name="T2" fmla="*/ 2 w 127"/>
                  <a:gd name="T3" fmla="*/ 0 h 186"/>
                  <a:gd name="T4" fmla="*/ 1 w 127"/>
                  <a:gd name="T5" fmla="*/ 0 h 186"/>
                  <a:gd name="T6" fmla="*/ 1 w 127"/>
                  <a:gd name="T7" fmla="*/ 0 h 186"/>
                  <a:gd name="T8" fmla="*/ 0 w 127"/>
                  <a:gd name="T9" fmla="*/ 0 h 186"/>
                  <a:gd name="T10" fmla="*/ 0 w 127"/>
                  <a:gd name="T11" fmla="*/ 1 h 186"/>
                  <a:gd name="T12" fmla="*/ 0 w 127"/>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1915" name="Freeform 1356"/>
              <p:cNvSpPr>
                <a:spLocks/>
              </p:cNvSpPr>
              <p:nvPr/>
            </p:nvSpPr>
            <p:spPr bwMode="auto">
              <a:xfrm>
                <a:off x="1383" y="3583"/>
                <a:ext cx="64" cy="62"/>
              </a:xfrm>
              <a:custGeom>
                <a:avLst/>
                <a:gdLst>
                  <a:gd name="T0" fmla="*/ 4 w 128"/>
                  <a:gd name="T1" fmla="*/ 0 h 186"/>
                  <a:gd name="T2" fmla="*/ 2 w 128"/>
                  <a:gd name="T3" fmla="*/ 0 h 186"/>
                  <a:gd name="T4" fmla="*/ 1 w 128"/>
                  <a:gd name="T5" fmla="*/ 0 h 186"/>
                  <a:gd name="T6" fmla="*/ 1 w 128"/>
                  <a:gd name="T7" fmla="*/ 0 h 186"/>
                  <a:gd name="T8" fmla="*/ 0 w 128"/>
                  <a:gd name="T9" fmla="*/ 0 h 186"/>
                  <a:gd name="T10" fmla="*/ 0 w 128"/>
                  <a:gd name="T11" fmla="*/ 1 h 186"/>
                  <a:gd name="T12" fmla="*/ 0 w 128"/>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1916" name="Freeform 1357"/>
              <p:cNvSpPr>
                <a:spLocks/>
              </p:cNvSpPr>
              <p:nvPr/>
            </p:nvSpPr>
            <p:spPr bwMode="auto">
              <a:xfrm>
                <a:off x="1365" y="3570"/>
                <a:ext cx="63" cy="62"/>
              </a:xfrm>
              <a:custGeom>
                <a:avLst/>
                <a:gdLst>
                  <a:gd name="T0" fmla="*/ 4 w 126"/>
                  <a:gd name="T1" fmla="*/ 0 h 186"/>
                  <a:gd name="T2" fmla="*/ 2 w 126"/>
                  <a:gd name="T3" fmla="*/ 0 h 186"/>
                  <a:gd name="T4" fmla="*/ 1 w 126"/>
                  <a:gd name="T5" fmla="*/ 0 h 186"/>
                  <a:gd name="T6" fmla="*/ 1 w 126"/>
                  <a:gd name="T7" fmla="*/ 0 h 186"/>
                  <a:gd name="T8" fmla="*/ 0 w 126"/>
                  <a:gd name="T9" fmla="*/ 0 h 186"/>
                  <a:gd name="T10" fmla="*/ 0 w 126"/>
                  <a:gd name="T11" fmla="*/ 1 h 186"/>
                  <a:gd name="T12" fmla="*/ 0 w 126"/>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1917" name="Freeform 1358"/>
              <p:cNvSpPr>
                <a:spLocks/>
              </p:cNvSpPr>
              <p:nvPr/>
            </p:nvSpPr>
            <p:spPr bwMode="auto">
              <a:xfrm>
                <a:off x="1349" y="3558"/>
                <a:ext cx="64" cy="62"/>
              </a:xfrm>
              <a:custGeom>
                <a:avLst/>
                <a:gdLst>
                  <a:gd name="T0" fmla="*/ 4 w 127"/>
                  <a:gd name="T1" fmla="*/ 0 h 186"/>
                  <a:gd name="T2" fmla="*/ 2 w 127"/>
                  <a:gd name="T3" fmla="*/ 0 h 186"/>
                  <a:gd name="T4" fmla="*/ 2 w 127"/>
                  <a:gd name="T5" fmla="*/ 0 h 186"/>
                  <a:gd name="T6" fmla="*/ 1 w 127"/>
                  <a:gd name="T7" fmla="*/ 0 h 186"/>
                  <a:gd name="T8" fmla="*/ 0 w 127"/>
                  <a:gd name="T9" fmla="*/ 0 h 186"/>
                  <a:gd name="T10" fmla="*/ 0 w 127"/>
                  <a:gd name="T11" fmla="*/ 1 h 186"/>
                  <a:gd name="T12" fmla="*/ 0 w 127"/>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1918" name="Freeform 1359"/>
              <p:cNvSpPr>
                <a:spLocks/>
              </p:cNvSpPr>
              <p:nvPr/>
            </p:nvSpPr>
            <p:spPr bwMode="auto">
              <a:xfrm>
                <a:off x="1331" y="3550"/>
                <a:ext cx="63" cy="62"/>
              </a:xfrm>
              <a:custGeom>
                <a:avLst/>
                <a:gdLst>
                  <a:gd name="T0" fmla="*/ 3 w 127"/>
                  <a:gd name="T1" fmla="*/ 0 h 186"/>
                  <a:gd name="T2" fmla="*/ 1 w 127"/>
                  <a:gd name="T3" fmla="*/ 0 h 186"/>
                  <a:gd name="T4" fmla="*/ 1 w 127"/>
                  <a:gd name="T5" fmla="*/ 0 h 186"/>
                  <a:gd name="T6" fmla="*/ 0 w 127"/>
                  <a:gd name="T7" fmla="*/ 0 h 186"/>
                  <a:gd name="T8" fmla="*/ 0 w 127"/>
                  <a:gd name="T9" fmla="*/ 0 h 186"/>
                  <a:gd name="T10" fmla="*/ 0 w 127"/>
                  <a:gd name="T11" fmla="*/ 1 h 186"/>
                  <a:gd name="T12" fmla="*/ 0 w 127"/>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1919" name="Freeform 1360"/>
              <p:cNvSpPr>
                <a:spLocks/>
              </p:cNvSpPr>
              <p:nvPr/>
            </p:nvSpPr>
            <p:spPr bwMode="auto">
              <a:xfrm>
                <a:off x="1308" y="3501"/>
                <a:ext cx="47" cy="25"/>
              </a:xfrm>
              <a:custGeom>
                <a:avLst/>
                <a:gdLst>
                  <a:gd name="T0" fmla="*/ 0 w 96"/>
                  <a:gd name="T1" fmla="*/ 0 h 74"/>
                  <a:gd name="T2" fmla="*/ 2 w 96"/>
                  <a:gd name="T3" fmla="*/ 0 h 74"/>
                  <a:gd name="T4" fmla="*/ 2 w 96"/>
                  <a:gd name="T5" fmla="*/ 0 h 74"/>
                  <a:gd name="T6" fmla="*/ 2 w 96"/>
                  <a:gd name="T7" fmla="*/ 0 h 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1920" name="Oval 1361"/>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921" name="Oval 1362"/>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922" name="Freeform 1363"/>
              <p:cNvSpPr>
                <a:spLocks/>
              </p:cNvSpPr>
              <p:nvPr/>
            </p:nvSpPr>
            <p:spPr bwMode="auto">
              <a:xfrm>
                <a:off x="1511" y="3785"/>
                <a:ext cx="94" cy="8"/>
              </a:xfrm>
              <a:custGeom>
                <a:avLst/>
                <a:gdLst>
                  <a:gd name="T0" fmla="*/ 0 w 188"/>
                  <a:gd name="T1" fmla="*/ 0 h 25"/>
                  <a:gd name="T2" fmla="*/ 1 w 188"/>
                  <a:gd name="T3" fmla="*/ 0 h 25"/>
                  <a:gd name="T4" fmla="*/ 6 w 188"/>
                  <a:gd name="T5" fmla="*/ 0 h 25"/>
                  <a:gd name="T6" fmla="*/ 6 w 188"/>
                  <a:gd name="T7" fmla="*/ 0 h 25"/>
                  <a:gd name="T8" fmla="*/ 0 w 188"/>
                  <a:gd name="T9" fmla="*/ 0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923" name="Oval 1364"/>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924" name="Oval 1365"/>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09610" name="Group 1366"/>
          <p:cNvGrpSpPr>
            <a:grpSpLocks/>
          </p:cNvGrpSpPr>
          <p:nvPr/>
        </p:nvGrpSpPr>
        <p:grpSpPr bwMode="auto">
          <a:xfrm>
            <a:off x="7510331" y="3265561"/>
            <a:ext cx="720592" cy="546100"/>
            <a:chOff x="624" y="2968"/>
            <a:chExt cx="1331" cy="920"/>
          </a:xfrm>
        </p:grpSpPr>
        <p:sp>
          <p:nvSpPr>
            <p:cNvPr id="411439" name="Freeform 1367"/>
            <p:cNvSpPr>
              <a:spLocks/>
            </p:cNvSpPr>
            <p:nvPr/>
          </p:nvSpPr>
          <p:spPr bwMode="auto">
            <a:xfrm>
              <a:off x="1238" y="2968"/>
              <a:ext cx="713" cy="770"/>
            </a:xfrm>
            <a:custGeom>
              <a:avLst/>
              <a:gdLst>
                <a:gd name="T0" fmla="*/ 31 w 1426"/>
                <a:gd name="T1" fmla="*/ 9 h 2309"/>
                <a:gd name="T2" fmla="*/ 31 w 1426"/>
                <a:gd name="T3" fmla="*/ 10 h 2309"/>
                <a:gd name="T4" fmla="*/ 0 w 1426"/>
                <a:gd name="T5" fmla="*/ 6 h 2309"/>
                <a:gd name="T6" fmla="*/ 11 w 1426"/>
                <a:gd name="T7" fmla="*/ 0 h 2309"/>
                <a:gd name="T8" fmla="*/ 12 w 1426"/>
                <a:gd name="T9" fmla="*/ 0 h 2309"/>
                <a:gd name="T10" fmla="*/ 13 w 1426"/>
                <a:gd name="T11" fmla="*/ 0 h 2309"/>
                <a:gd name="T12" fmla="*/ 15 w 1426"/>
                <a:gd name="T13" fmla="*/ 0 h 2309"/>
                <a:gd name="T14" fmla="*/ 44 w 1426"/>
                <a:gd name="T15" fmla="*/ 2 h 2309"/>
                <a:gd name="T16" fmla="*/ 45 w 1426"/>
                <a:gd name="T17" fmla="*/ 2 h 2309"/>
                <a:gd name="T18" fmla="*/ 45 w 1426"/>
                <a:gd name="T19" fmla="*/ 2 h 2309"/>
                <a:gd name="T20" fmla="*/ 45 w 1426"/>
                <a:gd name="T21" fmla="*/ 2 h 2309"/>
                <a:gd name="T22" fmla="*/ 32 w 1426"/>
                <a:gd name="T23" fmla="*/ 9 h 2309"/>
                <a:gd name="T24" fmla="*/ 31 w 1426"/>
                <a:gd name="T25" fmla="*/ 9 h 23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440" name="Freeform 1368"/>
            <p:cNvSpPr>
              <a:spLocks/>
            </p:cNvSpPr>
            <p:nvPr/>
          </p:nvSpPr>
          <p:spPr bwMode="auto">
            <a:xfrm>
              <a:off x="1668" y="3087"/>
              <a:ext cx="286" cy="660"/>
            </a:xfrm>
            <a:custGeom>
              <a:avLst/>
              <a:gdLst>
                <a:gd name="T0" fmla="*/ 17 w 573"/>
                <a:gd name="T1" fmla="*/ 0 h 1980"/>
                <a:gd name="T2" fmla="*/ 17 w 573"/>
                <a:gd name="T3" fmla="*/ 1 h 1980"/>
                <a:gd name="T4" fmla="*/ 4 w 573"/>
                <a:gd name="T5" fmla="*/ 8 h 1980"/>
                <a:gd name="T6" fmla="*/ 4 w 573"/>
                <a:gd name="T7" fmla="*/ 8 h 1980"/>
                <a:gd name="T8" fmla="*/ 4 w 573"/>
                <a:gd name="T9" fmla="*/ 8 h 1980"/>
                <a:gd name="T10" fmla="*/ 3 w 573"/>
                <a:gd name="T11" fmla="*/ 8 h 1980"/>
                <a:gd name="T12" fmla="*/ 3 w 573"/>
                <a:gd name="T13" fmla="*/ 8 h 1980"/>
                <a:gd name="T14" fmla="*/ 2 w 573"/>
                <a:gd name="T15" fmla="*/ 8 h 1980"/>
                <a:gd name="T16" fmla="*/ 0 w 573"/>
                <a:gd name="T17" fmla="*/ 8 h 1980"/>
                <a:gd name="T18" fmla="*/ 13 w 573"/>
                <a:gd name="T19" fmla="*/ 0 h 1980"/>
                <a:gd name="T20" fmla="*/ 13 w 573"/>
                <a:gd name="T21" fmla="*/ 0 h 1980"/>
                <a:gd name="T22" fmla="*/ 12 w 573"/>
                <a:gd name="T23" fmla="*/ 0 h 1980"/>
                <a:gd name="T24" fmla="*/ 13 w 573"/>
                <a:gd name="T25" fmla="*/ 0 h 1980"/>
                <a:gd name="T26" fmla="*/ 16 w 573"/>
                <a:gd name="T27" fmla="*/ 0 h 1980"/>
                <a:gd name="T28" fmla="*/ 17 w 573"/>
                <a:gd name="T29" fmla="*/ 0 h 1980"/>
                <a:gd name="T30" fmla="*/ 17 w 573"/>
                <a:gd name="T31" fmla="*/ 0 h 19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pPr algn="ctr"/>
              <a:endParaRPr lang="zh-CN" altLang="en-US" b="1">
                <a:solidFill>
                  <a:srgbClr val="000099"/>
                </a:solidFill>
                <a:latin typeface="+mn-lt"/>
                <a:ea typeface="+mn-ea"/>
              </a:endParaRPr>
            </a:p>
          </p:txBody>
        </p:sp>
        <p:sp>
          <p:nvSpPr>
            <p:cNvPr id="411441" name="Freeform 1369"/>
            <p:cNvSpPr>
              <a:spLocks/>
            </p:cNvSpPr>
            <p:nvPr/>
          </p:nvSpPr>
          <p:spPr bwMode="auto">
            <a:xfrm>
              <a:off x="1432" y="2970"/>
              <a:ext cx="523" cy="147"/>
            </a:xfrm>
            <a:custGeom>
              <a:avLst/>
              <a:gdLst>
                <a:gd name="T0" fmla="*/ 0 w 1045"/>
                <a:gd name="T1" fmla="*/ 0 h 441"/>
                <a:gd name="T2" fmla="*/ 1 w 1045"/>
                <a:gd name="T3" fmla="*/ 0 h 441"/>
                <a:gd name="T4" fmla="*/ 2 w 1045"/>
                <a:gd name="T5" fmla="*/ 0 h 441"/>
                <a:gd name="T6" fmla="*/ 32 w 1045"/>
                <a:gd name="T7" fmla="*/ 2 h 441"/>
                <a:gd name="T8" fmla="*/ 33 w 1045"/>
                <a:gd name="T9" fmla="*/ 2 h 441"/>
                <a:gd name="T10" fmla="*/ 33 w 1045"/>
                <a:gd name="T11" fmla="*/ 2 h 441"/>
                <a:gd name="T12" fmla="*/ 0 w 1045"/>
                <a:gd name="T13" fmla="*/ 0 h 4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pPr algn="ctr"/>
              <a:endParaRPr lang="zh-CN" altLang="en-US" b="1">
                <a:solidFill>
                  <a:srgbClr val="000099"/>
                </a:solidFill>
                <a:latin typeface="+mn-lt"/>
                <a:ea typeface="+mn-ea"/>
              </a:endParaRPr>
            </a:p>
          </p:txBody>
        </p:sp>
        <p:sp>
          <p:nvSpPr>
            <p:cNvPr id="411442" name="Freeform 1370"/>
            <p:cNvSpPr>
              <a:spLocks/>
            </p:cNvSpPr>
            <p:nvPr/>
          </p:nvSpPr>
          <p:spPr bwMode="auto">
            <a:xfrm>
              <a:off x="1315" y="3056"/>
              <a:ext cx="478" cy="573"/>
            </a:xfrm>
            <a:custGeom>
              <a:avLst/>
              <a:gdLst>
                <a:gd name="T0" fmla="*/ 20 w 955"/>
                <a:gd name="T1" fmla="*/ 7 h 1719"/>
                <a:gd name="T2" fmla="*/ 0 w 955"/>
                <a:gd name="T3" fmla="*/ 5 h 1719"/>
                <a:gd name="T4" fmla="*/ 10 w 955"/>
                <a:gd name="T5" fmla="*/ 0 h 1719"/>
                <a:gd name="T6" fmla="*/ 30 w 955"/>
                <a:gd name="T7" fmla="*/ 1 h 1719"/>
                <a:gd name="T8" fmla="*/ 20 w 955"/>
                <a:gd name="T9" fmla="*/ 7 h 17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pPr algn="ctr"/>
              <a:endParaRPr lang="zh-CN" altLang="en-US" b="1">
                <a:solidFill>
                  <a:srgbClr val="000099"/>
                </a:solidFill>
                <a:latin typeface="+mn-lt"/>
                <a:ea typeface="+mn-ea"/>
              </a:endParaRPr>
            </a:p>
          </p:txBody>
        </p:sp>
        <p:sp>
          <p:nvSpPr>
            <p:cNvPr id="411443" name="Freeform 1371"/>
            <p:cNvSpPr>
              <a:spLocks/>
            </p:cNvSpPr>
            <p:nvPr/>
          </p:nvSpPr>
          <p:spPr bwMode="auto">
            <a:xfrm>
              <a:off x="1337" y="3076"/>
              <a:ext cx="431" cy="529"/>
            </a:xfrm>
            <a:custGeom>
              <a:avLst/>
              <a:gdLst>
                <a:gd name="T0" fmla="*/ 18 w 862"/>
                <a:gd name="T1" fmla="*/ 7 h 1587"/>
                <a:gd name="T2" fmla="*/ 0 w 862"/>
                <a:gd name="T3" fmla="*/ 5 h 1587"/>
                <a:gd name="T4" fmla="*/ 9 w 862"/>
                <a:gd name="T5" fmla="*/ 0 h 1587"/>
                <a:gd name="T6" fmla="*/ 27 w 862"/>
                <a:gd name="T7" fmla="*/ 1 h 1587"/>
                <a:gd name="T8" fmla="*/ 18 w 862"/>
                <a:gd name="T9" fmla="*/ 7 h 15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pPr algn="ctr"/>
              <a:endParaRPr lang="zh-CN" altLang="en-US" b="1">
                <a:solidFill>
                  <a:srgbClr val="000099"/>
                </a:solidFill>
                <a:latin typeface="+mn-lt"/>
                <a:ea typeface="+mn-ea"/>
              </a:endParaRPr>
            </a:p>
          </p:txBody>
        </p:sp>
        <p:sp>
          <p:nvSpPr>
            <p:cNvPr id="411444" name="Freeform 1372"/>
            <p:cNvSpPr>
              <a:spLocks/>
            </p:cNvSpPr>
            <p:nvPr/>
          </p:nvSpPr>
          <p:spPr bwMode="auto">
            <a:xfrm>
              <a:off x="1233" y="2968"/>
              <a:ext cx="203" cy="494"/>
            </a:xfrm>
            <a:custGeom>
              <a:avLst/>
              <a:gdLst>
                <a:gd name="T0" fmla="*/ 12 w 408"/>
                <a:gd name="T1" fmla="*/ 0 h 1480"/>
                <a:gd name="T2" fmla="*/ 11 w 408"/>
                <a:gd name="T3" fmla="*/ 0 h 1480"/>
                <a:gd name="T4" fmla="*/ 11 w 408"/>
                <a:gd name="T5" fmla="*/ 0 h 1480"/>
                <a:gd name="T6" fmla="*/ 10 w 408"/>
                <a:gd name="T7" fmla="*/ 0 h 1480"/>
                <a:gd name="T8" fmla="*/ 10 w 408"/>
                <a:gd name="T9" fmla="*/ 0 h 1480"/>
                <a:gd name="T10" fmla="*/ 9 w 408"/>
                <a:gd name="T11" fmla="*/ 0 h 1480"/>
                <a:gd name="T12" fmla="*/ 0 w 408"/>
                <a:gd name="T13" fmla="*/ 6 h 1480"/>
                <a:gd name="T14" fmla="*/ 0 w 408"/>
                <a:gd name="T15" fmla="*/ 6 h 1480"/>
                <a:gd name="T16" fmla="*/ 10 w 408"/>
                <a:gd name="T17" fmla="*/ 0 h 1480"/>
                <a:gd name="T18" fmla="*/ 10 w 408"/>
                <a:gd name="T19" fmla="*/ 0 h 1480"/>
                <a:gd name="T20" fmla="*/ 11 w 408"/>
                <a:gd name="T21" fmla="*/ 0 h 1480"/>
                <a:gd name="T22" fmla="*/ 11 w 408"/>
                <a:gd name="T23" fmla="*/ 0 h 1480"/>
                <a:gd name="T24" fmla="*/ 11 w 408"/>
                <a:gd name="T25" fmla="*/ 0 h 1480"/>
                <a:gd name="T26" fmla="*/ 12 w 408"/>
                <a:gd name="T27" fmla="*/ 0 h 1480"/>
                <a:gd name="T28" fmla="*/ 12 w 408"/>
                <a:gd name="T29" fmla="*/ 0 h 1480"/>
                <a:gd name="T30" fmla="*/ 12 w 408"/>
                <a:gd name="T31" fmla="*/ 0 h 14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445" name="Freeform 1373"/>
            <p:cNvSpPr>
              <a:spLocks/>
            </p:cNvSpPr>
            <p:nvPr/>
          </p:nvSpPr>
          <p:spPr bwMode="auto">
            <a:xfrm>
              <a:off x="1204" y="3479"/>
              <a:ext cx="532" cy="321"/>
            </a:xfrm>
            <a:custGeom>
              <a:avLst/>
              <a:gdLst>
                <a:gd name="T0" fmla="*/ 33 w 1065"/>
                <a:gd name="T1" fmla="*/ 4 h 963"/>
                <a:gd name="T2" fmla="*/ 32 w 1065"/>
                <a:gd name="T3" fmla="*/ 3 h 963"/>
                <a:gd name="T4" fmla="*/ 31 w 1065"/>
                <a:gd name="T5" fmla="*/ 3 h 963"/>
                <a:gd name="T6" fmla="*/ 4 w 1065"/>
                <a:gd name="T7" fmla="*/ 0 h 963"/>
                <a:gd name="T8" fmla="*/ 3 w 1065"/>
                <a:gd name="T9" fmla="*/ 0 h 963"/>
                <a:gd name="T10" fmla="*/ 1 w 1065"/>
                <a:gd name="T11" fmla="*/ 0 h 963"/>
                <a:gd name="T12" fmla="*/ 1 w 1065"/>
                <a:gd name="T13" fmla="*/ 0 h 963"/>
                <a:gd name="T14" fmla="*/ 0 w 1065"/>
                <a:gd name="T15" fmla="*/ 1 h 963"/>
                <a:gd name="T16" fmla="*/ 27 w 1065"/>
                <a:gd name="T17" fmla="*/ 4 h 963"/>
                <a:gd name="T18" fmla="*/ 33 w 1065"/>
                <a:gd name="T19" fmla="*/ 4 h 9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446" name="Freeform 1374"/>
            <p:cNvSpPr>
              <a:spLocks/>
            </p:cNvSpPr>
            <p:nvPr/>
          </p:nvSpPr>
          <p:spPr bwMode="auto">
            <a:xfrm>
              <a:off x="642" y="3519"/>
              <a:ext cx="985" cy="288"/>
            </a:xfrm>
            <a:custGeom>
              <a:avLst/>
              <a:gdLst>
                <a:gd name="T0" fmla="*/ 0 w 1969"/>
                <a:gd name="T1" fmla="*/ 0 h 862"/>
                <a:gd name="T2" fmla="*/ 36 w 1969"/>
                <a:gd name="T3" fmla="*/ 0 h 862"/>
                <a:gd name="T4" fmla="*/ 62 w 1969"/>
                <a:gd name="T5" fmla="*/ 3 h 862"/>
                <a:gd name="T6" fmla="*/ 15 w 1969"/>
                <a:gd name="T7" fmla="*/ 4 h 862"/>
                <a:gd name="T8" fmla="*/ 0 w 1969"/>
                <a:gd name="T9" fmla="*/ 0 h 8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447" name="Freeform 1375"/>
            <p:cNvSpPr>
              <a:spLocks/>
            </p:cNvSpPr>
            <p:nvPr/>
          </p:nvSpPr>
          <p:spPr bwMode="auto">
            <a:xfrm>
              <a:off x="852" y="3789"/>
              <a:ext cx="889" cy="99"/>
            </a:xfrm>
            <a:custGeom>
              <a:avLst/>
              <a:gdLst>
                <a:gd name="T0" fmla="*/ 2 w 1777"/>
                <a:gd name="T1" fmla="*/ 0 h 297"/>
                <a:gd name="T2" fmla="*/ 0 w 1777"/>
                <a:gd name="T3" fmla="*/ 1 h 297"/>
                <a:gd name="T4" fmla="*/ 55 w 1777"/>
                <a:gd name="T5" fmla="*/ 1 h 297"/>
                <a:gd name="T6" fmla="*/ 56 w 1777"/>
                <a:gd name="T7" fmla="*/ 1 h 297"/>
                <a:gd name="T8" fmla="*/ 56 w 1777"/>
                <a:gd name="T9" fmla="*/ 0 h 297"/>
                <a:gd name="T10" fmla="*/ 56 w 1777"/>
                <a:gd name="T11" fmla="*/ 0 h 297"/>
                <a:gd name="T12" fmla="*/ 2 w 1777"/>
                <a:gd name="T13" fmla="*/ 0 h 2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448" name="Freeform 1376"/>
            <p:cNvSpPr>
              <a:spLocks/>
            </p:cNvSpPr>
            <p:nvPr/>
          </p:nvSpPr>
          <p:spPr bwMode="auto">
            <a:xfrm>
              <a:off x="624" y="3519"/>
              <a:ext cx="256" cy="369"/>
            </a:xfrm>
            <a:custGeom>
              <a:avLst/>
              <a:gdLst>
                <a:gd name="T0" fmla="*/ 1 w 513"/>
                <a:gd name="T1" fmla="*/ 0 h 1106"/>
                <a:gd name="T2" fmla="*/ 0 w 513"/>
                <a:gd name="T3" fmla="*/ 1 h 1106"/>
                <a:gd name="T4" fmla="*/ 14 w 513"/>
                <a:gd name="T5" fmla="*/ 5 h 1106"/>
                <a:gd name="T6" fmla="*/ 16 w 513"/>
                <a:gd name="T7" fmla="*/ 4 h 1106"/>
                <a:gd name="T8" fmla="*/ 1 w 513"/>
                <a:gd name="T9" fmla="*/ 0 h 11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449" name="Freeform 1377"/>
            <p:cNvSpPr>
              <a:spLocks/>
            </p:cNvSpPr>
            <p:nvPr/>
          </p:nvSpPr>
          <p:spPr bwMode="auto">
            <a:xfrm>
              <a:off x="1206" y="3791"/>
              <a:ext cx="132" cy="8"/>
            </a:xfrm>
            <a:custGeom>
              <a:avLst/>
              <a:gdLst>
                <a:gd name="T0" fmla="*/ 1 w 262"/>
                <a:gd name="T1" fmla="*/ 0 h 25"/>
                <a:gd name="T2" fmla="*/ 0 w 262"/>
                <a:gd name="T3" fmla="*/ 0 h 25"/>
                <a:gd name="T4" fmla="*/ 8 w 262"/>
                <a:gd name="T5" fmla="*/ 0 h 25"/>
                <a:gd name="T6" fmla="*/ 9 w 262"/>
                <a:gd name="T7" fmla="*/ 0 h 25"/>
                <a:gd name="T8" fmla="*/ 1 w 262"/>
                <a:gd name="T9" fmla="*/ 0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450" name="Freeform 1378"/>
            <p:cNvSpPr>
              <a:spLocks/>
            </p:cNvSpPr>
            <p:nvPr/>
          </p:nvSpPr>
          <p:spPr bwMode="auto">
            <a:xfrm>
              <a:off x="927" y="3521"/>
              <a:ext cx="281" cy="279"/>
            </a:xfrm>
            <a:custGeom>
              <a:avLst/>
              <a:gdLst>
                <a:gd name="T0" fmla="*/ 18 w 561"/>
                <a:gd name="T1" fmla="*/ 3 h 836"/>
                <a:gd name="T2" fmla="*/ 0 w 561"/>
                <a:gd name="T3" fmla="*/ 0 h 836"/>
                <a:gd name="T4" fmla="*/ 18 w 561"/>
                <a:gd name="T5" fmla="*/ 3 h 836"/>
                <a:gd name="T6" fmla="*/ 18 w 561"/>
                <a:gd name="T7" fmla="*/ 3 h 8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nvGrpSpPr>
            <p:cNvPr id="411451" name="Group 1379"/>
            <p:cNvGrpSpPr>
              <a:grpSpLocks/>
            </p:cNvGrpSpPr>
            <p:nvPr/>
          </p:nvGrpSpPr>
          <p:grpSpPr bwMode="auto">
            <a:xfrm>
              <a:off x="700" y="3526"/>
              <a:ext cx="515" cy="270"/>
              <a:chOff x="700" y="3526"/>
              <a:chExt cx="515" cy="270"/>
            </a:xfrm>
          </p:grpSpPr>
          <p:grpSp>
            <p:nvGrpSpPr>
              <p:cNvPr id="411477" name="Group 1380"/>
              <p:cNvGrpSpPr>
                <a:grpSpLocks/>
              </p:cNvGrpSpPr>
              <p:nvPr/>
            </p:nvGrpSpPr>
            <p:grpSpPr bwMode="auto">
              <a:xfrm>
                <a:off x="737" y="3534"/>
                <a:ext cx="49" cy="23"/>
                <a:chOff x="737" y="3534"/>
                <a:chExt cx="49" cy="23"/>
              </a:xfrm>
            </p:grpSpPr>
            <p:sp>
              <p:nvSpPr>
                <p:cNvPr id="411888" name="Freeform 1381"/>
                <p:cNvSpPr>
                  <a:spLocks/>
                </p:cNvSpPr>
                <p:nvPr/>
              </p:nvSpPr>
              <p:spPr bwMode="auto">
                <a:xfrm>
                  <a:off x="737" y="3534"/>
                  <a:ext cx="11" cy="23"/>
                </a:xfrm>
                <a:custGeom>
                  <a:avLst/>
                  <a:gdLst>
                    <a:gd name="T0" fmla="*/ 1 w 22"/>
                    <a:gd name="T1" fmla="*/ 0 h 67"/>
                    <a:gd name="T2" fmla="*/ 0 w 22"/>
                    <a:gd name="T3" fmla="*/ 0 h 67"/>
                    <a:gd name="T4" fmla="*/ 1 w 22"/>
                    <a:gd name="T5" fmla="*/ 0 h 67"/>
                    <a:gd name="T6" fmla="*/ 1 w 22"/>
                    <a:gd name="T7" fmla="*/ 0 h 67"/>
                    <a:gd name="T8" fmla="*/ 1 w 22"/>
                    <a:gd name="T9" fmla="*/ 0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89" name="Freeform 1382"/>
                <p:cNvSpPr>
                  <a:spLocks/>
                </p:cNvSpPr>
                <p:nvPr/>
              </p:nvSpPr>
              <p:spPr bwMode="auto">
                <a:xfrm>
                  <a:off x="742" y="3535"/>
                  <a:ext cx="36" cy="9"/>
                </a:xfrm>
                <a:custGeom>
                  <a:avLst/>
                  <a:gdLst>
                    <a:gd name="T0" fmla="*/ 0 w 73"/>
                    <a:gd name="T1" fmla="*/ 0 h 29"/>
                    <a:gd name="T2" fmla="*/ 1 w 73"/>
                    <a:gd name="T3" fmla="*/ 0 h 29"/>
                    <a:gd name="T4" fmla="*/ 1 w 73"/>
                    <a:gd name="T5" fmla="*/ 0 h 29"/>
                    <a:gd name="T6" fmla="*/ 1 w 73"/>
                    <a:gd name="T7" fmla="*/ 0 h 29"/>
                    <a:gd name="T8" fmla="*/ 2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90" name="Freeform 1383"/>
                <p:cNvSpPr>
                  <a:spLocks/>
                </p:cNvSpPr>
                <p:nvPr/>
              </p:nvSpPr>
              <p:spPr bwMode="auto">
                <a:xfrm>
                  <a:off x="744" y="3545"/>
                  <a:ext cx="42" cy="12"/>
                </a:xfrm>
                <a:custGeom>
                  <a:avLst/>
                  <a:gdLst>
                    <a:gd name="T0" fmla="*/ 0 w 82"/>
                    <a:gd name="T1" fmla="*/ 0 h 35"/>
                    <a:gd name="T2" fmla="*/ 1 w 82"/>
                    <a:gd name="T3" fmla="*/ 0 h 35"/>
                    <a:gd name="T4" fmla="*/ 1 w 82"/>
                    <a:gd name="T5" fmla="*/ 0 h 35"/>
                    <a:gd name="T6" fmla="*/ 1 w 82"/>
                    <a:gd name="T7" fmla="*/ 0 h 35"/>
                    <a:gd name="T8" fmla="*/ 3 w 82"/>
                    <a:gd name="T9" fmla="*/ 0 h 35"/>
                    <a:gd name="T10" fmla="*/ 3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478" name="Group 1384"/>
              <p:cNvGrpSpPr>
                <a:grpSpLocks/>
              </p:cNvGrpSpPr>
              <p:nvPr/>
            </p:nvGrpSpPr>
            <p:grpSpPr bwMode="auto">
              <a:xfrm>
                <a:off x="748" y="3547"/>
                <a:ext cx="50" cy="23"/>
                <a:chOff x="748" y="3547"/>
                <a:chExt cx="50" cy="23"/>
              </a:xfrm>
            </p:grpSpPr>
            <p:sp>
              <p:nvSpPr>
                <p:cNvPr id="411885" name="Freeform 1385"/>
                <p:cNvSpPr>
                  <a:spLocks/>
                </p:cNvSpPr>
                <p:nvPr/>
              </p:nvSpPr>
              <p:spPr bwMode="auto">
                <a:xfrm>
                  <a:off x="748" y="3547"/>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86" name="Freeform 1386"/>
                <p:cNvSpPr>
                  <a:spLocks/>
                </p:cNvSpPr>
                <p:nvPr/>
              </p:nvSpPr>
              <p:spPr bwMode="auto">
                <a:xfrm>
                  <a:off x="753" y="3548"/>
                  <a:ext cx="37" cy="10"/>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87" name="Freeform 1387"/>
                <p:cNvSpPr>
                  <a:spLocks/>
                </p:cNvSpPr>
                <p:nvPr/>
              </p:nvSpPr>
              <p:spPr bwMode="auto">
                <a:xfrm>
                  <a:off x="757" y="3558"/>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sp>
            <p:nvSpPr>
              <p:cNvPr id="411479" name="Freeform 1388"/>
              <p:cNvSpPr>
                <a:spLocks/>
              </p:cNvSpPr>
              <p:nvPr/>
            </p:nvSpPr>
            <p:spPr bwMode="auto">
              <a:xfrm>
                <a:off x="952" y="3538"/>
                <a:ext cx="39" cy="12"/>
              </a:xfrm>
              <a:custGeom>
                <a:avLst/>
                <a:gdLst>
                  <a:gd name="T0" fmla="*/ 0 w 79"/>
                  <a:gd name="T1" fmla="*/ 0 h 36"/>
                  <a:gd name="T2" fmla="*/ 0 w 79"/>
                  <a:gd name="T3" fmla="*/ 0 h 36"/>
                  <a:gd name="T4" fmla="*/ 2 w 79"/>
                  <a:gd name="T5" fmla="*/ 0 h 36"/>
                  <a:gd name="T6" fmla="*/ 1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480" name="Freeform 1389"/>
              <p:cNvSpPr>
                <a:spLocks/>
              </p:cNvSpPr>
              <p:nvPr/>
            </p:nvSpPr>
            <p:spPr bwMode="auto">
              <a:xfrm>
                <a:off x="861" y="3535"/>
                <a:ext cx="11" cy="22"/>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481" name="Freeform 1390"/>
              <p:cNvSpPr>
                <a:spLocks/>
              </p:cNvSpPr>
              <p:nvPr/>
            </p:nvSpPr>
            <p:spPr bwMode="auto">
              <a:xfrm>
                <a:off x="867" y="3535"/>
                <a:ext cx="34" cy="10"/>
              </a:xfrm>
              <a:custGeom>
                <a:avLst/>
                <a:gdLst>
                  <a:gd name="T0" fmla="*/ 0 w 70"/>
                  <a:gd name="T1" fmla="*/ 0 h 30"/>
                  <a:gd name="T2" fmla="*/ 1 w 70"/>
                  <a:gd name="T3" fmla="*/ 0 h 30"/>
                  <a:gd name="T4" fmla="*/ 1 w 70"/>
                  <a:gd name="T5" fmla="*/ 0 h 30"/>
                  <a:gd name="T6" fmla="*/ 1 w 70"/>
                  <a:gd name="T7" fmla="*/ 0 h 30"/>
                  <a:gd name="T8" fmla="*/ 2 w 70"/>
                  <a:gd name="T9" fmla="*/ 0 h 30"/>
                  <a:gd name="T10" fmla="*/ 0 w 70"/>
                  <a:gd name="T11" fmla="*/ 0 h 30"/>
                  <a:gd name="T12" fmla="*/ 0 w 70"/>
                  <a:gd name="T13" fmla="*/ 0 h 30"/>
                  <a:gd name="T14" fmla="*/ 0 w 70"/>
                  <a:gd name="T15" fmla="*/ 0 h 30"/>
                  <a:gd name="T16" fmla="*/ 0 w 70"/>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482" name="Freeform 1391"/>
              <p:cNvSpPr>
                <a:spLocks/>
              </p:cNvSpPr>
              <p:nvPr/>
            </p:nvSpPr>
            <p:spPr bwMode="auto">
              <a:xfrm>
                <a:off x="868" y="3545"/>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nvGrpSpPr>
              <p:cNvPr id="411483" name="Group 1392"/>
              <p:cNvGrpSpPr>
                <a:grpSpLocks/>
              </p:cNvGrpSpPr>
              <p:nvPr/>
            </p:nvGrpSpPr>
            <p:grpSpPr bwMode="auto">
              <a:xfrm>
                <a:off x="872" y="3547"/>
                <a:ext cx="50" cy="23"/>
                <a:chOff x="872" y="3547"/>
                <a:chExt cx="50" cy="23"/>
              </a:xfrm>
            </p:grpSpPr>
            <p:sp>
              <p:nvSpPr>
                <p:cNvPr id="411882" name="Freeform 1393"/>
                <p:cNvSpPr>
                  <a:spLocks/>
                </p:cNvSpPr>
                <p:nvPr/>
              </p:nvSpPr>
              <p:spPr bwMode="auto">
                <a:xfrm>
                  <a:off x="872" y="3547"/>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83" name="Freeform 1394"/>
                <p:cNvSpPr>
                  <a:spLocks/>
                </p:cNvSpPr>
                <p:nvPr/>
              </p:nvSpPr>
              <p:spPr bwMode="auto">
                <a:xfrm>
                  <a:off x="878" y="3547"/>
                  <a:ext cx="36" cy="10"/>
                </a:xfrm>
                <a:custGeom>
                  <a:avLst/>
                  <a:gdLst>
                    <a:gd name="T0" fmla="*/ 0 w 73"/>
                    <a:gd name="T1" fmla="*/ 0 h 30"/>
                    <a:gd name="T2" fmla="*/ 1 w 73"/>
                    <a:gd name="T3" fmla="*/ 0 h 30"/>
                    <a:gd name="T4" fmla="*/ 1 w 73"/>
                    <a:gd name="T5" fmla="*/ 0 h 30"/>
                    <a:gd name="T6" fmla="*/ 1 w 73"/>
                    <a:gd name="T7" fmla="*/ 0 h 30"/>
                    <a:gd name="T8" fmla="*/ 2 w 73"/>
                    <a:gd name="T9" fmla="*/ 0 h 30"/>
                    <a:gd name="T10" fmla="*/ 0 w 73"/>
                    <a:gd name="T11" fmla="*/ 0 h 30"/>
                    <a:gd name="T12" fmla="*/ 0 w 73"/>
                    <a:gd name="T13" fmla="*/ 0 h 30"/>
                    <a:gd name="T14" fmla="*/ 0 w 73"/>
                    <a:gd name="T15" fmla="*/ 0 h 30"/>
                    <a:gd name="T16" fmla="*/ 0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84" name="Freeform 1395"/>
                <p:cNvSpPr>
                  <a:spLocks/>
                </p:cNvSpPr>
                <p:nvPr/>
              </p:nvSpPr>
              <p:spPr bwMode="auto">
                <a:xfrm>
                  <a:off x="880" y="3558"/>
                  <a:ext cx="42"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484" name="Group 1396"/>
              <p:cNvGrpSpPr>
                <a:grpSpLocks/>
              </p:cNvGrpSpPr>
              <p:nvPr/>
            </p:nvGrpSpPr>
            <p:grpSpPr bwMode="auto">
              <a:xfrm>
                <a:off x="885" y="3559"/>
                <a:ext cx="50" cy="23"/>
                <a:chOff x="885" y="3559"/>
                <a:chExt cx="50" cy="23"/>
              </a:xfrm>
            </p:grpSpPr>
            <p:sp>
              <p:nvSpPr>
                <p:cNvPr id="411879" name="Freeform 1397"/>
                <p:cNvSpPr>
                  <a:spLocks/>
                </p:cNvSpPr>
                <p:nvPr/>
              </p:nvSpPr>
              <p:spPr bwMode="auto">
                <a:xfrm>
                  <a:off x="885" y="3559"/>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80" name="Freeform 1398"/>
                <p:cNvSpPr>
                  <a:spLocks/>
                </p:cNvSpPr>
                <p:nvPr/>
              </p:nvSpPr>
              <p:spPr bwMode="auto">
                <a:xfrm>
                  <a:off x="890" y="3560"/>
                  <a:ext cx="37" cy="10"/>
                </a:xfrm>
                <a:custGeom>
                  <a:avLst/>
                  <a:gdLst>
                    <a:gd name="T0" fmla="*/ 1 w 74"/>
                    <a:gd name="T1" fmla="*/ 0 h 30"/>
                    <a:gd name="T2" fmla="*/ 2 w 74"/>
                    <a:gd name="T3" fmla="*/ 0 h 30"/>
                    <a:gd name="T4" fmla="*/ 2 w 74"/>
                    <a:gd name="T5" fmla="*/ 0 h 30"/>
                    <a:gd name="T6" fmla="*/ 2 w 74"/>
                    <a:gd name="T7" fmla="*/ 0 h 30"/>
                    <a:gd name="T8" fmla="*/ 3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81" name="Freeform 1399"/>
                <p:cNvSpPr>
                  <a:spLocks/>
                </p:cNvSpPr>
                <p:nvPr/>
              </p:nvSpPr>
              <p:spPr bwMode="auto">
                <a:xfrm>
                  <a:off x="893" y="3570"/>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485" name="Group 1400"/>
              <p:cNvGrpSpPr>
                <a:grpSpLocks/>
              </p:cNvGrpSpPr>
              <p:nvPr/>
            </p:nvGrpSpPr>
            <p:grpSpPr bwMode="auto">
              <a:xfrm>
                <a:off x="898" y="3571"/>
                <a:ext cx="49" cy="23"/>
                <a:chOff x="898" y="3571"/>
                <a:chExt cx="49" cy="23"/>
              </a:xfrm>
            </p:grpSpPr>
            <p:sp>
              <p:nvSpPr>
                <p:cNvPr id="411876" name="Freeform 1401"/>
                <p:cNvSpPr>
                  <a:spLocks/>
                </p:cNvSpPr>
                <p:nvPr/>
              </p:nvSpPr>
              <p:spPr bwMode="auto">
                <a:xfrm>
                  <a:off x="898" y="3571"/>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77" name="Freeform 1402"/>
                <p:cNvSpPr>
                  <a:spLocks/>
                </p:cNvSpPr>
                <p:nvPr/>
              </p:nvSpPr>
              <p:spPr bwMode="auto">
                <a:xfrm>
                  <a:off x="903" y="3572"/>
                  <a:ext cx="37" cy="10"/>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78" name="Freeform 1403"/>
                <p:cNvSpPr>
                  <a:spLocks/>
                </p:cNvSpPr>
                <p:nvPr/>
              </p:nvSpPr>
              <p:spPr bwMode="auto">
                <a:xfrm>
                  <a:off x="907" y="3582"/>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486" name="Group 1404"/>
              <p:cNvGrpSpPr>
                <a:grpSpLocks/>
              </p:cNvGrpSpPr>
              <p:nvPr/>
            </p:nvGrpSpPr>
            <p:grpSpPr bwMode="auto">
              <a:xfrm>
                <a:off x="911" y="3585"/>
                <a:ext cx="49" cy="23"/>
                <a:chOff x="911" y="3585"/>
                <a:chExt cx="49" cy="23"/>
              </a:xfrm>
            </p:grpSpPr>
            <p:sp>
              <p:nvSpPr>
                <p:cNvPr id="411873" name="Freeform 1405"/>
                <p:cNvSpPr>
                  <a:spLocks/>
                </p:cNvSpPr>
                <p:nvPr/>
              </p:nvSpPr>
              <p:spPr bwMode="auto">
                <a:xfrm>
                  <a:off x="911" y="3585"/>
                  <a:ext cx="12" cy="23"/>
                </a:xfrm>
                <a:custGeom>
                  <a:avLst/>
                  <a:gdLst>
                    <a:gd name="T0" fmla="*/ 1 w 24"/>
                    <a:gd name="T1" fmla="*/ 0 h 69"/>
                    <a:gd name="T2" fmla="*/ 0 w 24"/>
                    <a:gd name="T3" fmla="*/ 0 h 69"/>
                    <a:gd name="T4" fmla="*/ 1 w 24"/>
                    <a:gd name="T5" fmla="*/ 0 h 69"/>
                    <a:gd name="T6" fmla="*/ 1 w 24"/>
                    <a:gd name="T7" fmla="*/ 0 h 69"/>
                    <a:gd name="T8" fmla="*/ 1 w 24"/>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74" name="Freeform 1406"/>
                <p:cNvSpPr>
                  <a:spLocks/>
                </p:cNvSpPr>
                <p:nvPr/>
              </p:nvSpPr>
              <p:spPr bwMode="auto">
                <a:xfrm>
                  <a:off x="915" y="3585"/>
                  <a:ext cx="38" cy="10"/>
                </a:xfrm>
                <a:custGeom>
                  <a:avLst/>
                  <a:gdLst>
                    <a:gd name="T0" fmla="*/ 1 w 75"/>
                    <a:gd name="T1" fmla="*/ 0 h 30"/>
                    <a:gd name="T2" fmla="*/ 2 w 75"/>
                    <a:gd name="T3" fmla="*/ 0 h 30"/>
                    <a:gd name="T4" fmla="*/ 2 w 75"/>
                    <a:gd name="T5" fmla="*/ 0 h 30"/>
                    <a:gd name="T6" fmla="*/ 2 w 75"/>
                    <a:gd name="T7" fmla="*/ 0 h 30"/>
                    <a:gd name="T8" fmla="*/ 3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75" name="Freeform 1407"/>
                <p:cNvSpPr>
                  <a:spLocks/>
                </p:cNvSpPr>
                <p:nvPr/>
              </p:nvSpPr>
              <p:spPr bwMode="auto">
                <a:xfrm>
                  <a:off x="919" y="3596"/>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487" name="Group 1408"/>
              <p:cNvGrpSpPr>
                <a:grpSpLocks/>
              </p:cNvGrpSpPr>
              <p:nvPr/>
            </p:nvGrpSpPr>
            <p:grpSpPr bwMode="auto">
              <a:xfrm>
                <a:off x="923" y="3600"/>
                <a:ext cx="99" cy="73"/>
                <a:chOff x="923" y="3600"/>
                <a:chExt cx="99" cy="73"/>
              </a:xfrm>
            </p:grpSpPr>
            <p:grpSp>
              <p:nvGrpSpPr>
                <p:cNvPr id="411853" name="Group 1409"/>
                <p:cNvGrpSpPr>
                  <a:grpSpLocks/>
                </p:cNvGrpSpPr>
                <p:nvPr/>
              </p:nvGrpSpPr>
              <p:grpSpPr bwMode="auto">
                <a:xfrm>
                  <a:off x="923" y="3600"/>
                  <a:ext cx="49" cy="23"/>
                  <a:chOff x="923" y="3600"/>
                  <a:chExt cx="49" cy="23"/>
                </a:xfrm>
              </p:grpSpPr>
              <p:sp>
                <p:nvSpPr>
                  <p:cNvPr id="411870" name="Freeform 1410"/>
                  <p:cNvSpPr>
                    <a:spLocks/>
                  </p:cNvSpPr>
                  <p:nvPr/>
                </p:nvSpPr>
                <p:spPr bwMode="auto">
                  <a:xfrm>
                    <a:off x="923" y="3600"/>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71" name="Freeform 1411"/>
                  <p:cNvSpPr>
                    <a:spLocks/>
                  </p:cNvSpPr>
                  <p:nvPr/>
                </p:nvSpPr>
                <p:spPr bwMode="auto">
                  <a:xfrm>
                    <a:off x="928" y="3600"/>
                    <a:ext cx="37" cy="10"/>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72" name="Freeform 1412"/>
                  <p:cNvSpPr>
                    <a:spLocks/>
                  </p:cNvSpPr>
                  <p:nvPr/>
                </p:nvSpPr>
                <p:spPr bwMode="auto">
                  <a:xfrm>
                    <a:off x="930" y="3610"/>
                    <a:ext cx="42" cy="13"/>
                  </a:xfrm>
                  <a:custGeom>
                    <a:avLst/>
                    <a:gdLst>
                      <a:gd name="T0" fmla="*/ 0 w 82"/>
                      <a:gd name="T1" fmla="*/ 0 h 37"/>
                      <a:gd name="T2" fmla="*/ 1 w 82"/>
                      <a:gd name="T3" fmla="*/ 0 h 37"/>
                      <a:gd name="T4" fmla="*/ 1 w 82"/>
                      <a:gd name="T5" fmla="*/ 0 h 37"/>
                      <a:gd name="T6" fmla="*/ 1 w 82"/>
                      <a:gd name="T7" fmla="*/ 0 h 37"/>
                      <a:gd name="T8" fmla="*/ 3 w 82"/>
                      <a:gd name="T9" fmla="*/ 0 h 37"/>
                      <a:gd name="T10" fmla="*/ 3 w 82"/>
                      <a:gd name="T11" fmla="*/ 0 h 37"/>
                      <a:gd name="T12" fmla="*/ 0 w 82"/>
                      <a:gd name="T13" fmla="*/ 0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854" name="Group 1413"/>
                <p:cNvGrpSpPr>
                  <a:grpSpLocks/>
                </p:cNvGrpSpPr>
                <p:nvPr/>
              </p:nvGrpSpPr>
              <p:grpSpPr bwMode="auto">
                <a:xfrm>
                  <a:off x="935" y="3612"/>
                  <a:ext cx="48" cy="23"/>
                  <a:chOff x="935" y="3612"/>
                  <a:chExt cx="48" cy="23"/>
                </a:xfrm>
              </p:grpSpPr>
              <p:sp>
                <p:nvSpPr>
                  <p:cNvPr id="411867" name="Freeform 1414"/>
                  <p:cNvSpPr>
                    <a:spLocks/>
                  </p:cNvSpPr>
                  <p:nvPr/>
                </p:nvSpPr>
                <p:spPr bwMode="auto">
                  <a:xfrm>
                    <a:off x="935"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68" name="Freeform 1415"/>
                  <p:cNvSpPr>
                    <a:spLocks/>
                  </p:cNvSpPr>
                  <p:nvPr/>
                </p:nvSpPr>
                <p:spPr bwMode="auto">
                  <a:xfrm>
                    <a:off x="939" y="3612"/>
                    <a:ext cx="38" cy="11"/>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69" name="Freeform 1416"/>
                  <p:cNvSpPr>
                    <a:spLocks/>
                  </p:cNvSpPr>
                  <p:nvPr/>
                </p:nvSpPr>
                <p:spPr bwMode="auto">
                  <a:xfrm>
                    <a:off x="943" y="3623"/>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855" name="Group 1417"/>
                <p:cNvGrpSpPr>
                  <a:grpSpLocks/>
                </p:cNvGrpSpPr>
                <p:nvPr/>
              </p:nvGrpSpPr>
              <p:grpSpPr bwMode="auto">
                <a:xfrm>
                  <a:off x="947" y="3625"/>
                  <a:ext cx="50" cy="22"/>
                  <a:chOff x="947" y="3625"/>
                  <a:chExt cx="50" cy="22"/>
                </a:xfrm>
              </p:grpSpPr>
              <p:sp>
                <p:nvSpPr>
                  <p:cNvPr id="411864" name="Freeform 1418"/>
                  <p:cNvSpPr>
                    <a:spLocks/>
                  </p:cNvSpPr>
                  <p:nvPr/>
                </p:nvSpPr>
                <p:spPr bwMode="auto">
                  <a:xfrm>
                    <a:off x="947" y="3625"/>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65" name="Freeform 1419"/>
                  <p:cNvSpPr>
                    <a:spLocks/>
                  </p:cNvSpPr>
                  <p:nvPr/>
                </p:nvSpPr>
                <p:spPr bwMode="auto">
                  <a:xfrm>
                    <a:off x="953" y="3625"/>
                    <a:ext cx="36" cy="10"/>
                  </a:xfrm>
                  <a:custGeom>
                    <a:avLst/>
                    <a:gdLst>
                      <a:gd name="T0" fmla="*/ 0 w 73"/>
                      <a:gd name="T1" fmla="*/ 0 h 29"/>
                      <a:gd name="T2" fmla="*/ 1 w 73"/>
                      <a:gd name="T3" fmla="*/ 0 h 29"/>
                      <a:gd name="T4" fmla="*/ 1 w 73"/>
                      <a:gd name="T5" fmla="*/ 0 h 29"/>
                      <a:gd name="T6" fmla="*/ 1 w 73"/>
                      <a:gd name="T7" fmla="*/ 0 h 29"/>
                      <a:gd name="T8" fmla="*/ 2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66" name="Freeform 1420"/>
                  <p:cNvSpPr>
                    <a:spLocks/>
                  </p:cNvSpPr>
                  <p:nvPr/>
                </p:nvSpPr>
                <p:spPr bwMode="auto">
                  <a:xfrm>
                    <a:off x="955" y="3635"/>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856" name="Group 1421"/>
                <p:cNvGrpSpPr>
                  <a:grpSpLocks/>
                </p:cNvGrpSpPr>
                <p:nvPr/>
              </p:nvGrpSpPr>
              <p:grpSpPr bwMode="auto">
                <a:xfrm>
                  <a:off x="960" y="3637"/>
                  <a:ext cx="50" cy="23"/>
                  <a:chOff x="960" y="3637"/>
                  <a:chExt cx="50" cy="23"/>
                </a:xfrm>
              </p:grpSpPr>
              <p:sp>
                <p:nvSpPr>
                  <p:cNvPr id="411861" name="Freeform 1422"/>
                  <p:cNvSpPr>
                    <a:spLocks/>
                  </p:cNvSpPr>
                  <p:nvPr/>
                </p:nvSpPr>
                <p:spPr bwMode="auto">
                  <a:xfrm>
                    <a:off x="960" y="3637"/>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62" name="Freeform 1423"/>
                  <p:cNvSpPr>
                    <a:spLocks/>
                  </p:cNvSpPr>
                  <p:nvPr/>
                </p:nvSpPr>
                <p:spPr bwMode="auto">
                  <a:xfrm>
                    <a:off x="965" y="3638"/>
                    <a:ext cx="37" cy="9"/>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63" name="Freeform 1424"/>
                  <p:cNvSpPr>
                    <a:spLocks/>
                  </p:cNvSpPr>
                  <p:nvPr/>
                </p:nvSpPr>
                <p:spPr bwMode="auto">
                  <a:xfrm>
                    <a:off x="968" y="3648"/>
                    <a:ext cx="42" cy="12"/>
                  </a:xfrm>
                  <a:custGeom>
                    <a:avLst/>
                    <a:gdLst>
                      <a:gd name="T0" fmla="*/ 0 w 83"/>
                      <a:gd name="T1" fmla="*/ 0 h 35"/>
                      <a:gd name="T2" fmla="*/ 1 w 83"/>
                      <a:gd name="T3" fmla="*/ 0 h 35"/>
                      <a:gd name="T4" fmla="*/ 1 w 83"/>
                      <a:gd name="T5" fmla="*/ 0 h 35"/>
                      <a:gd name="T6" fmla="*/ 1 w 83"/>
                      <a:gd name="T7" fmla="*/ 0 h 35"/>
                      <a:gd name="T8" fmla="*/ 3 w 83"/>
                      <a:gd name="T9" fmla="*/ 0 h 35"/>
                      <a:gd name="T10" fmla="*/ 3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857" name="Group 1425"/>
                <p:cNvGrpSpPr>
                  <a:grpSpLocks/>
                </p:cNvGrpSpPr>
                <p:nvPr/>
              </p:nvGrpSpPr>
              <p:grpSpPr bwMode="auto">
                <a:xfrm>
                  <a:off x="973" y="3650"/>
                  <a:ext cx="49" cy="23"/>
                  <a:chOff x="973" y="3650"/>
                  <a:chExt cx="49" cy="23"/>
                </a:xfrm>
              </p:grpSpPr>
              <p:sp>
                <p:nvSpPr>
                  <p:cNvPr id="411858" name="Freeform 1426"/>
                  <p:cNvSpPr>
                    <a:spLocks/>
                  </p:cNvSpPr>
                  <p:nvPr/>
                </p:nvSpPr>
                <p:spPr bwMode="auto">
                  <a:xfrm>
                    <a:off x="973" y="3650"/>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59" name="Freeform 1427"/>
                  <p:cNvSpPr>
                    <a:spLocks/>
                  </p:cNvSpPr>
                  <p:nvPr/>
                </p:nvSpPr>
                <p:spPr bwMode="auto">
                  <a:xfrm>
                    <a:off x="978" y="3651"/>
                    <a:ext cx="37" cy="10"/>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60" name="Freeform 1428"/>
                  <p:cNvSpPr>
                    <a:spLocks/>
                  </p:cNvSpPr>
                  <p:nvPr/>
                </p:nvSpPr>
                <p:spPr bwMode="auto">
                  <a:xfrm>
                    <a:off x="982" y="3661"/>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1488" name="Group 1429"/>
              <p:cNvGrpSpPr>
                <a:grpSpLocks/>
              </p:cNvGrpSpPr>
              <p:nvPr/>
            </p:nvGrpSpPr>
            <p:grpSpPr bwMode="auto">
              <a:xfrm>
                <a:off x="985" y="3665"/>
                <a:ext cx="100" cy="73"/>
                <a:chOff x="985" y="3665"/>
                <a:chExt cx="100" cy="73"/>
              </a:xfrm>
            </p:grpSpPr>
            <p:grpSp>
              <p:nvGrpSpPr>
                <p:cNvPr id="411833" name="Group 1430"/>
                <p:cNvGrpSpPr>
                  <a:grpSpLocks/>
                </p:cNvGrpSpPr>
                <p:nvPr/>
              </p:nvGrpSpPr>
              <p:grpSpPr bwMode="auto">
                <a:xfrm>
                  <a:off x="985" y="3665"/>
                  <a:ext cx="50" cy="23"/>
                  <a:chOff x="985" y="3665"/>
                  <a:chExt cx="50" cy="23"/>
                </a:xfrm>
              </p:grpSpPr>
              <p:sp>
                <p:nvSpPr>
                  <p:cNvPr id="411850" name="Freeform 1431"/>
                  <p:cNvSpPr>
                    <a:spLocks/>
                  </p:cNvSpPr>
                  <p:nvPr/>
                </p:nvSpPr>
                <p:spPr bwMode="auto">
                  <a:xfrm>
                    <a:off x="985" y="366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51" name="Freeform 1432"/>
                  <p:cNvSpPr>
                    <a:spLocks/>
                  </p:cNvSpPr>
                  <p:nvPr/>
                </p:nvSpPr>
                <p:spPr bwMode="auto">
                  <a:xfrm>
                    <a:off x="989" y="3665"/>
                    <a:ext cx="38" cy="11"/>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52" name="Freeform 1433"/>
                  <p:cNvSpPr>
                    <a:spLocks/>
                  </p:cNvSpPr>
                  <p:nvPr/>
                </p:nvSpPr>
                <p:spPr bwMode="auto">
                  <a:xfrm>
                    <a:off x="993" y="3676"/>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834" name="Group 1434"/>
                <p:cNvGrpSpPr>
                  <a:grpSpLocks/>
                </p:cNvGrpSpPr>
                <p:nvPr/>
              </p:nvGrpSpPr>
              <p:grpSpPr bwMode="auto">
                <a:xfrm>
                  <a:off x="997" y="3677"/>
                  <a:ext cx="49" cy="23"/>
                  <a:chOff x="997" y="3677"/>
                  <a:chExt cx="49" cy="23"/>
                </a:xfrm>
              </p:grpSpPr>
              <p:sp>
                <p:nvSpPr>
                  <p:cNvPr id="411847" name="Freeform 1435"/>
                  <p:cNvSpPr>
                    <a:spLocks/>
                  </p:cNvSpPr>
                  <p:nvPr/>
                </p:nvSpPr>
                <p:spPr bwMode="auto">
                  <a:xfrm>
                    <a:off x="997" y="3677"/>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48" name="Freeform 1436"/>
                  <p:cNvSpPr>
                    <a:spLocks/>
                  </p:cNvSpPr>
                  <p:nvPr/>
                </p:nvSpPr>
                <p:spPr bwMode="auto">
                  <a:xfrm>
                    <a:off x="1002" y="3678"/>
                    <a:ext cx="37" cy="10"/>
                  </a:xfrm>
                  <a:custGeom>
                    <a:avLst/>
                    <a:gdLst>
                      <a:gd name="T0" fmla="*/ 1 w 73"/>
                      <a:gd name="T1" fmla="*/ 0 h 30"/>
                      <a:gd name="T2" fmla="*/ 2 w 73"/>
                      <a:gd name="T3" fmla="*/ 0 h 30"/>
                      <a:gd name="T4" fmla="*/ 2 w 73"/>
                      <a:gd name="T5" fmla="*/ 0 h 30"/>
                      <a:gd name="T6" fmla="*/ 2 w 73"/>
                      <a:gd name="T7" fmla="*/ 0 h 30"/>
                      <a:gd name="T8" fmla="*/ 3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49" name="Freeform 1437"/>
                  <p:cNvSpPr>
                    <a:spLocks/>
                  </p:cNvSpPr>
                  <p:nvPr/>
                </p:nvSpPr>
                <p:spPr bwMode="auto">
                  <a:xfrm>
                    <a:off x="1005" y="3688"/>
                    <a:ext cx="41" cy="12"/>
                  </a:xfrm>
                  <a:custGeom>
                    <a:avLst/>
                    <a:gdLst>
                      <a:gd name="T0" fmla="*/ 0 w 83"/>
                      <a:gd name="T1" fmla="*/ 0 h 37"/>
                      <a:gd name="T2" fmla="*/ 0 w 83"/>
                      <a:gd name="T3" fmla="*/ 0 h 37"/>
                      <a:gd name="T4" fmla="*/ 0 w 83"/>
                      <a:gd name="T5" fmla="*/ 0 h 37"/>
                      <a:gd name="T6" fmla="*/ 0 w 83"/>
                      <a:gd name="T7" fmla="*/ 0 h 37"/>
                      <a:gd name="T8" fmla="*/ 2 w 83"/>
                      <a:gd name="T9" fmla="*/ 0 h 37"/>
                      <a:gd name="T10" fmla="*/ 2 w 83"/>
                      <a:gd name="T11" fmla="*/ 0 h 37"/>
                      <a:gd name="T12" fmla="*/ 0 w 83"/>
                      <a:gd name="T13" fmla="*/ 0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835" name="Group 1438"/>
                <p:cNvGrpSpPr>
                  <a:grpSpLocks/>
                </p:cNvGrpSpPr>
                <p:nvPr/>
              </p:nvGrpSpPr>
              <p:grpSpPr bwMode="auto">
                <a:xfrm>
                  <a:off x="1010" y="3690"/>
                  <a:ext cx="48" cy="23"/>
                  <a:chOff x="1010" y="3690"/>
                  <a:chExt cx="48" cy="23"/>
                </a:xfrm>
              </p:grpSpPr>
              <p:sp>
                <p:nvSpPr>
                  <p:cNvPr id="411844" name="Freeform 1439"/>
                  <p:cNvSpPr>
                    <a:spLocks/>
                  </p:cNvSpPr>
                  <p:nvPr/>
                </p:nvSpPr>
                <p:spPr bwMode="auto">
                  <a:xfrm>
                    <a:off x="1010" y="3690"/>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45" name="Freeform 1440"/>
                  <p:cNvSpPr>
                    <a:spLocks/>
                  </p:cNvSpPr>
                  <p:nvPr/>
                </p:nvSpPr>
                <p:spPr bwMode="auto">
                  <a:xfrm>
                    <a:off x="1014" y="3690"/>
                    <a:ext cx="38" cy="10"/>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46" name="Freeform 1441"/>
                  <p:cNvSpPr>
                    <a:spLocks/>
                  </p:cNvSpPr>
                  <p:nvPr/>
                </p:nvSpPr>
                <p:spPr bwMode="auto">
                  <a:xfrm>
                    <a:off x="1018" y="3701"/>
                    <a:ext cx="40" cy="12"/>
                  </a:xfrm>
                  <a:custGeom>
                    <a:avLst/>
                    <a:gdLst>
                      <a:gd name="T0" fmla="*/ 0 w 82"/>
                      <a:gd name="T1" fmla="*/ 0 h 35"/>
                      <a:gd name="T2" fmla="*/ 0 w 82"/>
                      <a:gd name="T3" fmla="*/ 0 h 35"/>
                      <a:gd name="T4" fmla="*/ 0 w 82"/>
                      <a:gd name="T5" fmla="*/ 0 h 35"/>
                      <a:gd name="T6" fmla="*/ 0 w 82"/>
                      <a:gd name="T7" fmla="*/ 0 h 35"/>
                      <a:gd name="T8" fmla="*/ 2 w 82"/>
                      <a:gd name="T9" fmla="*/ 0 h 35"/>
                      <a:gd name="T10" fmla="*/ 2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836" name="Group 1442"/>
                <p:cNvGrpSpPr>
                  <a:grpSpLocks/>
                </p:cNvGrpSpPr>
                <p:nvPr/>
              </p:nvGrpSpPr>
              <p:grpSpPr bwMode="auto">
                <a:xfrm>
                  <a:off x="1023" y="3703"/>
                  <a:ext cx="49" cy="22"/>
                  <a:chOff x="1023" y="3703"/>
                  <a:chExt cx="49" cy="22"/>
                </a:xfrm>
              </p:grpSpPr>
              <p:sp>
                <p:nvSpPr>
                  <p:cNvPr id="411841" name="Freeform 1443"/>
                  <p:cNvSpPr>
                    <a:spLocks/>
                  </p:cNvSpPr>
                  <p:nvPr/>
                </p:nvSpPr>
                <p:spPr bwMode="auto">
                  <a:xfrm>
                    <a:off x="1023" y="3703"/>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42" name="Freeform 1444"/>
                  <p:cNvSpPr>
                    <a:spLocks/>
                  </p:cNvSpPr>
                  <p:nvPr/>
                </p:nvSpPr>
                <p:spPr bwMode="auto">
                  <a:xfrm>
                    <a:off x="1028" y="3703"/>
                    <a:ext cx="37" cy="10"/>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43" name="Freeform 1445"/>
                  <p:cNvSpPr>
                    <a:spLocks/>
                  </p:cNvSpPr>
                  <p:nvPr/>
                </p:nvSpPr>
                <p:spPr bwMode="auto">
                  <a:xfrm>
                    <a:off x="1030" y="3713"/>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837" name="Group 1446"/>
                <p:cNvGrpSpPr>
                  <a:grpSpLocks/>
                </p:cNvGrpSpPr>
                <p:nvPr/>
              </p:nvGrpSpPr>
              <p:grpSpPr bwMode="auto">
                <a:xfrm>
                  <a:off x="1036" y="3716"/>
                  <a:ext cx="49" cy="22"/>
                  <a:chOff x="1036" y="3716"/>
                  <a:chExt cx="49" cy="22"/>
                </a:xfrm>
              </p:grpSpPr>
              <p:sp>
                <p:nvSpPr>
                  <p:cNvPr id="411838" name="Freeform 1447"/>
                  <p:cNvSpPr>
                    <a:spLocks/>
                  </p:cNvSpPr>
                  <p:nvPr/>
                </p:nvSpPr>
                <p:spPr bwMode="auto">
                  <a:xfrm>
                    <a:off x="1036" y="3716"/>
                    <a:ext cx="11" cy="22"/>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39" name="Freeform 1448"/>
                  <p:cNvSpPr>
                    <a:spLocks/>
                  </p:cNvSpPr>
                  <p:nvPr/>
                </p:nvSpPr>
                <p:spPr bwMode="auto">
                  <a:xfrm>
                    <a:off x="1040" y="3716"/>
                    <a:ext cx="37" cy="10"/>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40" name="Freeform 1449"/>
                  <p:cNvSpPr>
                    <a:spLocks/>
                  </p:cNvSpPr>
                  <p:nvPr/>
                </p:nvSpPr>
                <p:spPr bwMode="auto">
                  <a:xfrm>
                    <a:off x="1043" y="3726"/>
                    <a:ext cx="42"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1489" name="Group 1450"/>
              <p:cNvGrpSpPr>
                <a:grpSpLocks/>
              </p:cNvGrpSpPr>
              <p:nvPr/>
            </p:nvGrpSpPr>
            <p:grpSpPr bwMode="auto">
              <a:xfrm>
                <a:off x="1046" y="3727"/>
                <a:ext cx="49" cy="23"/>
                <a:chOff x="1046" y="3727"/>
                <a:chExt cx="49" cy="23"/>
              </a:xfrm>
            </p:grpSpPr>
            <p:sp>
              <p:nvSpPr>
                <p:cNvPr id="411830" name="Freeform 1451"/>
                <p:cNvSpPr>
                  <a:spLocks/>
                </p:cNvSpPr>
                <p:nvPr/>
              </p:nvSpPr>
              <p:spPr bwMode="auto">
                <a:xfrm>
                  <a:off x="1046" y="3727"/>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31" name="Freeform 1452"/>
                <p:cNvSpPr>
                  <a:spLocks/>
                </p:cNvSpPr>
                <p:nvPr/>
              </p:nvSpPr>
              <p:spPr bwMode="auto">
                <a:xfrm>
                  <a:off x="1051" y="3727"/>
                  <a:ext cx="36" cy="11"/>
                </a:xfrm>
                <a:custGeom>
                  <a:avLst/>
                  <a:gdLst>
                    <a:gd name="T0" fmla="*/ 0 w 73"/>
                    <a:gd name="T1" fmla="*/ 0 h 31"/>
                    <a:gd name="T2" fmla="*/ 1 w 73"/>
                    <a:gd name="T3" fmla="*/ 0 h 31"/>
                    <a:gd name="T4" fmla="*/ 1 w 73"/>
                    <a:gd name="T5" fmla="*/ 0 h 31"/>
                    <a:gd name="T6" fmla="*/ 1 w 73"/>
                    <a:gd name="T7" fmla="*/ 0 h 31"/>
                    <a:gd name="T8" fmla="*/ 2 w 73"/>
                    <a:gd name="T9" fmla="*/ 0 h 31"/>
                    <a:gd name="T10" fmla="*/ 0 w 73"/>
                    <a:gd name="T11" fmla="*/ 0 h 31"/>
                    <a:gd name="T12" fmla="*/ 0 w 73"/>
                    <a:gd name="T13" fmla="*/ 0 h 31"/>
                    <a:gd name="T14" fmla="*/ 0 w 73"/>
                    <a:gd name="T15" fmla="*/ 0 h 31"/>
                    <a:gd name="T16" fmla="*/ 0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32" name="Freeform 1453"/>
                <p:cNvSpPr>
                  <a:spLocks/>
                </p:cNvSpPr>
                <p:nvPr/>
              </p:nvSpPr>
              <p:spPr bwMode="auto">
                <a:xfrm>
                  <a:off x="1054" y="3738"/>
                  <a:ext cx="41" cy="12"/>
                </a:xfrm>
                <a:custGeom>
                  <a:avLst/>
                  <a:gdLst>
                    <a:gd name="T0" fmla="*/ 0 w 82"/>
                    <a:gd name="T1" fmla="*/ 0 h 35"/>
                    <a:gd name="T2" fmla="*/ 1 w 82"/>
                    <a:gd name="T3" fmla="*/ 0 h 35"/>
                    <a:gd name="T4" fmla="*/ 1 w 82"/>
                    <a:gd name="T5" fmla="*/ 0 h 35"/>
                    <a:gd name="T6" fmla="*/ 1 w 82"/>
                    <a:gd name="T7" fmla="*/ 0 h 35"/>
                    <a:gd name="T8" fmla="*/ 3 w 82"/>
                    <a:gd name="T9" fmla="*/ 0 h 35"/>
                    <a:gd name="T10" fmla="*/ 3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490" name="Group 1454"/>
              <p:cNvGrpSpPr>
                <a:grpSpLocks/>
              </p:cNvGrpSpPr>
              <p:nvPr/>
            </p:nvGrpSpPr>
            <p:grpSpPr bwMode="auto">
              <a:xfrm>
                <a:off x="1058" y="3739"/>
                <a:ext cx="50" cy="23"/>
                <a:chOff x="1058" y="3739"/>
                <a:chExt cx="50" cy="23"/>
              </a:xfrm>
            </p:grpSpPr>
            <p:sp>
              <p:nvSpPr>
                <p:cNvPr id="411827" name="Freeform 1455"/>
                <p:cNvSpPr>
                  <a:spLocks/>
                </p:cNvSpPr>
                <p:nvPr/>
              </p:nvSpPr>
              <p:spPr bwMode="auto">
                <a:xfrm>
                  <a:off x="1058" y="3739"/>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28" name="Freeform 1456"/>
                <p:cNvSpPr>
                  <a:spLocks/>
                </p:cNvSpPr>
                <p:nvPr/>
              </p:nvSpPr>
              <p:spPr bwMode="auto">
                <a:xfrm>
                  <a:off x="1063" y="3740"/>
                  <a:ext cx="37" cy="10"/>
                </a:xfrm>
                <a:custGeom>
                  <a:avLst/>
                  <a:gdLst>
                    <a:gd name="T0" fmla="*/ 0 w 75"/>
                    <a:gd name="T1" fmla="*/ 0 h 30"/>
                    <a:gd name="T2" fmla="*/ 1 w 75"/>
                    <a:gd name="T3" fmla="*/ 0 h 30"/>
                    <a:gd name="T4" fmla="*/ 1 w 75"/>
                    <a:gd name="T5" fmla="*/ 0 h 30"/>
                    <a:gd name="T6" fmla="*/ 1 w 75"/>
                    <a:gd name="T7" fmla="*/ 0 h 30"/>
                    <a:gd name="T8" fmla="*/ 2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29" name="Freeform 1457"/>
                <p:cNvSpPr>
                  <a:spLocks/>
                </p:cNvSpPr>
                <p:nvPr/>
              </p:nvSpPr>
              <p:spPr bwMode="auto">
                <a:xfrm>
                  <a:off x="1067" y="3750"/>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491" name="Group 1458"/>
              <p:cNvGrpSpPr>
                <a:grpSpLocks/>
              </p:cNvGrpSpPr>
              <p:nvPr/>
            </p:nvGrpSpPr>
            <p:grpSpPr bwMode="auto">
              <a:xfrm>
                <a:off x="1072" y="3753"/>
                <a:ext cx="48" cy="22"/>
                <a:chOff x="1072" y="3753"/>
                <a:chExt cx="48" cy="22"/>
              </a:xfrm>
            </p:grpSpPr>
            <p:sp>
              <p:nvSpPr>
                <p:cNvPr id="411824" name="Freeform 1459"/>
                <p:cNvSpPr>
                  <a:spLocks/>
                </p:cNvSpPr>
                <p:nvPr/>
              </p:nvSpPr>
              <p:spPr bwMode="auto">
                <a:xfrm>
                  <a:off x="1072" y="3753"/>
                  <a:ext cx="11" cy="22"/>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25" name="Freeform 1460"/>
                <p:cNvSpPr>
                  <a:spLocks/>
                </p:cNvSpPr>
                <p:nvPr/>
              </p:nvSpPr>
              <p:spPr bwMode="auto">
                <a:xfrm>
                  <a:off x="1076" y="3753"/>
                  <a:ext cx="37" cy="10"/>
                </a:xfrm>
                <a:custGeom>
                  <a:avLst/>
                  <a:gdLst>
                    <a:gd name="T0" fmla="*/ 1 w 74"/>
                    <a:gd name="T1" fmla="*/ 0 h 31"/>
                    <a:gd name="T2" fmla="*/ 2 w 74"/>
                    <a:gd name="T3" fmla="*/ 0 h 31"/>
                    <a:gd name="T4" fmla="*/ 2 w 74"/>
                    <a:gd name="T5" fmla="*/ 0 h 31"/>
                    <a:gd name="T6" fmla="*/ 2 w 74"/>
                    <a:gd name="T7" fmla="*/ 0 h 31"/>
                    <a:gd name="T8" fmla="*/ 3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26" name="Freeform 1461"/>
                <p:cNvSpPr>
                  <a:spLocks/>
                </p:cNvSpPr>
                <p:nvPr/>
              </p:nvSpPr>
              <p:spPr bwMode="auto">
                <a:xfrm>
                  <a:off x="1079" y="3763"/>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sp>
            <p:nvSpPr>
              <p:cNvPr id="411492" name="Freeform 1462"/>
              <p:cNvSpPr>
                <a:spLocks/>
              </p:cNvSpPr>
              <p:nvPr/>
            </p:nvSpPr>
            <p:spPr bwMode="auto">
              <a:xfrm>
                <a:off x="820" y="3535"/>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493" name="Freeform 1463"/>
              <p:cNvSpPr>
                <a:spLocks/>
              </p:cNvSpPr>
              <p:nvPr/>
            </p:nvSpPr>
            <p:spPr bwMode="auto">
              <a:xfrm>
                <a:off x="825" y="3535"/>
                <a:ext cx="36" cy="9"/>
              </a:xfrm>
              <a:custGeom>
                <a:avLst/>
                <a:gdLst>
                  <a:gd name="T0" fmla="*/ 0 w 71"/>
                  <a:gd name="T1" fmla="*/ 0 h 27"/>
                  <a:gd name="T2" fmla="*/ 2 w 71"/>
                  <a:gd name="T3" fmla="*/ 0 h 27"/>
                  <a:gd name="T4" fmla="*/ 2 w 71"/>
                  <a:gd name="T5" fmla="*/ 0 h 27"/>
                  <a:gd name="T6" fmla="*/ 2 w 71"/>
                  <a:gd name="T7" fmla="*/ 0 h 27"/>
                  <a:gd name="T8" fmla="*/ 3 w 71"/>
                  <a:gd name="T9" fmla="*/ 0 h 27"/>
                  <a:gd name="T10" fmla="*/ 1 w 71"/>
                  <a:gd name="T11" fmla="*/ 0 h 27"/>
                  <a:gd name="T12" fmla="*/ 1 w 71"/>
                  <a:gd name="T13" fmla="*/ 0 h 27"/>
                  <a:gd name="T14" fmla="*/ 0 w 71"/>
                  <a:gd name="T15" fmla="*/ 0 h 27"/>
                  <a:gd name="T16" fmla="*/ 0 w 71"/>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494" name="Freeform 1464"/>
              <p:cNvSpPr>
                <a:spLocks/>
              </p:cNvSpPr>
              <p:nvPr/>
            </p:nvSpPr>
            <p:spPr bwMode="auto">
              <a:xfrm>
                <a:off x="828" y="3546"/>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nvGrpSpPr>
              <p:cNvPr id="411495" name="Group 1465"/>
              <p:cNvGrpSpPr>
                <a:grpSpLocks/>
              </p:cNvGrpSpPr>
              <p:nvPr/>
            </p:nvGrpSpPr>
            <p:grpSpPr bwMode="auto">
              <a:xfrm>
                <a:off x="832" y="3547"/>
                <a:ext cx="49" cy="23"/>
                <a:chOff x="832" y="3547"/>
                <a:chExt cx="49" cy="23"/>
              </a:xfrm>
            </p:grpSpPr>
            <p:sp>
              <p:nvSpPr>
                <p:cNvPr id="411821" name="Freeform 1466"/>
                <p:cNvSpPr>
                  <a:spLocks/>
                </p:cNvSpPr>
                <p:nvPr/>
              </p:nvSpPr>
              <p:spPr bwMode="auto">
                <a:xfrm>
                  <a:off x="832" y="3547"/>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22" name="Freeform 1467"/>
                <p:cNvSpPr>
                  <a:spLocks/>
                </p:cNvSpPr>
                <p:nvPr/>
              </p:nvSpPr>
              <p:spPr bwMode="auto">
                <a:xfrm>
                  <a:off x="837" y="3548"/>
                  <a:ext cx="36" cy="10"/>
                </a:xfrm>
                <a:custGeom>
                  <a:avLst/>
                  <a:gdLst>
                    <a:gd name="T0" fmla="*/ 1 w 72"/>
                    <a:gd name="T1" fmla="*/ 0 h 29"/>
                    <a:gd name="T2" fmla="*/ 2 w 72"/>
                    <a:gd name="T3" fmla="*/ 0 h 29"/>
                    <a:gd name="T4" fmla="*/ 2 w 72"/>
                    <a:gd name="T5" fmla="*/ 0 h 29"/>
                    <a:gd name="T6" fmla="*/ 2 w 72"/>
                    <a:gd name="T7" fmla="*/ 0 h 29"/>
                    <a:gd name="T8" fmla="*/ 3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23" name="Freeform 1468"/>
                <p:cNvSpPr>
                  <a:spLocks/>
                </p:cNvSpPr>
                <p:nvPr/>
              </p:nvSpPr>
              <p:spPr bwMode="auto">
                <a:xfrm>
                  <a:off x="840" y="3558"/>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496" name="Group 1469"/>
              <p:cNvGrpSpPr>
                <a:grpSpLocks/>
              </p:cNvGrpSpPr>
              <p:nvPr/>
            </p:nvGrpSpPr>
            <p:grpSpPr bwMode="auto">
              <a:xfrm>
                <a:off x="844" y="3560"/>
                <a:ext cx="49" cy="22"/>
                <a:chOff x="844" y="3560"/>
                <a:chExt cx="49" cy="22"/>
              </a:xfrm>
            </p:grpSpPr>
            <p:sp>
              <p:nvSpPr>
                <p:cNvPr id="411818" name="Freeform 1470"/>
                <p:cNvSpPr>
                  <a:spLocks/>
                </p:cNvSpPr>
                <p:nvPr/>
              </p:nvSpPr>
              <p:spPr bwMode="auto">
                <a:xfrm>
                  <a:off x="844" y="3560"/>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19" name="Freeform 1471"/>
                <p:cNvSpPr>
                  <a:spLocks/>
                </p:cNvSpPr>
                <p:nvPr/>
              </p:nvSpPr>
              <p:spPr bwMode="auto">
                <a:xfrm>
                  <a:off x="849" y="3560"/>
                  <a:ext cx="37" cy="10"/>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20" name="Freeform 1472"/>
                <p:cNvSpPr>
                  <a:spLocks/>
                </p:cNvSpPr>
                <p:nvPr/>
              </p:nvSpPr>
              <p:spPr bwMode="auto">
                <a:xfrm>
                  <a:off x="853" y="3571"/>
                  <a:ext cx="40" cy="11"/>
                </a:xfrm>
                <a:custGeom>
                  <a:avLst/>
                  <a:gdLst>
                    <a:gd name="T0" fmla="*/ 0 w 82"/>
                    <a:gd name="T1" fmla="*/ 0 h 35"/>
                    <a:gd name="T2" fmla="*/ 0 w 82"/>
                    <a:gd name="T3" fmla="*/ 0 h 35"/>
                    <a:gd name="T4" fmla="*/ 0 w 82"/>
                    <a:gd name="T5" fmla="*/ 0 h 35"/>
                    <a:gd name="T6" fmla="*/ 0 w 82"/>
                    <a:gd name="T7" fmla="*/ 0 h 35"/>
                    <a:gd name="T8" fmla="*/ 2 w 82"/>
                    <a:gd name="T9" fmla="*/ 0 h 35"/>
                    <a:gd name="T10" fmla="*/ 2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497" name="Group 1473"/>
              <p:cNvGrpSpPr>
                <a:grpSpLocks/>
              </p:cNvGrpSpPr>
              <p:nvPr/>
            </p:nvGrpSpPr>
            <p:grpSpPr bwMode="auto">
              <a:xfrm>
                <a:off x="857" y="3572"/>
                <a:ext cx="50" cy="23"/>
                <a:chOff x="857" y="3572"/>
                <a:chExt cx="50" cy="23"/>
              </a:xfrm>
            </p:grpSpPr>
            <p:sp>
              <p:nvSpPr>
                <p:cNvPr id="411815" name="Freeform 1474"/>
                <p:cNvSpPr>
                  <a:spLocks/>
                </p:cNvSpPr>
                <p:nvPr/>
              </p:nvSpPr>
              <p:spPr bwMode="auto">
                <a:xfrm>
                  <a:off x="857" y="3572"/>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16" name="Freeform 1475"/>
                <p:cNvSpPr>
                  <a:spLocks/>
                </p:cNvSpPr>
                <p:nvPr/>
              </p:nvSpPr>
              <p:spPr bwMode="auto">
                <a:xfrm>
                  <a:off x="862" y="3573"/>
                  <a:ext cx="37" cy="9"/>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17" name="Freeform 1476"/>
                <p:cNvSpPr>
                  <a:spLocks/>
                </p:cNvSpPr>
                <p:nvPr/>
              </p:nvSpPr>
              <p:spPr bwMode="auto">
                <a:xfrm>
                  <a:off x="865" y="3583"/>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498" name="Group 1477"/>
              <p:cNvGrpSpPr>
                <a:grpSpLocks/>
              </p:cNvGrpSpPr>
              <p:nvPr/>
            </p:nvGrpSpPr>
            <p:grpSpPr bwMode="auto">
              <a:xfrm>
                <a:off x="870" y="3585"/>
                <a:ext cx="48" cy="23"/>
                <a:chOff x="870" y="3585"/>
                <a:chExt cx="48" cy="23"/>
              </a:xfrm>
            </p:grpSpPr>
            <p:sp>
              <p:nvSpPr>
                <p:cNvPr id="411812" name="Freeform 1478"/>
                <p:cNvSpPr>
                  <a:spLocks/>
                </p:cNvSpPr>
                <p:nvPr/>
              </p:nvSpPr>
              <p:spPr bwMode="auto">
                <a:xfrm>
                  <a:off x="870" y="358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13" name="Freeform 1479"/>
                <p:cNvSpPr>
                  <a:spLocks/>
                </p:cNvSpPr>
                <p:nvPr/>
              </p:nvSpPr>
              <p:spPr bwMode="auto">
                <a:xfrm>
                  <a:off x="874" y="3586"/>
                  <a:ext cx="38" cy="10"/>
                </a:xfrm>
                <a:custGeom>
                  <a:avLst/>
                  <a:gdLst>
                    <a:gd name="T0" fmla="*/ 1 w 75"/>
                    <a:gd name="T1" fmla="*/ 0 h 29"/>
                    <a:gd name="T2" fmla="*/ 2 w 75"/>
                    <a:gd name="T3" fmla="*/ 0 h 29"/>
                    <a:gd name="T4" fmla="*/ 2 w 75"/>
                    <a:gd name="T5" fmla="*/ 0 h 29"/>
                    <a:gd name="T6" fmla="*/ 2 w 75"/>
                    <a:gd name="T7" fmla="*/ 0 h 29"/>
                    <a:gd name="T8" fmla="*/ 3 w 75"/>
                    <a:gd name="T9" fmla="*/ 0 h 29"/>
                    <a:gd name="T10" fmla="*/ 1 w 75"/>
                    <a:gd name="T11" fmla="*/ 0 h 29"/>
                    <a:gd name="T12" fmla="*/ 1 w 75"/>
                    <a:gd name="T13" fmla="*/ 0 h 29"/>
                    <a:gd name="T14" fmla="*/ 0 w 75"/>
                    <a:gd name="T15" fmla="*/ 0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14" name="Freeform 1480"/>
                <p:cNvSpPr>
                  <a:spLocks/>
                </p:cNvSpPr>
                <p:nvPr/>
              </p:nvSpPr>
              <p:spPr bwMode="auto">
                <a:xfrm>
                  <a:off x="878" y="3596"/>
                  <a:ext cx="40" cy="12"/>
                </a:xfrm>
                <a:custGeom>
                  <a:avLst/>
                  <a:gdLst>
                    <a:gd name="T0" fmla="*/ 0 w 80"/>
                    <a:gd name="T1" fmla="*/ 0 h 36"/>
                    <a:gd name="T2" fmla="*/ 1 w 80"/>
                    <a:gd name="T3" fmla="*/ 0 h 36"/>
                    <a:gd name="T4" fmla="*/ 1 w 80"/>
                    <a:gd name="T5" fmla="*/ 0 h 36"/>
                    <a:gd name="T6" fmla="*/ 1 w 80"/>
                    <a:gd name="T7" fmla="*/ 0 h 36"/>
                    <a:gd name="T8" fmla="*/ 3 w 80"/>
                    <a:gd name="T9" fmla="*/ 0 h 36"/>
                    <a:gd name="T10" fmla="*/ 3 w 80"/>
                    <a:gd name="T11" fmla="*/ 0 h 36"/>
                    <a:gd name="T12" fmla="*/ 0 w 80"/>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499" name="Group 1481"/>
              <p:cNvGrpSpPr>
                <a:grpSpLocks/>
              </p:cNvGrpSpPr>
              <p:nvPr/>
            </p:nvGrpSpPr>
            <p:grpSpPr bwMode="auto">
              <a:xfrm>
                <a:off x="882" y="3600"/>
                <a:ext cx="100" cy="73"/>
                <a:chOff x="882" y="3600"/>
                <a:chExt cx="100" cy="73"/>
              </a:xfrm>
            </p:grpSpPr>
            <p:grpSp>
              <p:nvGrpSpPr>
                <p:cNvPr id="411792" name="Group 1482"/>
                <p:cNvGrpSpPr>
                  <a:grpSpLocks/>
                </p:cNvGrpSpPr>
                <p:nvPr/>
              </p:nvGrpSpPr>
              <p:grpSpPr bwMode="auto">
                <a:xfrm>
                  <a:off x="882" y="3600"/>
                  <a:ext cx="49" cy="23"/>
                  <a:chOff x="882" y="3600"/>
                  <a:chExt cx="49" cy="23"/>
                </a:xfrm>
              </p:grpSpPr>
              <p:sp>
                <p:nvSpPr>
                  <p:cNvPr id="411809" name="Freeform 1483"/>
                  <p:cNvSpPr>
                    <a:spLocks/>
                  </p:cNvSpPr>
                  <p:nvPr/>
                </p:nvSpPr>
                <p:spPr bwMode="auto">
                  <a:xfrm>
                    <a:off x="882" y="3600"/>
                    <a:ext cx="12" cy="23"/>
                  </a:xfrm>
                  <a:custGeom>
                    <a:avLst/>
                    <a:gdLst>
                      <a:gd name="T0" fmla="*/ 1 w 23"/>
                      <a:gd name="T1" fmla="*/ 0 h 70"/>
                      <a:gd name="T2" fmla="*/ 0 w 23"/>
                      <a:gd name="T3" fmla="*/ 0 h 70"/>
                      <a:gd name="T4" fmla="*/ 1 w 23"/>
                      <a:gd name="T5" fmla="*/ 0 h 70"/>
                      <a:gd name="T6" fmla="*/ 1 w 23"/>
                      <a:gd name="T7" fmla="*/ 0 h 70"/>
                      <a:gd name="T8" fmla="*/ 1 w 23"/>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10" name="Freeform 1484"/>
                  <p:cNvSpPr>
                    <a:spLocks/>
                  </p:cNvSpPr>
                  <p:nvPr/>
                </p:nvSpPr>
                <p:spPr bwMode="auto">
                  <a:xfrm>
                    <a:off x="887" y="3600"/>
                    <a:ext cx="37" cy="11"/>
                  </a:xfrm>
                  <a:custGeom>
                    <a:avLst/>
                    <a:gdLst>
                      <a:gd name="T0" fmla="*/ 1 w 73"/>
                      <a:gd name="T1" fmla="*/ 0 h 31"/>
                      <a:gd name="T2" fmla="*/ 2 w 73"/>
                      <a:gd name="T3" fmla="*/ 0 h 31"/>
                      <a:gd name="T4" fmla="*/ 2 w 73"/>
                      <a:gd name="T5" fmla="*/ 0 h 31"/>
                      <a:gd name="T6" fmla="*/ 2 w 73"/>
                      <a:gd name="T7" fmla="*/ 0 h 31"/>
                      <a:gd name="T8" fmla="*/ 3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11" name="Freeform 1485"/>
                  <p:cNvSpPr>
                    <a:spLocks/>
                  </p:cNvSpPr>
                  <p:nvPr/>
                </p:nvSpPr>
                <p:spPr bwMode="auto">
                  <a:xfrm>
                    <a:off x="890" y="3611"/>
                    <a:ext cx="41" cy="12"/>
                  </a:xfrm>
                  <a:custGeom>
                    <a:avLst/>
                    <a:gdLst>
                      <a:gd name="T0" fmla="*/ 0 w 83"/>
                      <a:gd name="T1" fmla="*/ 0 h 38"/>
                      <a:gd name="T2" fmla="*/ 0 w 83"/>
                      <a:gd name="T3" fmla="*/ 0 h 38"/>
                      <a:gd name="T4" fmla="*/ 0 w 83"/>
                      <a:gd name="T5" fmla="*/ 0 h 38"/>
                      <a:gd name="T6" fmla="*/ 0 w 83"/>
                      <a:gd name="T7" fmla="*/ 0 h 38"/>
                      <a:gd name="T8" fmla="*/ 2 w 83"/>
                      <a:gd name="T9" fmla="*/ 0 h 38"/>
                      <a:gd name="T10" fmla="*/ 2 w 83"/>
                      <a:gd name="T11" fmla="*/ 0 h 38"/>
                      <a:gd name="T12" fmla="*/ 0 w 83"/>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793" name="Group 1486"/>
                <p:cNvGrpSpPr>
                  <a:grpSpLocks/>
                </p:cNvGrpSpPr>
                <p:nvPr/>
              </p:nvGrpSpPr>
              <p:grpSpPr bwMode="auto">
                <a:xfrm>
                  <a:off x="894" y="3612"/>
                  <a:ext cx="49" cy="23"/>
                  <a:chOff x="894" y="3612"/>
                  <a:chExt cx="49" cy="23"/>
                </a:xfrm>
              </p:grpSpPr>
              <p:sp>
                <p:nvSpPr>
                  <p:cNvPr id="411806" name="Freeform 1487"/>
                  <p:cNvSpPr>
                    <a:spLocks/>
                  </p:cNvSpPr>
                  <p:nvPr/>
                </p:nvSpPr>
                <p:spPr bwMode="auto">
                  <a:xfrm>
                    <a:off x="894" y="3612"/>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07" name="Freeform 1488"/>
                  <p:cNvSpPr>
                    <a:spLocks/>
                  </p:cNvSpPr>
                  <p:nvPr/>
                </p:nvSpPr>
                <p:spPr bwMode="auto">
                  <a:xfrm>
                    <a:off x="899" y="3613"/>
                    <a:ext cx="37" cy="10"/>
                  </a:xfrm>
                  <a:custGeom>
                    <a:avLst/>
                    <a:gdLst>
                      <a:gd name="T0" fmla="*/ 0 w 75"/>
                      <a:gd name="T1" fmla="*/ 0 h 32"/>
                      <a:gd name="T2" fmla="*/ 1 w 75"/>
                      <a:gd name="T3" fmla="*/ 0 h 32"/>
                      <a:gd name="T4" fmla="*/ 1 w 75"/>
                      <a:gd name="T5" fmla="*/ 0 h 32"/>
                      <a:gd name="T6" fmla="*/ 1 w 75"/>
                      <a:gd name="T7" fmla="*/ 0 h 32"/>
                      <a:gd name="T8" fmla="*/ 2 w 75"/>
                      <a:gd name="T9" fmla="*/ 0 h 32"/>
                      <a:gd name="T10" fmla="*/ 0 w 75"/>
                      <a:gd name="T11" fmla="*/ 0 h 32"/>
                      <a:gd name="T12" fmla="*/ 0 w 75"/>
                      <a:gd name="T13" fmla="*/ 0 h 32"/>
                      <a:gd name="T14" fmla="*/ 0 w 75"/>
                      <a:gd name="T15" fmla="*/ 0 h 32"/>
                      <a:gd name="T16" fmla="*/ 0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08" name="Freeform 1489"/>
                  <p:cNvSpPr>
                    <a:spLocks/>
                  </p:cNvSpPr>
                  <p:nvPr/>
                </p:nvSpPr>
                <p:spPr bwMode="auto">
                  <a:xfrm>
                    <a:off x="902" y="3623"/>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794" name="Group 1490"/>
                <p:cNvGrpSpPr>
                  <a:grpSpLocks/>
                </p:cNvGrpSpPr>
                <p:nvPr/>
              </p:nvGrpSpPr>
              <p:grpSpPr bwMode="auto">
                <a:xfrm>
                  <a:off x="907" y="3625"/>
                  <a:ext cx="49" cy="23"/>
                  <a:chOff x="907" y="3625"/>
                  <a:chExt cx="49" cy="23"/>
                </a:xfrm>
              </p:grpSpPr>
              <p:sp>
                <p:nvSpPr>
                  <p:cNvPr id="411803" name="Freeform 1491"/>
                  <p:cNvSpPr>
                    <a:spLocks/>
                  </p:cNvSpPr>
                  <p:nvPr/>
                </p:nvSpPr>
                <p:spPr bwMode="auto">
                  <a:xfrm>
                    <a:off x="907" y="3625"/>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04" name="Freeform 1492"/>
                  <p:cNvSpPr>
                    <a:spLocks/>
                  </p:cNvSpPr>
                  <p:nvPr/>
                </p:nvSpPr>
                <p:spPr bwMode="auto">
                  <a:xfrm>
                    <a:off x="912" y="3626"/>
                    <a:ext cx="36" cy="9"/>
                  </a:xfrm>
                  <a:custGeom>
                    <a:avLst/>
                    <a:gdLst>
                      <a:gd name="T0" fmla="*/ 1 w 72"/>
                      <a:gd name="T1" fmla="*/ 0 h 29"/>
                      <a:gd name="T2" fmla="*/ 2 w 72"/>
                      <a:gd name="T3" fmla="*/ 0 h 29"/>
                      <a:gd name="T4" fmla="*/ 2 w 72"/>
                      <a:gd name="T5" fmla="*/ 0 h 29"/>
                      <a:gd name="T6" fmla="*/ 2 w 72"/>
                      <a:gd name="T7" fmla="*/ 0 h 29"/>
                      <a:gd name="T8" fmla="*/ 3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05" name="Freeform 1493"/>
                  <p:cNvSpPr>
                    <a:spLocks/>
                  </p:cNvSpPr>
                  <p:nvPr/>
                </p:nvSpPr>
                <p:spPr bwMode="auto">
                  <a:xfrm>
                    <a:off x="914" y="3636"/>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795" name="Group 1494"/>
                <p:cNvGrpSpPr>
                  <a:grpSpLocks/>
                </p:cNvGrpSpPr>
                <p:nvPr/>
              </p:nvGrpSpPr>
              <p:grpSpPr bwMode="auto">
                <a:xfrm>
                  <a:off x="919" y="3638"/>
                  <a:ext cx="49" cy="22"/>
                  <a:chOff x="919" y="3638"/>
                  <a:chExt cx="49" cy="22"/>
                </a:xfrm>
              </p:grpSpPr>
              <p:sp>
                <p:nvSpPr>
                  <p:cNvPr id="411800" name="Freeform 1495"/>
                  <p:cNvSpPr>
                    <a:spLocks/>
                  </p:cNvSpPr>
                  <p:nvPr/>
                </p:nvSpPr>
                <p:spPr bwMode="auto">
                  <a:xfrm>
                    <a:off x="919" y="3638"/>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01" name="Freeform 1496"/>
                  <p:cNvSpPr>
                    <a:spLocks/>
                  </p:cNvSpPr>
                  <p:nvPr/>
                </p:nvSpPr>
                <p:spPr bwMode="auto">
                  <a:xfrm>
                    <a:off x="924" y="3638"/>
                    <a:ext cx="37" cy="10"/>
                  </a:xfrm>
                  <a:custGeom>
                    <a:avLst/>
                    <a:gdLst>
                      <a:gd name="T0" fmla="*/ 1 w 73"/>
                      <a:gd name="T1" fmla="*/ 0 h 30"/>
                      <a:gd name="T2" fmla="*/ 2 w 73"/>
                      <a:gd name="T3" fmla="*/ 0 h 30"/>
                      <a:gd name="T4" fmla="*/ 2 w 73"/>
                      <a:gd name="T5" fmla="*/ 0 h 30"/>
                      <a:gd name="T6" fmla="*/ 2 w 73"/>
                      <a:gd name="T7" fmla="*/ 0 h 30"/>
                      <a:gd name="T8" fmla="*/ 3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802" name="Freeform 1497"/>
                  <p:cNvSpPr>
                    <a:spLocks/>
                  </p:cNvSpPr>
                  <p:nvPr/>
                </p:nvSpPr>
                <p:spPr bwMode="auto">
                  <a:xfrm>
                    <a:off x="928" y="3648"/>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796" name="Group 1498"/>
                <p:cNvGrpSpPr>
                  <a:grpSpLocks/>
                </p:cNvGrpSpPr>
                <p:nvPr/>
              </p:nvGrpSpPr>
              <p:grpSpPr bwMode="auto">
                <a:xfrm>
                  <a:off x="932" y="3651"/>
                  <a:ext cx="50" cy="22"/>
                  <a:chOff x="932" y="3651"/>
                  <a:chExt cx="50" cy="22"/>
                </a:xfrm>
              </p:grpSpPr>
              <p:sp>
                <p:nvSpPr>
                  <p:cNvPr id="411797" name="Freeform 1499"/>
                  <p:cNvSpPr>
                    <a:spLocks/>
                  </p:cNvSpPr>
                  <p:nvPr/>
                </p:nvSpPr>
                <p:spPr bwMode="auto">
                  <a:xfrm>
                    <a:off x="932" y="3651"/>
                    <a:ext cx="12" cy="22"/>
                  </a:xfrm>
                  <a:custGeom>
                    <a:avLst/>
                    <a:gdLst>
                      <a:gd name="T0" fmla="*/ 1 w 24"/>
                      <a:gd name="T1" fmla="*/ 0 h 67"/>
                      <a:gd name="T2" fmla="*/ 0 w 24"/>
                      <a:gd name="T3" fmla="*/ 0 h 67"/>
                      <a:gd name="T4" fmla="*/ 1 w 24"/>
                      <a:gd name="T5" fmla="*/ 0 h 67"/>
                      <a:gd name="T6" fmla="*/ 1 w 24"/>
                      <a:gd name="T7" fmla="*/ 0 h 67"/>
                      <a:gd name="T8" fmla="*/ 1 w 24"/>
                      <a:gd name="T9" fmla="*/ 0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98" name="Freeform 1500"/>
                  <p:cNvSpPr>
                    <a:spLocks/>
                  </p:cNvSpPr>
                  <p:nvPr/>
                </p:nvSpPr>
                <p:spPr bwMode="auto">
                  <a:xfrm>
                    <a:off x="937" y="3651"/>
                    <a:ext cx="37" cy="10"/>
                  </a:xfrm>
                  <a:custGeom>
                    <a:avLst/>
                    <a:gdLst>
                      <a:gd name="T0" fmla="*/ 1 w 72"/>
                      <a:gd name="T1" fmla="*/ 0 h 29"/>
                      <a:gd name="T2" fmla="*/ 2 w 72"/>
                      <a:gd name="T3" fmla="*/ 0 h 29"/>
                      <a:gd name="T4" fmla="*/ 2 w 72"/>
                      <a:gd name="T5" fmla="*/ 0 h 29"/>
                      <a:gd name="T6" fmla="*/ 2 w 72"/>
                      <a:gd name="T7" fmla="*/ 0 h 29"/>
                      <a:gd name="T8" fmla="*/ 3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99" name="Freeform 1501"/>
                  <p:cNvSpPr>
                    <a:spLocks/>
                  </p:cNvSpPr>
                  <p:nvPr/>
                </p:nvSpPr>
                <p:spPr bwMode="auto">
                  <a:xfrm>
                    <a:off x="940" y="3662"/>
                    <a:ext cx="42" cy="11"/>
                  </a:xfrm>
                  <a:custGeom>
                    <a:avLst/>
                    <a:gdLst>
                      <a:gd name="T0" fmla="*/ 0 w 83"/>
                      <a:gd name="T1" fmla="*/ 0 h 35"/>
                      <a:gd name="T2" fmla="*/ 1 w 83"/>
                      <a:gd name="T3" fmla="*/ 0 h 35"/>
                      <a:gd name="T4" fmla="*/ 1 w 83"/>
                      <a:gd name="T5" fmla="*/ 0 h 35"/>
                      <a:gd name="T6" fmla="*/ 1 w 83"/>
                      <a:gd name="T7" fmla="*/ 0 h 35"/>
                      <a:gd name="T8" fmla="*/ 3 w 83"/>
                      <a:gd name="T9" fmla="*/ 0 h 35"/>
                      <a:gd name="T10" fmla="*/ 3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1500" name="Group 1502"/>
              <p:cNvGrpSpPr>
                <a:grpSpLocks/>
              </p:cNvGrpSpPr>
              <p:nvPr/>
            </p:nvGrpSpPr>
            <p:grpSpPr bwMode="auto">
              <a:xfrm>
                <a:off x="944" y="3665"/>
                <a:ext cx="99" cy="74"/>
                <a:chOff x="944" y="3665"/>
                <a:chExt cx="99" cy="74"/>
              </a:xfrm>
            </p:grpSpPr>
            <p:grpSp>
              <p:nvGrpSpPr>
                <p:cNvPr id="411772" name="Group 1503"/>
                <p:cNvGrpSpPr>
                  <a:grpSpLocks/>
                </p:cNvGrpSpPr>
                <p:nvPr/>
              </p:nvGrpSpPr>
              <p:grpSpPr bwMode="auto">
                <a:xfrm>
                  <a:off x="944" y="3665"/>
                  <a:ext cx="49" cy="23"/>
                  <a:chOff x="944" y="3665"/>
                  <a:chExt cx="49" cy="23"/>
                </a:xfrm>
              </p:grpSpPr>
              <p:sp>
                <p:nvSpPr>
                  <p:cNvPr id="411789" name="Freeform 1504"/>
                  <p:cNvSpPr>
                    <a:spLocks/>
                  </p:cNvSpPr>
                  <p:nvPr/>
                </p:nvSpPr>
                <p:spPr bwMode="auto">
                  <a:xfrm>
                    <a:off x="944" y="3665"/>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90" name="Freeform 1505"/>
                  <p:cNvSpPr>
                    <a:spLocks/>
                  </p:cNvSpPr>
                  <p:nvPr/>
                </p:nvSpPr>
                <p:spPr bwMode="auto">
                  <a:xfrm>
                    <a:off x="949" y="3666"/>
                    <a:ext cx="37" cy="10"/>
                  </a:xfrm>
                  <a:custGeom>
                    <a:avLst/>
                    <a:gdLst>
                      <a:gd name="T0" fmla="*/ 0 w 75"/>
                      <a:gd name="T1" fmla="*/ 0 h 31"/>
                      <a:gd name="T2" fmla="*/ 1 w 75"/>
                      <a:gd name="T3" fmla="*/ 0 h 31"/>
                      <a:gd name="T4" fmla="*/ 1 w 75"/>
                      <a:gd name="T5" fmla="*/ 0 h 31"/>
                      <a:gd name="T6" fmla="*/ 1 w 75"/>
                      <a:gd name="T7" fmla="*/ 0 h 31"/>
                      <a:gd name="T8" fmla="*/ 2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91" name="Freeform 1506"/>
                  <p:cNvSpPr>
                    <a:spLocks/>
                  </p:cNvSpPr>
                  <p:nvPr/>
                </p:nvSpPr>
                <p:spPr bwMode="auto">
                  <a:xfrm>
                    <a:off x="953" y="3676"/>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773" name="Group 1507"/>
                <p:cNvGrpSpPr>
                  <a:grpSpLocks/>
                </p:cNvGrpSpPr>
                <p:nvPr/>
              </p:nvGrpSpPr>
              <p:grpSpPr bwMode="auto">
                <a:xfrm>
                  <a:off x="957" y="3678"/>
                  <a:ext cx="48" cy="23"/>
                  <a:chOff x="957" y="3678"/>
                  <a:chExt cx="48" cy="23"/>
                </a:xfrm>
              </p:grpSpPr>
              <p:sp>
                <p:nvSpPr>
                  <p:cNvPr id="411786" name="Freeform 1508"/>
                  <p:cNvSpPr>
                    <a:spLocks/>
                  </p:cNvSpPr>
                  <p:nvPr/>
                </p:nvSpPr>
                <p:spPr bwMode="auto">
                  <a:xfrm>
                    <a:off x="957" y="3678"/>
                    <a:ext cx="11" cy="23"/>
                  </a:xfrm>
                  <a:custGeom>
                    <a:avLst/>
                    <a:gdLst>
                      <a:gd name="T0" fmla="*/ 0 w 24"/>
                      <a:gd name="T1" fmla="*/ 0 h 70"/>
                      <a:gd name="T2" fmla="*/ 0 w 24"/>
                      <a:gd name="T3" fmla="*/ 0 h 70"/>
                      <a:gd name="T4" fmla="*/ 0 w 24"/>
                      <a:gd name="T5" fmla="*/ 0 h 70"/>
                      <a:gd name="T6" fmla="*/ 0 w 24"/>
                      <a:gd name="T7" fmla="*/ 0 h 70"/>
                      <a:gd name="T8" fmla="*/ 0 w 24"/>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87" name="Freeform 1509"/>
                  <p:cNvSpPr>
                    <a:spLocks/>
                  </p:cNvSpPr>
                  <p:nvPr/>
                </p:nvSpPr>
                <p:spPr bwMode="auto">
                  <a:xfrm>
                    <a:off x="961" y="3678"/>
                    <a:ext cx="37" cy="10"/>
                  </a:xfrm>
                  <a:custGeom>
                    <a:avLst/>
                    <a:gdLst>
                      <a:gd name="T0" fmla="*/ 1 w 74"/>
                      <a:gd name="T1" fmla="*/ 0 h 30"/>
                      <a:gd name="T2" fmla="*/ 2 w 74"/>
                      <a:gd name="T3" fmla="*/ 0 h 30"/>
                      <a:gd name="T4" fmla="*/ 2 w 74"/>
                      <a:gd name="T5" fmla="*/ 0 h 30"/>
                      <a:gd name="T6" fmla="*/ 2 w 74"/>
                      <a:gd name="T7" fmla="*/ 0 h 30"/>
                      <a:gd name="T8" fmla="*/ 3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88" name="Freeform 1510"/>
                  <p:cNvSpPr>
                    <a:spLocks/>
                  </p:cNvSpPr>
                  <p:nvPr/>
                </p:nvSpPr>
                <p:spPr bwMode="auto">
                  <a:xfrm>
                    <a:off x="964" y="3688"/>
                    <a:ext cx="41" cy="13"/>
                  </a:xfrm>
                  <a:custGeom>
                    <a:avLst/>
                    <a:gdLst>
                      <a:gd name="T0" fmla="*/ 0 w 82"/>
                      <a:gd name="T1" fmla="*/ 0 h 38"/>
                      <a:gd name="T2" fmla="*/ 1 w 82"/>
                      <a:gd name="T3" fmla="*/ 0 h 38"/>
                      <a:gd name="T4" fmla="*/ 1 w 82"/>
                      <a:gd name="T5" fmla="*/ 0 h 38"/>
                      <a:gd name="T6" fmla="*/ 1 w 82"/>
                      <a:gd name="T7" fmla="*/ 0 h 38"/>
                      <a:gd name="T8" fmla="*/ 3 w 82"/>
                      <a:gd name="T9" fmla="*/ 0 h 38"/>
                      <a:gd name="T10" fmla="*/ 3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774" name="Group 1511"/>
                <p:cNvGrpSpPr>
                  <a:grpSpLocks/>
                </p:cNvGrpSpPr>
                <p:nvPr/>
              </p:nvGrpSpPr>
              <p:grpSpPr bwMode="auto">
                <a:xfrm>
                  <a:off x="969" y="3690"/>
                  <a:ext cx="49" cy="23"/>
                  <a:chOff x="969" y="3690"/>
                  <a:chExt cx="49" cy="23"/>
                </a:xfrm>
              </p:grpSpPr>
              <p:sp>
                <p:nvSpPr>
                  <p:cNvPr id="411783" name="Freeform 1512"/>
                  <p:cNvSpPr>
                    <a:spLocks/>
                  </p:cNvSpPr>
                  <p:nvPr/>
                </p:nvSpPr>
                <p:spPr bwMode="auto">
                  <a:xfrm>
                    <a:off x="969" y="369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84" name="Freeform 1513"/>
                  <p:cNvSpPr>
                    <a:spLocks/>
                  </p:cNvSpPr>
                  <p:nvPr/>
                </p:nvSpPr>
                <p:spPr bwMode="auto">
                  <a:xfrm>
                    <a:off x="974" y="3691"/>
                    <a:ext cx="37" cy="10"/>
                  </a:xfrm>
                  <a:custGeom>
                    <a:avLst/>
                    <a:gdLst>
                      <a:gd name="T0" fmla="*/ 0 w 75"/>
                      <a:gd name="T1" fmla="*/ 0 h 31"/>
                      <a:gd name="T2" fmla="*/ 1 w 75"/>
                      <a:gd name="T3" fmla="*/ 0 h 31"/>
                      <a:gd name="T4" fmla="*/ 1 w 75"/>
                      <a:gd name="T5" fmla="*/ 0 h 31"/>
                      <a:gd name="T6" fmla="*/ 1 w 75"/>
                      <a:gd name="T7" fmla="*/ 0 h 31"/>
                      <a:gd name="T8" fmla="*/ 2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85" name="Freeform 1514"/>
                  <p:cNvSpPr>
                    <a:spLocks/>
                  </p:cNvSpPr>
                  <p:nvPr/>
                </p:nvSpPr>
                <p:spPr bwMode="auto">
                  <a:xfrm>
                    <a:off x="977" y="3701"/>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775" name="Group 1515"/>
                <p:cNvGrpSpPr>
                  <a:grpSpLocks/>
                </p:cNvGrpSpPr>
                <p:nvPr/>
              </p:nvGrpSpPr>
              <p:grpSpPr bwMode="auto">
                <a:xfrm>
                  <a:off x="982" y="3703"/>
                  <a:ext cx="49" cy="23"/>
                  <a:chOff x="982" y="3703"/>
                  <a:chExt cx="49" cy="23"/>
                </a:xfrm>
              </p:grpSpPr>
              <p:sp>
                <p:nvSpPr>
                  <p:cNvPr id="411780" name="Freeform 1516"/>
                  <p:cNvSpPr>
                    <a:spLocks/>
                  </p:cNvSpPr>
                  <p:nvPr/>
                </p:nvSpPr>
                <p:spPr bwMode="auto">
                  <a:xfrm>
                    <a:off x="982" y="370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81" name="Freeform 1517"/>
                  <p:cNvSpPr>
                    <a:spLocks/>
                  </p:cNvSpPr>
                  <p:nvPr/>
                </p:nvSpPr>
                <p:spPr bwMode="auto">
                  <a:xfrm>
                    <a:off x="987" y="3703"/>
                    <a:ext cx="37" cy="10"/>
                  </a:xfrm>
                  <a:custGeom>
                    <a:avLst/>
                    <a:gdLst>
                      <a:gd name="T0" fmla="*/ 1 w 73"/>
                      <a:gd name="T1" fmla="*/ 0 h 30"/>
                      <a:gd name="T2" fmla="*/ 2 w 73"/>
                      <a:gd name="T3" fmla="*/ 0 h 30"/>
                      <a:gd name="T4" fmla="*/ 2 w 73"/>
                      <a:gd name="T5" fmla="*/ 0 h 30"/>
                      <a:gd name="T6" fmla="*/ 2 w 73"/>
                      <a:gd name="T7" fmla="*/ 0 h 30"/>
                      <a:gd name="T8" fmla="*/ 3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82" name="Freeform 1518"/>
                  <p:cNvSpPr>
                    <a:spLocks/>
                  </p:cNvSpPr>
                  <p:nvPr/>
                </p:nvSpPr>
                <p:spPr bwMode="auto">
                  <a:xfrm>
                    <a:off x="989" y="3714"/>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776" name="Group 1519"/>
                <p:cNvGrpSpPr>
                  <a:grpSpLocks/>
                </p:cNvGrpSpPr>
                <p:nvPr/>
              </p:nvGrpSpPr>
              <p:grpSpPr bwMode="auto">
                <a:xfrm>
                  <a:off x="995" y="3716"/>
                  <a:ext cx="48" cy="23"/>
                  <a:chOff x="995" y="3716"/>
                  <a:chExt cx="48" cy="23"/>
                </a:xfrm>
              </p:grpSpPr>
              <p:sp>
                <p:nvSpPr>
                  <p:cNvPr id="411777" name="Freeform 1520"/>
                  <p:cNvSpPr>
                    <a:spLocks/>
                  </p:cNvSpPr>
                  <p:nvPr/>
                </p:nvSpPr>
                <p:spPr bwMode="auto">
                  <a:xfrm>
                    <a:off x="995" y="3716"/>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78" name="Freeform 1521"/>
                  <p:cNvSpPr>
                    <a:spLocks/>
                  </p:cNvSpPr>
                  <p:nvPr/>
                </p:nvSpPr>
                <p:spPr bwMode="auto">
                  <a:xfrm>
                    <a:off x="999" y="3717"/>
                    <a:ext cx="38" cy="9"/>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79" name="Freeform 1522"/>
                  <p:cNvSpPr>
                    <a:spLocks/>
                  </p:cNvSpPr>
                  <p:nvPr/>
                </p:nvSpPr>
                <p:spPr bwMode="auto">
                  <a:xfrm>
                    <a:off x="1003" y="3727"/>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1501" name="Group 1523"/>
              <p:cNvGrpSpPr>
                <a:grpSpLocks/>
              </p:cNvGrpSpPr>
              <p:nvPr/>
            </p:nvGrpSpPr>
            <p:grpSpPr bwMode="auto">
              <a:xfrm>
                <a:off x="1005" y="3727"/>
                <a:ext cx="49" cy="23"/>
                <a:chOff x="1005" y="3727"/>
                <a:chExt cx="49" cy="23"/>
              </a:xfrm>
            </p:grpSpPr>
            <p:sp>
              <p:nvSpPr>
                <p:cNvPr id="411769" name="Freeform 1524"/>
                <p:cNvSpPr>
                  <a:spLocks/>
                </p:cNvSpPr>
                <p:nvPr/>
              </p:nvSpPr>
              <p:spPr bwMode="auto">
                <a:xfrm>
                  <a:off x="1005" y="3727"/>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70" name="Freeform 1525"/>
                <p:cNvSpPr>
                  <a:spLocks/>
                </p:cNvSpPr>
                <p:nvPr/>
              </p:nvSpPr>
              <p:spPr bwMode="auto">
                <a:xfrm>
                  <a:off x="1010" y="3728"/>
                  <a:ext cx="37" cy="10"/>
                </a:xfrm>
                <a:custGeom>
                  <a:avLst/>
                  <a:gdLst>
                    <a:gd name="T0" fmla="*/ 1 w 73"/>
                    <a:gd name="T1" fmla="*/ 0 h 31"/>
                    <a:gd name="T2" fmla="*/ 2 w 73"/>
                    <a:gd name="T3" fmla="*/ 0 h 31"/>
                    <a:gd name="T4" fmla="*/ 2 w 73"/>
                    <a:gd name="T5" fmla="*/ 0 h 31"/>
                    <a:gd name="T6" fmla="*/ 2 w 73"/>
                    <a:gd name="T7" fmla="*/ 0 h 31"/>
                    <a:gd name="T8" fmla="*/ 3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71" name="Freeform 1526"/>
                <p:cNvSpPr>
                  <a:spLocks/>
                </p:cNvSpPr>
                <p:nvPr/>
              </p:nvSpPr>
              <p:spPr bwMode="auto">
                <a:xfrm>
                  <a:off x="1013" y="3738"/>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502" name="Group 1527"/>
              <p:cNvGrpSpPr>
                <a:grpSpLocks/>
              </p:cNvGrpSpPr>
              <p:nvPr/>
            </p:nvGrpSpPr>
            <p:grpSpPr bwMode="auto">
              <a:xfrm>
                <a:off x="1018" y="3740"/>
                <a:ext cx="49" cy="22"/>
                <a:chOff x="1018" y="3740"/>
                <a:chExt cx="49" cy="22"/>
              </a:xfrm>
            </p:grpSpPr>
            <p:sp>
              <p:nvSpPr>
                <p:cNvPr id="411766" name="Freeform 1528"/>
                <p:cNvSpPr>
                  <a:spLocks/>
                </p:cNvSpPr>
                <p:nvPr/>
              </p:nvSpPr>
              <p:spPr bwMode="auto">
                <a:xfrm>
                  <a:off x="1018" y="374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67" name="Freeform 1529"/>
                <p:cNvSpPr>
                  <a:spLocks/>
                </p:cNvSpPr>
                <p:nvPr/>
              </p:nvSpPr>
              <p:spPr bwMode="auto">
                <a:xfrm>
                  <a:off x="1022" y="3740"/>
                  <a:ext cx="38" cy="10"/>
                </a:xfrm>
                <a:custGeom>
                  <a:avLst/>
                  <a:gdLst>
                    <a:gd name="T0" fmla="*/ 1 w 74"/>
                    <a:gd name="T1" fmla="*/ 0 h 31"/>
                    <a:gd name="T2" fmla="*/ 2 w 74"/>
                    <a:gd name="T3" fmla="*/ 0 h 31"/>
                    <a:gd name="T4" fmla="*/ 2 w 74"/>
                    <a:gd name="T5" fmla="*/ 0 h 31"/>
                    <a:gd name="T6" fmla="*/ 2 w 74"/>
                    <a:gd name="T7" fmla="*/ 0 h 31"/>
                    <a:gd name="T8" fmla="*/ 3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68" name="Freeform 1530"/>
                <p:cNvSpPr>
                  <a:spLocks/>
                </p:cNvSpPr>
                <p:nvPr/>
              </p:nvSpPr>
              <p:spPr bwMode="auto">
                <a:xfrm>
                  <a:off x="1026" y="3750"/>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503" name="Group 1531"/>
              <p:cNvGrpSpPr>
                <a:grpSpLocks/>
              </p:cNvGrpSpPr>
              <p:nvPr/>
            </p:nvGrpSpPr>
            <p:grpSpPr bwMode="auto">
              <a:xfrm>
                <a:off x="1030" y="3753"/>
                <a:ext cx="49" cy="23"/>
                <a:chOff x="1030" y="3753"/>
                <a:chExt cx="49" cy="23"/>
              </a:xfrm>
            </p:grpSpPr>
            <p:sp>
              <p:nvSpPr>
                <p:cNvPr id="411763" name="Freeform 1532"/>
                <p:cNvSpPr>
                  <a:spLocks/>
                </p:cNvSpPr>
                <p:nvPr/>
              </p:nvSpPr>
              <p:spPr bwMode="auto">
                <a:xfrm>
                  <a:off x="1030" y="375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64" name="Freeform 1533"/>
                <p:cNvSpPr>
                  <a:spLocks/>
                </p:cNvSpPr>
                <p:nvPr/>
              </p:nvSpPr>
              <p:spPr bwMode="auto">
                <a:xfrm>
                  <a:off x="1035" y="3753"/>
                  <a:ext cx="37" cy="11"/>
                </a:xfrm>
                <a:custGeom>
                  <a:avLst/>
                  <a:gdLst>
                    <a:gd name="T0" fmla="*/ 1 w 74"/>
                    <a:gd name="T1" fmla="*/ 0 h 31"/>
                    <a:gd name="T2" fmla="*/ 2 w 74"/>
                    <a:gd name="T3" fmla="*/ 0 h 31"/>
                    <a:gd name="T4" fmla="*/ 2 w 74"/>
                    <a:gd name="T5" fmla="*/ 0 h 31"/>
                    <a:gd name="T6" fmla="*/ 2 w 74"/>
                    <a:gd name="T7" fmla="*/ 0 h 31"/>
                    <a:gd name="T8" fmla="*/ 3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65" name="Freeform 1534"/>
                <p:cNvSpPr>
                  <a:spLocks/>
                </p:cNvSpPr>
                <p:nvPr/>
              </p:nvSpPr>
              <p:spPr bwMode="auto">
                <a:xfrm>
                  <a:off x="1039" y="3764"/>
                  <a:ext cx="40" cy="12"/>
                </a:xfrm>
                <a:custGeom>
                  <a:avLst/>
                  <a:gdLst>
                    <a:gd name="T0" fmla="*/ 0 w 82"/>
                    <a:gd name="T1" fmla="*/ 0 h 35"/>
                    <a:gd name="T2" fmla="*/ 0 w 82"/>
                    <a:gd name="T3" fmla="*/ 0 h 35"/>
                    <a:gd name="T4" fmla="*/ 0 w 82"/>
                    <a:gd name="T5" fmla="*/ 0 h 35"/>
                    <a:gd name="T6" fmla="*/ 0 w 82"/>
                    <a:gd name="T7" fmla="*/ 0 h 35"/>
                    <a:gd name="T8" fmla="*/ 2 w 82"/>
                    <a:gd name="T9" fmla="*/ 0 h 35"/>
                    <a:gd name="T10" fmla="*/ 2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sp>
            <p:nvSpPr>
              <p:cNvPr id="411504" name="Freeform 1535"/>
              <p:cNvSpPr>
                <a:spLocks/>
              </p:cNvSpPr>
              <p:nvPr/>
            </p:nvSpPr>
            <p:spPr bwMode="auto">
              <a:xfrm>
                <a:off x="778" y="3535"/>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505" name="Freeform 1536"/>
              <p:cNvSpPr>
                <a:spLocks/>
              </p:cNvSpPr>
              <p:nvPr/>
            </p:nvSpPr>
            <p:spPr bwMode="auto">
              <a:xfrm>
                <a:off x="783" y="3535"/>
                <a:ext cx="36" cy="11"/>
              </a:xfrm>
              <a:custGeom>
                <a:avLst/>
                <a:gdLst>
                  <a:gd name="T0" fmla="*/ 1 w 72"/>
                  <a:gd name="T1" fmla="*/ 0 h 31"/>
                  <a:gd name="T2" fmla="*/ 2 w 72"/>
                  <a:gd name="T3" fmla="*/ 0 h 31"/>
                  <a:gd name="T4" fmla="*/ 2 w 72"/>
                  <a:gd name="T5" fmla="*/ 0 h 31"/>
                  <a:gd name="T6" fmla="*/ 2 w 72"/>
                  <a:gd name="T7" fmla="*/ 0 h 31"/>
                  <a:gd name="T8" fmla="*/ 3 w 72"/>
                  <a:gd name="T9" fmla="*/ 0 h 31"/>
                  <a:gd name="T10" fmla="*/ 1 w 72"/>
                  <a:gd name="T11" fmla="*/ 0 h 31"/>
                  <a:gd name="T12" fmla="*/ 1 w 72"/>
                  <a:gd name="T13" fmla="*/ 0 h 31"/>
                  <a:gd name="T14" fmla="*/ 0 w 72"/>
                  <a:gd name="T15" fmla="*/ 0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506" name="Freeform 1537"/>
              <p:cNvSpPr>
                <a:spLocks/>
              </p:cNvSpPr>
              <p:nvPr/>
            </p:nvSpPr>
            <p:spPr bwMode="auto">
              <a:xfrm>
                <a:off x="786" y="3546"/>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nvGrpSpPr>
              <p:cNvPr id="411507" name="Group 1538"/>
              <p:cNvGrpSpPr>
                <a:grpSpLocks/>
              </p:cNvGrpSpPr>
              <p:nvPr/>
            </p:nvGrpSpPr>
            <p:grpSpPr bwMode="auto">
              <a:xfrm>
                <a:off x="790" y="3547"/>
                <a:ext cx="49" cy="23"/>
                <a:chOff x="790" y="3547"/>
                <a:chExt cx="49" cy="23"/>
              </a:xfrm>
            </p:grpSpPr>
            <p:sp>
              <p:nvSpPr>
                <p:cNvPr id="411760" name="Freeform 1539"/>
                <p:cNvSpPr>
                  <a:spLocks/>
                </p:cNvSpPr>
                <p:nvPr/>
              </p:nvSpPr>
              <p:spPr bwMode="auto">
                <a:xfrm>
                  <a:off x="790" y="3547"/>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61" name="Freeform 1540"/>
                <p:cNvSpPr>
                  <a:spLocks/>
                </p:cNvSpPr>
                <p:nvPr/>
              </p:nvSpPr>
              <p:spPr bwMode="auto">
                <a:xfrm>
                  <a:off x="795" y="3548"/>
                  <a:ext cx="37" cy="10"/>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62" name="Freeform 1541"/>
                <p:cNvSpPr>
                  <a:spLocks/>
                </p:cNvSpPr>
                <p:nvPr/>
              </p:nvSpPr>
              <p:spPr bwMode="auto">
                <a:xfrm>
                  <a:off x="798" y="3558"/>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508" name="Group 1542"/>
              <p:cNvGrpSpPr>
                <a:grpSpLocks/>
              </p:cNvGrpSpPr>
              <p:nvPr/>
            </p:nvGrpSpPr>
            <p:grpSpPr bwMode="auto">
              <a:xfrm>
                <a:off x="803" y="3560"/>
                <a:ext cx="49" cy="22"/>
                <a:chOff x="803" y="3560"/>
                <a:chExt cx="49" cy="22"/>
              </a:xfrm>
            </p:grpSpPr>
            <p:sp>
              <p:nvSpPr>
                <p:cNvPr id="411757" name="Freeform 1543"/>
                <p:cNvSpPr>
                  <a:spLocks/>
                </p:cNvSpPr>
                <p:nvPr/>
              </p:nvSpPr>
              <p:spPr bwMode="auto">
                <a:xfrm>
                  <a:off x="803" y="3560"/>
                  <a:ext cx="12" cy="22"/>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58" name="Freeform 1544"/>
                <p:cNvSpPr>
                  <a:spLocks/>
                </p:cNvSpPr>
                <p:nvPr/>
              </p:nvSpPr>
              <p:spPr bwMode="auto">
                <a:xfrm>
                  <a:off x="808" y="3560"/>
                  <a:ext cx="36" cy="10"/>
                </a:xfrm>
                <a:custGeom>
                  <a:avLst/>
                  <a:gdLst>
                    <a:gd name="T0" fmla="*/ 1 w 72"/>
                    <a:gd name="T1" fmla="*/ 0 h 29"/>
                    <a:gd name="T2" fmla="*/ 2 w 72"/>
                    <a:gd name="T3" fmla="*/ 0 h 29"/>
                    <a:gd name="T4" fmla="*/ 2 w 72"/>
                    <a:gd name="T5" fmla="*/ 0 h 29"/>
                    <a:gd name="T6" fmla="*/ 2 w 72"/>
                    <a:gd name="T7" fmla="*/ 0 h 29"/>
                    <a:gd name="T8" fmla="*/ 3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59" name="Freeform 1545"/>
                <p:cNvSpPr>
                  <a:spLocks/>
                </p:cNvSpPr>
                <p:nvPr/>
              </p:nvSpPr>
              <p:spPr bwMode="auto">
                <a:xfrm>
                  <a:off x="811" y="3571"/>
                  <a:ext cx="41" cy="11"/>
                </a:xfrm>
                <a:custGeom>
                  <a:avLst/>
                  <a:gdLst>
                    <a:gd name="T0" fmla="*/ 0 w 83"/>
                    <a:gd name="T1" fmla="*/ 0 h 35"/>
                    <a:gd name="T2" fmla="*/ 0 w 83"/>
                    <a:gd name="T3" fmla="*/ 0 h 35"/>
                    <a:gd name="T4" fmla="*/ 0 w 83"/>
                    <a:gd name="T5" fmla="*/ 0 h 35"/>
                    <a:gd name="T6" fmla="*/ 0 w 83"/>
                    <a:gd name="T7" fmla="*/ 0 h 35"/>
                    <a:gd name="T8" fmla="*/ 2 w 83"/>
                    <a:gd name="T9" fmla="*/ 0 h 35"/>
                    <a:gd name="T10" fmla="*/ 2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509" name="Group 1546"/>
              <p:cNvGrpSpPr>
                <a:grpSpLocks/>
              </p:cNvGrpSpPr>
              <p:nvPr/>
            </p:nvGrpSpPr>
            <p:grpSpPr bwMode="auto">
              <a:xfrm>
                <a:off x="815" y="3572"/>
                <a:ext cx="50" cy="23"/>
                <a:chOff x="815" y="3572"/>
                <a:chExt cx="50" cy="23"/>
              </a:xfrm>
            </p:grpSpPr>
            <p:sp>
              <p:nvSpPr>
                <p:cNvPr id="411754" name="Freeform 1547"/>
                <p:cNvSpPr>
                  <a:spLocks/>
                </p:cNvSpPr>
                <p:nvPr/>
              </p:nvSpPr>
              <p:spPr bwMode="auto">
                <a:xfrm>
                  <a:off x="815" y="3572"/>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55" name="Freeform 1548"/>
                <p:cNvSpPr>
                  <a:spLocks/>
                </p:cNvSpPr>
                <p:nvPr/>
              </p:nvSpPr>
              <p:spPr bwMode="auto">
                <a:xfrm>
                  <a:off x="820" y="3573"/>
                  <a:ext cx="37" cy="9"/>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56" name="Freeform 1549"/>
                <p:cNvSpPr>
                  <a:spLocks/>
                </p:cNvSpPr>
                <p:nvPr/>
              </p:nvSpPr>
              <p:spPr bwMode="auto">
                <a:xfrm>
                  <a:off x="824" y="3583"/>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510" name="Group 1550"/>
              <p:cNvGrpSpPr>
                <a:grpSpLocks/>
              </p:cNvGrpSpPr>
              <p:nvPr/>
            </p:nvGrpSpPr>
            <p:grpSpPr bwMode="auto">
              <a:xfrm>
                <a:off x="828" y="3585"/>
                <a:ext cx="49" cy="23"/>
                <a:chOff x="828" y="3585"/>
                <a:chExt cx="49" cy="23"/>
              </a:xfrm>
            </p:grpSpPr>
            <p:sp>
              <p:nvSpPr>
                <p:cNvPr id="411751" name="Freeform 1551"/>
                <p:cNvSpPr>
                  <a:spLocks/>
                </p:cNvSpPr>
                <p:nvPr/>
              </p:nvSpPr>
              <p:spPr bwMode="auto">
                <a:xfrm>
                  <a:off x="828" y="3585"/>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52" name="Freeform 1552"/>
                <p:cNvSpPr>
                  <a:spLocks/>
                </p:cNvSpPr>
                <p:nvPr/>
              </p:nvSpPr>
              <p:spPr bwMode="auto">
                <a:xfrm>
                  <a:off x="833" y="3586"/>
                  <a:ext cx="37" cy="10"/>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53" name="Freeform 1553"/>
                <p:cNvSpPr>
                  <a:spLocks/>
                </p:cNvSpPr>
                <p:nvPr/>
              </p:nvSpPr>
              <p:spPr bwMode="auto">
                <a:xfrm>
                  <a:off x="837" y="3596"/>
                  <a:ext cx="40" cy="12"/>
                </a:xfrm>
                <a:custGeom>
                  <a:avLst/>
                  <a:gdLst>
                    <a:gd name="T0" fmla="*/ 0 w 80"/>
                    <a:gd name="T1" fmla="*/ 0 h 36"/>
                    <a:gd name="T2" fmla="*/ 1 w 80"/>
                    <a:gd name="T3" fmla="*/ 0 h 36"/>
                    <a:gd name="T4" fmla="*/ 1 w 80"/>
                    <a:gd name="T5" fmla="*/ 0 h 36"/>
                    <a:gd name="T6" fmla="*/ 1 w 80"/>
                    <a:gd name="T7" fmla="*/ 0 h 36"/>
                    <a:gd name="T8" fmla="*/ 3 w 80"/>
                    <a:gd name="T9" fmla="*/ 0 h 36"/>
                    <a:gd name="T10" fmla="*/ 3 w 80"/>
                    <a:gd name="T11" fmla="*/ 0 h 36"/>
                    <a:gd name="T12" fmla="*/ 0 w 80"/>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511" name="Group 1554"/>
              <p:cNvGrpSpPr>
                <a:grpSpLocks/>
              </p:cNvGrpSpPr>
              <p:nvPr/>
            </p:nvGrpSpPr>
            <p:grpSpPr bwMode="auto">
              <a:xfrm>
                <a:off x="840" y="3600"/>
                <a:ext cx="100" cy="73"/>
                <a:chOff x="840" y="3600"/>
                <a:chExt cx="100" cy="73"/>
              </a:xfrm>
            </p:grpSpPr>
            <p:grpSp>
              <p:nvGrpSpPr>
                <p:cNvPr id="411731" name="Group 1555"/>
                <p:cNvGrpSpPr>
                  <a:grpSpLocks/>
                </p:cNvGrpSpPr>
                <p:nvPr/>
              </p:nvGrpSpPr>
              <p:grpSpPr bwMode="auto">
                <a:xfrm>
                  <a:off x="840" y="3600"/>
                  <a:ext cx="49" cy="23"/>
                  <a:chOff x="840" y="3600"/>
                  <a:chExt cx="49" cy="23"/>
                </a:xfrm>
              </p:grpSpPr>
              <p:sp>
                <p:nvSpPr>
                  <p:cNvPr id="411748" name="Freeform 1556"/>
                  <p:cNvSpPr>
                    <a:spLocks/>
                  </p:cNvSpPr>
                  <p:nvPr/>
                </p:nvSpPr>
                <p:spPr bwMode="auto">
                  <a:xfrm>
                    <a:off x="840" y="360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49" name="Freeform 1557"/>
                  <p:cNvSpPr>
                    <a:spLocks/>
                  </p:cNvSpPr>
                  <p:nvPr/>
                </p:nvSpPr>
                <p:spPr bwMode="auto">
                  <a:xfrm>
                    <a:off x="845" y="3600"/>
                    <a:ext cx="37" cy="11"/>
                  </a:xfrm>
                  <a:custGeom>
                    <a:avLst/>
                    <a:gdLst>
                      <a:gd name="T0" fmla="*/ 0 w 75"/>
                      <a:gd name="T1" fmla="*/ 0 h 31"/>
                      <a:gd name="T2" fmla="*/ 1 w 75"/>
                      <a:gd name="T3" fmla="*/ 0 h 31"/>
                      <a:gd name="T4" fmla="*/ 1 w 75"/>
                      <a:gd name="T5" fmla="*/ 0 h 31"/>
                      <a:gd name="T6" fmla="*/ 1 w 75"/>
                      <a:gd name="T7" fmla="*/ 0 h 31"/>
                      <a:gd name="T8" fmla="*/ 2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50" name="Freeform 1558"/>
                  <p:cNvSpPr>
                    <a:spLocks/>
                  </p:cNvSpPr>
                  <p:nvPr/>
                </p:nvSpPr>
                <p:spPr bwMode="auto">
                  <a:xfrm>
                    <a:off x="848" y="3611"/>
                    <a:ext cx="41" cy="12"/>
                  </a:xfrm>
                  <a:custGeom>
                    <a:avLst/>
                    <a:gdLst>
                      <a:gd name="T0" fmla="*/ 0 w 82"/>
                      <a:gd name="T1" fmla="*/ 0 h 38"/>
                      <a:gd name="T2" fmla="*/ 1 w 82"/>
                      <a:gd name="T3" fmla="*/ 0 h 38"/>
                      <a:gd name="T4" fmla="*/ 1 w 82"/>
                      <a:gd name="T5" fmla="*/ 0 h 38"/>
                      <a:gd name="T6" fmla="*/ 1 w 82"/>
                      <a:gd name="T7" fmla="*/ 0 h 38"/>
                      <a:gd name="T8" fmla="*/ 3 w 82"/>
                      <a:gd name="T9" fmla="*/ 0 h 38"/>
                      <a:gd name="T10" fmla="*/ 3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732" name="Group 1559"/>
                <p:cNvGrpSpPr>
                  <a:grpSpLocks/>
                </p:cNvGrpSpPr>
                <p:nvPr/>
              </p:nvGrpSpPr>
              <p:grpSpPr bwMode="auto">
                <a:xfrm>
                  <a:off x="853" y="3612"/>
                  <a:ext cx="48" cy="23"/>
                  <a:chOff x="853" y="3612"/>
                  <a:chExt cx="48" cy="23"/>
                </a:xfrm>
              </p:grpSpPr>
              <p:sp>
                <p:nvSpPr>
                  <p:cNvPr id="411745" name="Freeform 1560"/>
                  <p:cNvSpPr>
                    <a:spLocks/>
                  </p:cNvSpPr>
                  <p:nvPr/>
                </p:nvSpPr>
                <p:spPr bwMode="auto">
                  <a:xfrm>
                    <a:off x="853"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46" name="Freeform 1561"/>
                  <p:cNvSpPr>
                    <a:spLocks/>
                  </p:cNvSpPr>
                  <p:nvPr/>
                </p:nvSpPr>
                <p:spPr bwMode="auto">
                  <a:xfrm>
                    <a:off x="857" y="3613"/>
                    <a:ext cx="37" cy="10"/>
                  </a:xfrm>
                  <a:custGeom>
                    <a:avLst/>
                    <a:gdLst>
                      <a:gd name="T0" fmla="*/ 1 w 73"/>
                      <a:gd name="T1" fmla="*/ 0 h 32"/>
                      <a:gd name="T2" fmla="*/ 2 w 73"/>
                      <a:gd name="T3" fmla="*/ 0 h 32"/>
                      <a:gd name="T4" fmla="*/ 2 w 73"/>
                      <a:gd name="T5" fmla="*/ 0 h 32"/>
                      <a:gd name="T6" fmla="*/ 2 w 73"/>
                      <a:gd name="T7" fmla="*/ 0 h 32"/>
                      <a:gd name="T8" fmla="*/ 3 w 73"/>
                      <a:gd name="T9" fmla="*/ 0 h 32"/>
                      <a:gd name="T10" fmla="*/ 1 w 73"/>
                      <a:gd name="T11" fmla="*/ 0 h 32"/>
                      <a:gd name="T12" fmla="*/ 1 w 73"/>
                      <a:gd name="T13" fmla="*/ 0 h 32"/>
                      <a:gd name="T14" fmla="*/ 0 w 73"/>
                      <a:gd name="T15" fmla="*/ 0 h 32"/>
                      <a:gd name="T16" fmla="*/ 1 w 73"/>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47" name="Freeform 1562"/>
                  <p:cNvSpPr>
                    <a:spLocks/>
                  </p:cNvSpPr>
                  <p:nvPr/>
                </p:nvSpPr>
                <p:spPr bwMode="auto">
                  <a:xfrm>
                    <a:off x="860" y="3623"/>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733" name="Group 1563"/>
                <p:cNvGrpSpPr>
                  <a:grpSpLocks/>
                </p:cNvGrpSpPr>
                <p:nvPr/>
              </p:nvGrpSpPr>
              <p:grpSpPr bwMode="auto">
                <a:xfrm>
                  <a:off x="865" y="3625"/>
                  <a:ext cx="49" cy="23"/>
                  <a:chOff x="865" y="3625"/>
                  <a:chExt cx="49" cy="23"/>
                </a:xfrm>
              </p:grpSpPr>
              <p:sp>
                <p:nvSpPr>
                  <p:cNvPr id="411742" name="Freeform 1564"/>
                  <p:cNvSpPr>
                    <a:spLocks/>
                  </p:cNvSpPr>
                  <p:nvPr/>
                </p:nvSpPr>
                <p:spPr bwMode="auto">
                  <a:xfrm>
                    <a:off x="865" y="362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43" name="Freeform 1565"/>
                  <p:cNvSpPr>
                    <a:spLocks/>
                  </p:cNvSpPr>
                  <p:nvPr/>
                </p:nvSpPr>
                <p:spPr bwMode="auto">
                  <a:xfrm>
                    <a:off x="870" y="3626"/>
                    <a:ext cx="37" cy="9"/>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44" name="Freeform 1566"/>
                  <p:cNvSpPr>
                    <a:spLocks/>
                  </p:cNvSpPr>
                  <p:nvPr/>
                </p:nvSpPr>
                <p:spPr bwMode="auto">
                  <a:xfrm>
                    <a:off x="873" y="3636"/>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734" name="Group 1567"/>
                <p:cNvGrpSpPr>
                  <a:grpSpLocks/>
                </p:cNvGrpSpPr>
                <p:nvPr/>
              </p:nvGrpSpPr>
              <p:grpSpPr bwMode="auto">
                <a:xfrm>
                  <a:off x="878" y="3638"/>
                  <a:ext cx="49" cy="22"/>
                  <a:chOff x="878" y="3638"/>
                  <a:chExt cx="49" cy="22"/>
                </a:xfrm>
              </p:grpSpPr>
              <p:sp>
                <p:nvSpPr>
                  <p:cNvPr id="411739" name="Freeform 1568"/>
                  <p:cNvSpPr>
                    <a:spLocks/>
                  </p:cNvSpPr>
                  <p:nvPr/>
                </p:nvSpPr>
                <p:spPr bwMode="auto">
                  <a:xfrm>
                    <a:off x="878" y="3638"/>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40" name="Freeform 1569"/>
                  <p:cNvSpPr>
                    <a:spLocks/>
                  </p:cNvSpPr>
                  <p:nvPr/>
                </p:nvSpPr>
                <p:spPr bwMode="auto">
                  <a:xfrm>
                    <a:off x="883" y="3638"/>
                    <a:ext cx="36" cy="10"/>
                  </a:xfrm>
                  <a:custGeom>
                    <a:avLst/>
                    <a:gdLst>
                      <a:gd name="T0" fmla="*/ 1 w 72"/>
                      <a:gd name="T1" fmla="*/ 0 h 30"/>
                      <a:gd name="T2" fmla="*/ 2 w 72"/>
                      <a:gd name="T3" fmla="*/ 0 h 30"/>
                      <a:gd name="T4" fmla="*/ 2 w 72"/>
                      <a:gd name="T5" fmla="*/ 0 h 30"/>
                      <a:gd name="T6" fmla="*/ 2 w 72"/>
                      <a:gd name="T7" fmla="*/ 0 h 30"/>
                      <a:gd name="T8" fmla="*/ 3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41" name="Freeform 1570"/>
                  <p:cNvSpPr>
                    <a:spLocks/>
                  </p:cNvSpPr>
                  <p:nvPr/>
                </p:nvSpPr>
                <p:spPr bwMode="auto">
                  <a:xfrm>
                    <a:off x="886" y="3648"/>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735" name="Group 1571"/>
                <p:cNvGrpSpPr>
                  <a:grpSpLocks/>
                </p:cNvGrpSpPr>
                <p:nvPr/>
              </p:nvGrpSpPr>
              <p:grpSpPr bwMode="auto">
                <a:xfrm>
                  <a:off x="890" y="3651"/>
                  <a:ext cx="50" cy="22"/>
                  <a:chOff x="890" y="3651"/>
                  <a:chExt cx="50" cy="22"/>
                </a:xfrm>
              </p:grpSpPr>
              <p:sp>
                <p:nvSpPr>
                  <p:cNvPr id="411736" name="Freeform 1572"/>
                  <p:cNvSpPr>
                    <a:spLocks/>
                  </p:cNvSpPr>
                  <p:nvPr/>
                </p:nvSpPr>
                <p:spPr bwMode="auto">
                  <a:xfrm>
                    <a:off x="890" y="3651"/>
                    <a:ext cx="13" cy="22"/>
                  </a:xfrm>
                  <a:custGeom>
                    <a:avLst/>
                    <a:gdLst>
                      <a:gd name="T0" fmla="*/ 1 w 25"/>
                      <a:gd name="T1" fmla="*/ 0 h 67"/>
                      <a:gd name="T2" fmla="*/ 0 w 25"/>
                      <a:gd name="T3" fmla="*/ 0 h 67"/>
                      <a:gd name="T4" fmla="*/ 1 w 25"/>
                      <a:gd name="T5" fmla="*/ 0 h 67"/>
                      <a:gd name="T6" fmla="*/ 1 w 25"/>
                      <a:gd name="T7" fmla="*/ 0 h 67"/>
                      <a:gd name="T8" fmla="*/ 1 w 25"/>
                      <a:gd name="T9" fmla="*/ 0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37" name="Freeform 1573"/>
                  <p:cNvSpPr>
                    <a:spLocks/>
                  </p:cNvSpPr>
                  <p:nvPr/>
                </p:nvSpPr>
                <p:spPr bwMode="auto">
                  <a:xfrm>
                    <a:off x="895" y="3651"/>
                    <a:ext cx="37" cy="10"/>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38" name="Freeform 1574"/>
                  <p:cNvSpPr>
                    <a:spLocks/>
                  </p:cNvSpPr>
                  <p:nvPr/>
                </p:nvSpPr>
                <p:spPr bwMode="auto">
                  <a:xfrm>
                    <a:off x="899" y="3662"/>
                    <a:ext cx="41" cy="11"/>
                  </a:xfrm>
                  <a:custGeom>
                    <a:avLst/>
                    <a:gdLst>
                      <a:gd name="T0" fmla="*/ 0 w 83"/>
                      <a:gd name="T1" fmla="*/ 0 h 35"/>
                      <a:gd name="T2" fmla="*/ 0 w 83"/>
                      <a:gd name="T3" fmla="*/ 0 h 35"/>
                      <a:gd name="T4" fmla="*/ 0 w 83"/>
                      <a:gd name="T5" fmla="*/ 0 h 35"/>
                      <a:gd name="T6" fmla="*/ 0 w 83"/>
                      <a:gd name="T7" fmla="*/ 0 h 35"/>
                      <a:gd name="T8" fmla="*/ 2 w 83"/>
                      <a:gd name="T9" fmla="*/ 0 h 35"/>
                      <a:gd name="T10" fmla="*/ 2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1512" name="Group 1575"/>
              <p:cNvGrpSpPr>
                <a:grpSpLocks/>
              </p:cNvGrpSpPr>
              <p:nvPr/>
            </p:nvGrpSpPr>
            <p:grpSpPr bwMode="auto">
              <a:xfrm>
                <a:off x="903" y="3665"/>
                <a:ext cx="99" cy="74"/>
                <a:chOff x="903" y="3665"/>
                <a:chExt cx="99" cy="74"/>
              </a:xfrm>
            </p:grpSpPr>
            <p:grpSp>
              <p:nvGrpSpPr>
                <p:cNvPr id="411711" name="Group 1576"/>
                <p:cNvGrpSpPr>
                  <a:grpSpLocks/>
                </p:cNvGrpSpPr>
                <p:nvPr/>
              </p:nvGrpSpPr>
              <p:grpSpPr bwMode="auto">
                <a:xfrm>
                  <a:off x="903" y="3665"/>
                  <a:ext cx="49" cy="23"/>
                  <a:chOff x="903" y="3665"/>
                  <a:chExt cx="49" cy="23"/>
                </a:xfrm>
              </p:grpSpPr>
              <p:sp>
                <p:nvSpPr>
                  <p:cNvPr id="411728" name="Freeform 1577"/>
                  <p:cNvSpPr>
                    <a:spLocks/>
                  </p:cNvSpPr>
                  <p:nvPr/>
                </p:nvSpPr>
                <p:spPr bwMode="auto">
                  <a:xfrm>
                    <a:off x="903" y="3665"/>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29" name="Freeform 1578"/>
                  <p:cNvSpPr>
                    <a:spLocks/>
                  </p:cNvSpPr>
                  <p:nvPr/>
                </p:nvSpPr>
                <p:spPr bwMode="auto">
                  <a:xfrm>
                    <a:off x="907" y="3666"/>
                    <a:ext cx="37" cy="10"/>
                  </a:xfrm>
                  <a:custGeom>
                    <a:avLst/>
                    <a:gdLst>
                      <a:gd name="T0" fmla="*/ 1 w 73"/>
                      <a:gd name="T1" fmla="*/ 0 h 31"/>
                      <a:gd name="T2" fmla="*/ 2 w 73"/>
                      <a:gd name="T3" fmla="*/ 0 h 31"/>
                      <a:gd name="T4" fmla="*/ 2 w 73"/>
                      <a:gd name="T5" fmla="*/ 0 h 31"/>
                      <a:gd name="T6" fmla="*/ 2 w 73"/>
                      <a:gd name="T7" fmla="*/ 0 h 31"/>
                      <a:gd name="T8" fmla="*/ 3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30" name="Freeform 1579"/>
                  <p:cNvSpPr>
                    <a:spLocks/>
                  </p:cNvSpPr>
                  <p:nvPr/>
                </p:nvSpPr>
                <p:spPr bwMode="auto">
                  <a:xfrm>
                    <a:off x="911" y="3676"/>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712" name="Group 1580"/>
                <p:cNvGrpSpPr>
                  <a:grpSpLocks/>
                </p:cNvGrpSpPr>
                <p:nvPr/>
              </p:nvGrpSpPr>
              <p:grpSpPr bwMode="auto">
                <a:xfrm>
                  <a:off x="914" y="3678"/>
                  <a:ext cx="49" cy="23"/>
                  <a:chOff x="914" y="3678"/>
                  <a:chExt cx="49" cy="23"/>
                </a:xfrm>
              </p:grpSpPr>
              <p:sp>
                <p:nvSpPr>
                  <p:cNvPr id="411725" name="Freeform 1581"/>
                  <p:cNvSpPr>
                    <a:spLocks/>
                  </p:cNvSpPr>
                  <p:nvPr/>
                </p:nvSpPr>
                <p:spPr bwMode="auto">
                  <a:xfrm>
                    <a:off x="914" y="3678"/>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26" name="Freeform 1582"/>
                  <p:cNvSpPr>
                    <a:spLocks/>
                  </p:cNvSpPr>
                  <p:nvPr/>
                </p:nvSpPr>
                <p:spPr bwMode="auto">
                  <a:xfrm>
                    <a:off x="919" y="3678"/>
                    <a:ext cx="38" cy="10"/>
                  </a:xfrm>
                  <a:custGeom>
                    <a:avLst/>
                    <a:gdLst>
                      <a:gd name="T0" fmla="*/ 1 w 75"/>
                      <a:gd name="T1" fmla="*/ 0 h 30"/>
                      <a:gd name="T2" fmla="*/ 2 w 75"/>
                      <a:gd name="T3" fmla="*/ 0 h 30"/>
                      <a:gd name="T4" fmla="*/ 2 w 75"/>
                      <a:gd name="T5" fmla="*/ 0 h 30"/>
                      <a:gd name="T6" fmla="*/ 2 w 75"/>
                      <a:gd name="T7" fmla="*/ 0 h 30"/>
                      <a:gd name="T8" fmla="*/ 3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27" name="Freeform 1583"/>
                  <p:cNvSpPr>
                    <a:spLocks/>
                  </p:cNvSpPr>
                  <p:nvPr/>
                </p:nvSpPr>
                <p:spPr bwMode="auto">
                  <a:xfrm>
                    <a:off x="922" y="3688"/>
                    <a:ext cx="41" cy="13"/>
                  </a:xfrm>
                  <a:custGeom>
                    <a:avLst/>
                    <a:gdLst>
                      <a:gd name="T0" fmla="*/ 0 w 81"/>
                      <a:gd name="T1" fmla="*/ 0 h 38"/>
                      <a:gd name="T2" fmla="*/ 1 w 81"/>
                      <a:gd name="T3" fmla="*/ 0 h 38"/>
                      <a:gd name="T4" fmla="*/ 1 w 81"/>
                      <a:gd name="T5" fmla="*/ 0 h 38"/>
                      <a:gd name="T6" fmla="*/ 1 w 81"/>
                      <a:gd name="T7" fmla="*/ 0 h 38"/>
                      <a:gd name="T8" fmla="*/ 3 w 81"/>
                      <a:gd name="T9" fmla="*/ 0 h 38"/>
                      <a:gd name="T10" fmla="*/ 3 w 81"/>
                      <a:gd name="T11" fmla="*/ 0 h 38"/>
                      <a:gd name="T12" fmla="*/ 0 w 81"/>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713" name="Group 1584"/>
                <p:cNvGrpSpPr>
                  <a:grpSpLocks/>
                </p:cNvGrpSpPr>
                <p:nvPr/>
              </p:nvGrpSpPr>
              <p:grpSpPr bwMode="auto">
                <a:xfrm>
                  <a:off x="928" y="3690"/>
                  <a:ext cx="48" cy="23"/>
                  <a:chOff x="928" y="3690"/>
                  <a:chExt cx="48" cy="23"/>
                </a:xfrm>
              </p:grpSpPr>
              <p:sp>
                <p:nvSpPr>
                  <p:cNvPr id="411722" name="Freeform 1585"/>
                  <p:cNvSpPr>
                    <a:spLocks/>
                  </p:cNvSpPr>
                  <p:nvPr/>
                </p:nvSpPr>
                <p:spPr bwMode="auto">
                  <a:xfrm>
                    <a:off x="928" y="3690"/>
                    <a:ext cx="12" cy="23"/>
                  </a:xfrm>
                  <a:custGeom>
                    <a:avLst/>
                    <a:gdLst>
                      <a:gd name="T0" fmla="*/ 0 w 25"/>
                      <a:gd name="T1" fmla="*/ 0 h 70"/>
                      <a:gd name="T2" fmla="*/ 0 w 25"/>
                      <a:gd name="T3" fmla="*/ 0 h 70"/>
                      <a:gd name="T4" fmla="*/ 0 w 25"/>
                      <a:gd name="T5" fmla="*/ 0 h 70"/>
                      <a:gd name="T6" fmla="*/ 0 w 25"/>
                      <a:gd name="T7" fmla="*/ 0 h 70"/>
                      <a:gd name="T8" fmla="*/ 0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23" name="Freeform 1586"/>
                  <p:cNvSpPr>
                    <a:spLocks/>
                  </p:cNvSpPr>
                  <p:nvPr/>
                </p:nvSpPr>
                <p:spPr bwMode="auto">
                  <a:xfrm>
                    <a:off x="932" y="3691"/>
                    <a:ext cx="38" cy="10"/>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24" name="Freeform 1587"/>
                  <p:cNvSpPr>
                    <a:spLocks/>
                  </p:cNvSpPr>
                  <p:nvPr/>
                </p:nvSpPr>
                <p:spPr bwMode="auto">
                  <a:xfrm>
                    <a:off x="935" y="3701"/>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714" name="Group 1588"/>
                <p:cNvGrpSpPr>
                  <a:grpSpLocks/>
                </p:cNvGrpSpPr>
                <p:nvPr/>
              </p:nvGrpSpPr>
              <p:grpSpPr bwMode="auto">
                <a:xfrm>
                  <a:off x="940" y="3703"/>
                  <a:ext cx="49" cy="23"/>
                  <a:chOff x="940" y="3703"/>
                  <a:chExt cx="49" cy="23"/>
                </a:xfrm>
              </p:grpSpPr>
              <p:sp>
                <p:nvSpPr>
                  <p:cNvPr id="411719" name="Freeform 1589"/>
                  <p:cNvSpPr>
                    <a:spLocks/>
                  </p:cNvSpPr>
                  <p:nvPr/>
                </p:nvSpPr>
                <p:spPr bwMode="auto">
                  <a:xfrm>
                    <a:off x="940" y="370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20" name="Freeform 1590"/>
                  <p:cNvSpPr>
                    <a:spLocks/>
                  </p:cNvSpPr>
                  <p:nvPr/>
                </p:nvSpPr>
                <p:spPr bwMode="auto">
                  <a:xfrm>
                    <a:off x="945" y="3703"/>
                    <a:ext cx="37" cy="10"/>
                  </a:xfrm>
                  <a:custGeom>
                    <a:avLst/>
                    <a:gdLst>
                      <a:gd name="T0" fmla="*/ 0 w 75"/>
                      <a:gd name="T1" fmla="*/ 0 h 30"/>
                      <a:gd name="T2" fmla="*/ 1 w 75"/>
                      <a:gd name="T3" fmla="*/ 0 h 30"/>
                      <a:gd name="T4" fmla="*/ 1 w 75"/>
                      <a:gd name="T5" fmla="*/ 0 h 30"/>
                      <a:gd name="T6" fmla="*/ 1 w 75"/>
                      <a:gd name="T7" fmla="*/ 0 h 30"/>
                      <a:gd name="T8" fmla="*/ 2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21" name="Freeform 1591"/>
                  <p:cNvSpPr>
                    <a:spLocks/>
                  </p:cNvSpPr>
                  <p:nvPr/>
                </p:nvSpPr>
                <p:spPr bwMode="auto">
                  <a:xfrm>
                    <a:off x="948" y="3714"/>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715" name="Group 1592"/>
                <p:cNvGrpSpPr>
                  <a:grpSpLocks/>
                </p:cNvGrpSpPr>
                <p:nvPr/>
              </p:nvGrpSpPr>
              <p:grpSpPr bwMode="auto">
                <a:xfrm>
                  <a:off x="953" y="3716"/>
                  <a:ext cx="49" cy="23"/>
                  <a:chOff x="953" y="3716"/>
                  <a:chExt cx="49" cy="23"/>
                </a:xfrm>
              </p:grpSpPr>
              <p:sp>
                <p:nvSpPr>
                  <p:cNvPr id="411716" name="Freeform 1593"/>
                  <p:cNvSpPr>
                    <a:spLocks/>
                  </p:cNvSpPr>
                  <p:nvPr/>
                </p:nvSpPr>
                <p:spPr bwMode="auto">
                  <a:xfrm>
                    <a:off x="953" y="3716"/>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17" name="Freeform 1594"/>
                  <p:cNvSpPr>
                    <a:spLocks/>
                  </p:cNvSpPr>
                  <p:nvPr/>
                </p:nvSpPr>
                <p:spPr bwMode="auto">
                  <a:xfrm>
                    <a:off x="958" y="3717"/>
                    <a:ext cx="37" cy="9"/>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18" name="Freeform 1595"/>
                  <p:cNvSpPr>
                    <a:spLocks/>
                  </p:cNvSpPr>
                  <p:nvPr/>
                </p:nvSpPr>
                <p:spPr bwMode="auto">
                  <a:xfrm>
                    <a:off x="961" y="3727"/>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1513" name="Group 1596"/>
              <p:cNvGrpSpPr>
                <a:grpSpLocks/>
              </p:cNvGrpSpPr>
              <p:nvPr/>
            </p:nvGrpSpPr>
            <p:grpSpPr bwMode="auto">
              <a:xfrm>
                <a:off x="963" y="3727"/>
                <a:ext cx="49" cy="23"/>
                <a:chOff x="963" y="3727"/>
                <a:chExt cx="49" cy="23"/>
              </a:xfrm>
            </p:grpSpPr>
            <p:sp>
              <p:nvSpPr>
                <p:cNvPr id="411708" name="Freeform 1597"/>
                <p:cNvSpPr>
                  <a:spLocks/>
                </p:cNvSpPr>
                <p:nvPr/>
              </p:nvSpPr>
              <p:spPr bwMode="auto">
                <a:xfrm>
                  <a:off x="963" y="3727"/>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09" name="Freeform 1598"/>
                <p:cNvSpPr>
                  <a:spLocks/>
                </p:cNvSpPr>
                <p:nvPr/>
              </p:nvSpPr>
              <p:spPr bwMode="auto">
                <a:xfrm>
                  <a:off x="968" y="3728"/>
                  <a:ext cx="37" cy="10"/>
                </a:xfrm>
                <a:custGeom>
                  <a:avLst/>
                  <a:gdLst>
                    <a:gd name="T0" fmla="*/ 1 w 73"/>
                    <a:gd name="T1" fmla="*/ 0 h 31"/>
                    <a:gd name="T2" fmla="*/ 2 w 73"/>
                    <a:gd name="T3" fmla="*/ 0 h 31"/>
                    <a:gd name="T4" fmla="*/ 2 w 73"/>
                    <a:gd name="T5" fmla="*/ 0 h 31"/>
                    <a:gd name="T6" fmla="*/ 2 w 73"/>
                    <a:gd name="T7" fmla="*/ 0 h 31"/>
                    <a:gd name="T8" fmla="*/ 3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10" name="Freeform 1599"/>
                <p:cNvSpPr>
                  <a:spLocks/>
                </p:cNvSpPr>
                <p:nvPr/>
              </p:nvSpPr>
              <p:spPr bwMode="auto">
                <a:xfrm>
                  <a:off x="972" y="3738"/>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514" name="Group 1600"/>
              <p:cNvGrpSpPr>
                <a:grpSpLocks/>
              </p:cNvGrpSpPr>
              <p:nvPr/>
            </p:nvGrpSpPr>
            <p:grpSpPr bwMode="auto">
              <a:xfrm>
                <a:off x="976" y="3740"/>
                <a:ext cx="50" cy="22"/>
                <a:chOff x="976" y="3740"/>
                <a:chExt cx="50" cy="22"/>
              </a:xfrm>
            </p:grpSpPr>
            <p:sp>
              <p:nvSpPr>
                <p:cNvPr id="411705" name="Freeform 1601"/>
                <p:cNvSpPr>
                  <a:spLocks/>
                </p:cNvSpPr>
                <p:nvPr/>
              </p:nvSpPr>
              <p:spPr bwMode="auto">
                <a:xfrm>
                  <a:off x="976" y="3740"/>
                  <a:ext cx="12" cy="22"/>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06" name="Freeform 1602"/>
                <p:cNvSpPr>
                  <a:spLocks/>
                </p:cNvSpPr>
                <p:nvPr/>
              </p:nvSpPr>
              <p:spPr bwMode="auto">
                <a:xfrm>
                  <a:off x="980" y="3740"/>
                  <a:ext cx="38" cy="10"/>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07" name="Freeform 1603"/>
                <p:cNvSpPr>
                  <a:spLocks/>
                </p:cNvSpPr>
                <p:nvPr/>
              </p:nvSpPr>
              <p:spPr bwMode="auto">
                <a:xfrm>
                  <a:off x="984" y="3750"/>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515" name="Group 1604"/>
              <p:cNvGrpSpPr>
                <a:grpSpLocks/>
              </p:cNvGrpSpPr>
              <p:nvPr/>
            </p:nvGrpSpPr>
            <p:grpSpPr bwMode="auto">
              <a:xfrm>
                <a:off x="761" y="3560"/>
                <a:ext cx="50" cy="22"/>
                <a:chOff x="761" y="3560"/>
                <a:chExt cx="50" cy="22"/>
              </a:xfrm>
            </p:grpSpPr>
            <p:sp>
              <p:nvSpPr>
                <p:cNvPr id="411702" name="Freeform 1605"/>
                <p:cNvSpPr>
                  <a:spLocks/>
                </p:cNvSpPr>
                <p:nvPr/>
              </p:nvSpPr>
              <p:spPr bwMode="auto">
                <a:xfrm>
                  <a:off x="761" y="356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03" name="Freeform 1606"/>
                <p:cNvSpPr>
                  <a:spLocks/>
                </p:cNvSpPr>
                <p:nvPr/>
              </p:nvSpPr>
              <p:spPr bwMode="auto">
                <a:xfrm>
                  <a:off x="767" y="3560"/>
                  <a:ext cx="36" cy="10"/>
                </a:xfrm>
                <a:custGeom>
                  <a:avLst/>
                  <a:gdLst>
                    <a:gd name="T0" fmla="*/ 0 w 73"/>
                    <a:gd name="T1" fmla="*/ 0 h 29"/>
                    <a:gd name="T2" fmla="*/ 1 w 73"/>
                    <a:gd name="T3" fmla="*/ 0 h 29"/>
                    <a:gd name="T4" fmla="*/ 1 w 73"/>
                    <a:gd name="T5" fmla="*/ 0 h 29"/>
                    <a:gd name="T6" fmla="*/ 1 w 73"/>
                    <a:gd name="T7" fmla="*/ 0 h 29"/>
                    <a:gd name="T8" fmla="*/ 2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04" name="Freeform 1607"/>
                <p:cNvSpPr>
                  <a:spLocks/>
                </p:cNvSpPr>
                <p:nvPr/>
              </p:nvSpPr>
              <p:spPr bwMode="auto">
                <a:xfrm>
                  <a:off x="769" y="3571"/>
                  <a:ext cx="42" cy="11"/>
                </a:xfrm>
                <a:custGeom>
                  <a:avLst/>
                  <a:gdLst>
                    <a:gd name="T0" fmla="*/ 0 w 83"/>
                    <a:gd name="T1" fmla="*/ 0 h 35"/>
                    <a:gd name="T2" fmla="*/ 1 w 83"/>
                    <a:gd name="T3" fmla="*/ 0 h 35"/>
                    <a:gd name="T4" fmla="*/ 1 w 83"/>
                    <a:gd name="T5" fmla="*/ 0 h 35"/>
                    <a:gd name="T6" fmla="*/ 1 w 83"/>
                    <a:gd name="T7" fmla="*/ 0 h 35"/>
                    <a:gd name="T8" fmla="*/ 3 w 83"/>
                    <a:gd name="T9" fmla="*/ 0 h 35"/>
                    <a:gd name="T10" fmla="*/ 3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516" name="Group 1608"/>
              <p:cNvGrpSpPr>
                <a:grpSpLocks/>
              </p:cNvGrpSpPr>
              <p:nvPr/>
            </p:nvGrpSpPr>
            <p:grpSpPr bwMode="auto">
              <a:xfrm>
                <a:off x="774" y="3572"/>
                <a:ext cx="49" cy="23"/>
                <a:chOff x="774" y="3572"/>
                <a:chExt cx="49" cy="23"/>
              </a:xfrm>
            </p:grpSpPr>
            <p:sp>
              <p:nvSpPr>
                <p:cNvPr id="411699" name="Freeform 1609"/>
                <p:cNvSpPr>
                  <a:spLocks/>
                </p:cNvSpPr>
                <p:nvPr/>
              </p:nvSpPr>
              <p:spPr bwMode="auto">
                <a:xfrm>
                  <a:off x="774" y="3572"/>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00" name="Freeform 1610"/>
                <p:cNvSpPr>
                  <a:spLocks/>
                </p:cNvSpPr>
                <p:nvPr/>
              </p:nvSpPr>
              <p:spPr bwMode="auto">
                <a:xfrm>
                  <a:off x="778" y="3573"/>
                  <a:ext cx="38" cy="9"/>
                </a:xfrm>
                <a:custGeom>
                  <a:avLst/>
                  <a:gdLst>
                    <a:gd name="T0" fmla="*/ 1 w 75"/>
                    <a:gd name="T1" fmla="*/ 0 h 29"/>
                    <a:gd name="T2" fmla="*/ 2 w 75"/>
                    <a:gd name="T3" fmla="*/ 0 h 29"/>
                    <a:gd name="T4" fmla="*/ 2 w 75"/>
                    <a:gd name="T5" fmla="*/ 0 h 29"/>
                    <a:gd name="T6" fmla="*/ 2 w 75"/>
                    <a:gd name="T7" fmla="*/ 0 h 29"/>
                    <a:gd name="T8" fmla="*/ 3 w 75"/>
                    <a:gd name="T9" fmla="*/ 0 h 29"/>
                    <a:gd name="T10" fmla="*/ 1 w 75"/>
                    <a:gd name="T11" fmla="*/ 0 h 29"/>
                    <a:gd name="T12" fmla="*/ 1 w 75"/>
                    <a:gd name="T13" fmla="*/ 0 h 29"/>
                    <a:gd name="T14" fmla="*/ 0 w 75"/>
                    <a:gd name="T15" fmla="*/ 0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701" name="Freeform 1611"/>
                <p:cNvSpPr>
                  <a:spLocks/>
                </p:cNvSpPr>
                <p:nvPr/>
              </p:nvSpPr>
              <p:spPr bwMode="auto">
                <a:xfrm>
                  <a:off x="782" y="3583"/>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517" name="Group 1612"/>
              <p:cNvGrpSpPr>
                <a:grpSpLocks/>
              </p:cNvGrpSpPr>
              <p:nvPr/>
            </p:nvGrpSpPr>
            <p:grpSpPr bwMode="auto">
              <a:xfrm>
                <a:off x="787" y="3585"/>
                <a:ext cx="49" cy="23"/>
                <a:chOff x="787" y="3585"/>
                <a:chExt cx="49" cy="23"/>
              </a:xfrm>
            </p:grpSpPr>
            <p:sp>
              <p:nvSpPr>
                <p:cNvPr id="411696" name="Freeform 1613"/>
                <p:cNvSpPr>
                  <a:spLocks/>
                </p:cNvSpPr>
                <p:nvPr/>
              </p:nvSpPr>
              <p:spPr bwMode="auto">
                <a:xfrm>
                  <a:off x="787" y="3585"/>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97" name="Freeform 1614"/>
                <p:cNvSpPr>
                  <a:spLocks/>
                </p:cNvSpPr>
                <p:nvPr/>
              </p:nvSpPr>
              <p:spPr bwMode="auto">
                <a:xfrm>
                  <a:off x="792" y="3586"/>
                  <a:ext cx="36" cy="10"/>
                </a:xfrm>
                <a:custGeom>
                  <a:avLst/>
                  <a:gdLst>
                    <a:gd name="T0" fmla="*/ 0 w 74"/>
                    <a:gd name="T1" fmla="*/ 0 h 29"/>
                    <a:gd name="T2" fmla="*/ 1 w 74"/>
                    <a:gd name="T3" fmla="*/ 0 h 29"/>
                    <a:gd name="T4" fmla="*/ 1 w 74"/>
                    <a:gd name="T5" fmla="*/ 0 h 29"/>
                    <a:gd name="T6" fmla="*/ 1 w 74"/>
                    <a:gd name="T7" fmla="*/ 0 h 29"/>
                    <a:gd name="T8" fmla="*/ 2 w 74"/>
                    <a:gd name="T9" fmla="*/ 0 h 29"/>
                    <a:gd name="T10" fmla="*/ 0 w 74"/>
                    <a:gd name="T11" fmla="*/ 0 h 29"/>
                    <a:gd name="T12" fmla="*/ 0 w 74"/>
                    <a:gd name="T13" fmla="*/ 0 h 29"/>
                    <a:gd name="T14" fmla="*/ 0 w 74"/>
                    <a:gd name="T15" fmla="*/ 0 h 29"/>
                    <a:gd name="T16" fmla="*/ 0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98" name="Freeform 1615"/>
                <p:cNvSpPr>
                  <a:spLocks/>
                </p:cNvSpPr>
                <p:nvPr/>
              </p:nvSpPr>
              <p:spPr bwMode="auto">
                <a:xfrm>
                  <a:off x="795" y="3596"/>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518" name="Group 1616"/>
              <p:cNvGrpSpPr>
                <a:grpSpLocks/>
              </p:cNvGrpSpPr>
              <p:nvPr/>
            </p:nvGrpSpPr>
            <p:grpSpPr bwMode="auto">
              <a:xfrm>
                <a:off x="799" y="3600"/>
                <a:ext cx="99" cy="73"/>
                <a:chOff x="799" y="3600"/>
                <a:chExt cx="99" cy="73"/>
              </a:xfrm>
            </p:grpSpPr>
            <p:grpSp>
              <p:nvGrpSpPr>
                <p:cNvPr id="411676" name="Group 1617"/>
                <p:cNvGrpSpPr>
                  <a:grpSpLocks/>
                </p:cNvGrpSpPr>
                <p:nvPr/>
              </p:nvGrpSpPr>
              <p:grpSpPr bwMode="auto">
                <a:xfrm>
                  <a:off x="799" y="3600"/>
                  <a:ext cx="48" cy="23"/>
                  <a:chOff x="799" y="3600"/>
                  <a:chExt cx="48" cy="23"/>
                </a:xfrm>
              </p:grpSpPr>
              <p:sp>
                <p:nvSpPr>
                  <p:cNvPr id="411693" name="Freeform 1618"/>
                  <p:cNvSpPr>
                    <a:spLocks/>
                  </p:cNvSpPr>
                  <p:nvPr/>
                </p:nvSpPr>
                <p:spPr bwMode="auto">
                  <a:xfrm>
                    <a:off x="799" y="3600"/>
                    <a:ext cx="12" cy="23"/>
                  </a:xfrm>
                  <a:custGeom>
                    <a:avLst/>
                    <a:gdLst>
                      <a:gd name="T0" fmla="*/ 0 w 25"/>
                      <a:gd name="T1" fmla="*/ 0 h 70"/>
                      <a:gd name="T2" fmla="*/ 0 w 25"/>
                      <a:gd name="T3" fmla="*/ 0 h 70"/>
                      <a:gd name="T4" fmla="*/ 0 w 25"/>
                      <a:gd name="T5" fmla="*/ 0 h 70"/>
                      <a:gd name="T6" fmla="*/ 0 w 25"/>
                      <a:gd name="T7" fmla="*/ 0 h 70"/>
                      <a:gd name="T8" fmla="*/ 0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94" name="Freeform 1619"/>
                  <p:cNvSpPr>
                    <a:spLocks/>
                  </p:cNvSpPr>
                  <p:nvPr/>
                </p:nvSpPr>
                <p:spPr bwMode="auto">
                  <a:xfrm>
                    <a:off x="803" y="3600"/>
                    <a:ext cx="38" cy="11"/>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95" name="Freeform 1620"/>
                  <p:cNvSpPr>
                    <a:spLocks/>
                  </p:cNvSpPr>
                  <p:nvPr/>
                </p:nvSpPr>
                <p:spPr bwMode="auto">
                  <a:xfrm>
                    <a:off x="807" y="3611"/>
                    <a:ext cx="40" cy="12"/>
                  </a:xfrm>
                  <a:custGeom>
                    <a:avLst/>
                    <a:gdLst>
                      <a:gd name="T0" fmla="*/ 0 w 82"/>
                      <a:gd name="T1" fmla="*/ 0 h 38"/>
                      <a:gd name="T2" fmla="*/ 0 w 82"/>
                      <a:gd name="T3" fmla="*/ 0 h 38"/>
                      <a:gd name="T4" fmla="*/ 0 w 82"/>
                      <a:gd name="T5" fmla="*/ 0 h 38"/>
                      <a:gd name="T6" fmla="*/ 0 w 82"/>
                      <a:gd name="T7" fmla="*/ 0 h 38"/>
                      <a:gd name="T8" fmla="*/ 2 w 82"/>
                      <a:gd name="T9" fmla="*/ 0 h 38"/>
                      <a:gd name="T10" fmla="*/ 2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677" name="Group 1621"/>
                <p:cNvGrpSpPr>
                  <a:grpSpLocks/>
                </p:cNvGrpSpPr>
                <p:nvPr/>
              </p:nvGrpSpPr>
              <p:grpSpPr bwMode="auto">
                <a:xfrm>
                  <a:off x="811" y="3612"/>
                  <a:ext cx="48" cy="23"/>
                  <a:chOff x="811" y="3612"/>
                  <a:chExt cx="48" cy="23"/>
                </a:xfrm>
              </p:grpSpPr>
              <p:sp>
                <p:nvSpPr>
                  <p:cNvPr id="411690" name="Freeform 1622"/>
                  <p:cNvSpPr>
                    <a:spLocks/>
                  </p:cNvSpPr>
                  <p:nvPr/>
                </p:nvSpPr>
                <p:spPr bwMode="auto">
                  <a:xfrm>
                    <a:off x="811"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91" name="Freeform 1623"/>
                  <p:cNvSpPr>
                    <a:spLocks/>
                  </p:cNvSpPr>
                  <p:nvPr/>
                </p:nvSpPr>
                <p:spPr bwMode="auto">
                  <a:xfrm>
                    <a:off x="815" y="3613"/>
                    <a:ext cx="38" cy="10"/>
                  </a:xfrm>
                  <a:custGeom>
                    <a:avLst/>
                    <a:gdLst>
                      <a:gd name="T0" fmla="*/ 1 w 75"/>
                      <a:gd name="T1" fmla="*/ 0 h 32"/>
                      <a:gd name="T2" fmla="*/ 2 w 75"/>
                      <a:gd name="T3" fmla="*/ 0 h 32"/>
                      <a:gd name="T4" fmla="*/ 2 w 75"/>
                      <a:gd name="T5" fmla="*/ 0 h 32"/>
                      <a:gd name="T6" fmla="*/ 2 w 75"/>
                      <a:gd name="T7" fmla="*/ 0 h 32"/>
                      <a:gd name="T8" fmla="*/ 3 w 75"/>
                      <a:gd name="T9" fmla="*/ 0 h 32"/>
                      <a:gd name="T10" fmla="*/ 1 w 75"/>
                      <a:gd name="T11" fmla="*/ 0 h 32"/>
                      <a:gd name="T12" fmla="*/ 1 w 75"/>
                      <a:gd name="T13" fmla="*/ 0 h 32"/>
                      <a:gd name="T14" fmla="*/ 0 w 75"/>
                      <a:gd name="T15" fmla="*/ 0 h 32"/>
                      <a:gd name="T16" fmla="*/ 1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92" name="Freeform 1624"/>
                  <p:cNvSpPr>
                    <a:spLocks/>
                  </p:cNvSpPr>
                  <p:nvPr/>
                </p:nvSpPr>
                <p:spPr bwMode="auto">
                  <a:xfrm>
                    <a:off x="819" y="3623"/>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678" name="Group 1625"/>
                <p:cNvGrpSpPr>
                  <a:grpSpLocks/>
                </p:cNvGrpSpPr>
                <p:nvPr/>
              </p:nvGrpSpPr>
              <p:grpSpPr bwMode="auto">
                <a:xfrm>
                  <a:off x="823" y="3625"/>
                  <a:ext cx="49" cy="23"/>
                  <a:chOff x="823" y="3625"/>
                  <a:chExt cx="49" cy="23"/>
                </a:xfrm>
              </p:grpSpPr>
              <p:sp>
                <p:nvSpPr>
                  <p:cNvPr id="411687" name="Freeform 1626"/>
                  <p:cNvSpPr>
                    <a:spLocks/>
                  </p:cNvSpPr>
                  <p:nvPr/>
                </p:nvSpPr>
                <p:spPr bwMode="auto">
                  <a:xfrm>
                    <a:off x="823" y="3625"/>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88" name="Freeform 1627"/>
                  <p:cNvSpPr>
                    <a:spLocks/>
                  </p:cNvSpPr>
                  <p:nvPr/>
                </p:nvSpPr>
                <p:spPr bwMode="auto">
                  <a:xfrm>
                    <a:off x="828" y="3626"/>
                    <a:ext cx="37" cy="9"/>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89" name="Freeform 1628"/>
                  <p:cNvSpPr>
                    <a:spLocks/>
                  </p:cNvSpPr>
                  <p:nvPr/>
                </p:nvSpPr>
                <p:spPr bwMode="auto">
                  <a:xfrm>
                    <a:off x="832" y="3636"/>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679" name="Group 1629"/>
                <p:cNvGrpSpPr>
                  <a:grpSpLocks/>
                </p:cNvGrpSpPr>
                <p:nvPr/>
              </p:nvGrpSpPr>
              <p:grpSpPr bwMode="auto">
                <a:xfrm>
                  <a:off x="836" y="3638"/>
                  <a:ext cx="50" cy="22"/>
                  <a:chOff x="836" y="3638"/>
                  <a:chExt cx="50" cy="22"/>
                </a:xfrm>
              </p:grpSpPr>
              <p:sp>
                <p:nvSpPr>
                  <p:cNvPr id="411684" name="Freeform 1630"/>
                  <p:cNvSpPr>
                    <a:spLocks/>
                  </p:cNvSpPr>
                  <p:nvPr/>
                </p:nvSpPr>
                <p:spPr bwMode="auto">
                  <a:xfrm>
                    <a:off x="836" y="3638"/>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85" name="Freeform 1631"/>
                  <p:cNvSpPr>
                    <a:spLocks/>
                  </p:cNvSpPr>
                  <p:nvPr/>
                </p:nvSpPr>
                <p:spPr bwMode="auto">
                  <a:xfrm>
                    <a:off x="842" y="3638"/>
                    <a:ext cx="36" cy="10"/>
                  </a:xfrm>
                  <a:custGeom>
                    <a:avLst/>
                    <a:gdLst>
                      <a:gd name="T0" fmla="*/ 1 w 72"/>
                      <a:gd name="T1" fmla="*/ 0 h 30"/>
                      <a:gd name="T2" fmla="*/ 2 w 72"/>
                      <a:gd name="T3" fmla="*/ 0 h 30"/>
                      <a:gd name="T4" fmla="*/ 2 w 72"/>
                      <a:gd name="T5" fmla="*/ 0 h 30"/>
                      <a:gd name="T6" fmla="*/ 2 w 72"/>
                      <a:gd name="T7" fmla="*/ 0 h 30"/>
                      <a:gd name="T8" fmla="*/ 3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86" name="Freeform 1632"/>
                  <p:cNvSpPr>
                    <a:spLocks/>
                  </p:cNvSpPr>
                  <p:nvPr/>
                </p:nvSpPr>
                <p:spPr bwMode="auto">
                  <a:xfrm>
                    <a:off x="844" y="3648"/>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680" name="Group 1633"/>
                <p:cNvGrpSpPr>
                  <a:grpSpLocks/>
                </p:cNvGrpSpPr>
                <p:nvPr/>
              </p:nvGrpSpPr>
              <p:grpSpPr bwMode="auto">
                <a:xfrm>
                  <a:off x="849" y="3651"/>
                  <a:ext cx="49" cy="22"/>
                  <a:chOff x="849" y="3651"/>
                  <a:chExt cx="49" cy="22"/>
                </a:xfrm>
              </p:grpSpPr>
              <p:sp>
                <p:nvSpPr>
                  <p:cNvPr id="411681" name="Freeform 1634"/>
                  <p:cNvSpPr>
                    <a:spLocks/>
                  </p:cNvSpPr>
                  <p:nvPr/>
                </p:nvSpPr>
                <p:spPr bwMode="auto">
                  <a:xfrm>
                    <a:off x="849" y="3651"/>
                    <a:ext cx="12" cy="22"/>
                  </a:xfrm>
                  <a:custGeom>
                    <a:avLst/>
                    <a:gdLst>
                      <a:gd name="T0" fmla="*/ 0 w 25"/>
                      <a:gd name="T1" fmla="*/ 0 h 67"/>
                      <a:gd name="T2" fmla="*/ 0 w 25"/>
                      <a:gd name="T3" fmla="*/ 0 h 67"/>
                      <a:gd name="T4" fmla="*/ 0 w 25"/>
                      <a:gd name="T5" fmla="*/ 0 h 67"/>
                      <a:gd name="T6" fmla="*/ 0 w 25"/>
                      <a:gd name="T7" fmla="*/ 0 h 67"/>
                      <a:gd name="T8" fmla="*/ 0 w 25"/>
                      <a:gd name="T9" fmla="*/ 0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82" name="Freeform 1635"/>
                  <p:cNvSpPr>
                    <a:spLocks/>
                  </p:cNvSpPr>
                  <p:nvPr/>
                </p:nvSpPr>
                <p:spPr bwMode="auto">
                  <a:xfrm>
                    <a:off x="854" y="3651"/>
                    <a:ext cx="37" cy="10"/>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83" name="Freeform 1636"/>
                  <p:cNvSpPr>
                    <a:spLocks/>
                  </p:cNvSpPr>
                  <p:nvPr/>
                </p:nvSpPr>
                <p:spPr bwMode="auto">
                  <a:xfrm>
                    <a:off x="857" y="3662"/>
                    <a:ext cx="41" cy="11"/>
                  </a:xfrm>
                  <a:custGeom>
                    <a:avLst/>
                    <a:gdLst>
                      <a:gd name="T0" fmla="*/ 0 w 81"/>
                      <a:gd name="T1" fmla="*/ 0 h 35"/>
                      <a:gd name="T2" fmla="*/ 1 w 81"/>
                      <a:gd name="T3" fmla="*/ 0 h 35"/>
                      <a:gd name="T4" fmla="*/ 1 w 81"/>
                      <a:gd name="T5" fmla="*/ 0 h 35"/>
                      <a:gd name="T6" fmla="*/ 1 w 81"/>
                      <a:gd name="T7" fmla="*/ 0 h 35"/>
                      <a:gd name="T8" fmla="*/ 3 w 81"/>
                      <a:gd name="T9" fmla="*/ 0 h 35"/>
                      <a:gd name="T10" fmla="*/ 3 w 81"/>
                      <a:gd name="T11" fmla="*/ 0 h 35"/>
                      <a:gd name="T12" fmla="*/ 0 w 81"/>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1519" name="Group 1637"/>
              <p:cNvGrpSpPr>
                <a:grpSpLocks/>
              </p:cNvGrpSpPr>
              <p:nvPr/>
            </p:nvGrpSpPr>
            <p:grpSpPr bwMode="auto">
              <a:xfrm>
                <a:off x="861" y="3665"/>
                <a:ext cx="99" cy="74"/>
                <a:chOff x="861" y="3665"/>
                <a:chExt cx="99" cy="74"/>
              </a:xfrm>
            </p:grpSpPr>
            <p:grpSp>
              <p:nvGrpSpPr>
                <p:cNvPr id="411656" name="Group 1638"/>
                <p:cNvGrpSpPr>
                  <a:grpSpLocks/>
                </p:cNvGrpSpPr>
                <p:nvPr/>
              </p:nvGrpSpPr>
              <p:grpSpPr bwMode="auto">
                <a:xfrm>
                  <a:off x="861" y="3665"/>
                  <a:ext cx="50" cy="23"/>
                  <a:chOff x="861" y="3665"/>
                  <a:chExt cx="50" cy="23"/>
                </a:xfrm>
              </p:grpSpPr>
              <p:sp>
                <p:nvSpPr>
                  <p:cNvPr id="411673" name="Freeform 1639"/>
                  <p:cNvSpPr>
                    <a:spLocks/>
                  </p:cNvSpPr>
                  <p:nvPr/>
                </p:nvSpPr>
                <p:spPr bwMode="auto">
                  <a:xfrm>
                    <a:off x="861" y="3665"/>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74" name="Freeform 1640"/>
                  <p:cNvSpPr>
                    <a:spLocks/>
                  </p:cNvSpPr>
                  <p:nvPr/>
                </p:nvSpPr>
                <p:spPr bwMode="auto">
                  <a:xfrm>
                    <a:off x="865" y="3666"/>
                    <a:ext cx="38" cy="10"/>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75" name="Freeform 1641"/>
                  <p:cNvSpPr>
                    <a:spLocks/>
                  </p:cNvSpPr>
                  <p:nvPr/>
                </p:nvSpPr>
                <p:spPr bwMode="auto">
                  <a:xfrm>
                    <a:off x="869" y="3676"/>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657" name="Group 1642"/>
                <p:cNvGrpSpPr>
                  <a:grpSpLocks/>
                </p:cNvGrpSpPr>
                <p:nvPr/>
              </p:nvGrpSpPr>
              <p:grpSpPr bwMode="auto">
                <a:xfrm>
                  <a:off x="873" y="3678"/>
                  <a:ext cx="49" cy="23"/>
                  <a:chOff x="873" y="3678"/>
                  <a:chExt cx="49" cy="23"/>
                </a:xfrm>
              </p:grpSpPr>
              <p:sp>
                <p:nvSpPr>
                  <p:cNvPr id="411670" name="Freeform 1643"/>
                  <p:cNvSpPr>
                    <a:spLocks/>
                  </p:cNvSpPr>
                  <p:nvPr/>
                </p:nvSpPr>
                <p:spPr bwMode="auto">
                  <a:xfrm>
                    <a:off x="873" y="3678"/>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71" name="Freeform 1644"/>
                  <p:cNvSpPr>
                    <a:spLocks/>
                  </p:cNvSpPr>
                  <p:nvPr/>
                </p:nvSpPr>
                <p:spPr bwMode="auto">
                  <a:xfrm>
                    <a:off x="878" y="3678"/>
                    <a:ext cx="37" cy="10"/>
                  </a:xfrm>
                  <a:custGeom>
                    <a:avLst/>
                    <a:gdLst>
                      <a:gd name="T0" fmla="*/ 0 w 75"/>
                      <a:gd name="T1" fmla="*/ 0 h 30"/>
                      <a:gd name="T2" fmla="*/ 1 w 75"/>
                      <a:gd name="T3" fmla="*/ 0 h 30"/>
                      <a:gd name="T4" fmla="*/ 1 w 75"/>
                      <a:gd name="T5" fmla="*/ 0 h 30"/>
                      <a:gd name="T6" fmla="*/ 1 w 75"/>
                      <a:gd name="T7" fmla="*/ 0 h 30"/>
                      <a:gd name="T8" fmla="*/ 2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72" name="Freeform 1645"/>
                  <p:cNvSpPr>
                    <a:spLocks/>
                  </p:cNvSpPr>
                  <p:nvPr/>
                </p:nvSpPr>
                <p:spPr bwMode="auto">
                  <a:xfrm>
                    <a:off x="880" y="3688"/>
                    <a:ext cx="42" cy="13"/>
                  </a:xfrm>
                  <a:custGeom>
                    <a:avLst/>
                    <a:gdLst>
                      <a:gd name="T0" fmla="*/ 0 w 82"/>
                      <a:gd name="T1" fmla="*/ 0 h 38"/>
                      <a:gd name="T2" fmla="*/ 1 w 82"/>
                      <a:gd name="T3" fmla="*/ 0 h 38"/>
                      <a:gd name="T4" fmla="*/ 1 w 82"/>
                      <a:gd name="T5" fmla="*/ 0 h 38"/>
                      <a:gd name="T6" fmla="*/ 1 w 82"/>
                      <a:gd name="T7" fmla="*/ 0 h 38"/>
                      <a:gd name="T8" fmla="*/ 3 w 82"/>
                      <a:gd name="T9" fmla="*/ 0 h 38"/>
                      <a:gd name="T10" fmla="*/ 3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658" name="Group 1646"/>
                <p:cNvGrpSpPr>
                  <a:grpSpLocks/>
                </p:cNvGrpSpPr>
                <p:nvPr/>
              </p:nvGrpSpPr>
              <p:grpSpPr bwMode="auto">
                <a:xfrm>
                  <a:off x="886" y="3690"/>
                  <a:ext cx="49" cy="23"/>
                  <a:chOff x="886" y="3690"/>
                  <a:chExt cx="49" cy="23"/>
                </a:xfrm>
              </p:grpSpPr>
              <p:sp>
                <p:nvSpPr>
                  <p:cNvPr id="411667" name="Freeform 1647"/>
                  <p:cNvSpPr>
                    <a:spLocks/>
                  </p:cNvSpPr>
                  <p:nvPr/>
                </p:nvSpPr>
                <p:spPr bwMode="auto">
                  <a:xfrm>
                    <a:off x="886" y="3690"/>
                    <a:ext cx="12" cy="23"/>
                  </a:xfrm>
                  <a:custGeom>
                    <a:avLst/>
                    <a:gdLst>
                      <a:gd name="T0" fmla="*/ 1 w 24"/>
                      <a:gd name="T1" fmla="*/ 0 h 70"/>
                      <a:gd name="T2" fmla="*/ 0 w 24"/>
                      <a:gd name="T3" fmla="*/ 0 h 70"/>
                      <a:gd name="T4" fmla="*/ 1 w 24"/>
                      <a:gd name="T5" fmla="*/ 0 h 70"/>
                      <a:gd name="T6" fmla="*/ 1 w 24"/>
                      <a:gd name="T7" fmla="*/ 0 h 70"/>
                      <a:gd name="T8" fmla="*/ 1 w 24"/>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68" name="Freeform 1648"/>
                  <p:cNvSpPr>
                    <a:spLocks/>
                  </p:cNvSpPr>
                  <p:nvPr/>
                </p:nvSpPr>
                <p:spPr bwMode="auto">
                  <a:xfrm>
                    <a:off x="890" y="3691"/>
                    <a:ext cx="38" cy="10"/>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69" name="Freeform 1649"/>
                  <p:cNvSpPr>
                    <a:spLocks/>
                  </p:cNvSpPr>
                  <p:nvPr/>
                </p:nvSpPr>
                <p:spPr bwMode="auto">
                  <a:xfrm>
                    <a:off x="893" y="3701"/>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659" name="Group 1650"/>
                <p:cNvGrpSpPr>
                  <a:grpSpLocks/>
                </p:cNvGrpSpPr>
                <p:nvPr/>
              </p:nvGrpSpPr>
              <p:grpSpPr bwMode="auto">
                <a:xfrm>
                  <a:off x="899" y="3703"/>
                  <a:ext cx="48" cy="23"/>
                  <a:chOff x="899" y="3703"/>
                  <a:chExt cx="48" cy="23"/>
                </a:xfrm>
              </p:grpSpPr>
              <p:sp>
                <p:nvSpPr>
                  <p:cNvPr id="411664" name="Freeform 1651"/>
                  <p:cNvSpPr>
                    <a:spLocks/>
                  </p:cNvSpPr>
                  <p:nvPr/>
                </p:nvSpPr>
                <p:spPr bwMode="auto">
                  <a:xfrm>
                    <a:off x="899" y="3703"/>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65" name="Freeform 1652"/>
                  <p:cNvSpPr>
                    <a:spLocks/>
                  </p:cNvSpPr>
                  <p:nvPr/>
                </p:nvSpPr>
                <p:spPr bwMode="auto">
                  <a:xfrm>
                    <a:off x="903" y="3703"/>
                    <a:ext cx="38" cy="10"/>
                  </a:xfrm>
                  <a:custGeom>
                    <a:avLst/>
                    <a:gdLst>
                      <a:gd name="T0" fmla="*/ 1 w 75"/>
                      <a:gd name="T1" fmla="*/ 0 h 30"/>
                      <a:gd name="T2" fmla="*/ 2 w 75"/>
                      <a:gd name="T3" fmla="*/ 0 h 30"/>
                      <a:gd name="T4" fmla="*/ 2 w 75"/>
                      <a:gd name="T5" fmla="*/ 0 h 30"/>
                      <a:gd name="T6" fmla="*/ 2 w 75"/>
                      <a:gd name="T7" fmla="*/ 0 h 30"/>
                      <a:gd name="T8" fmla="*/ 3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66" name="Freeform 1653"/>
                  <p:cNvSpPr>
                    <a:spLocks/>
                  </p:cNvSpPr>
                  <p:nvPr/>
                </p:nvSpPr>
                <p:spPr bwMode="auto">
                  <a:xfrm>
                    <a:off x="907" y="3714"/>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660" name="Group 1654"/>
                <p:cNvGrpSpPr>
                  <a:grpSpLocks/>
                </p:cNvGrpSpPr>
                <p:nvPr/>
              </p:nvGrpSpPr>
              <p:grpSpPr bwMode="auto">
                <a:xfrm>
                  <a:off x="912" y="3716"/>
                  <a:ext cx="48" cy="23"/>
                  <a:chOff x="912" y="3716"/>
                  <a:chExt cx="48" cy="23"/>
                </a:xfrm>
              </p:grpSpPr>
              <p:sp>
                <p:nvSpPr>
                  <p:cNvPr id="411661" name="Freeform 1655"/>
                  <p:cNvSpPr>
                    <a:spLocks/>
                  </p:cNvSpPr>
                  <p:nvPr/>
                </p:nvSpPr>
                <p:spPr bwMode="auto">
                  <a:xfrm>
                    <a:off x="912" y="3716"/>
                    <a:ext cx="11" cy="23"/>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62" name="Freeform 1656"/>
                  <p:cNvSpPr>
                    <a:spLocks/>
                  </p:cNvSpPr>
                  <p:nvPr/>
                </p:nvSpPr>
                <p:spPr bwMode="auto">
                  <a:xfrm>
                    <a:off x="916" y="3717"/>
                    <a:ext cx="37" cy="9"/>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63" name="Freeform 1657"/>
                  <p:cNvSpPr>
                    <a:spLocks/>
                  </p:cNvSpPr>
                  <p:nvPr/>
                </p:nvSpPr>
                <p:spPr bwMode="auto">
                  <a:xfrm>
                    <a:off x="919" y="3727"/>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1520" name="Group 1658"/>
              <p:cNvGrpSpPr>
                <a:grpSpLocks/>
              </p:cNvGrpSpPr>
              <p:nvPr/>
            </p:nvGrpSpPr>
            <p:grpSpPr bwMode="auto">
              <a:xfrm>
                <a:off x="922" y="3727"/>
                <a:ext cx="49" cy="23"/>
                <a:chOff x="922" y="3727"/>
                <a:chExt cx="49" cy="23"/>
              </a:xfrm>
            </p:grpSpPr>
            <p:sp>
              <p:nvSpPr>
                <p:cNvPr id="411653" name="Freeform 1659"/>
                <p:cNvSpPr>
                  <a:spLocks/>
                </p:cNvSpPr>
                <p:nvPr/>
              </p:nvSpPr>
              <p:spPr bwMode="auto">
                <a:xfrm>
                  <a:off x="922" y="3727"/>
                  <a:ext cx="12" cy="23"/>
                </a:xfrm>
                <a:custGeom>
                  <a:avLst/>
                  <a:gdLst>
                    <a:gd name="T0" fmla="*/ 1 w 24"/>
                    <a:gd name="T1" fmla="*/ 0 h 69"/>
                    <a:gd name="T2" fmla="*/ 0 w 24"/>
                    <a:gd name="T3" fmla="*/ 0 h 69"/>
                    <a:gd name="T4" fmla="*/ 1 w 24"/>
                    <a:gd name="T5" fmla="*/ 0 h 69"/>
                    <a:gd name="T6" fmla="*/ 1 w 24"/>
                    <a:gd name="T7" fmla="*/ 0 h 69"/>
                    <a:gd name="T8" fmla="*/ 1 w 24"/>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54" name="Freeform 1660"/>
                <p:cNvSpPr>
                  <a:spLocks/>
                </p:cNvSpPr>
                <p:nvPr/>
              </p:nvSpPr>
              <p:spPr bwMode="auto">
                <a:xfrm>
                  <a:off x="927" y="3728"/>
                  <a:ext cx="36" cy="10"/>
                </a:xfrm>
                <a:custGeom>
                  <a:avLst/>
                  <a:gdLst>
                    <a:gd name="T0" fmla="*/ 1 w 72"/>
                    <a:gd name="T1" fmla="*/ 0 h 31"/>
                    <a:gd name="T2" fmla="*/ 2 w 72"/>
                    <a:gd name="T3" fmla="*/ 0 h 31"/>
                    <a:gd name="T4" fmla="*/ 2 w 72"/>
                    <a:gd name="T5" fmla="*/ 0 h 31"/>
                    <a:gd name="T6" fmla="*/ 2 w 72"/>
                    <a:gd name="T7" fmla="*/ 0 h 31"/>
                    <a:gd name="T8" fmla="*/ 3 w 72"/>
                    <a:gd name="T9" fmla="*/ 0 h 31"/>
                    <a:gd name="T10" fmla="*/ 1 w 72"/>
                    <a:gd name="T11" fmla="*/ 0 h 31"/>
                    <a:gd name="T12" fmla="*/ 1 w 72"/>
                    <a:gd name="T13" fmla="*/ 0 h 31"/>
                    <a:gd name="T14" fmla="*/ 0 w 72"/>
                    <a:gd name="T15" fmla="*/ 0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55" name="Freeform 1661"/>
                <p:cNvSpPr>
                  <a:spLocks/>
                </p:cNvSpPr>
                <p:nvPr/>
              </p:nvSpPr>
              <p:spPr bwMode="auto">
                <a:xfrm>
                  <a:off x="930" y="3738"/>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521" name="Group 1662"/>
              <p:cNvGrpSpPr>
                <a:grpSpLocks/>
              </p:cNvGrpSpPr>
              <p:nvPr/>
            </p:nvGrpSpPr>
            <p:grpSpPr bwMode="auto">
              <a:xfrm>
                <a:off x="895" y="3526"/>
                <a:ext cx="44" cy="23"/>
                <a:chOff x="895" y="3526"/>
                <a:chExt cx="44" cy="23"/>
              </a:xfrm>
            </p:grpSpPr>
            <p:sp>
              <p:nvSpPr>
                <p:cNvPr id="411650" name="Freeform 1663"/>
                <p:cNvSpPr>
                  <a:spLocks/>
                </p:cNvSpPr>
                <p:nvPr/>
              </p:nvSpPr>
              <p:spPr bwMode="auto">
                <a:xfrm>
                  <a:off x="895" y="3526"/>
                  <a:ext cx="19" cy="23"/>
                </a:xfrm>
                <a:custGeom>
                  <a:avLst/>
                  <a:gdLst>
                    <a:gd name="T0" fmla="*/ 1 w 38"/>
                    <a:gd name="T1" fmla="*/ 0 h 69"/>
                    <a:gd name="T2" fmla="*/ 0 w 38"/>
                    <a:gd name="T3" fmla="*/ 0 h 69"/>
                    <a:gd name="T4" fmla="*/ 1 w 38"/>
                    <a:gd name="T5" fmla="*/ 0 h 69"/>
                    <a:gd name="T6" fmla="*/ 2 w 38"/>
                    <a:gd name="T7" fmla="*/ 0 h 69"/>
                    <a:gd name="T8" fmla="*/ 1 w 38"/>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51" name="Freeform 1664"/>
                <p:cNvSpPr>
                  <a:spLocks/>
                </p:cNvSpPr>
                <p:nvPr/>
              </p:nvSpPr>
              <p:spPr bwMode="auto">
                <a:xfrm>
                  <a:off x="901" y="3526"/>
                  <a:ext cx="33" cy="12"/>
                </a:xfrm>
                <a:custGeom>
                  <a:avLst/>
                  <a:gdLst>
                    <a:gd name="T0" fmla="*/ 0 w 64"/>
                    <a:gd name="T1" fmla="*/ 0 h 35"/>
                    <a:gd name="T2" fmla="*/ 2 w 64"/>
                    <a:gd name="T3" fmla="*/ 0 h 35"/>
                    <a:gd name="T4" fmla="*/ 3 w 64"/>
                    <a:gd name="T5" fmla="*/ 0 h 35"/>
                    <a:gd name="T6" fmla="*/ 1 w 64"/>
                    <a:gd name="T7" fmla="*/ 0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52" name="Freeform 1665"/>
                <p:cNvSpPr>
                  <a:spLocks/>
                </p:cNvSpPr>
                <p:nvPr/>
              </p:nvSpPr>
              <p:spPr bwMode="auto">
                <a:xfrm>
                  <a:off x="907" y="3538"/>
                  <a:ext cx="32" cy="11"/>
                </a:xfrm>
                <a:custGeom>
                  <a:avLst/>
                  <a:gdLst>
                    <a:gd name="T0" fmla="*/ 0 w 65"/>
                    <a:gd name="T1" fmla="*/ 0 h 31"/>
                    <a:gd name="T2" fmla="*/ 0 w 65"/>
                    <a:gd name="T3" fmla="*/ 0 h 31"/>
                    <a:gd name="T4" fmla="*/ 1 w 65"/>
                    <a:gd name="T5" fmla="*/ 0 h 31"/>
                    <a:gd name="T6" fmla="*/ 2 w 65"/>
                    <a:gd name="T7" fmla="*/ 0 h 31"/>
                    <a:gd name="T8" fmla="*/ 0 w 65"/>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522" name="Group 1666"/>
              <p:cNvGrpSpPr>
                <a:grpSpLocks/>
              </p:cNvGrpSpPr>
              <p:nvPr/>
            </p:nvGrpSpPr>
            <p:grpSpPr bwMode="auto">
              <a:xfrm>
                <a:off x="907" y="3540"/>
                <a:ext cx="45" cy="22"/>
                <a:chOff x="907" y="3540"/>
                <a:chExt cx="45" cy="22"/>
              </a:xfrm>
            </p:grpSpPr>
            <p:sp>
              <p:nvSpPr>
                <p:cNvPr id="411647" name="Freeform 1667"/>
                <p:cNvSpPr>
                  <a:spLocks/>
                </p:cNvSpPr>
                <p:nvPr/>
              </p:nvSpPr>
              <p:spPr bwMode="auto">
                <a:xfrm>
                  <a:off x="907" y="3540"/>
                  <a:ext cx="20" cy="22"/>
                </a:xfrm>
                <a:custGeom>
                  <a:avLst/>
                  <a:gdLst>
                    <a:gd name="T0" fmla="*/ 1 w 39"/>
                    <a:gd name="T1" fmla="*/ 0 h 68"/>
                    <a:gd name="T2" fmla="*/ 0 w 39"/>
                    <a:gd name="T3" fmla="*/ 0 h 68"/>
                    <a:gd name="T4" fmla="*/ 1 w 39"/>
                    <a:gd name="T5" fmla="*/ 0 h 68"/>
                    <a:gd name="T6" fmla="*/ 2 w 39"/>
                    <a:gd name="T7" fmla="*/ 0 h 68"/>
                    <a:gd name="T8" fmla="*/ 1 w 3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48" name="Freeform 1668"/>
                <p:cNvSpPr>
                  <a:spLocks/>
                </p:cNvSpPr>
                <p:nvPr/>
              </p:nvSpPr>
              <p:spPr bwMode="auto">
                <a:xfrm>
                  <a:off x="914" y="3540"/>
                  <a:ext cx="32" cy="11"/>
                </a:xfrm>
                <a:custGeom>
                  <a:avLst/>
                  <a:gdLst>
                    <a:gd name="T0" fmla="*/ 0 w 64"/>
                    <a:gd name="T1" fmla="*/ 0 h 34"/>
                    <a:gd name="T2" fmla="*/ 2 w 64"/>
                    <a:gd name="T3" fmla="*/ 0 h 34"/>
                    <a:gd name="T4" fmla="*/ 2 w 64"/>
                    <a:gd name="T5" fmla="*/ 0 h 34"/>
                    <a:gd name="T6" fmla="*/ 1 w 64"/>
                    <a:gd name="T7" fmla="*/ 0 h 34"/>
                    <a:gd name="T8" fmla="*/ 0 w 64"/>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49" name="Freeform 1669"/>
                <p:cNvSpPr>
                  <a:spLocks/>
                </p:cNvSpPr>
                <p:nvPr/>
              </p:nvSpPr>
              <p:spPr bwMode="auto">
                <a:xfrm>
                  <a:off x="919" y="3552"/>
                  <a:ext cx="33" cy="10"/>
                </a:xfrm>
                <a:custGeom>
                  <a:avLst/>
                  <a:gdLst>
                    <a:gd name="T0" fmla="*/ 0 w 66"/>
                    <a:gd name="T1" fmla="*/ 0 h 30"/>
                    <a:gd name="T2" fmla="*/ 1 w 66"/>
                    <a:gd name="T3" fmla="*/ 0 h 30"/>
                    <a:gd name="T4" fmla="*/ 2 w 66"/>
                    <a:gd name="T5" fmla="*/ 0 h 30"/>
                    <a:gd name="T6" fmla="*/ 3 w 66"/>
                    <a:gd name="T7" fmla="*/ 0 h 30"/>
                    <a:gd name="T8" fmla="*/ 0 w 66"/>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523" name="Group 1670"/>
              <p:cNvGrpSpPr>
                <a:grpSpLocks/>
              </p:cNvGrpSpPr>
              <p:nvPr/>
            </p:nvGrpSpPr>
            <p:grpSpPr bwMode="auto">
              <a:xfrm>
                <a:off x="920" y="3553"/>
                <a:ext cx="45" cy="23"/>
                <a:chOff x="920" y="3553"/>
                <a:chExt cx="45" cy="23"/>
              </a:xfrm>
            </p:grpSpPr>
            <p:sp>
              <p:nvSpPr>
                <p:cNvPr id="411644" name="Freeform 1671"/>
                <p:cNvSpPr>
                  <a:spLocks/>
                </p:cNvSpPr>
                <p:nvPr/>
              </p:nvSpPr>
              <p:spPr bwMode="auto">
                <a:xfrm>
                  <a:off x="920" y="3553"/>
                  <a:ext cx="20" cy="23"/>
                </a:xfrm>
                <a:custGeom>
                  <a:avLst/>
                  <a:gdLst>
                    <a:gd name="T0" fmla="*/ 0 w 41"/>
                    <a:gd name="T1" fmla="*/ 0 h 68"/>
                    <a:gd name="T2" fmla="*/ 0 w 41"/>
                    <a:gd name="T3" fmla="*/ 0 h 68"/>
                    <a:gd name="T4" fmla="*/ 0 w 41"/>
                    <a:gd name="T5" fmla="*/ 0 h 68"/>
                    <a:gd name="T6" fmla="*/ 1 w 41"/>
                    <a:gd name="T7" fmla="*/ 0 h 68"/>
                    <a:gd name="T8" fmla="*/ 0 w 41"/>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45" name="Freeform 1672"/>
                <p:cNvSpPr>
                  <a:spLocks/>
                </p:cNvSpPr>
                <p:nvPr/>
              </p:nvSpPr>
              <p:spPr bwMode="auto">
                <a:xfrm>
                  <a:off x="927" y="3554"/>
                  <a:ext cx="32" cy="11"/>
                </a:xfrm>
                <a:custGeom>
                  <a:avLst/>
                  <a:gdLst>
                    <a:gd name="T0" fmla="*/ 0 w 63"/>
                    <a:gd name="T1" fmla="*/ 0 h 33"/>
                    <a:gd name="T2" fmla="*/ 2 w 63"/>
                    <a:gd name="T3" fmla="*/ 0 h 33"/>
                    <a:gd name="T4" fmla="*/ 2 w 63"/>
                    <a:gd name="T5" fmla="*/ 0 h 33"/>
                    <a:gd name="T6" fmla="*/ 1 w 63"/>
                    <a:gd name="T7" fmla="*/ 0 h 33"/>
                    <a:gd name="T8" fmla="*/ 0 w 63"/>
                    <a:gd name="T9" fmla="*/ 0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46" name="Freeform 1673"/>
                <p:cNvSpPr>
                  <a:spLocks/>
                </p:cNvSpPr>
                <p:nvPr/>
              </p:nvSpPr>
              <p:spPr bwMode="auto">
                <a:xfrm>
                  <a:off x="932" y="3566"/>
                  <a:ext cx="33" cy="10"/>
                </a:xfrm>
                <a:custGeom>
                  <a:avLst/>
                  <a:gdLst>
                    <a:gd name="T0" fmla="*/ 0 w 66"/>
                    <a:gd name="T1" fmla="*/ 0 h 30"/>
                    <a:gd name="T2" fmla="*/ 1 w 66"/>
                    <a:gd name="T3" fmla="*/ 0 h 30"/>
                    <a:gd name="T4" fmla="*/ 2 w 66"/>
                    <a:gd name="T5" fmla="*/ 0 h 30"/>
                    <a:gd name="T6" fmla="*/ 3 w 66"/>
                    <a:gd name="T7" fmla="*/ 0 h 30"/>
                    <a:gd name="T8" fmla="*/ 0 w 66"/>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524" name="Group 1674"/>
              <p:cNvGrpSpPr>
                <a:grpSpLocks/>
              </p:cNvGrpSpPr>
              <p:nvPr/>
            </p:nvGrpSpPr>
            <p:grpSpPr bwMode="auto">
              <a:xfrm>
                <a:off x="934" y="3566"/>
                <a:ext cx="44" cy="23"/>
                <a:chOff x="934" y="3566"/>
                <a:chExt cx="44" cy="23"/>
              </a:xfrm>
            </p:grpSpPr>
            <p:sp>
              <p:nvSpPr>
                <p:cNvPr id="411641" name="Freeform 1675"/>
                <p:cNvSpPr>
                  <a:spLocks/>
                </p:cNvSpPr>
                <p:nvPr/>
              </p:nvSpPr>
              <p:spPr bwMode="auto">
                <a:xfrm>
                  <a:off x="934" y="3566"/>
                  <a:ext cx="19" cy="23"/>
                </a:xfrm>
                <a:custGeom>
                  <a:avLst/>
                  <a:gdLst>
                    <a:gd name="T0" fmla="*/ 0 w 40"/>
                    <a:gd name="T1" fmla="*/ 0 h 68"/>
                    <a:gd name="T2" fmla="*/ 0 w 40"/>
                    <a:gd name="T3" fmla="*/ 0 h 68"/>
                    <a:gd name="T4" fmla="*/ 0 w 40"/>
                    <a:gd name="T5" fmla="*/ 0 h 68"/>
                    <a:gd name="T6" fmla="*/ 1 w 40"/>
                    <a:gd name="T7" fmla="*/ 0 h 68"/>
                    <a:gd name="T8" fmla="*/ 0 w 40"/>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42" name="Freeform 1676"/>
                <p:cNvSpPr>
                  <a:spLocks/>
                </p:cNvSpPr>
                <p:nvPr/>
              </p:nvSpPr>
              <p:spPr bwMode="auto">
                <a:xfrm>
                  <a:off x="940" y="3567"/>
                  <a:ext cx="32" cy="11"/>
                </a:xfrm>
                <a:custGeom>
                  <a:avLst/>
                  <a:gdLst>
                    <a:gd name="T0" fmla="*/ 0 w 65"/>
                    <a:gd name="T1" fmla="*/ 0 h 35"/>
                    <a:gd name="T2" fmla="*/ 1 w 65"/>
                    <a:gd name="T3" fmla="*/ 0 h 35"/>
                    <a:gd name="T4" fmla="*/ 2 w 65"/>
                    <a:gd name="T5" fmla="*/ 0 h 35"/>
                    <a:gd name="T6" fmla="*/ 0 w 65"/>
                    <a:gd name="T7" fmla="*/ 0 h 35"/>
                    <a:gd name="T8" fmla="*/ 0 w 65"/>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43" name="Freeform 1677"/>
                <p:cNvSpPr>
                  <a:spLocks/>
                </p:cNvSpPr>
                <p:nvPr/>
              </p:nvSpPr>
              <p:spPr bwMode="auto">
                <a:xfrm>
                  <a:off x="945" y="3579"/>
                  <a:ext cx="33" cy="9"/>
                </a:xfrm>
                <a:custGeom>
                  <a:avLst/>
                  <a:gdLst>
                    <a:gd name="T0" fmla="*/ 0 w 65"/>
                    <a:gd name="T1" fmla="*/ 0 h 28"/>
                    <a:gd name="T2" fmla="*/ 1 w 65"/>
                    <a:gd name="T3" fmla="*/ 0 h 28"/>
                    <a:gd name="T4" fmla="*/ 2 w 65"/>
                    <a:gd name="T5" fmla="*/ 0 h 28"/>
                    <a:gd name="T6" fmla="*/ 3 w 65"/>
                    <a:gd name="T7" fmla="*/ 0 h 28"/>
                    <a:gd name="T8" fmla="*/ 0 w 65"/>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525" name="Group 1678"/>
              <p:cNvGrpSpPr>
                <a:grpSpLocks/>
              </p:cNvGrpSpPr>
              <p:nvPr/>
            </p:nvGrpSpPr>
            <p:grpSpPr bwMode="auto">
              <a:xfrm>
                <a:off x="949" y="3579"/>
                <a:ext cx="83" cy="63"/>
                <a:chOff x="949" y="3579"/>
                <a:chExt cx="83" cy="63"/>
              </a:xfrm>
            </p:grpSpPr>
            <p:grpSp>
              <p:nvGrpSpPr>
                <p:cNvPr id="411625" name="Group 1679"/>
                <p:cNvGrpSpPr>
                  <a:grpSpLocks/>
                </p:cNvGrpSpPr>
                <p:nvPr/>
              </p:nvGrpSpPr>
              <p:grpSpPr bwMode="auto">
                <a:xfrm>
                  <a:off x="949" y="3579"/>
                  <a:ext cx="44" cy="23"/>
                  <a:chOff x="949" y="3579"/>
                  <a:chExt cx="44" cy="23"/>
                </a:xfrm>
              </p:grpSpPr>
              <p:sp>
                <p:nvSpPr>
                  <p:cNvPr id="411638" name="Freeform 1680"/>
                  <p:cNvSpPr>
                    <a:spLocks/>
                  </p:cNvSpPr>
                  <p:nvPr/>
                </p:nvSpPr>
                <p:spPr bwMode="auto">
                  <a:xfrm>
                    <a:off x="949" y="3579"/>
                    <a:ext cx="19" cy="23"/>
                  </a:xfrm>
                  <a:custGeom>
                    <a:avLst/>
                    <a:gdLst>
                      <a:gd name="T0" fmla="*/ 1 w 38"/>
                      <a:gd name="T1" fmla="*/ 0 h 68"/>
                      <a:gd name="T2" fmla="*/ 0 w 38"/>
                      <a:gd name="T3" fmla="*/ 0 h 68"/>
                      <a:gd name="T4" fmla="*/ 1 w 38"/>
                      <a:gd name="T5" fmla="*/ 0 h 68"/>
                      <a:gd name="T6" fmla="*/ 2 w 38"/>
                      <a:gd name="T7" fmla="*/ 0 h 68"/>
                      <a:gd name="T8" fmla="*/ 1 w 38"/>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39" name="Freeform 1681"/>
                  <p:cNvSpPr>
                    <a:spLocks/>
                  </p:cNvSpPr>
                  <p:nvPr/>
                </p:nvSpPr>
                <p:spPr bwMode="auto">
                  <a:xfrm>
                    <a:off x="955" y="3579"/>
                    <a:ext cx="32" cy="11"/>
                  </a:xfrm>
                  <a:custGeom>
                    <a:avLst/>
                    <a:gdLst>
                      <a:gd name="T0" fmla="*/ 0 w 66"/>
                      <a:gd name="T1" fmla="*/ 0 h 32"/>
                      <a:gd name="T2" fmla="*/ 1 w 66"/>
                      <a:gd name="T3" fmla="*/ 0 h 32"/>
                      <a:gd name="T4" fmla="*/ 2 w 66"/>
                      <a:gd name="T5" fmla="*/ 0 h 32"/>
                      <a:gd name="T6" fmla="*/ 0 w 66"/>
                      <a:gd name="T7" fmla="*/ 0 h 32"/>
                      <a:gd name="T8" fmla="*/ 0 w 66"/>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40" name="Freeform 1682"/>
                  <p:cNvSpPr>
                    <a:spLocks/>
                  </p:cNvSpPr>
                  <p:nvPr/>
                </p:nvSpPr>
                <p:spPr bwMode="auto">
                  <a:xfrm>
                    <a:off x="960" y="3591"/>
                    <a:ext cx="33" cy="10"/>
                  </a:xfrm>
                  <a:custGeom>
                    <a:avLst/>
                    <a:gdLst>
                      <a:gd name="T0" fmla="*/ 0 w 65"/>
                      <a:gd name="T1" fmla="*/ 0 h 31"/>
                      <a:gd name="T2" fmla="*/ 1 w 65"/>
                      <a:gd name="T3" fmla="*/ 0 h 31"/>
                      <a:gd name="T4" fmla="*/ 2 w 65"/>
                      <a:gd name="T5" fmla="*/ 0 h 31"/>
                      <a:gd name="T6" fmla="*/ 3 w 65"/>
                      <a:gd name="T7" fmla="*/ 0 h 31"/>
                      <a:gd name="T8" fmla="*/ 0 w 65"/>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626" name="Group 1683"/>
                <p:cNvGrpSpPr>
                  <a:grpSpLocks/>
                </p:cNvGrpSpPr>
                <p:nvPr/>
              </p:nvGrpSpPr>
              <p:grpSpPr bwMode="auto">
                <a:xfrm>
                  <a:off x="961" y="3592"/>
                  <a:ext cx="45" cy="23"/>
                  <a:chOff x="961" y="3592"/>
                  <a:chExt cx="45" cy="23"/>
                </a:xfrm>
              </p:grpSpPr>
              <p:sp>
                <p:nvSpPr>
                  <p:cNvPr id="411635" name="Freeform 1684"/>
                  <p:cNvSpPr>
                    <a:spLocks/>
                  </p:cNvSpPr>
                  <p:nvPr/>
                </p:nvSpPr>
                <p:spPr bwMode="auto">
                  <a:xfrm>
                    <a:off x="961" y="3592"/>
                    <a:ext cx="20" cy="23"/>
                  </a:xfrm>
                  <a:custGeom>
                    <a:avLst/>
                    <a:gdLst>
                      <a:gd name="T0" fmla="*/ 1 w 40"/>
                      <a:gd name="T1" fmla="*/ 0 h 69"/>
                      <a:gd name="T2" fmla="*/ 0 w 40"/>
                      <a:gd name="T3" fmla="*/ 0 h 69"/>
                      <a:gd name="T4" fmla="*/ 1 w 40"/>
                      <a:gd name="T5" fmla="*/ 0 h 69"/>
                      <a:gd name="T6" fmla="*/ 2 w 40"/>
                      <a:gd name="T7" fmla="*/ 0 h 69"/>
                      <a:gd name="T8" fmla="*/ 1 w 40"/>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36" name="Freeform 1685"/>
                  <p:cNvSpPr>
                    <a:spLocks/>
                  </p:cNvSpPr>
                  <p:nvPr/>
                </p:nvSpPr>
                <p:spPr bwMode="auto">
                  <a:xfrm>
                    <a:off x="968" y="3593"/>
                    <a:ext cx="33" cy="11"/>
                  </a:xfrm>
                  <a:custGeom>
                    <a:avLst/>
                    <a:gdLst>
                      <a:gd name="T0" fmla="*/ 0 w 66"/>
                      <a:gd name="T1" fmla="*/ 0 h 35"/>
                      <a:gd name="T2" fmla="*/ 2 w 66"/>
                      <a:gd name="T3" fmla="*/ 0 h 35"/>
                      <a:gd name="T4" fmla="*/ 3 w 66"/>
                      <a:gd name="T5" fmla="*/ 0 h 35"/>
                      <a:gd name="T6" fmla="*/ 1 w 66"/>
                      <a:gd name="T7" fmla="*/ 0 h 35"/>
                      <a:gd name="T8" fmla="*/ 0 w 66"/>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37" name="Freeform 1686"/>
                  <p:cNvSpPr>
                    <a:spLocks/>
                  </p:cNvSpPr>
                  <p:nvPr/>
                </p:nvSpPr>
                <p:spPr bwMode="auto">
                  <a:xfrm>
                    <a:off x="973" y="3605"/>
                    <a:ext cx="33" cy="10"/>
                  </a:xfrm>
                  <a:custGeom>
                    <a:avLst/>
                    <a:gdLst>
                      <a:gd name="T0" fmla="*/ 0 w 66"/>
                      <a:gd name="T1" fmla="*/ 0 h 30"/>
                      <a:gd name="T2" fmla="*/ 1 w 66"/>
                      <a:gd name="T3" fmla="*/ 0 h 30"/>
                      <a:gd name="T4" fmla="*/ 2 w 66"/>
                      <a:gd name="T5" fmla="*/ 0 h 30"/>
                      <a:gd name="T6" fmla="*/ 3 w 66"/>
                      <a:gd name="T7" fmla="*/ 0 h 30"/>
                      <a:gd name="T8" fmla="*/ 0 w 66"/>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627" name="Group 1687"/>
                <p:cNvGrpSpPr>
                  <a:grpSpLocks/>
                </p:cNvGrpSpPr>
                <p:nvPr/>
              </p:nvGrpSpPr>
              <p:grpSpPr bwMode="auto">
                <a:xfrm>
                  <a:off x="974" y="3606"/>
                  <a:ext cx="44" cy="23"/>
                  <a:chOff x="974" y="3606"/>
                  <a:chExt cx="44" cy="23"/>
                </a:xfrm>
              </p:grpSpPr>
              <p:sp>
                <p:nvSpPr>
                  <p:cNvPr id="411632" name="Freeform 1688"/>
                  <p:cNvSpPr>
                    <a:spLocks/>
                  </p:cNvSpPr>
                  <p:nvPr/>
                </p:nvSpPr>
                <p:spPr bwMode="auto">
                  <a:xfrm>
                    <a:off x="974" y="3606"/>
                    <a:ext cx="19" cy="23"/>
                  </a:xfrm>
                  <a:custGeom>
                    <a:avLst/>
                    <a:gdLst>
                      <a:gd name="T0" fmla="*/ 0 w 40"/>
                      <a:gd name="T1" fmla="*/ 0 h 68"/>
                      <a:gd name="T2" fmla="*/ 0 w 40"/>
                      <a:gd name="T3" fmla="*/ 0 h 68"/>
                      <a:gd name="T4" fmla="*/ 0 w 40"/>
                      <a:gd name="T5" fmla="*/ 0 h 68"/>
                      <a:gd name="T6" fmla="*/ 1 w 40"/>
                      <a:gd name="T7" fmla="*/ 0 h 68"/>
                      <a:gd name="T8" fmla="*/ 0 w 40"/>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33" name="Freeform 1689"/>
                  <p:cNvSpPr>
                    <a:spLocks/>
                  </p:cNvSpPr>
                  <p:nvPr/>
                </p:nvSpPr>
                <p:spPr bwMode="auto">
                  <a:xfrm>
                    <a:off x="980" y="3606"/>
                    <a:ext cx="32" cy="12"/>
                  </a:xfrm>
                  <a:custGeom>
                    <a:avLst/>
                    <a:gdLst>
                      <a:gd name="T0" fmla="*/ 0 w 65"/>
                      <a:gd name="T1" fmla="*/ 0 h 35"/>
                      <a:gd name="T2" fmla="*/ 1 w 65"/>
                      <a:gd name="T3" fmla="*/ 0 h 35"/>
                      <a:gd name="T4" fmla="*/ 2 w 65"/>
                      <a:gd name="T5" fmla="*/ 0 h 35"/>
                      <a:gd name="T6" fmla="*/ 0 w 65"/>
                      <a:gd name="T7" fmla="*/ 0 h 35"/>
                      <a:gd name="T8" fmla="*/ 0 w 65"/>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34" name="Freeform 1690"/>
                  <p:cNvSpPr>
                    <a:spLocks/>
                  </p:cNvSpPr>
                  <p:nvPr/>
                </p:nvSpPr>
                <p:spPr bwMode="auto">
                  <a:xfrm>
                    <a:off x="986" y="3619"/>
                    <a:ext cx="32" cy="9"/>
                  </a:xfrm>
                  <a:custGeom>
                    <a:avLst/>
                    <a:gdLst>
                      <a:gd name="T0" fmla="*/ 0 w 65"/>
                      <a:gd name="T1" fmla="*/ 0 h 29"/>
                      <a:gd name="T2" fmla="*/ 0 w 65"/>
                      <a:gd name="T3" fmla="*/ 0 h 29"/>
                      <a:gd name="T4" fmla="*/ 1 w 65"/>
                      <a:gd name="T5" fmla="*/ 0 h 29"/>
                      <a:gd name="T6" fmla="*/ 2 w 65"/>
                      <a:gd name="T7" fmla="*/ 0 h 29"/>
                      <a:gd name="T8" fmla="*/ 0 w 65"/>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628" name="Group 1691"/>
                <p:cNvGrpSpPr>
                  <a:grpSpLocks/>
                </p:cNvGrpSpPr>
                <p:nvPr/>
              </p:nvGrpSpPr>
              <p:grpSpPr bwMode="auto">
                <a:xfrm>
                  <a:off x="987" y="3619"/>
                  <a:ext cx="45" cy="23"/>
                  <a:chOff x="987" y="3619"/>
                  <a:chExt cx="45" cy="23"/>
                </a:xfrm>
              </p:grpSpPr>
              <p:sp>
                <p:nvSpPr>
                  <p:cNvPr id="411629" name="Freeform 1692"/>
                  <p:cNvSpPr>
                    <a:spLocks/>
                  </p:cNvSpPr>
                  <p:nvPr/>
                </p:nvSpPr>
                <p:spPr bwMode="auto">
                  <a:xfrm>
                    <a:off x="987" y="3619"/>
                    <a:ext cx="20" cy="23"/>
                  </a:xfrm>
                  <a:custGeom>
                    <a:avLst/>
                    <a:gdLst>
                      <a:gd name="T0" fmla="*/ 1 w 39"/>
                      <a:gd name="T1" fmla="*/ 0 h 68"/>
                      <a:gd name="T2" fmla="*/ 0 w 39"/>
                      <a:gd name="T3" fmla="*/ 0 h 68"/>
                      <a:gd name="T4" fmla="*/ 1 w 39"/>
                      <a:gd name="T5" fmla="*/ 0 h 68"/>
                      <a:gd name="T6" fmla="*/ 2 w 39"/>
                      <a:gd name="T7" fmla="*/ 0 h 68"/>
                      <a:gd name="T8" fmla="*/ 1 w 3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30" name="Freeform 1693"/>
                  <p:cNvSpPr>
                    <a:spLocks/>
                  </p:cNvSpPr>
                  <p:nvPr/>
                </p:nvSpPr>
                <p:spPr bwMode="auto">
                  <a:xfrm>
                    <a:off x="994" y="3620"/>
                    <a:ext cx="32" cy="11"/>
                  </a:xfrm>
                  <a:custGeom>
                    <a:avLst/>
                    <a:gdLst>
                      <a:gd name="T0" fmla="*/ 0 w 64"/>
                      <a:gd name="T1" fmla="*/ 0 h 33"/>
                      <a:gd name="T2" fmla="*/ 2 w 64"/>
                      <a:gd name="T3" fmla="*/ 0 h 33"/>
                      <a:gd name="T4" fmla="*/ 2 w 64"/>
                      <a:gd name="T5" fmla="*/ 0 h 33"/>
                      <a:gd name="T6" fmla="*/ 1 w 64"/>
                      <a:gd name="T7" fmla="*/ 0 h 33"/>
                      <a:gd name="T8" fmla="*/ 0 w 64"/>
                      <a:gd name="T9" fmla="*/ 0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31" name="Freeform 1694"/>
                  <p:cNvSpPr>
                    <a:spLocks/>
                  </p:cNvSpPr>
                  <p:nvPr/>
                </p:nvSpPr>
                <p:spPr bwMode="auto">
                  <a:xfrm>
                    <a:off x="999" y="3632"/>
                    <a:ext cx="33" cy="9"/>
                  </a:xfrm>
                  <a:custGeom>
                    <a:avLst/>
                    <a:gdLst>
                      <a:gd name="T0" fmla="*/ 0 w 65"/>
                      <a:gd name="T1" fmla="*/ 0 h 29"/>
                      <a:gd name="T2" fmla="*/ 1 w 65"/>
                      <a:gd name="T3" fmla="*/ 0 h 29"/>
                      <a:gd name="T4" fmla="*/ 2 w 65"/>
                      <a:gd name="T5" fmla="*/ 0 h 29"/>
                      <a:gd name="T6" fmla="*/ 3 w 65"/>
                      <a:gd name="T7" fmla="*/ 0 h 29"/>
                      <a:gd name="T8" fmla="*/ 0 w 65"/>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1526" name="Group 1695"/>
              <p:cNvGrpSpPr>
                <a:grpSpLocks/>
              </p:cNvGrpSpPr>
              <p:nvPr/>
            </p:nvGrpSpPr>
            <p:grpSpPr bwMode="auto">
              <a:xfrm>
                <a:off x="1002" y="3632"/>
                <a:ext cx="83" cy="63"/>
                <a:chOff x="1002" y="3632"/>
                <a:chExt cx="83" cy="63"/>
              </a:xfrm>
            </p:grpSpPr>
            <p:grpSp>
              <p:nvGrpSpPr>
                <p:cNvPr id="411609" name="Group 1696"/>
                <p:cNvGrpSpPr>
                  <a:grpSpLocks/>
                </p:cNvGrpSpPr>
                <p:nvPr/>
              </p:nvGrpSpPr>
              <p:grpSpPr bwMode="auto">
                <a:xfrm>
                  <a:off x="1002" y="3632"/>
                  <a:ext cx="44" cy="22"/>
                  <a:chOff x="1002" y="3632"/>
                  <a:chExt cx="44" cy="22"/>
                </a:xfrm>
              </p:grpSpPr>
              <p:sp>
                <p:nvSpPr>
                  <p:cNvPr id="411622" name="Freeform 1697"/>
                  <p:cNvSpPr>
                    <a:spLocks/>
                  </p:cNvSpPr>
                  <p:nvPr/>
                </p:nvSpPr>
                <p:spPr bwMode="auto">
                  <a:xfrm>
                    <a:off x="1002" y="3632"/>
                    <a:ext cx="19" cy="22"/>
                  </a:xfrm>
                  <a:custGeom>
                    <a:avLst/>
                    <a:gdLst>
                      <a:gd name="T0" fmla="*/ 1 w 38"/>
                      <a:gd name="T1" fmla="*/ 0 h 68"/>
                      <a:gd name="T2" fmla="*/ 0 w 38"/>
                      <a:gd name="T3" fmla="*/ 0 h 68"/>
                      <a:gd name="T4" fmla="*/ 1 w 38"/>
                      <a:gd name="T5" fmla="*/ 0 h 68"/>
                      <a:gd name="T6" fmla="*/ 2 w 38"/>
                      <a:gd name="T7" fmla="*/ 0 h 68"/>
                      <a:gd name="T8" fmla="*/ 1 w 38"/>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23" name="Freeform 1698"/>
                  <p:cNvSpPr>
                    <a:spLocks/>
                  </p:cNvSpPr>
                  <p:nvPr/>
                </p:nvSpPr>
                <p:spPr bwMode="auto">
                  <a:xfrm>
                    <a:off x="1008" y="3632"/>
                    <a:ext cx="33" cy="12"/>
                  </a:xfrm>
                  <a:custGeom>
                    <a:avLst/>
                    <a:gdLst>
                      <a:gd name="T0" fmla="*/ 0 w 65"/>
                      <a:gd name="T1" fmla="*/ 0 h 35"/>
                      <a:gd name="T2" fmla="*/ 2 w 65"/>
                      <a:gd name="T3" fmla="*/ 0 h 35"/>
                      <a:gd name="T4" fmla="*/ 3 w 65"/>
                      <a:gd name="T5" fmla="*/ 0 h 35"/>
                      <a:gd name="T6" fmla="*/ 1 w 65"/>
                      <a:gd name="T7" fmla="*/ 0 h 35"/>
                      <a:gd name="T8" fmla="*/ 0 w 65"/>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24" name="Freeform 1699"/>
                  <p:cNvSpPr>
                    <a:spLocks/>
                  </p:cNvSpPr>
                  <p:nvPr/>
                </p:nvSpPr>
                <p:spPr bwMode="auto">
                  <a:xfrm>
                    <a:off x="1013" y="3644"/>
                    <a:ext cx="33" cy="10"/>
                  </a:xfrm>
                  <a:custGeom>
                    <a:avLst/>
                    <a:gdLst>
                      <a:gd name="T0" fmla="*/ 0 w 66"/>
                      <a:gd name="T1" fmla="*/ 0 h 28"/>
                      <a:gd name="T2" fmla="*/ 1 w 66"/>
                      <a:gd name="T3" fmla="*/ 0 h 28"/>
                      <a:gd name="T4" fmla="*/ 2 w 66"/>
                      <a:gd name="T5" fmla="*/ 0 h 28"/>
                      <a:gd name="T6" fmla="*/ 3 w 66"/>
                      <a:gd name="T7" fmla="*/ 0 h 28"/>
                      <a:gd name="T8" fmla="*/ 0 w 66"/>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610" name="Group 1700"/>
                <p:cNvGrpSpPr>
                  <a:grpSpLocks/>
                </p:cNvGrpSpPr>
                <p:nvPr/>
              </p:nvGrpSpPr>
              <p:grpSpPr bwMode="auto">
                <a:xfrm>
                  <a:off x="1014" y="3645"/>
                  <a:ext cx="44" cy="23"/>
                  <a:chOff x="1014" y="3645"/>
                  <a:chExt cx="44" cy="23"/>
                </a:xfrm>
              </p:grpSpPr>
              <p:sp>
                <p:nvSpPr>
                  <p:cNvPr id="411619" name="Freeform 1701"/>
                  <p:cNvSpPr>
                    <a:spLocks/>
                  </p:cNvSpPr>
                  <p:nvPr/>
                </p:nvSpPr>
                <p:spPr bwMode="auto">
                  <a:xfrm>
                    <a:off x="1014" y="3645"/>
                    <a:ext cx="19" cy="23"/>
                  </a:xfrm>
                  <a:custGeom>
                    <a:avLst/>
                    <a:gdLst>
                      <a:gd name="T0" fmla="*/ 0 w 40"/>
                      <a:gd name="T1" fmla="*/ 0 h 68"/>
                      <a:gd name="T2" fmla="*/ 0 w 40"/>
                      <a:gd name="T3" fmla="*/ 0 h 68"/>
                      <a:gd name="T4" fmla="*/ 0 w 40"/>
                      <a:gd name="T5" fmla="*/ 0 h 68"/>
                      <a:gd name="T6" fmla="*/ 1 w 40"/>
                      <a:gd name="T7" fmla="*/ 0 h 68"/>
                      <a:gd name="T8" fmla="*/ 0 w 40"/>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20" name="Freeform 1702"/>
                  <p:cNvSpPr>
                    <a:spLocks/>
                  </p:cNvSpPr>
                  <p:nvPr/>
                </p:nvSpPr>
                <p:spPr bwMode="auto">
                  <a:xfrm>
                    <a:off x="1021" y="3646"/>
                    <a:ext cx="32" cy="11"/>
                  </a:xfrm>
                  <a:custGeom>
                    <a:avLst/>
                    <a:gdLst>
                      <a:gd name="T0" fmla="*/ 0 w 63"/>
                      <a:gd name="T1" fmla="*/ 0 h 33"/>
                      <a:gd name="T2" fmla="*/ 2 w 63"/>
                      <a:gd name="T3" fmla="*/ 0 h 33"/>
                      <a:gd name="T4" fmla="*/ 2 w 63"/>
                      <a:gd name="T5" fmla="*/ 0 h 33"/>
                      <a:gd name="T6" fmla="*/ 1 w 63"/>
                      <a:gd name="T7" fmla="*/ 0 h 33"/>
                      <a:gd name="T8" fmla="*/ 0 w 63"/>
                      <a:gd name="T9" fmla="*/ 0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21" name="Freeform 1703"/>
                  <p:cNvSpPr>
                    <a:spLocks/>
                  </p:cNvSpPr>
                  <p:nvPr/>
                </p:nvSpPr>
                <p:spPr bwMode="auto">
                  <a:xfrm>
                    <a:off x="1026" y="3658"/>
                    <a:ext cx="32" cy="10"/>
                  </a:xfrm>
                  <a:custGeom>
                    <a:avLst/>
                    <a:gdLst>
                      <a:gd name="T0" fmla="*/ 0 w 65"/>
                      <a:gd name="T1" fmla="*/ 0 h 30"/>
                      <a:gd name="T2" fmla="*/ 0 w 65"/>
                      <a:gd name="T3" fmla="*/ 0 h 30"/>
                      <a:gd name="T4" fmla="*/ 1 w 65"/>
                      <a:gd name="T5" fmla="*/ 0 h 30"/>
                      <a:gd name="T6" fmla="*/ 2 w 65"/>
                      <a:gd name="T7" fmla="*/ 0 h 30"/>
                      <a:gd name="T8" fmla="*/ 0 w 65"/>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611" name="Group 1704"/>
                <p:cNvGrpSpPr>
                  <a:grpSpLocks/>
                </p:cNvGrpSpPr>
                <p:nvPr/>
              </p:nvGrpSpPr>
              <p:grpSpPr bwMode="auto">
                <a:xfrm>
                  <a:off x="1027" y="3659"/>
                  <a:ext cx="45" cy="23"/>
                  <a:chOff x="1027" y="3659"/>
                  <a:chExt cx="45" cy="23"/>
                </a:xfrm>
              </p:grpSpPr>
              <p:sp>
                <p:nvSpPr>
                  <p:cNvPr id="411616" name="Freeform 1705"/>
                  <p:cNvSpPr>
                    <a:spLocks/>
                  </p:cNvSpPr>
                  <p:nvPr/>
                </p:nvSpPr>
                <p:spPr bwMode="auto">
                  <a:xfrm>
                    <a:off x="1027" y="3659"/>
                    <a:ext cx="20" cy="23"/>
                  </a:xfrm>
                  <a:custGeom>
                    <a:avLst/>
                    <a:gdLst>
                      <a:gd name="T0" fmla="*/ 1 w 39"/>
                      <a:gd name="T1" fmla="*/ 0 h 70"/>
                      <a:gd name="T2" fmla="*/ 0 w 39"/>
                      <a:gd name="T3" fmla="*/ 0 h 70"/>
                      <a:gd name="T4" fmla="*/ 1 w 39"/>
                      <a:gd name="T5" fmla="*/ 0 h 70"/>
                      <a:gd name="T6" fmla="*/ 2 w 39"/>
                      <a:gd name="T7" fmla="*/ 0 h 70"/>
                      <a:gd name="T8" fmla="*/ 1 w 39"/>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17" name="Freeform 1706"/>
                  <p:cNvSpPr>
                    <a:spLocks/>
                  </p:cNvSpPr>
                  <p:nvPr/>
                </p:nvSpPr>
                <p:spPr bwMode="auto">
                  <a:xfrm>
                    <a:off x="1033" y="3659"/>
                    <a:ext cx="33" cy="11"/>
                  </a:xfrm>
                  <a:custGeom>
                    <a:avLst/>
                    <a:gdLst>
                      <a:gd name="T0" fmla="*/ 0 w 64"/>
                      <a:gd name="T1" fmla="*/ 0 h 34"/>
                      <a:gd name="T2" fmla="*/ 2 w 64"/>
                      <a:gd name="T3" fmla="*/ 0 h 34"/>
                      <a:gd name="T4" fmla="*/ 3 w 64"/>
                      <a:gd name="T5" fmla="*/ 0 h 34"/>
                      <a:gd name="T6" fmla="*/ 1 w 64"/>
                      <a:gd name="T7" fmla="*/ 0 h 34"/>
                      <a:gd name="T8" fmla="*/ 0 w 64"/>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18" name="Freeform 1707"/>
                  <p:cNvSpPr>
                    <a:spLocks/>
                  </p:cNvSpPr>
                  <p:nvPr/>
                </p:nvSpPr>
                <p:spPr bwMode="auto">
                  <a:xfrm>
                    <a:off x="1039" y="3671"/>
                    <a:ext cx="33" cy="10"/>
                  </a:xfrm>
                  <a:custGeom>
                    <a:avLst/>
                    <a:gdLst>
                      <a:gd name="T0" fmla="*/ 0 w 66"/>
                      <a:gd name="T1" fmla="*/ 0 h 30"/>
                      <a:gd name="T2" fmla="*/ 1 w 66"/>
                      <a:gd name="T3" fmla="*/ 0 h 30"/>
                      <a:gd name="T4" fmla="*/ 2 w 66"/>
                      <a:gd name="T5" fmla="*/ 0 h 30"/>
                      <a:gd name="T6" fmla="*/ 3 w 66"/>
                      <a:gd name="T7" fmla="*/ 0 h 30"/>
                      <a:gd name="T8" fmla="*/ 0 w 66"/>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612" name="Group 1708"/>
                <p:cNvGrpSpPr>
                  <a:grpSpLocks/>
                </p:cNvGrpSpPr>
                <p:nvPr/>
              </p:nvGrpSpPr>
              <p:grpSpPr bwMode="auto">
                <a:xfrm>
                  <a:off x="1040" y="3672"/>
                  <a:ext cx="45" cy="23"/>
                  <a:chOff x="1040" y="3672"/>
                  <a:chExt cx="45" cy="23"/>
                </a:xfrm>
              </p:grpSpPr>
              <p:sp>
                <p:nvSpPr>
                  <p:cNvPr id="411613" name="Freeform 1709"/>
                  <p:cNvSpPr>
                    <a:spLocks/>
                  </p:cNvSpPr>
                  <p:nvPr/>
                </p:nvSpPr>
                <p:spPr bwMode="auto">
                  <a:xfrm>
                    <a:off x="1040" y="3672"/>
                    <a:ext cx="20" cy="23"/>
                  </a:xfrm>
                  <a:custGeom>
                    <a:avLst/>
                    <a:gdLst>
                      <a:gd name="T0" fmla="*/ 0 w 41"/>
                      <a:gd name="T1" fmla="*/ 0 h 70"/>
                      <a:gd name="T2" fmla="*/ 0 w 41"/>
                      <a:gd name="T3" fmla="*/ 0 h 70"/>
                      <a:gd name="T4" fmla="*/ 0 w 41"/>
                      <a:gd name="T5" fmla="*/ 0 h 70"/>
                      <a:gd name="T6" fmla="*/ 1 w 41"/>
                      <a:gd name="T7" fmla="*/ 0 h 70"/>
                      <a:gd name="T8" fmla="*/ 0 w 41"/>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14" name="Freeform 1710"/>
                  <p:cNvSpPr>
                    <a:spLocks/>
                  </p:cNvSpPr>
                  <p:nvPr/>
                </p:nvSpPr>
                <p:spPr bwMode="auto">
                  <a:xfrm>
                    <a:off x="1047" y="3672"/>
                    <a:ext cx="32" cy="12"/>
                  </a:xfrm>
                  <a:custGeom>
                    <a:avLst/>
                    <a:gdLst>
                      <a:gd name="T0" fmla="*/ 0 w 65"/>
                      <a:gd name="T1" fmla="*/ 0 h 34"/>
                      <a:gd name="T2" fmla="*/ 1 w 65"/>
                      <a:gd name="T3" fmla="*/ 0 h 34"/>
                      <a:gd name="T4" fmla="*/ 2 w 65"/>
                      <a:gd name="T5" fmla="*/ 0 h 34"/>
                      <a:gd name="T6" fmla="*/ 0 w 65"/>
                      <a:gd name="T7" fmla="*/ 0 h 34"/>
                      <a:gd name="T8" fmla="*/ 0 w 65"/>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15" name="Freeform 1711"/>
                  <p:cNvSpPr>
                    <a:spLocks/>
                  </p:cNvSpPr>
                  <p:nvPr/>
                </p:nvSpPr>
                <p:spPr bwMode="auto">
                  <a:xfrm>
                    <a:off x="1053" y="3685"/>
                    <a:ext cx="32" cy="9"/>
                  </a:xfrm>
                  <a:custGeom>
                    <a:avLst/>
                    <a:gdLst>
                      <a:gd name="T0" fmla="*/ 0 w 66"/>
                      <a:gd name="T1" fmla="*/ 0 h 28"/>
                      <a:gd name="T2" fmla="*/ 0 w 66"/>
                      <a:gd name="T3" fmla="*/ 0 h 28"/>
                      <a:gd name="T4" fmla="*/ 1 w 66"/>
                      <a:gd name="T5" fmla="*/ 0 h 28"/>
                      <a:gd name="T6" fmla="*/ 2 w 66"/>
                      <a:gd name="T7" fmla="*/ 0 h 28"/>
                      <a:gd name="T8" fmla="*/ 0 w 66"/>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1527" name="Group 1712"/>
              <p:cNvGrpSpPr>
                <a:grpSpLocks/>
              </p:cNvGrpSpPr>
              <p:nvPr/>
            </p:nvGrpSpPr>
            <p:grpSpPr bwMode="auto">
              <a:xfrm>
                <a:off x="1054" y="3685"/>
                <a:ext cx="45" cy="23"/>
                <a:chOff x="1054" y="3685"/>
                <a:chExt cx="45" cy="23"/>
              </a:xfrm>
            </p:grpSpPr>
            <p:sp>
              <p:nvSpPr>
                <p:cNvPr id="411606" name="Freeform 1713"/>
                <p:cNvSpPr>
                  <a:spLocks/>
                </p:cNvSpPr>
                <p:nvPr/>
              </p:nvSpPr>
              <p:spPr bwMode="auto">
                <a:xfrm>
                  <a:off x="1054" y="3685"/>
                  <a:ext cx="20" cy="23"/>
                </a:xfrm>
                <a:custGeom>
                  <a:avLst/>
                  <a:gdLst>
                    <a:gd name="T0" fmla="*/ 1 w 39"/>
                    <a:gd name="T1" fmla="*/ 0 h 70"/>
                    <a:gd name="T2" fmla="*/ 0 w 39"/>
                    <a:gd name="T3" fmla="*/ 0 h 70"/>
                    <a:gd name="T4" fmla="*/ 1 w 39"/>
                    <a:gd name="T5" fmla="*/ 0 h 70"/>
                    <a:gd name="T6" fmla="*/ 2 w 39"/>
                    <a:gd name="T7" fmla="*/ 0 h 70"/>
                    <a:gd name="T8" fmla="*/ 1 w 39"/>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07" name="Freeform 1714"/>
                <p:cNvSpPr>
                  <a:spLocks/>
                </p:cNvSpPr>
                <p:nvPr/>
              </p:nvSpPr>
              <p:spPr bwMode="auto">
                <a:xfrm>
                  <a:off x="1061" y="3685"/>
                  <a:ext cx="32" cy="12"/>
                </a:xfrm>
                <a:custGeom>
                  <a:avLst/>
                  <a:gdLst>
                    <a:gd name="T0" fmla="*/ 0 w 63"/>
                    <a:gd name="T1" fmla="*/ 0 h 35"/>
                    <a:gd name="T2" fmla="*/ 2 w 63"/>
                    <a:gd name="T3" fmla="*/ 0 h 35"/>
                    <a:gd name="T4" fmla="*/ 2 w 63"/>
                    <a:gd name="T5" fmla="*/ 0 h 35"/>
                    <a:gd name="T6" fmla="*/ 1 w 63"/>
                    <a:gd name="T7" fmla="*/ 0 h 35"/>
                    <a:gd name="T8" fmla="*/ 0 w 63"/>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08" name="Freeform 1715"/>
                <p:cNvSpPr>
                  <a:spLocks/>
                </p:cNvSpPr>
                <p:nvPr/>
              </p:nvSpPr>
              <p:spPr bwMode="auto">
                <a:xfrm>
                  <a:off x="1066" y="3697"/>
                  <a:ext cx="33" cy="10"/>
                </a:xfrm>
                <a:custGeom>
                  <a:avLst/>
                  <a:gdLst>
                    <a:gd name="T0" fmla="*/ 0 w 64"/>
                    <a:gd name="T1" fmla="*/ 0 h 30"/>
                    <a:gd name="T2" fmla="*/ 1 w 64"/>
                    <a:gd name="T3" fmla="*/ 0 h 30"/>
                    <a:gd name="T4" fmla="*/ 2 w 64"/>
                    <a:gd name="T5" fmla="*/ 0 h 30"/>
                    <a:gd name="T6" fmla="*/ 3 w 64"/>
                    <a:gd name="T7" fmla="*/ 0 h 30"/>
                    <a:gd name="T8" fmla="*/ 0 w 64"/>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528" name="Group 1716"/>
              <p:cNvGrpSpPr>
                <a:grpSpLocks/>
              </p:cNvGrpSpPr>
              <p:nvPr/>
            </p:nvGrpSpPr>
            <p:grpSpPr bwMode="auto">
              <a:xfrm>
                <a:off x="1067" y="3698"/>
                <a:ext cx="45" cy="23"/>
                <a:chOff x="1067" y="3698"/>
                <a:chExt cx="45" cy="23"/>
              </a:xfrm>
            </p:grpSpPr>
            <p:sp>
              <p:nvSpPr>
                <p:cNvPr id="411603" name="Freeform 1717"/>
                <p:cNvSpPr>
                  <a:spLocks/>
                </p:cNvSpPr>
                <p:nvPr/>
              </p:nvSpPr>
              <p:spPr bwMode="auto">
                <a:xfrm>
                  <a:off x="1067" y="3698"/>
                  <a:ext cx="20" cy="23"/>
                </a:xfrm>
                <a:custGeom>
                  <a:avLst/>
                  <a:gdLst>
                    <a:gd name="T0" fmla="*/ 1 w 39"/>
                    <a:gd name="T1" fmla="*/ 0 h 69"/>
                    <a:gd name="T2" fmla="*/ 0 w 39"/>
                    <a:gd name="T3" fmla="*/ 0 h 69"/>
                    <a:gd name="T4" fmla="*/ 1 w 39"/>
                    <a:gd name="T5" fmla="*/ 0 h 69"/>
                    <a:gd name="T6" fmla="*/ 2 w 39"/>
                    <a:gd name="T7" fmla="*/ 0 h 69"/>
                    <a:gd name="T8" fmla="*/ 1 w 39"/>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04" name="Freeform 1718"/>
                <p:cNvSpPr>
                  <a:spLocks/>
                </p:cNvSpPr>
                <p:nvPr/>
              </p:nvSpPr>
              <p:spPr bwMode="auto">
                <a:xfrm>
                  <a:off x="1074" y="3699"/>
                  <a:ext cx="32" cy="11"/>
                </a:xfrm>
                <a:custGeom>
                  <a:avLst/>
                  <a:gdLst>
                    <a:gd name="T0" fmla="*/ 0 w 64"/>
                    <a:gd name="T1" fmla="*/ 0 h 34"/>
                    <a:gd name="T2" fmla="*/ 2 w 64"/>
                    <a:gd name="T3" fmla="*/ 0 h 34"/>
                    <a:gd name="T4" fmla="*/ 2 w 64"/>
                    <a:gd name="T5" fmla="*/ 0 h 34"/>
                    <a:gd name="T6" fmla="*/ 1 w 64"/>
                    <a:gd name="T7" fmla="*/ 0 h 34"/>
                    <a:gd name="T8" fmla="*/ 0 w 64"/>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05" name="Freeform 1719"/>
                <p:cNvSpPr>
                  <a:spLocks/>
                </p:cNvSpPr>
                <p:nvPr/>
              </p:nvSpPr>
              <p:spPr bwMode="auto">
                <a:xfrm>
                  <a:off x="1079" y="3711"/>
                  <a:ext cx="33" cy="10"/>
                </a:xfrm>
                <a:custGeom>
                  <a:avLst/>
                  <a:gdLst>
                    <a:gd name="T0" fmla="*/ 0 w 65"/>
                    <a:gd name="T1" fmla="*/ 0 h 30"/>
                    <a:gd name="T2" fmla="*/ 1 w 65"/>
                    <a:gd name="T3" fmla="*/ 0 h 30"/>
                    <a:gd name="T4" fmla="*/ 2 w 65"/>
                    <a:gd name="T5" fmla="*/ 0 h 30"/>
                    <a:gd name="T6" fmla="*/ 3 w 65"/>
                    <a:gd name="T7" fmla="*/ 0 h 30"/>
                    <a:gd name="T8" fmla="*/ 0 w 65"/>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529" name="Group 1720"/>
              <p:cNvGrpSpPr>
                <a:grpSpLocks/>
              </p:cNvGrpSpPr>
              <p:nvPr/>
            </p:nvGrpSpPr>
            <p:grpSpPr bwMode="auto">
              <a:xfrm>
                <a:off x="1079" y="3712"/>
                <a:ext cx="44" cy="23"/>
                <a:chOff x="1079" y="3712"/>
                <a:chExt cx="44" cy="23"/>
              </a:xfrm>
            </p:grpSpPr>
            <p:sp>
              <p:nvSpPr>
                <p:cNvPr id="411600" name="Freeform 1721"/>
                <p:cNvSpPr>
                  <a:spLocks/>
                </p:cNvSpPr>
                <p:nvPr/>
              </p:nvSpPr>
              <p:spPr bwMode="auto">
                <a:xfrm>
                  <a:off x="1079" y="3712"/>
                  <a:ext cx="21" cy="23"/>
                </a:xfrm>
                <a:custGeom>
                  <a:avLst/>
                  <a:gdLst>
                    <a:gd name="T0" fmla="*/ 1 w 41"/>
                    <a:gd name="T1" fmla="*/ 0 h 68"/>
                    <a:gd name="T2" fmla="*/ 0 w 41"/>
                    <a:gd name="T3" fmla="*/ 0 h 68"/>
                    <a:gd name="T4" fmla="*/ 1 w 41"/>
                    <a:gd name="T5" fmla="*/ 0 h 68"/>
                    <a:gd name="T6" fmla="*/ 2 w 41"/>
                    <a:gd name="T7" fmla="*/ 0 h 68"/>
                    <a:gd name="T8" fmla="*/ 1 w 41"/>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01" name="Freeform 1722"/>
                <p:cNvSpPr>
                  <a:spLocks/>
                </p:cNvSpPr>
                <p:nvPr/>
              </p:nvSpPr>
              <p:spPr bwMode="auto">
                <a:xfrm>
                  <a:off x="1087" y="3713"/>
                  <a:ext cx="31" cy="10"/>
                </a:xfrm>
                <a:custGeom>
                  <a:avLst/>
                  <a:gdLst>
                    <a:gd name="T0" fmla="*/ 0 w 63"/>
                    <a:gd name="T1" fmla="*/ 0 h 32"/>
                    <a:gd name="T2" fmla="*/ 1 w 63"/>
                    <a:gd name="T3" fmla="*/ 0 h 32"/>
                    <a:gd name="T4" fmla="*/ 1 w 63"/>
                    <a:gd name="T5" fmla="*/ 0 h 32"/>
                    <a:gd name="T6" fmla="*/ 0 w 63"/>
                    <a:gd name="T7" fmla="*/ 0 h 32"/>
                    <a:gd name="T8" fmla="*/ 0 w 63"/>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602" name="Freeform 1723"/>
                <p:cNvSpPr>
                  <a:spLocks/>
                </p:cNvSpPr>
                <p:nvPr/>
              </p:nvSpPr>
              <p:spPr bwMode="auto">
                <a:xfrm>
                  <a:off x="1092" y="3724"/>
                  <a:ext cx="31" cy="11"/>
                </a:xfrm>
                <a:custGeom>
                  <a:avLst/>
                  <a:gdLst>
                    <a:gd name="T0" fmla="*/ 0 w 63"/>
                    <a:gd name="T1" fmla="*/ 0 h 31"/>
                    <a:gd name="T2" fmla="*/ 0 w 63"/>
                    <a:gd name="T3" fmla="*/ 0 h 31"/>
                    <a:gd name="T4" fmla="*/ 1 w 63"/>
                    <a:gd name="T5" fmla="*/ 0 h 31"/>
                    <a:gd name="T6" fmla="*/ 1 w 63"/>
                    <a:gd name="T7" fmla="*/ 0 h 31"/>
                    <a:gd name="T8" fmla="*/ 0 w 63"/>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530" name="Group 1724"/>
              <p:cNvGrpSpPr>
                <a:grpSpLocks/>
              </p:cNvGrpSpPr>
              <p:nvPr/>
            </p:nvGrpSpPr>
            <p:grpSpPr bwMode="auto">
              <a:xfrm>
                <a:off x="1093" y="3725"/>
                <a:ext cx="45" cy="23"/>
                <a:chOff x="1093" y="3725"/>
                <a:chExt cx="45" cy="23"/>
              </a:xfrm>
            </p:grpSpPr>
            <p:sp>
              <p:nvSpPr>
                <p:cNvPr id="411597" name="Freeform 1725"/>
                <p:cNvSpPr>
                  <a:spLocks/>
                </p:cNvSpPr>
                <p:nvPr/>
              </p:nvSpPr>
              <p:spPr bwMode="auto">
                <a:xfrm>
                  <a:off x="1093" y="3725"/>
                  <a:ext cx="20" cy="23"/>
                </a:xfrm>
                <a:custGeom>
                  <a:avLst/>
                  <a:gdLst>
                    <a:gd name="T0" fmla="*/ 1 w 40"/>
                    <a:gd name="T1" fmla="*/ 0 h 68"/>
                    <a:gd name="T2" fmla="*/ 0 w 40"/>
                    <a:gd name="T3" fmla="*/ 0 h 68"/>
                    <a:gd name="T4" fmla="*/ 1 w 40"/>
                    <a:gd name="T5" fmla="*/ 0 h 68"/>
                    <a:gd name="T6" fmla="*/ 2 w 40"/>
                    <a:gd name="T7" fmla="*/ 0 h 68"/>
                    <a:gd name="T8" fmla="*/ 1 w 40"/>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598" name="Freeform 1726"/>
                <p:cNvSpPr>
                  <a:spLocks/>
                </p:cNvSpPr>
                <p:nvPr/>
              </p:nvSpPr>
              <p:spPr bwMode="auto">
                <a:xfrm>
                  <a:off x="1100" y="3726"/>
                  <a:ext cx="32" cy="11"/>
                </a:xfrm>
                <a:custGeom>
                  <a:avLst/>
                  <a:gdLst>
                    <a:gd name="T0" fmla="*/ 0 w 64"/>
                    <a:gd name="T1" fmla="*/ 0 h 34"/>
                    <a:gd name="T2" fmla="*/ 2 w 64"/>
                    <a:gd name="T3" fmla="*/ 0 h 34"/>
                    <a:gd name="T4" fmla="*/ 2 w 64"/>
                    <a:gd name="T5" fmla="*/ 0 h 34"/>
                    <a:gd name="T6" fmla="*/ 1 w 64"/>
                    <a:gd name="T7" fmla="*/ 0 h 34"/>
                    <a:gd name="T8" fmla="*/ 0 w 64"/>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599" name="Freeform 1727"/>
                <p:cNvSpPr>
                  <a:spLocks/>
                </p:cNvSpPr>
                <p:nvPr/>
              </p:nvSpPr>
              <p:spPr bwMode="auto">
                <a:xfrm>
                  <a:off x="1106" y="3738"/>
                  <a:ext cx="32" cy="9"/>
                </a:xfrm>
                <a:custGeom>
                  <a:avLst/>
                  <a:gdLst>
                    <a:gd name="T0" fmla="*/ 0 w 65"/>
                    <a:gd name="T1" fmla="*/ 0 h 28"/>
                    <a:gd name="T2" fmla="*/ 0 w 65"/>
                    <a:gd name="T3" fmla="*/ 0 h 28"/>
                    <a:gd name="T4" fmla="*/ 1 w 65"/>
                    <a:gd name="T5" fmla="*/ 0 h 28"/>
                    <a:gd name="T6" fmla="*/ 2 w 65"/>
                    <a:gd name="T7" fmla="*/ 0 h 28"/>
                    <a:gd name="T8" fmla="*/ 0 w 65"/>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531" name="Group 1728"/>
              <p:cNvGrpSpPr>
                <a:grpSpLocks/>
              </p:cNvGrpSpPr>
              <p:nvPr/>
            </p:nvGrpSpPr>
            <p:grpSpPr bwMode="auto">
              <a:xfrm>
                <a:off x="1108" y="3739"/>
                <a:ext cx="44" cy="23"/>
                <a:chOff x="1108" y="3739"/>
                <a:chExt cx="44" cy="23"/>
              </a:xfrm>
            </p:grpSpPr>
            <p:sp>
              <p:nvSpPr>
                <p:cNvPr id="411594" name="Freeform 1729"/>
                <p:cNvSpPr>
                  <a:spLocks/>
                </p:cNvSpPr>
                <p:nvPr/>
              </p:nvSpPr>
              <p:spPr bwMode="auto">
                <a:xfrm>
                  <a:off x="1108" y="3739"/>
                  <a:ext cx="19" cy="23"/>
                </a:xfrm>
                <a:custGeom>
                  <a:avLst/>
                  <a:gdLst>
                    <a:gd name="T0" fmla="*/ 0 w 40"/>
                    <a:gd name="T1" fmla="*/ 0 h 69"/>
                    <a:gd name="T2" fmla="*/ 0 w 40"/>
                    <a:gd name="T3" fmla="*/ 0 h 69"/>
                    <a:gd name="T4" fmla="*/ 0 w 40"/>
                    <a:gd name="T5" fmla="*/ 0 h 69"/>
                    <a:gd name="T6" fmla="*/ 1 w 40"/>
                    <a:gd name="T7" fmla="*/ 0 h 69"/>
                    <a:gd name="T8" fmla="*/ 0 w 40"/>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595" name="Freeform 1730"/>
                <p:cNvSpPr>
                  <a:spLocks/>
                </p:cNvSpPr>
                <p:nvPr/>
              </p:nvSpPr>
              <p:spPr bwMode="auto">
                <a:xfrm>
                  <a:off x="1114" y="3740"/>
                  <a:ext cx="32" cy="11"/>
                </a:xfrm>
                <a:custGeom>
                  <a:avLst/>
                  <a:gdLst>
                    <a:gd name="T0" fmla="*/ 0 w 64"/>
                    <a:gd name="T1" fmla="*/ 0 h 35"/>
                    <a:gd name="T2" fmla="*/ 2 w 64"/>
                    <a:gd name="T3" fmla="*/ 0 h 35"/>
                    <a:gd name="T4" fmla="*/ 2 w 64"/>
                    <a:gd name="T5" fmla="*/ 0 h 35"/>
                    <a:gd name="T6" fmla="*/ 1 w 64"/>
                    <a:gd name="T7" fmla="*/ 0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596" name="Freeform 1731"/>
                <p:cNvSpPr>
                  <a:spLocks/>
                </p:cNvSpPr>
                <p:nvPr/>
              </p:nvSpPr>
              <p:spPr bwMode="auto">
                <a:xfrm>
                  <a:off x="1120" y="3752"/>
                  <a:ext cx="32" cy="10"/>
                </a:xfrm>
                <a:custGeom>
                  <a:avLst/>
                  <a:gdLst>
                    <a:gd name="T0" fmla="*/ 0 w 66"/>
                    <a:gd name="T1" fmla="*/ 0 h 30"/>
                    <a:gd name="T2" fmla="*/ 0 w 66"/>
                    <a:gd name="T3" fmla="*/ 0 h 30"/>
                    <a:gd name="T4" fmla="*/ 1 w 66"/>
                    <a:gd name="T5" fmla="*/ 0 h 30"/>
                    <a:gd name="T6" fmla="*/ 2 w 66"/>
                    <a:gd name="T7" fmla="*/ 0 h 30"/>
                    <a:gd name="T8" fmla="*/ 0 w 66"/>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532" name="Group 1732"/>
              <p:cNvGrpSpPr>
                <a:grpSpLocks/>
              </p:cNvGrpSpPr>
              <p:nvPr/>
            </p:nvGrpSpPr>
            <p:grpSpPr bwMode="auto">
              <a:xfrm>
                <a:off x="1121" y="3753"/>
                <a:ext cx="45" cy="23"/>
                <a:chOff x="1121" y="3753"/>
                <a:chExt cx="45" cy="23"/>
              </a:xfrm>
            </p:grpSpPr>
            <p:sp>
              <p:nvSpPr>
                <p:cNvPr id="411591" name="Freeform 1733"/>
                <p:cNvSpPr>
                  <a:spLocks/>
                </p:cNvSpPr>
                <p:nvPr/>
              </p:nvSpPr>
              <p:spPr bwMode="auto">
                <a:xfrm>
                  <a:off x="1121" y="3753"/>
                  <a:ext cx="20" cy="23"/>
                </a:xfrm>
                <a:custGeom>
                  <a:avLst/>
                  <a:gdLst>
                    <a:gd name="T0" fmla="*/ 1 w 39"/>
                    <a:gd name="T1" fmla="*/ 0 h 68"/>
                    <a:gd name="T2" fmla="*/ 0 w 39"/>
                    <a:gd name="T3" fmla="*/ 0 h 68"/>
                    <a:gd name="T4" fmla="*/ 1 w 39"/>
                    <a:gd name="T5" fmla="*/ 0 h 68"/>
                    <a:gd name="T6" fmla="*/ 2 w 39"/>
                    <a:gd name="T7" fmla="*/ 0 h 68"/>
                    <a:gd name="T8" fmla="*/ 1 w 3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592" name="Freeform 1734"/>
                <p:cNvSpPr>
                  <a:spLocks/>
                </p:cNvSpPr>
                <p:nvPr/>
              </p:nvSpPr>
              <p:spPr bwMode="auto">
                <a:xfrm>
                  <a:off x="1127" y="3753"/>
                  <a:ext cx="33" cy="12"/>
                </a:xfrm>
                <a:custGeom>
                  <a:avLst/>
                  <a:gdLst>
                    <a:gd name="T0" fmla="*/ 0 w 64"/>
                    <a:gd name="T1" fmla="*/ 0 h 35"/>
                    <a:gd name="T2" fmla="*/ 2 w 64"/>
                    <a:gd name="T3" fmla="*/ 0 h 35"/>
                    <a:gd name="T4" fmla="*/ 3 w 64"/>
                    <a:gd name="T5" fmla="*/ 0 h 35"/>
                    <a:gd name="T6" fmla="*/ 1 w 64"/>
                    <a:gd name="T7" fmla="*/ 0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593" name="Freeform 1735"/>
                <p:cNvSpPr>
                  <a:spLocks/>
                </p:cNvSpPr>
                <p:nvPr/>
              </p:nvSpPr>
              <p:spPr bwMode="auto">
                <a:xfrm>
                  <a:off x="1133" y="3766"/>
                  <a:ext cx="33" cy="9"/>
                </a:xfrm>
                <a:custGeom>
                  <a:avLst/>
                  <a:gdLst>
                    <a:gd name="T0" fmla="*/ 0 w 66"/>
                    <a:gd name="T1" fmla="*/ 0 h 29"/>
                    <a:gd name="T2" fmla="*/ 1 w 66"/>
                    <a:gd name="T3" fmla="*/ 0 h 29"/>
                    <a:gd name="T4" fmla="*/ 2 w 66"/>
                    <a:gd name="T5" fmla="*/ 0 h 29"/>
                    <a:gd name="T6" fmla="*/ 3 w 66"/>
                    <a:gd name="T7" fmla="*/ 0 h 29"/>
                    <a:gd name="T8" fmla="*/ 0 w 66"/>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533" name="Group 1736"/>
              <p:cNvGrpSpPr>
                <a:grpSpLocks/>
              </p:cNvGrpSpPr>
              <p:nvPr/>
            </p:nvGrpSpPr>
            <p:grpSpPr bwMode="auto">
              <a:xfrm>
                <a:off x="1133" y="3767"/>
                <a:ext cx="44" cy="23"/>
                <a:chOff x="1133" y="3767"/>
                <a:chExt cx="44" cy="23"/>
              </a:xfrm>
            </p:grpSpPr>
            <p:sp>
              <p:nvSpPr>
                <p:cNvPr id="411588" name="Freeform 1737"/>
                <p:cNvSpPr>
                  <a:spLocks/>
                </p:cNvSpPr>
                <p:nvPr/>
              </p:nvSpPr>
              <p:spPr bwMode="auto">
                <a:xfrm>
                  <a:off x="1133" y="3767"/>
                  <a:ext cx="20" cy="23"/>
                </a:xfrm>
                <a:custGeom>
                  <a:avLst/>
                  <a:gdLst>
                    <a:gd name="T0" fmla="*/ 1 w 39"/>
                    <a:gd name="T1" fmla="*/ 0 h 69"/>
                    <a:gd name="T2" fmla="*/ 0 w 39"/>
                    <a:gd name="T3" fmla="*/ 0 h 69"/>
                    <a:gd name="T4" fmla="*/ 1 w 39"/>
                    <a:gd name="T5" fmla="*/ 0 h 69"/>
                    <a:gd name="T6" fmla="*/ 2 w 39"/>
                    <a:gd name="T7" fmla="*/ 0 h 69"/>
                    <a:gd name="T8" fmla="*/ 1 w 39"/>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589" name="Freeform 1738"/>
                <p:cNvSpPr>
                  <a:spLocks/>
                </p:cNvSpPr>
                <p:nvPr/>
              </p:nvSpPr>
              <p:spPr bwMode="auto">
                <a:xfrm>
                  <a:off x="1140" y="3767"/>
                  <a:ext cx="32" cy="11"/>
                </a:xfrm>
                <a:custGeom>
                  <a:avLst/>
                  <a:gdLst>
                    <a:gd name="T0" fmla="*/ 0 w 64"/>
                    <a:gd name="T1" fmla="*/ 0 h 33"/>
                    <a:gd name="T2" fmla="*/ 2 w 64"/>
                    <a:gd name="T3" fmla="*/ 0 h 33"/>
                    <a:gd name="T4" fmla="*/ 2 w 64"/>
                    <a:gd name="T5" fmla="*/ 0 h 33"/>
                    <a:gd name="T6" fmla="*/ 1 w 64"/>
                    <a:gd name="T7" fmla="*/ 0 h 33"/>
                    <a:gd name="T8" fmla="*/ 0 w 64"/>
                    <a:gd name="T9" fmla="*/ 0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590" name="Freeform 1739"/>
                <p:cNvSpPr>
                  <a:spLocks/>
                </p:cNvSpPr>
                <p:nvPr/>
              </p:nvSpPr>
              <p:spPr bwMode="auto">
                <a:xfrm>
                  <a:off x="1146" y="3779"/>
                  <a:ext cx="31" cy="10"/>
                </a:xfrm>
                <a:custGeom>
                  <a:avLst/>
                  <a:gdLst>
                    <a:gd name="T0" fmla="*/ 0 w 63"/>
                    <a:gd name="T1" fmla="*/ 0 h 31"/>
                    <a:gd name="T2" fmla="*/ 0 w 63"/>
                    <a:gd name="T3" fmla="*/ 0 h 31"/>
                    <a:gd name="T4" fmla="*/ 1 w 63"/>
                    <a:gd name="T5" fmla="*/ 0 h 31"/>
                    <a:gd name="T6" fmla="*/ 1 w 63"/>
                    <a:gd name="T7" fmla="*/ 0 h 31"/>
                    <a:gd name="T8" fmla="*/ 0 w 63"/>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sp>
            <p:nvSpPr>
              <p:cNvPr id="411534" name="Freeform 1740"/>
              <p:cNvSpPr>
                <a:spLocks/>
              </p:cNvSpPr>
              <p:nvPr/>
            </p:nvSpPr>
            <p:spPr bwMode="auto">
              <a:xfrm>
                <a:off x="972" y="3556"/>
                <a:ext cx="40" cy="12"/>
              </a:xfrm>
              <a:custGeom>
                <a:avLst/>
                <a:gdLst>
                  <a:gd name="T0" fmla="*/ 0 w 79"/>
                  <a:gd name="T1" fmla="*/ 0 h 36"/>
                  <a:gd name="T2" fmla="*/ 1 w 79"/>
                  <a:gd name="T3" fmla="*/ 0 h 36"/>
                  <a:gd name="T4" fmla="*/ 3 w 79"/>
                  <a:gd name="T5" fmla="*/ 0 h 36"/>
                  <a:gd name="T6" fmla="*/ 2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535" name="Freeform 1741"/>
              <p:cNvSpPr>
                <a:spLocks/>
              </p:cNvSpPr>
              <p:nvPr/>
            </p:nvSpPr>
            <p:spPr bwMode="auto">
              <a:xfrm>
                <a:off x="993" y="3576"/>
                <a:ext cx="39" cy="12"/>
              </a:xfrm>
              <a:custGeom>
                <a:avLst/>
                <a:gdLst>
                  <a:gd name="T0" fmla="*/ 0 w 79"/>
                  <a:gd name="T1" fmla="*/ 0 h 36"/>
                  <a:gd name="T2" fmla="*/ 0 w 79"/>
                  <a:gd name="T3" fmla="*/ 0 h 36"/>
                  <a:gd name="T4" fmla="*/ 2 w 79"/>
                  <a:gd name="T5" fmla="*/ 0 h 36"/>
                  <a:gd name="T6" fmla="*/ 1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536" name="Freeform 1742"/>
              <p:cNvSpPr>
                <a:spLocks/>
              </p:cNvSpPr>
              <p:nvPr/>
            </p:nvSpPr>
            <p:spPr bwMode="auto">
              <a:xfrm>
                <a:off x="1012" y="3594"/>
                <a:ext cx="39" cy="12"/>
              </a:xfrm>
              <a:custGeom>
                <a:avLst/>
                <a:gdLst>
                  <a:gd name="T0" fmla="*/ 0 w 78"/>
                  <a:gd name="T1" fmla="*/ 0 h 36"/>
                  <a:gd name="T2" fmla="*/ 1 w 78"/>
                  <a:gd name="T3" fmla="*/ 0 h 36"/>
                  <a:gd name="T4" fmla="*/ 3 w 78"/>
                  <a:gd name="T5" fmla="*/ 0 h 36"/>
                  <a:gd name="T6" fmla="*/ 2 w 78"/>
                  <a:gd name="T7" fmla="*/ 0 h 36"/>
                  <a:gd name="T8" fmla="*/ 0 w 78"/>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537" name="Freeform 1743"/>
              <p:cNvSpPr>
                <a:spLocks/>
              </p:cNvSpPr>
              <p:nvPr/>
            </p:nvSpPr>
            <p:spPr bwMode="auto">
              <a:xfrm>
                <a:off x="1032" y="3613"/>
                <a:ext cx="40" cy="12"/>
              </a:xfrm>
              <a:custGeom>
                <a:avLst/>
                <a:gdLst>
                  <a:gd name="T0" fmla="*/ 0 w 79"/>
                  <a:gd name="T1" fmla="*/ 0 h 36"/>
                  <a:gd name="T2" fmla="*/ 1 w 79"/>
                  <a:gd name="T3" fmla="*/ 0 h 36"/>
                  <a:gd name="T4" fmla="*/ 3 w 79"/>
                  <a:gd name="T5" fmla="*/ 0 h 36"/>
                  <a:gd name="T6" fmla="*/ 2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538" name="Freeform 1744"/>
              <p:cNvSpPr>
                <a:spLocks/>
              </p:cNvSpPr>
              <p:nvPr/>
            </p:nvSpPr>
            <p:spPr bwMode="auto">
              <a:xfrm>
                <a:off x="1053" y="3632"/>
                <a:ext cx="39" cy="12"/>
              </a:xfrm>
              <a:custGeom>
                <a:avLst/>
                <a:gdLst>
                  <a:gd name="T0" fmla="*/ 0 w 79"/>
                  <a:gd name="T1" fmla="*/ 0 h 36"/>
                  <a:gd name="T2" fmla="*/ 0 w 79"/>
                  <a:gd name="T3" fmla="*/ 0 h 36"/>
                  <a:gd name="T4" fmla="*/ 2 w 79"/>
                  <a:gd name="T5" fmla="*/ 0 h 36"/>
                  <a:gd name="T6" fmla="*/ 1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539" name="Freeform 1745"/>
              <p:cNvSpPr>
                <a:spLocks/>
              </p:cNvSpPr>
              <p:nvPr/>
            </p:nvSpPr>
            <p:spPr bwMode="auto">
              <a:xfrm>
                <a:off x="1074" y="3651"/>
                <a:ext cx="40" cy="12"/>
              </a:xfrm>
              <a:custGeom>
                <a:avLst/>
                <a:gdLst>
                  <a:gd name="T0" fmla="*/ 0 w 79"/>
                  <a:gd name="T1" fmla="*/ 0 h 35"/>
                  <a:gd name="T2" fmla="*/ 1 w 79"/>
                  <a:gd name="T3" fmla="*/ 0 h 35"/>
                  <a:gd name="T4" fmla="*/ 3 w 79"/>
                  <a:gd name="T5" fmla="*/ 0 h 35"/>
                  <a:gd name="T6" fmla="*/ 2 w 79"/>
                  <a:gd name="T7" fmla="*/ 0 h 35"/>
                  <a:gd name="T8" fmla="*/ 0 w 79"/>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540" name="Freeform 1746"/>
              <p:cNvSpPr>
                <a:spLocks/>
              </p:cNvSpPr>
              <p:nvPr/>
            </p:nvSpPr>
            <p:spPr bwMode="auto">
              <a:xfrm>
                <a:off x="1095" y="3669"/>
                <a:ext cx="40" cy="12"/>
              </a:xfrm>
              <a:custGeom>
                <a:avLst/>
                <a:gdLst>
                  <a:gd name="T0" fmla="*/ 0 w 80"/>
                  <a:gd name="T1" fmla="*/ 0 h 36"/>
                  <a:gd name="T2" fmla="*/ 1 w 80"/>
                  <a:gd name="T3" fmla="*/ 0 h 36"/>
                  <a:gd name="T4" fmla="*/ 3 w 80"/>
                  <a:gd name="T5" fmla="*/ 0 h 36"/>
                  <a:gd name="T6" fmla="*/ 2 w 80"/>
                  <a:gd name="T7" fmla="*/ 0 h 36"/>
                  <a:gd name="T8" fmla="*/ 0 w 80"/>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541" name="Freeform 1747"/>
              <p:cNvSpPr>
                <a:spLocks/>
              </p:cNvSpPr>
              <p:nvPr/>
            </p:nvSpPr>
            <p:spPr bwMode="auto">
              <a:xfrm>
                <a:off x="1115" y="3688"/>
                <a:ext cx="40" cy="12"/>
              </a:xfrm>
              <a:custGeom>
                <a:avLst/>
                <a:gdLst>
                  <a:gd name="T0" fmla="*/ 0 w 80"/>
                  <a:gd name="T1" fmla="*/ 0 h 36"/>
                  <a:gd name="T2" fmla="*/ 1 w 80"/>
                  <a:gd name="T3" fmla="*/ 0 h 36"/>
                  <a:gd name="T4" fmla="*/ 3 w 80"/>
                  <a:gd name="T5" fmla="*/ 0 h 36"/>
                  <a:gd name="T6" fmla="*/ 2 w 80"/>
                  <a:gd name="T7" fmla="*/ 0 h 36"/>
                  <a:gd name="T8" fmla="*/ 0 w 80"/>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542" name="Freeform 1748"/>
              <p:cNvSpPr>
                <a:spLocks/>
              </p:cNvSpPr>
              <p:nvPr/>
            </p:nvSpPr>
            <p:spPr bwMode="auto">
              <a:xfrm>
                <a:off x="1134" y="3707"/>
                <a:ext cx="39" cy="12"/>
              </a:xfrm>
              <a:custGeom>
                <a:avLst/>
                <a:gdLst>
                  <a:gd name="T0" fmla="*/ 0 w 79"/>
                  <a:gd name="T1" fmla="*/ 0 h 36"/>
                  <a:gd name="T2" fmla="*/ 0 w 79"/>
                  <a:gd name="T3" fmla="*/ 0 h 36"/>
                  <a:gd name="T4" fmla="*/ 2 w 79"/>
                  <a:gd name="T5" fmla="*/ 0 h 36"/>
                  <a:gd name="T6" fmla="*/ 1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543" name="Freeform 1749"/>
              <p:cNvSpPr>
                <a:spLocks/>
              </p:cNvSpPr>
              <p:nvPr/>
            </p:nvSpPr>
            <p:spPr bwMode="auto">
              <a:xfrm>
                <a:off x="1154" y="3726"/>
                <a:ext cx="40" cy="12"/>
              </a:xfrm>
              <a:custGeom>
                <a:avLst/>
                <a:gdLst>
                  <a:gd name="T0" fmla="*/ 0 w 80"/>
                  <a:gd name="T1" fmla="*/ 0 h 36"/>
                  <a:gd name="T2" fmla="*/ 1 w 80"/>
                  <a:gd name="T3" fmla="*/ 0 h 36"/>
                  <a:gd name="T4" fmla="*/ 3 w 80"/>
                  <a:gd name="T5" fmla="*/ 0 h 36"/>
                  <a:gd name="T6" fmla="*/ 2 w 80"/>
                  <a:gd name="T7" fmla="*/ 0 h 36"/>
                  <a:gd name="T8" fmla="*/ 0 w 80"/>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544" name="Freeform 1750"/>
              <p:cNvSpPr>
                <a:spLocks/>
              </p:cNvSpPr>
              <p:nvPr/>
            </p:nvSpPr>
            <p:spPr bwMode="auto">
              <a:xfrm>
                <a:off x="1175" y="3745"/>
                <a:ext cx="40" cy="12"/>
              </a:xfrm>
              <a:custGeom>
                <a:avLst/>
                <a:gdLst>
                  <a:gd name="T0" fmla="*/ 0 w 81"/>
                  <a:gd name="T1" fmla="*/ 0 h 36"/>
                  <a:gd name="T2" fmla="*/ 0 w 81"/>
                  <a:gd name="T3" fmla="*/ 0 h 36"/>
                  <a:gd name="T4" fmla="*/ 2 w 81"/>
                  <a:gd name="T5" fmla="*/ 0 h 36"/>
                  <a:gd name="T6" fmla="*/ 1 w 81"/>
                  <a:gd name="T7" fmla="*/ 0 h 36"/>
                  <a:gd name="T8" fmla="*/ 0 w 81"/>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nvGrpSpPr>
              <p:cNvPr id="411545" name="Group 1751"/>
              <p:cNvGrpSpPr>
                <a:grpSpLocks/>
              </p:cNvGrpSpPr>
              <p:nvPr/>
            </p:nvGrpSpPr>
            <p:grpSpPr bwMode="auto">
              <a:xfrm>
                <a:off x="700" y="3535"/>
                <a:ext cx="49" cy="24"/>
                <a:chOff x="700" y="3535"/>
                <a:chExt cx="49" cy="24"/>
              </a:xfrm>
            </p:grpSpPr>
            <p:sp>
              <p:nvSpPr>
                <p:cNvPr id="411585" name="Freeform 1752"/>
                <p:cNvSpPr>
                  <a:spLocks/>
                </p:cNvSpPr>
                <p:nvPr/>
              </p:nvSpPr>
              <p:spPr bwMode="auto">
                <a:xfrm>
                  <a:off x="700" y="3535"/>
                  <a:ext cx="12" cy="24"/>
                </a:xfrm>
                <a:custGeom>
                  <a:avLst/>
                  <a:gdLst>
                    <a:gd name="T0" fmla="*/ 1 w 24"/>
                    <a:gd name="T1" fmla="*/ 0 h 70"/>
                    <a:gd name="T2" fmla="*/ 0 w 24"/>
                    <a:gd name="T3" fmla="*/ 0 h 70"/>
                    <a:gd name="T4" fmla="*/ 1 w 24"/>
                    <a:gd name="T5" fmla="*/ 0 h 70"/>
                    <a:gd name="T6" fmla="*/ 1 w 24"/>
                    <a:gd name="T7" fmla="*/ 0 h 70"/>
                    <a:gd name="T8" fmla="*/ 1 w 24"/>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586" name="Freeform 1753"/>
                <p:cNvSpPr>
                  <a:spLocks/>
                </p:cNvSpPr>
                <p:nvPr/>
              </p:nvSpPr>
              <p:spPr bwMode="auto">
                <a:xfrm>
                  <a:off x="705" y="3536"/>
                  <a:ext cx="37" cy="10"/>
                </a:xfrm>
                <a:custGeom>
                  <a:avLst/>
                  <a:gdLst>
                    <a:gd name="T0" fmla="*/ 1 w 73"/>
                    <a:gd name="T1" fmla="*/ 0 h 30"/>
                    <a:gd name="T2" fmla="*/ 2 w 73"/>
                    <a:gd name="T3" fmla="*/ 0 h 30"/>
                    <a:gd name="T4" fmla="*/ 2 w 73"/>
                    <a:gd name="T5" fmla="*/ 0 h 30"/>
                    <a:gd name="T6" fmla="*/ 2 w 73"/>
                    <a:gd name="T7" fmla="*/ 0 h 30"/>
                    <a:gd name="T8" fmla="*/ 3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587" name="Freeform 1754"/>
                <p:cNvSpPr>
                  <a:spLocks/>
                </p:cNvSpPr>
                <p:nvPr/>
              </p:nvSpPr>
              <p:spPr bwMode="auto">
                <a:xfrm>
                  <a:off x="708" y="3547"/>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546" name="Group 1755"/>
              <p:cNvGrpSpPr>
                <a:grpSpLocks/>
              </p:cNvGrpSpPr>
              <p:nvPr/>
            </p:nvGrpSpPr>
            <p:grpSpPr bwMode="auto">
              <a:xfrm>
                <a:off x="714" y="3551"/>
                <a:ext cx="49" cy="22"/>
                <a:chOff x="714" y="3551"/>
                <a:chExt cx="49" cy="22"/>
              </a:xfrm>
            </p:grpSpPr>
            <p:sp>
              <p:nvSpPr>
                <p:cNvPr id="411582" name="Freeform 1756"/>
                <p:cNvSpPr>
                  <a:spLocks/>
                </p:cNvSpPr>
                <p:nvPr/>
              </p:nvSpPr>
              <p:spPr bwMode="auto">
                <a:xfrm>
                  <a:off x="714" y="3551"/>
                  <a:ext cx="12" cy="22"/>
                </a:xfrm>
                <a:custGeom>
                  <a:avLst/>
                  <a:gdLst>
                    <a:gd name="T0" fmla="*/ 1 w 24"/>
                    <a:gd name="T1" fmla="*/ 0 h 67"/>
                    <a:gd name="T2" fmla="*/ 0 w 24"/>
                    <a:gd name="T3" fmla="*/ 0 h 67"/>
                    <a:gd name="T4" fmla="*/ 1 w 24"/>
                    <a:gd name="T5" fmla="*/ 0 h 67"/>
                    <a:gd name="T6" fmla="*/ 1 w 24"/>
                    <a:gd name="T7" fmla="*/ 0 h 67"/>
                    <a:gd name="T8" fmla="*/ 1 w 24"/>
                    <a:gd name="T9" fmla="*/ 0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583" name="Freeform 1757"/>
                <p:cNvSpPr>
                  <a:spLocks/>
                </p:cNvSpPr>
                <p:nvPr/>
              </p:nvSpPr>
              <p:spPr bwMode="auto">
                <a:xfrm>
                  <a:off x="719" y="3551"/>
                  <a:ext cx="36" cy="10"/>
                </a:xfrm>
                <a:custGeom>
                  <a:avLst/>
                  <a:gdLst>
                    <a:gd name="T0" fmla="*/ 0 w 74"/>
                    <a:gd name="T1" fmla="*/ 0 h 29"/>
                    <a:gd name="T2" fmla="*/ 1 w 74"/>
                    <a:gd name="T3" fmla="*/ 0 h 29"/>
                    <a:gd name="T4" fmla="*/ 1 w 74"/>
                    <a:gd name="T5" fmla="*/ 0 h 29"/>
                    <a:gd name="T6" fmla="*/ 1 w 74"/>
                    <a:gd name="T7" fmla="*/ 0 h 29"/>
                    <a:gd name="T8" fmla="*/ 2 w 74"/>
                    <a:gd name="T9" fmla="*/ 0 h 29"/>
                    <a:gd name="T10" fmla="*/ 0 w 74"/>
                    <a:gd name="T11" fmla="*/ 0 h 29"/>
                    <a:gd name="T12" fmla="*/ 0 w 74"/>
                    <a:gd name="T13" fmla="*/ 0 h 29"/>
                    <a:gd name="T14" fmla="*/ 0 w 74"/>
                    <a:gd name="T15" fmla="*/ 0 h 29"/>
                    <a:gd name="T16" fmla="*/ 0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584" name="Freeform 1758"/>
                <p:cNvSpPr>
                  <a:spLocks/>
                </p:cNvSpPr>
                <p:nvPr/>
              </p:nvSpPr>
              <p:spPr bwMode="auto">
                <a:xfrm>
                  <a:off x="722" y="3562"/>
                  <a:ext cx="41" cy="11"/>
                </a:xfrm>
                <a:custGeom>
                  <a:avLst/>
                  <a:gdLst>
                    <a:gd name="T0" fmla="*/ 0 w 81"/>
                    <a:gd name="T1" fmla="*/ 0 h 35"/>
                    <a:gd name="T2" fmla="*/ 1 w 81"/>
                    <a:gd name="T3" fmla="*/ 0 h 35"/>
                    <a:gd name="T4" fmla="*/ 1 w 81"/>
                    <a:gd name="T5" fmla="*/ 0 h 35"/>
                    <a:gd name="T6" fmla="*/ 1 w 81"/>
                    <a:gd name="T7" fmla="*/ 0 h 35"/>
                    <a:gd name="T8" fmla="*/ 3 w 81"/>
                    <a:gd name="T9" fmla="*/ 0 h 35"/>
                    <a:gd name="T10" fmla="*/ 3 w 81"/>
                    <a:gd name="T11" fmla="*/ 0 h 35"/>
                    <a:gd name="T12" fmla="*/ 0 w 81"/>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547" name="Group 1759"/>
              <p:cNvGrpSpPr>
                <a:grpSpLocks/>
              </p:cNvGrpSpPr>
              <p:nvPr/>
            </p:nvGrpSpPr>
            <p:grpSpPr bwMode="auto">
              <a:xfrm>
                <a:off x="728" y="3564"/>
                <a:ext cx="48" cy="23"/>
                <a:chOff x="728" y="3564"/>
                <a:chExt cx="48" cy="23"/>
              </a:xfrm>
            </p:grpSpPr>
            <p:sp>
              <p:nvSpPr>
                <p:cNvPr id="411579" name="Freeform 1760"/>
                <p:cNvSpPr>
                  <a:spLocks/>
                </p:cNvSpPr>
                <p:nvPr/>
              </p:nvSpPr>
              <p:spPr bwMode="auto">
                <a:xfrm>
                  <a:off x="728" y="3564"/>
                  <a:ext cx="11" cy="23"/>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580" name="Freeform 1761"/>
                <p:cNvSpPr>
                  <a:spLocks/>
                </p:cNvSpPr>
                <p:nvPr/>
              </p:nvSpPr>
              <p:spPr bwMode="auto">
                <a:xfrm>
                  <a:off x="732" y="3565"/>
                  <a:ext cx="37" cy="10"/>
                </a:xfrm>
                <a:custGeom>
                  <a:avLst/>
                  <a:gdLst>
                    <a:gd name="T0" fmla="*/ 1 w 72"/>
                    <a:gd name="T1" fmla="*/ 0 h 30"/>
                    <a:gd name="T2" fmla="*/ 2 w 72"/>
                    <a:gd name="T3" fmla="*/ 0 h 30"/>
                    <a:gd name="T4" fmla="*/ 2 w 72"/>
                    <a:gd name="T5" fmla="*/ 0 h 30"/>
                    <a:gd name="T6" fmla="*/ 2 w 72"/>
                    <a:gd name="T7" fmla="*/ 0 h 30"/>
                    <a:gd name="T8" fmla="*/ 3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581" name="Freeform 1762"/>
                <p:cNvSpPr>
                  <a:spLocks/>
                </p:cNvSpPr>
                <p:nvPr/>
              </p:nvSpPr>
              <p:spPr bwMode="auto">
                <a:xfrm>
                  <a:off x="735" y="3575"/>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548" name="Group 1763"/>
              <p:cNvGrpSpPr>
                <a:grpSpLocks/>
              </p:cNvGrpSpPr>
              <p:nvPr/>
            </p:nvGrpSpPr>
            <p:grpSpPr bwMode="auto">
              <a:xfrm>
                <a:off x="742" y="3582"/>
                <a:ext cx="49" cy="23"/>
                <a:chOff x="742" y="3582"/>
                <a:chExt cx="49" cy="23"/>
              </a:xfrm>
            </p:grpSpPr>
            <p:sp>
              <p:nvSpPr>
                <p:cNvPr id="411576" name="Freeform 1764"/>
                <p:cNvSpPr>
                  <a:spLocks/>
                </p:cNvSpPr>
                <p:nvPr/>
              </p:nvSpPr>
              <p:spPr bwMode="auto">
                <a:xfrm>
                  <a:off x="742" y="3582"/>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577" name="Freeform 1765"/>
                <p:cNvSpPr>
                  <a:spLocks/>
                </p:cNvSpPr>
                <p:nvPr/>
              </p:nvSpPr>
              <p:spPr bwMode="auto">
                <a:xfrm>
                  <a:off x="747" y="3582"/>
                  <a:ext cx="36" cy="10"/>
                </a:xfrm>
                <a:custGeom>
                  <a:avLst/>
                  <a:gdLst>
                    <a:gd name="T0" fmla="*/ 1 w 72"/>
                    <a:gd name="T1" fmla="*/ 0 h 30"/>
                    <a:gd name="T2" fmla="*/ 2 w 72"/>
                    <a:gd name="T3" fmla="*/ 0 h 30"/>
                    <a:gd name="T4" fmla="*/ 2 w 72"/>
                    <a:gd name="T5" fmla="*/ 0 h 30"/>
                    <a:gd name="T6" fmla="*/ 2 w 72"/>
                    <a:gd name="T7" fmla="*/ 0 h 30"/>
                    <a:gd name="T8" fmla="*/ 3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578" name="Freeform 1766"/>
                <p:cNvSpPr>
                  <a:spLocks/>
                </p:cNvSpPr>
                <p:nvPr/>
              </p:nvSpPr>
              <p:spPr bwMode="auto">
                <a:xfrm>
                  <a:off x="750" y="3593"/>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549" name="Group 1767"/>
              <p:cNvGrpSpPr>
                <a:grpSpLocks/>
              </p:cNvGrpSpPr>
              <p:nvPr/>
            </p:nvGrpSpPr>
            <p:grpSpPr bwMode="auto">
              <a:xfrm>
                <a:off x="752" y="3597"/>
                <a:ext cx="133" cy="106"/>
                <a:chOff x="752" y="3597"/>
                <a:chExt cx="133" cy="106"/>
              </a:xfrm>
            </p:grpSpPr>
            <p:sp>
              <p:nvSpPr>
                <p:cNvPr id="411573" name="Freeform 1768"/>
                <p:cNvSpPr>
                  <a:spLocks/>
                </p:cNvSpPr>
                <p:nvPr/>
              </p:nvSpPr>
              <p:spPr bwMode="auto">
                <a:xfrm>
                  <a:off x="752" y="3598"/>
                  <a:ext cx="91" cy="105"/>
                </a:xfrm>
                <a:custGeom>
                  <a:avLst/>
                  <a:gdLst>
                    <a:gd name="T0" fmla="*/ 6 w 182"/>
                    <a:gd name="T1" fmla="*/ 1 h 314"/>
                    <a:gd name="T2" fmla="*/ 0 w 182"/>
                    <a:gd name="T3" fmla="*/ 0 h 314"/>
                    <a:gd name="T4" fmla="*/ 1 w 182"/>
                    <a:gd name="T5" fmla="*/ 0 h 314"/>
                    <a:gd name="T6" fmla="*/ 6 w 182"/>
                    <a:gd name="T7" fmla="*/ 1 h 314"/>
                    <a:gd name="T8" fmla="*/ 6 w 182"/>
                    <a:gd name="T9" fmla="*/ 1 h 3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574" name="Freeform 1769"/>
                <p:cNvSpPr>
                  <a:spLocks/>
                </p:cNvSpPr>
                <p:nvPr/>
              </p:nvSpPr>
              <p:spPr bwMode="auto">
                <a:xfrm>
                  <a:off x="759" y="3597"/>
                  <a:ext cx="118" cy="94"/>
                </a:xfrm>
                <a:custGeom>
                  <a:avLst/>
                  <a:gdLst>
                    <a:gd name="T0" fmla="*/ 1 w 235"/>
                    <a:gd name="T1" fmla="*/ 0 h 281"/>
                    <a:gd name="T2" fmla="*/ 2 w 235"/>
                    <a:gd name="T3" fmla="*/ 0 h 281"/>
                    <a:gd name="T4" fmla="*/ 2 w 235"/>
                    <a:gd name="T5" fmla="*/ 0 h 281"/>
                    <a:gd name="T6" fmla="*/ 3 w 235"/>
                    <a:gd name="T7" fmla="*/ 0 h 281"/>
                    <a:gd name="T8" fmla="*/ 8 w 235"/>
                    <a:gd name="T9" fmla="*/ 1 h 281"/>
                    <a:gd name="T10" fmla="*/ 6 w 235"/>
                    <a:gd name="T11" fmla="*/ 1 h 281"/>
                    <a:gd name="T12" fmla="*/ 1 w 235"/>
                    <a:gd name="T13" fmla="*/ 0 h 281"/>
                    <a:gd name="T14" fmla="*/ 0 w 235"/>
                    <a:gd name="T15" fmla="*/ 0 h 281"/>
                    <a:gd name="T16" fmla="*/ 1 w 235"/>
                    <a:gd name="T17" fmla="*/ 0 h 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575" name="Freeform 1770"/>
                <p:cNvSpPr>
                  <a:spLocks/>
                </p:cNvSpPr>
                <p:nvPr/>
              </p:nvSpPr>
              <p:spPr bwMode="auto">
                <a:xfrm>
                  <a:off x="838" y="3691"/>
                  <a:ext cx="47" cy="12"/>
                </a:xfrm>
                <a:custGeom>
                  <a:avLst/>
                  <a:gdLst>
                    <a:gd name="T0" fmla="*/ 0 w 95"/>
                    <a:gd name="T1" fmla="*/ 0 h 36"/>
                    <a:gd name="T2" fmla="*/ 0 w 95"/>
                    <a:gd name="T3" fmla="*/ 0 h 36"/>
                    <a:gd name="T4" fmla="*/ 0 w 95"/>
                    <a:gd name="T5" fmla="*/ 0 h 36"/>
                    <a:gd name="T6" fmla="*/ 0 w 95"/>
                    <a:gd name="T7" fmla="*/ 0 h 36"/>
                    <a:gd name="T8" fmla="*/ 2 w 95"/>
                    <a:gd name="T9" fmla="*/ 0 h 36"/>
                    <a:gd name="T10" fmla="*/ 2 w 95"/>
                    <a:gd name="T11" fmla="*/ 0 h 36"/>
                    <a:gd name="T12" fmla="*/ 0 w 95"/>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550" name="Group 1771"/>
              <p:cNvGrpSpPr>
                <a:grpSpLocks/>
              </p:cNvGrpSpPr>
              <p:nvPr/>
            </p:nvGrpSpPr>
            <p:grpSpPr bwMode="auto">
              <a:xfrm>
                <a:off x="844" y="3694"/>
                <a:ext cx="48" cy="23"/>
                <a:chOff x="844" y="3694"/>
                <a:chExt cx="48" cy="23"/>
              </a:xfrm>
            </p:grpSpPr>
            <p:sp>
              <p:nvSpPr>
                <p:cNvPr id="411570" name="Freeform 1772"/>
                <p:cNvSpPr>
                  <a:spLocks/>
                </p:cNvSpPr>
                <p:nvPr/>
              </p:nvSpPr>
              <p:spPr bwMode="auto">
                <a:xfrm>
                  <a:off x="844" y="3694"/>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571" name="Freeform 1773"/>
                <p:cNvSpPr>
                  <a:spLocks/>
                </p:cNvSpPr>
                <p:nvPr/>
              </p:nvSpPr>
              <p:spPr bwMode="auto">
                <a:xfrm>
                  <a:off x="848" y="3695"/>
                  <a:ext cx="37" cy="10"/>
                </a:xfrm>
                <a:custGeom>
                  <a:avLst/>
                  <a:gdLst>
                    <a:gd name="T0" fmla="*/ 1 w 74"/>
                    <a:gd name="T1" fmla="*/ 0 h 30"/>
                    <a:gd name="T2" fmla="*/ 2 w 74"/>
                    <a:gd name="T3" fmla="*/ 0 h 30"/>
                    <a:gd name="T4" fmla="*/ 2 w 74"/>
                    <a:gd name="T5" fmla="*/ 0 h 30"/>
                    <a:gd name="T6" fmla="*/ 2 w 74"/>
                    <a:gd name="T7" fmla="*/ 0 h 30"/>
                    <a:gd name="T8" fmla="*/ 3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572" name="Freeform 1774"/>
                <p:cNvSpPr>
                  <a:spLocks/>
                </p:cNvSpPr>
                <p:nvPr/>
              </p:nvSpPr>
              <p:spPr bwMode="auto">
                <a:xfrm>
                  <a:off x="851" y="3706"/>
                  <a:ext cx="41" cy="11"/>
                </a:xfrm>
                <a:custGeom>
                  <a:avLst/>
                  <a:gdLst>
                    <a:gd name="T0" fmla="*/ 0 w 81"/>
                    <a:gd name="T1" fmla="*/ 0 h 34"/>
                    <a:gd name="T2" fmla="*/ 1 w 81"/>
                    <a:gd name="T3" fmla="*/ 0 h 34"/>
                    <a:gd name="T4" fmla="*/ 1 w 81"/>
                    <a:gd name="T5" fmla="*/ 0 h 34"/>
                    <a:gd name="T6" fmla="*/ 1 w 81"/>
                    <a:gd name="T7" fmla="*/ 0 h 34"/>
                    <a:gd name="T8" fmla="*/ 3 w 81"/>
                    <a:gd name="T9" fmla="*/ 0 h 34"/>
                    <a:gd name="T10" fmla="*/ 3 w 81"/>
                    <a:gd name="T11" fmla="*/ 0 h 34"/>
                    <a:gd name="T12" fmla="*/ 0 w 81"/>
                    <a:gd name="T13" fmla="*/ 0 h 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551" name="Group 1775"/>
              <p:cNvGrpSpPr>
                <a:grpSpLocks/>
              </p:cNvGrpSpPr>
              <p:nvPr/>
            </p:nvGrpSpPr>
            <p:grpSpPr bwMode="auto">
              <a:xfrm>
                <a:off x="857" y="3710"/>
                <a:ext cx="49" cy="22"/>
                <a:chOff x="857" y="3710"/>
                <a:chExt cx="49" cy="22"/>
              </a:xfrm>
            </p:grpSpPr>
            <p:sp>
              <p:nvSpPr>
                <p:cNvPr id="411567" name="Freeform 1776"/>
                <p:cNvSpPr>
                  <a:spLocks/>
                </p:cNvSpPr>
                <p:nvPr/>
              </p:nvSpPr>
              <p:spPr bwMode="auto">
                <a:xfrm>
                  <a:off x="857" y="3710"/>
                  <a:ext cx="11" cy="22"/>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568" name="Freeform 1777"/>
                <p:cNvSpPr>
                  <a:spLocks/>
                </p:cNvSpPr>
                <p:nvPr/>
              </p:nvSpPr>
              <p:spPr bwMode="auto">
                <a:xfrm>
                  <a:off x="862" y="3710"/>
                  <a:ext cx="36" cy="10"/>
                </a:xfrm>
                <a:custGeom>
                  <a:avLst/>
                  <a:gdLst>
                    <a:gd name="T0" fmla="*/ 1 w 72"/>
                    <a:gd name="T1" fmla="*/ 0 h 29"/>
                    <a:gd name="T2" fmla="*/ 2 w 72"/>
                    <a:gd name="T3" fmla="*/ 0 h 29"/>
                    <a:gd name="T4" fmla="*/ 2 w 72"/>
                    <a:gd name="T5" fmla="*/ 0 h 29"/>
                    <a:gd name="T6" fmla="*/ 2 w 72"/>
                    <a:gd name="T7" fmla="*/ 0 h 29"/>
                    <a:gd name="T8" fmla="*/ 3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569" name="Freeform 1778"/>
                <p:cNvSpPr>
                  <a:spLocks/>
                </p:cNvSpPr>
                <p:nvPr/>
              </p:nvSpPr>
              <p:spPr bwMode="auto">
                <a:xfrm>
                  <a:off x="865" y="3720"/>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552" name="Group 1779"/>
              <p:cNvGrpSpPr>
                <a:grpSpLocks/>
              </p:cNvGrpSpPr>
              <p:nvPr/>
            </p:nvGrpSpPr>
            <p:grpSpPr bwMode="auto">
              <a:xfrm>
                <a:off x="1086" y="3766"/>
                <a:ext cx="49" cy="23"/>
                <a:chOff x="1086" y="3766"/>
                <a:chExt cx="49" cy="23"/>
              </a:xfrm>
            </p:grpSpPr>
            <p:sp>
              <p:nvSpPr>
                <p:cNvPr id="411564" name="Freeform 1780"/>
                <p:cNvSpPr>
                  <a:spLocks/>
                </p:cNvSpPr>
                <p:nvPr/>
              </p:nvSpPr>
              <p:spPr bwMode="auto">
                <a:xfrm>
                  <a:off x="1086" y="3766"/>
                  <a:ext cx="11" cy="23"/>
                </a:xfrm>
                <a:custGeom>
                  <a:avLst/>
                  <a:gdLst>
                    <a:gd name="T0" fmla="*/ 1 w 22"/>
                    <a:gd name="T1" fmla="*/ 0 h 69"/>
                    <a:gd name="T2" fmla="*/ 0 w 22"/>
                    <a:gd name="T3" fmla="*/ 0 h 69"/>
                    <a:gd name="T4" fmla="*/ 1 w 22"/>
                    <a:gd name="T5" fmla="*/ 0 h 69"/>
                    <a:gd name="T6" fmla="*/ 1 w 22"/>
                    <a:gd name="T7" fmla="*/ 0 h 69"/>
                    <a:gd name="T8" fmla="*/ 1 w 22"/>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565" name="Freeform 1781"/>
                <p:cNvSpPr>
                  <a:spLocks/>
                </p:cNvSpPr>
                <p:nvPr/>
              </p:nvSpPr>
              <p:spPr bwMode="auto">
                <a:xfrm>
                  <a:off x="1090" y="3767"/>
                  <a:ext cx="37" cy="10"/>
                </a:xfrm>
                <a:custGeom>
                  <a:avLst/>
                  <a:gdLst>
                    <a:gd name="T0" fmla="*/ 1 w 74"/>
                    <a:gd name="T1" fmla="*/ 0 h 31"/>
                    <a:gd name="T2" fmla="*/ 2 w 74"/>
                    <a:gd name="T3" fmla="*/ 0 h 31"/>
                    <a:gd name="T4" fmla="*/ 2 w 74"/>
                    <a:gd name="T5" fmla="*/ 0 h 31"/>
                    <a:gd name="T6" fmla="*/ 2 w 74"/>
                    <a:gd name="T7" fmla="*/ 0 h 31"/>
                    <a:gd name="T8" fmla="*/ 3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566" name="Freeform 1782"/>
                <p:cNvSpPr>
                  <a:spLocks/>
                </p:cNvSpPr>
                <p:nvPr/>
              </p:nvSpPr>
              <p:spPr bwMode="auto">
                <a:xfrm>
                  <a:off x="1093" y="3777"/>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553" name="Group 1783"/>
              <p:cNvGrpSpPr>
                <a:grpSpLocks/>
              </p:cNvGrpSpPr>
              <p:nvPr/>
            </p:nvGrpSpPr>
            <p:grpSpPr bwMode="auto">
              <a:xfrm>
                <a:off x="934" y="3740"/>
                <a:ext cx="48" cy="23"/>
                <a:chOff x="934" y="3740"/>
                <a:chExt cx="48" cy="23"/>
              </a:xfrm>
            </p:grpSpPr>
            <p:sp>
              <p:nvSpPr>
                <p:cNvPr id="411561" name="Freeform 1784"/>
                <p:cNvSpPr>
                  <a:spLocks/>
                </p:cNvSpPr>
                <p:nvPr/>
              </p:nvSpPr>
              <p:spPr bwMode="auto">
                <a:xfrm>
                  <a:off x="934" y="3740"/>
                  <a:ext cx="11" cy="23"/>
                </a:xfrm>
                <a:custGeom>
                  <a:avLst/>
                  <a:gdLst>
                    <a:gd name="T0" fmla="*/ 0 w 24"/>
                    <a:gd name="T1" fmla="*/ 0 h 70"/>
                    <a:gd name="T2" fmla="*/ 0 w 24"/>
                    <a:gd name="T3" fmla="*/ 0 h 70"/>
                    <a:gd name="T4" fmla="*/ 0 w 24"/>
                    <a:gd name="T5" fmla="*/ 0 h 70"/>
                    <a:gd name="T6" fmla="*/ 0 w 24"/>
                    <a:gd name="T7" fmla="*/ 0 h 70"/>
                    <a:gd name="T8" fmla="*/ 0 w 24"/>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562" name="Freeform 1785"/>
                <p:cNvSpPr>
                  <a:spLocks/>
                </p:cNvSpPr>
                <p:nvPr/>
              </p:nvSpPr>
              <p:spPr bwMode="auto">
                <a:xfrm>
                  <a:off x="938" y="3741"/>
                  <a:ext cx="37" cy="10"/>
                </a:xfrm>
                <a:custGeom>
                  <a:avLst/>
                  <a:gdLst>
                    <a:gd name="T0" fmla="*/ 1 w 74"/>
                    <a:gd name="T1" fmla="*/ 0 h 30"/>
                    <a:gd name="T2" fmla="*/ 2 w 74"/>
                    <a:gd name="T3" fmla="*/ 0 h 30"/>
                    <a:gd name="T4" fmla="*/ 2 w 74"/>
                    <a:gd name="T5" fmla="*/ 0 h 30"/>
                    <a:gd name="T6" fmla="*/ 2 w 74"/>
                    <a:gd name="T7" fmla="*/ 0 h 30"/>
                    <a:gd name="T8" fmla="*/ 3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563" name="Freeform 1786"/>
                <p:cNvSpPr>
                  <a:spLocks/>
                </p:cNvSpPr>
                <p:nvPr/>
              </p:nvSpPr>
              <p:spPr bwMode="auto">
                <a:xfrm>
                  <a:off x="941" y="3751"/>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554" name="Group 1787"/>
              <p:cNvGrpSpPr>
                <a:grpSpLocks/>
              </p:cNvGrpSpPr>
              <p:nvPr/>
            </p:nvGrpSpPr>
            <p:grpSpPr bwMode="auto">
              <a:xfrm>
                <a:off x="943" y="3754"/>
                <a:ext cx="49" cy="23"/>
                <a:chOff x="943" y="3754"/>
                <a:chExt cx="49" cy="23"/>
              </a:xfrm>
            </p:grpSpPr>
            <p:sp>
              <p:nvSpPr>
                <p:cNvPr id="411558" name="Freeform 1788"/>
                <p:cNvSpPr>
                  <a:spLocks/>
                </p:cNvSpPr>
                <p:nvPr/>
              </p:nvSpPr>
              <p:spPr bwMode="auto">
                <a:xfrm>
                  <a:off x="943" y="3754"/>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559" name="Freeform 1789"/>
                <p:cNvSpPr>
                  <a:spLocks/>
                </p:cNvSpPr>
                <p:nvPr/>
              </p:nvSpPr>
              <p:spPr bwMode="auto">
                <a:xfrm>
                  <a:off x="948" y="3755"/>
                  <a:ext cx="37" cy="10"/>
                </a:xfrm>
                <a:custGeom>
                  <a:avLst/>
                  <a:gdLst>
                    <a:gd name="T0" fmla="*/ 1 w 74"/>
                    <a:gd name="T1" fmla="*/ 0 h 30"/>
                    <a:gd name="T2" fmla="*/ 2 w 74"/>
                    <a:gd name="T3" fmla="*/ 0 h 30"/>
                    <a:gd name="T4" fmla="*/ 2 w 74"/>
                    <a:gd name="T5" fmla="*/ 0 h 30"/>
                    <a:gd name="T6" fmla="*/ 2 w 74"/>
                    <a:gd name="T7" fmla="*/ 0 h 30"/>
                    <a:gd name="T8" fmla="*/ 3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560" name="Freeform 1790"/>
                <p:cNvSpPr>
                  <a:spLocks/>
                </p:cNvSpPr>
                <p:nvPr/>
              </p:nvSpPr>
              <p:spPr bwMode="auto">
                <a:xfrm>
                  <a:off x="951" y="3765"/>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sp>
            <p:nvSpPr>
              <p:cNvPr id="411555" name="Freeform 1791"/>
              <p:cNvSpPr>
                <a:spLocks/>
              </p:cNvSpPr>
              <p:nvPr/>
            </p:nvSpPr>
            <p:spPr bwMode="auto">
              <a:xfrm>
                <a:off x="987" y="3753"/>
                <a:ext cx="25" cy="43"/>
              </a:xfrm>
              <a:custGeom>
                <a:avLst/>
                <a:gdLst>
                  <a:gd name="T0" fmla="*/ 1 w 51"/>
                  <a:gd name="T1" fmla="*/ 1 h 128"/>
                  <a:gd name="T2" fmla="*/ 0 w 51"/>
                  <a:gd name="T3" fmla="*/ 0 h 128"/>
                  <a:gd name="T4" fmla="*/ 0 w 51"/>
                  <a:gd name="T5" fmla="*/ 0 h 128"/>
                  <a:gd name="T6" fmla="*/ 0 w 51"/>
                  <a:gd name="T7" fmla="*/ 0 h 128"/>
                  <a:gd name="T8" fmla="*/ 0 w 51"/>
                  <a:gd name="T9" fmla="*/ 0 h 128"/>
                  <a:gd name="T10" fmla="*/ 1 w 51"/>
                  <a:gd name="T11" fmla="*/ 0 h 128"/>
                  <a:gd name="T12" fmla="*/ 1 w 51"/>
                  <a:gd name="T13" fmla="*/ 1 h 1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556" name="Freeform 1792"/>
              <p:cNvSpPr>
                <a:spLocks/>
              </p:cNvSpPr>
              <p:nvPr/>
            </p:nvSpPr>
            <p:spPr bwMode="auto">
              <a:xfrm>
                <a:off x="992" y="3753"/>
                <a:ext cx="91" cy="29"/>
              </a:xfrm>
              <a:custGeom>
                <a:avLst/>
                <a:gdLst>
                  <a:gd name="T0" fmla="*/ 0 w 183"/>
                  <a:gd name="T1" fmla="*/ 0 h 85"/>
                  <a:gd name="T2" fmla="*/ 2 w 183"/>
                  <a:gd name="T3" fmla="*/ 0 h 85"/>
                  <a:gd name="T4" fmla="*/ 2 w 183"/>
                  <a:gd name="T5" fmla="*/ 0 h 85"/>
                  <a:gd name="T6" fmla="*/ 2 w 183"/>
                  <a:gd name="T7" fmla="*/ 0 h 85"/>
                  <a:gd name="T8" fmla="*/ 2 w 183"/>
                  <a:gd name="T9" fmla="*/ 0 h 85"/>
                  <a:gd name="T10" fmla="*/ 4 w 183"/>
                  <a:gd name="T11" fmla="*/ 0 h 85"/>
                  <a:gd name="T12" fmla="*/ 5 w 183"/>
                  <a:gd name="T13" fmla="*/ 0 h 85"/>
                  <a:gd name="T14" fmla="*/ 5 w 183"/>
                  <a:gd name="T15" fmla="*/ 0 h 85"/>
                  <a:gd name="T16" fmla="*/ 5 w 183"/>
                  <a:gd name="T17" fmla="*/ 0 h 85"/>
                  <a:gd name="T18" fmla="*/ 2 w 183"/>
                  <a:gd name="T19" fmla="*/ 0 h 85"/>
                  <a:gd name="T20" fmla="*/ 1 w 183"/>
                  <a:gd name="T21" fmla="*/ 0 h 85"/>
                  <a:gd name="T22" fmla="*/ 0 w 183"/>
                  <a:gd name="T23" fmla="*/ 0 h 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557" name="Freeform 1793"/>
              <p:cNvSpPr>
                <a:spLocks/>
              </p:cNvSpPr>
              <p:nvPr/>
            </p:nvSpPr>
            <p:spPr bwMode="auto">
              <a:xfrm>
                <a:off x="1008" y="3782"/>
                <a:ext cx="81" cy="12"/>
              </a:xfrm>
              <a:custGeom>
                <a:avLst/>
                <a:gdLst>
                  <a:gd name="T0" fmla="*/ 0 w 160"/>
                  <a:gd name="T1" fmla="*/ 0 h 36"/>
                  <a:gd name="T2" fmla="*/ 1 w 160"/>
                  <a:gd name="T3" fmla="*/ 0 h 36"/>
                  <a:gd name="T4" fmla="*/ 1 w 160"/>
                  <a:gd name="T5" fmla="*/ 0 h 36"/>
                  <a:gd name="T6" fmla="*/ 1 w 160"/>
                  <a:gd name="T7" fmla="*/ 0 h 36"/>
                  <a:gd name="T8" fmla="*/ 5 w 160"/>
                  <a:gd name="T9" fmla="*/ 0 h 36"/>
                  <a:gd name="T10" fmla="*/ 6 w 160"/>
                  <a:gd name="T11" fmla="*/ 0 h 36"/>
                  <a:gd name="T12" fmla="*/ 0 w 160"/>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452" name="Group 1794"/>
            <p:cNvGrpSpPr>
              <a:grpSpLocks/>
            </p:cNvGrpSpPr>
            <p:nvPr/>
          </p:nvGrpSpPr>
          <p:grpSpPr bwMode="auto">
            <a:xfrm>
              <a:off x="920" y="3821"/>
              <a:ext cx="413" cy="50"/>
              <a:chOff x="920" y="3821"/>
              <a:chExt cx="413" cy="50"/>
            </a:xfrm>
          </p:grpSpPr>
          <p:sp>
            <p:nvSpPr>
              <p:cNvPr id="411473" name="Freeform 1795"/>
              <p:cNvSpPr>
                <a:spLocks/>
              </p:cNvSpPr>
              <p:nvPr/>
            </p:nvSpPr>
            <p:spPr bwMode="auto">
              <a:xfrm>
                <a:off x="920" y="3821"/>
                <a:ext cx="413" cy="50"/>
              </a:xfrm>
              <a:custGeom>
                <a:avLst/>
                <a:gdLst>
                  <a:gd name="T0" fmla="*/ 2 w 825"/>
                  <a:gd name="T1" fmla="*/ 0 h 151"/>
                  <a:gd name="T2" fmla="*/ 1 w 825"/>
                  <a:gd name="T3" fmla="*/ 0 h 151"/>
                  <a:gd name="T4" fmla="*/ 1 w 825"/>
                  <a:gd name="T5" fmla="*/ 0 h 151"/>
                  <a:gd name="T6" fmla="*/ 0 w 825"/>
                  <a:gd name="T7" fmla="*/ 0 h 151"/>
                  <a:gd name="T8" fmla="*/ 1 w 825"/>
                  <a:gd name="T9" fmla="*/ 1 h 151"/>
                  <a:gd name="T10" fmla="*/ 1 w 825"/>
                  <a:gd name="T11" fmla="*/ 1 h 151"/>
                  <a:gd name="T12" fmla="*/ 1 w 825"/>
                  <a:gd name="T13" fmla="*/ 1 h 151"/>
                  <a:gd name="T14" fmla="*/ 25 w 825"/>
                  <a:gd name="T15" fmla="*/ 1 h 151"/>
                  <a:gd name="T16" fmla="*/ 26 w 825"/>
                  <a:gd name="T17" fmla="*/ 1 h 151"/>
                  <a:gd name="T18" fmla="*/ 26 w 825"/>
                  <a:gd name="T19" fmla="*/ 0 h 151"/>
                  <a:gd name="T20" fmla="*/ 26 w 825"/>
                  <a:gd name="T21" fmla="*/ 0 h 151"/>
                  <a:gd name="T22" fmla="*/ 26 w 825"/>
                  <a:gd name="T23" fmla="*/ 0 h 151"/>
                  <a:gd name="T24" fmla="*/ 26 w 825"/>
                  <a:gd name="T25" fmla="*/ 0 h 151"/>
                  <a:gd name="T26" fmla="*/ 25 w 825"/>
                  <a:gd name="T27" fmla="*/ 0 h 151"/>
                  <a:gd name="T28" fmla="*/ 2 w 825"/>
                  <a:gd name="T29" fmla="*/ 0 h 1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1474" name="Freeform 1796"/>
              <p:cNvSpPr>
                <a:spLocks/>
              </p:cNvSpPr>
              <p:nvPr/>
            </p:nvSpPr>
            <p:spPr bwMode="auto">
              <a:xfrm>
                <a:off x="972" y="3833"/>
                <a:ext cx="330" cy="27"/>
              </a:xfrm>
              <a:custGeom>
                <a:avLst/>
                <a:gdLst>
                  <a:gd name="T0" fmla="*/ 1 w 658"/>
                  <a:gd name="T1" fmla="*/ 0 h 79"/>
                  <a:gd name="T2" fmla="*/ 0 w 658"/>
                  <a:gd name="T3" fmla="*/ 0 h 79"/>
                  <a:gd name="T4" fmla="*/ 5 w 658"/>
                  <a:gd name="T5" fmla="*/ 0 h 79"/>
                  <a:gd name="T6" fmla="*/ 5 w 658"/>
                  <a:gd name="T7" fmla="*/ 0 h 79"/>
                  <a:gd name="T8" fmla="*/ 16 w 658"/>
                  <a:gd name="T9" fmla="*/ 0 h 79"/>
                  <a:gd name="T10" fmla="*/ 16 w 658"/>
                  <a:gd name="T11" fmla="*/ 0 h 79"/>
                  <a:gd name="T12" fmla="*/ 21 w 658"/>
                  <a:gd name="T13" fmla="*/ 0 h 79"/>
                  <a:gd name="T14" fmla="*/ 21 w 658"/>
                  <a:gd name="T15" fmla="*/ 0 h 79"/>
                  <a:gd name="T16" fmla="*/ 16 w 658"/>
                  <a:gd name="T17" fmla="*/ 0 h 79"/>
                  <a:gd name="T18" fmla="*/ 16 w 658"/>
                  <a:gd name="T19" fmla="*/ 0 h 79"/>
                  <a:gd name="T20" fmla="*/ 5 w 658"/>
                  <a:gd name="T21" fmla="*/ 0 h 79"/>
                  <a:gd name="T22" fmla="*/ 5 w 658"/>
                  <a:gd name="T23" fmla="*/ 0 h 79"/>
                  <a:gd name="T24" fmla="*/ 1 w 658"/>
                  <a:gd name="T25" fmla="*/ 0 h 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475" name="Rectangle 1797"/>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b="1">
                  <a:solidFill>
                    <a:srgbClr val="000099"/>
                  </a:solidFill>
                  <a:latin typeface="+mn-lt"/>
                  <a:ea typeface="+mn-ea"/>
                </a:endParaRPr>
              </a:p>
            </p:txBody>
          </p:sp>
          <p:sp>
            <p:nvSpPr>
              <p:cNvPr id="411476" name="Rectangle 1798"/>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pPr algn="ctr"/>
                <a:endParaRPr lang="zh-CN" altLang="en-US" b="1">
                  <a:solidFill>
                    <a:srgbClr val="000099"/>
                  </a:solidFill>
                  <a:latin typeface="+mn-lt"/>
                  <a:ea typeface="+mn-ea"/>
                </a:endParaRPr>
              </a:p>
            </p:txBody>
          </p:sp>
        </p:grpSp>
        <p:grpSp>
          <p:nvGrpSpPr>
            <p:cNvPr id="411453" name="Group 1799"/>
            <p:cNvGrpSpPr>
              <a:grpSpLocks/>
            </p:cNvGrpSpPr>
            <p:nvPr/>
          </p:nvGrpSpPr>
          <p:grpSpPr bwMode="auto">
            <a:xfrm>
              <a:off x="1227" y="3477"/>
              <a:ext cx="508" cy="321"/>
              <a:chOff x="1227" y="3477"/>
              <a:chExt cx="508" cy="321"/>
            </a:xfrm>
          </p:grpSpPr>
          <p:sp>
            <p:nvSpPr>
              <p:cNvPr id="411454" name="Freeform 1800"/>
              <p:cNvSpPr>
                <a:spLocks/>
              </p:cNvSpPr>
              <p:nvPr/>
            </p:nvSpPr>
            <p:spPr bwMode="auto">
              <a:xfrm>
                <a:off x="1640" y="3731"/>
                <a:ext cx="95" cy="66"/>
              </a:xfrm>
              <a:custGeom>
                <a:avLst/>
                <a:gdLst>
                  <a:gd name="T0" fmla="*/ 3 w 191"/>
                  <a:gd name="T1" fmla="*/ 0 h 200"/>
                  <a:gd name="T2" fmla="*/ 2 w 191"/>
                  <a:gd name="T3" fmla="*/ 0 h 200"/>
                  <a:gd name="T4" fmla="*/ 1 w 191"/>
                  <a:gd name="T5" fmla="*/ 0 h 200"/>
                  <a:gd name="T6" fmla="*/ 1 w 191"/>
                  <a:gd name="T7" fmla="*/ 0 h 200"/>
                  <a:gd name="T8" fmla="*/ 0 w 191"/>
                  <a:gd name="T9" fmla="*/ 0 h 200"/>
                  <a:gd name="T10" fmla="*/ 0 w 191"/>
                  <a:gd name="T11" fmla="*/ 0 h 200"/>
                  <a:gd name="T12" fmla="*/ 0 w 191"/>
                  <a:gd name="T13" fmla="*/ 1 h 200"/>
                  <a:gd name="T14" fmla="*/ 0 w 191"/>
                  <a:gd name="T15" fmla="*/ 1 h 200"/>
                  <a:gd name="T16" fmla="*/ 5 w 191"/>
                  <a:gd name="T17" fmla="*/ 1 h 200"/>
                  <a:gd name="T18" fmla="*/ 5 w 191"/>
                  <a:gd name="T19" fmla="*/ 0 h 200"/>
                  <a:gd name="T20" fmla="*/ 4 w 191"/>
                  <a:gd name="T21" fmla="*/ 0 h 200"/>
                  <a:gd name="T22" fmla="*/ 3 w 191"/>
                  <a:gd name="T23" fmla="*/ 0 h 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pPr algn="ctr"/>
                <a:endParaRPr lang="zh-CN" altLang="en-US" b="1">
                  <a:solidFill>
                    <a:srgbClr val="000099"/>
                  </a:solidFill>
                  <a:latin typeface="+mn-lt"/>
                  <a:ea typeface="+mn-ea"/>
                </a:endParaRPr>
              </a:p>
            </p:txBody>
          </p:sp>
          <p:sp>
            <p:nvSpPr>
              <p:cNvPr id="411455" name="Freeform 1801"/>
              <p:cNvSpPr>
                <a:spLocks/>
              </p:cNvSpPr>
              <p:nvPr/>
            </p:nvSpPr>
            <p:spPr bwMode="auto">
              <a:xfrm>
                <a:off x="1227" y="3477"/>
                <a:ext cx="429" cy="264"/>
              </a:xfrm>
              <a:custGeom>
                <a:avLst/>
                <a:gdLst>
                  <a:gd name="T0" fmla="*/ 0 w 860"/>
                  <a:gd name="T1" fmla="*/ 0 h 791"/>
                  <a:gd name="T2" fmla="*/ 26 w 860"/>
                  <a:gd name="T3" fmla="*/ 3 h 791"/>
                  <a:gd name="T4" fmla="*/ 26 w 860"/>
                  <a:gd name="T5" fmla="*/ 3 h 791"/>
                  <a:gd name="T6" fmla="*/ 26 w 860"/>
                  <a:gd name="T7" fmla="*/ 3 h 791"/>
                  <a:gd name="T8" fmla="*/ 0 w 860"/>
                  <a:gd name="T9" fmla="*/ 0 h 7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456" name="Freeform 1802"/>
              <p:cNvSpPr>
                <a:spLocks/>
              </p:cNvSpPr>
              <p:nvPr/>
            </p:nvSpPr>
            <p:spPr bwMode="auto">
              <a:xfrm>
                <a:off x="1521" y="3650"/>
                <a:ext cx="141" cy="122"/>
              </a:xfrm>
              <a:custGeom>
                <a:avLst/>
                <a:gdLst>
                  <a:gd name="T0" fmla="*/ 1 w 281"/>
                  <a:gd name="T1" fmla="*/ 0 h 366"/>
                  <a:gd name="T2" fmla="*/ 1 w 281"/>
                  <a:gd name="T3" fmla="*/ 0 h 366"/>
                  <a:gd name="T4" fmla="*/ 2 w 281"/>
                  <a:gd name="T5" fmla="*/ 0 h 366"/>
                  <a:gd name="T6" fmla="*/ 3 w 281"/>
                  <a:gd name="T7" fmla="*/ 0 h 366"/>
                  <a:gd name="T8" fmla="*/ 4 w 281"/>
                  <a:gd name="T9" fmla="*/ 0 h 366"/>
                  <a:gd name="T10" fmla="*/ 5 w 281"/>
                  <a:gd name="T11" fmla="*/ 0 h 366"/>
                  <a:gd name="T12" fmla="*/ 9 w 281"/>
                  <a:gd name="T13" fmla="*/ 1 h 366"/>
                  <a:gd name="T14" fmla="*/ 9 w 281"/>
                  <a:gd name="T15" fmla="*/ 1 h 366"/>
                  <a:gd name="T16" fmla="*/ 8 w 281"/>
                  <a:gd name="T17" fmla="*/ 1 h 366"/>
                  <a:gd name="T18" fmla="*/ 6 w 281"/>
                  <a:gd name="T19" fmla="*/ 1 h 366"/>
                  <a:gd name="T20" fmla="*/ 5 w 281"/>
                  <a:gd name="T21" fmla="*/ 1 h 366"/>
                  <a:gd name="T22" fmla="*/ 5 w 281"/>
                  <a:gd name="T23" fmla="*/ 1 h 366"/>
                  <a:gd name="T24" fmla="*/ 5 w 281"/>
                  <a:gd name="T25" fmla="*/ 1 h 366"/>
                  <a:gd name="T26" fmla="*/ 5 w 281"/>
                  <a:gd name="T27" fmla="*/ 1 h 366"/>
                  <a:gd name="T28" fmla="*/ 5 w 281"/>
                  <a:gd name="T29" fmla="*/ 2 h 366"/>
                  <a:gd name="T30" fmla="*/ 0 w 281"/>
                  <a:gd name="T31" fmla="*/ 1 h 366"/>
                  <a:gd name="T32" fmla="*/ 0 w 281"/>
                  <a:gd name="T33" fmla="*/ 1 h 366"/>
                  <a:gd name="T34" fmla="*/ 1 w 281"/>
                  <a:gd name="T35" fmla="*/ 0 h 3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1457" name="Line 1803"/>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b="1">
                  <a:solidFill>
                    <a:srgbClr val="000099"/>
                  </a:solidFill>
                  <a:latin typeface="+mn-lt"/>
                  <a:ea typeface="+mn-ea"/>
                </a:endParaRPr>
              </a:p>
            </p:txBody>
          </p:sp>
          <p:sp>
            <p:nvSpPr>
              <p:cNvPr id="411458" name="Freeform 1804"/>
              <p:cNvSpPr>
                <a:spLocks/>
              </p:cNvSpPr>
              <p:nvPr/>
            </p:nvSpPr>
            <p:spPr bwMode="auto">
              <a:xfrm>
                <a:off x="1242" y="3486"/>
                <a:ext cx="111" cy="96"/>
              </a:xfrm>
              <a:custGeom>
                <a:avLst/>
                <a:gdLst>
                  <a:gd name="T0" fmla="*/ 1 w 222"/>
                  <a:gd name="T1" fmla="*/ 0 h 289"/>
                  <a:gd name="T2" fmla="*/ 1 w 222"/>
                  <a:gd name="T3" fmla="*/ 0 h 289"/>
                  <a:gd name="T4" fmla="*/ 2 w 222"/>
                  <a:gd name="T5" fmla="*/ 0 h 289"/>
                  <a:gd name="T6" fmla="*/ 3 w 222"/>
                  <a:gd name="T7" fmla="*/ 0 h 289"/>
                  <a:gd name="T8" fmla="*/ 5 w 222"/>
                  <a:gd name="T9" fmla="*/ 0 h 289"/>
                  <a:gd name="T10" fmla="*/ 5 w 222"/>
                  <a:gd name="T11" fmla="*/ 0 h 289"/>
                  <a:gd name="T12" fmla="*/ 7 w 222"/>
                  <a:gd name="T13" fmla="*/ 0 h 289"/>
                  <a:gd name="T14" fmla="*/ 7 w 222"/>
                  <a:gd name="T15" fmla="*/ 0 h 289"/>
                  <a:gd name="T16" fmla="*/ 6 w 222"/>
                  <a:gd name="T17" fmla="*/ 0 h 289"/>
                  <a:gd name="T18" fmla="*/ 6 w 222"/>
                  <a:gd name="T19" fmla="*/ 0 h 289"/>
                  <a:gd name="T20" fmla="*/ 5 w 222"/>
                  <a:gd name="T21" fmla="*/ 1 h 289"/>
                  <a:gd name="T22" fmla="*/ 4 w 222"/>
                  <a:gd name="T23" fmla="*/ 1 h 289"/>
                  <a:gd name="T24" fmla="*/ 4 w 222"/>
                  <a:gd name="T25" fmla="*/ 1 h 289"/>
                  <a:gd name="T26" fmla="*/ 4 w 222"/>
                  <a:gd name="T27" fmla="*/ 1 h 289"/>
                  <a:gd name="T28" fmla="*/ 3 w 222"/>
                  <a:gd name="T29" fmla="*/ 1 h 289"/>
                  <a:gd name="T30" fmla="*/ 0 w 222"/>
                  <a:gd name="T31" fmla="*/ 1 h 289"/>
                  <a:gd name="T32" fmla="*/ 1 w 222"/>
                  <a:gd name="T33" fmla="*/ 1 h 289"/>
                  <a:gd name="T34" fmla="*/ 1 w 222"/>
                  <a:gd name="T35" fmla="*/ 0 h 2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1459" name="Freeform 1805"/>
              <p:cNvSpPr>
                <a:spLocks/>
              </p:cNvSpPr>
              <p:nvPr/>
            </p:nvSpPr>
            <p:spPr bwMode="auto">
              <a:xfrm>
                <a:off x="1456" y="3626"/>
                <a:ext cx="64" cy="62"/>
              </a:xfrm>
              <a:custGeom>
                <a:avLst/>
                <a:gdLst>
                  <a:gd name="T0" fmla="*/ 4 w 128"/>
                  <a:gd name="T1" fmla="*/ 0 h 186"/>
                  <a:gd name="T2" fmla="*/ 2 w 128"/>
                  <a:gd name="T3" fmla="*/ 0 h 186"/>
                  <a:gd name="T4" fmla="*/ 1 w 128"/>
                  <a:gd name="T5" fmla="*/ 0 h 186"/>
                  <a:gd name="T6" fmla="*/ 1 w 128"/>
                  <a:gd name="T7" fmla="*/ 0 h 186"/>
                  <a:gd name="T8" fmla="*/ 0 w 128"/>
                  <a:gd name="T9" fmla="*/ 0 h 186"/>
                  <a:gd name="T10" fmla="*/ 0 w 128"/>
                  <a:gd name="T11" fmla="*/ 1 h 186"/>
                  <a:gd name="T12" fmla="*/ 0 w 128"/>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1460" name="Freeform 1806"/>
              <p:cNvSpPr>
                <a:spLocks/>
              </p:cNvSpPr>
              <p:nvPr/>
            </p:nvSpPr>
            <p:spPr bwMode="auto">
              <a:xfrm>
                <a:off x="1440" y="3615"/>
                <a:ext cx="63" cy="61"/>
              </a:xfrm>
              <a:custGeom>
                <a:avLst/>
                <a:gdLst>
                  <a:gd name="T0" fmla="*/ 4 w 126"/>
                  <a:gd name="T1" fmla="*/ 0 h 185"/>
                  <a:gd name="T2" fmla="*/ 2 w 126"/>
                  <a:gd name="T3" fmla="*/ 0 h 185"/>
                  <a:gd name="T4" fmla="*/ 1 w 126"/>
                  <a:gd name="T5" fmla="*/ 0 h 185"/>
                  <a:gd name="T6" fmla="*/ 1 w 126"/>
                  <a:gd name="T7" fmla="*/ 0 h 185"/>
                  <a:gd name="T8" fmla="*/ 0 w 126"/>
                  <a:gd name="T9" fmla="*/ 0 h 185"/>
                  <a:gd name="T10" fmla="*/ 0 w 126"/>
                  <a:gd name="T11" fmla="*/ 1 h 185"/>
                  <a:gd name="T12" fmla="*/ 0 w 126"/>
                  <a:gd name="T13" fmla="*/ 1 h 18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1461" name="Freeform 1807"/>
              <p:cNvSpPr>
                <a:spLocks/>
              </p:cNvSpPr>
              <p:nvPr/>
            </p:nvSpPr>
            <p:spPr bwMode="auto">
              <a:xfrm>
                <a:off x="1422" y="3604"/>
                <a:ext cx="64" cy="62"/>
              </a:xfrm>
              <a:custGeom>
                <a:avLst/>
                <a:gdLst>
                  <a:gd name="T0" fmla="*/ 4 w 127"/>
                  <a:gd name="T1" fmla="*/ 0 h 185"/>
                  <a:gd name="T2" fmla="*/ 2 w 127"/>
                  <a:gd name="T3" fmla="*/ 0 h 185"/>
                  <a:gd name="T4" fmla="*/ 1 w 127"/>
                  <a:gd name="T5" fmla="*/ 0 h 185"/>
                  <a:gd name="T6" fmla="*/ 1 w 127"/>
                  <a:gd name="T7" fmla="*/ 0 h 185"/>
                  <a:gd name="T8" fmla="*/ 0 w 127"/>
                  <a:gd name="T9" fmla="*/ 0 h 185"/>
                  <a:gd name="T10" fmla="*/ 0 w 127"/>
                  <a:gd name="T11" fmla="*/ 1 h 185"/>
                  <a:gd name="T12" fmla="*/ 0 w 127"/>
                  <a:gd name="T13" fmla="*/ 1 h 18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1462" name="Freeform 1808"/>
              <p:cNvSpPr>
                <a:spLocks/>
              </p:cNvSpPr>
              <p:nvPr/>
            </p:nvSpPr>
            <p:spPr bwMode="auto">
              <a:xfrm>
                <a:off x="1401" y="3594"/>
                <a:ext cx="64" cy="62"/>
              </a:xfrm>
              <a:custGeom>
                <a:avLst/>
                <a:gdLst>
                  <a:gd name="T0" fmla="*/ 4 w 127"/>
                  <a:gd name="T1" fmla="*/ 0 h 186"/>
                  <a:gd name="T2" fmla="*/ 2 w 127"/>
                  <a:gd name="T3" fmla="*/ 0 h 186"/>
                  <a:gd name="T4" fmla="*/ 1 w 127"/>
                  <a:gd name="T5" fmla="*/ 0 h 186"/>
                  <a:gd name="T6" fmla="*/ 1 w 127"/>
                  <a:gd name="T7" fmla="*/ 0 h 186"/>
                  <a:gd name="T8" fmla="*/ 0 w 127"/>
                  <a:gd name="T9" fmla="*/ 0 h 186"/>
                  <a:gd name="T10" fmla="*/ 0 w 127"/>
                  <a:gd name="T11" fmla="*/ 1 h 186"/>
                  <a:gd name="T12" fmla="*/ 0 w 127"/>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1463" name="Freeform 1809"/>
              <p:cNvSpPr>
                <a:spLocks/>
              </p:cNvSpPr>
              <p:nvPr/>
            </p:nvSpPr>
            <p:spPr bwMode="auto">
              <a:xfrm>
                <a:off x="1383" y="3583"/>
                <a:ext cx="64" cy="62"/>
              </a:xfrm>
              <a:custGeom>
                <a:avLst/>
                <a:gdLst>
                  <a:gd name="T0" fmla="*/ 4 w 128"/>
                  <a:gd name="T1" fmla="*/ 0 h 186"/>
                  <a:gd name="T2" fmla="*/ 2 w 128"/>
                  <a:gd name="T3" fmla="*/ 0 h 186"/>
                  <a:gd name="T4" fmla="*/ 1 w 128"/>
                  <a:gd name="T5" fmla="*/ 0 h 186"/>
                  <a:gd name="T6" fmla="*/ 1 w 128"/>
                  <a:gd name="T7" fmla="*/ 0 h 186"/>
                  <a:gd name="T8" fmla="*/ 0 w 128"/>
                  <a:gd name="T9" fmla="*/ 0 h 186"/>
                  <a:gd name="T10" fmla="*/ 0 w 128"/>
                  <a:gd name="T11" fmla="*/ 1 h 186"/>
                  <a:gd name="T12" fmla="*/ 0 w 128"/>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1464" name="Freeform 1810"/>
              <p:cNvSpPr>
                <a:spLocks/>
              </p:cNvSpPr>
              <p:nvPr/>
            </p:nvSpPr>
            <p:spPr bwMode="auto">
              <a:xfrm>
                <a:off x="1365" y="3570"/>
                <a:ext cx="63" cy="62"/>
              </a:xfrm>
              <a:custGeom>
                <a:avLst/>
                <a:gdLst>
                  <a:gd name="T0" fmla="*/ 4 w 126"/>
                  <a:gd name="T1" fmla="*/ 0 h 186"/>
                  <a:gd name="T2" fmla="*/ 2 w 126"/>
                  <a:gd name="T3" fmla="*/ 0 h 186"/>
                  <a:gd name="T4" fmla="*/ 1 w 126"/>
                  <a:gd name="T5" fmla="*/ 0 h 186"/>
                  <a:gd name="T6" fmla="*/ 1 w 126"/>
                  <a:gd name="T7" fmla="*/ 0 h 186"/>
                  <a:gd name="T8" fmla="*/ 0 w 126"/>
                  <a:gd name="T9" fmla="*/ 0 h 186"/>
                  <a:gd name="T10" fmla="*/ 0 w 126"/>
                  <a:gd name="T11" fmla="*/ 1 h 186"/>
                  <a:gd name="T12" fmla="*/ 0 w 126"/>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1465" name="Freeform 1811"/>
              <p:cNvSpPr>
                <a:spLocks/>
              </p:cNvSpPr>
              <p:nvPr/>
            </p:nvSpPr>
            <p:spPr bwMode="auto">
              <a:xfrm>
                <a:off x="1349" y="3558"/>
                <a:ext cx="64" cy="62"/>
              </a:xfrm>
              <a:custGeom>
                <a:avLst/>
                <a:gdLst>
                  <a:gd name="T0" fmla="*/ 4 w 127"/>
                  <a:gd name="T1" fmla="*/ 0 h 186"/>
                  <a:gd name="T2" fmla="*/ 2 w 127"/>
                  <a:gd name="T3" fmla="*/ 0 h 186"/>
                  <a:gd name="T4" fmla="*/ 2 w 127"/>
                  <a:gd name="T5" fmla="*/ 0 h 186"/>
                  <a:gd name="T6" fmla="*/ 1 w 127"/>
                  <a:gd name="T7" fmla="*/ 0 h 186"/>
                  <a:gd name="T8" fmla="*/ 0 w 127"/>
                  <a:gd name="T9" fmla="*/ 0 h 186"/>
                  <a:gd name="T10" fmla="*/ 0 w 127"/>
                  <a:gd name="T11" fmla="*/ 1 h 186"/>
                  <a:gd name="T12" fmla="*/ 0 w 127"/>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1466" name="Freeform 1812"/>
              <p:cNvSpPr>
                <a:spLocks/>
              </p:cNvSpPr>
              <p:nvPr/>
            </p:nvSpPr>
            <p:spPr bwMode="auto">
              <a:xfrm>
                <a:off x="1331" y="3550"/>
                <a:ext cx="63" cy="62"/>
              </a:xfrm>
              <a:custGeom>
                <a:avLst/>
                <a:gdLst>
                  <a:gd name="T0" fmla="*/ 3 w 127"/>
                  <a:gd name="T1" fmla="*/ 0 h 186"/>
                  <a:gd name="T2" fmla="*/ 1 w 127"/>
                  <a:gd name="T3" fmla="*/ 0 h 186"/>
                  <a:gd name="T4" fmla="*/ 1 w 127"/>
                  <a:gd name="T5" fmla="*/ 0 h 186"/>
                  <a:gd name="T6" fmla="*/ 0 w 127"/>
                  <a:gd name="T7" fmla="*/ 0 h 186"/>
                  <a:gd name="T8" fmla="*/ 0 w 127"/>
                  <a:gd name="T9" fmla="*/ 0 h 186"/>
                  <a:gd name="T10" fmla="*/ 0 w 127"/>
                  <a:gd name="T11" fmla="*/ 1 h 186"/>
                  <a:gd name="T12" fmla="*/ 0 w 127"/>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1467" name="Freeform 1813"/>
              <p:cNvSpPr>
                <a:spLocks/>
              </p:cNvSpPr>
              <p:nvPr/>
            </p:nvSpPr>
            <p:spPr bwMode="auto">
              <a:xfrm>
                <a:off x="1308" y="3501"/>
                <a:ext cx="47" cy="25"/>
              </a:xfrm>
              <a:custGeom>
                <a:avLst/>
                <a:gdLst>
                  <a:gd name="T0" fmla="*/ 0 w 96"/>
                  <a:gd name="T1" fmla="*/ 0 h 74"/>
                  <a:gd name="T2" fmla="*/ 2 w 96"/>
                  <a:gd name="T3" fmla="*/ 0 h 74"/>
                  <a:gd name="T4" fmla="*/ 2 w 96"/>
                  <a:gd name="T5" fmla="*/ 0 h 74"/>
                  <a:gd name="T6" fmla="*/ 2 w 96"/>
                  <a:gd name="T7" fmla="*/ 0 h 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1468" name="Oval 1814"/>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469" name="Oval 1815"/>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470" name="Freeform 1816"/>
              <p:cNvSpPr>
                <a:spLocks/>
              </p:cNvSpPr>
              <p:nvPr/>
            </p:nvSpPr>
            <p:spPr bwMode="auto">
              <a:xfrm>
                <a:off x="1511" y="3785"/>
                <a:ext cx="94" cy="8"/>
              </a:xfrm>
              <a:custGeom>
                <a:avLst/>
                <a:gdLst>
                  <a:gd name="T0" fmla="*/ 0 w 188"/>
                  <a:gd name="T1" fmla="*/ 0 h 25"/>
                  <a:gd name="T2" fmla="*/ 1 w 188"/>
                  <a:gd name="T3" fmla="*/ 0 h 25"/>
                  <a:gd name="T4" fmla="*/ 6 w 188"/>
                  <a:gd name="T5" fmla="*/ 0 h 25"/>
                  <a:gd name="T6" fmla="*/ 6 w 188"/>
                  <a:gd name="T7" fmla="*/ 0 h 25"/>
                  <a:gd name="T8" fmla="*/ 0 w 188"/>
                  <a:gd name="T9" fmla="*/ 0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471" name="Oval 1817"/>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472" name="Oval 1818"/>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09611" name="Group 1819"/>
          <p:cNvGrpSpPr>
            <a:grpSpLocks/>
          </p:cNvGrpSpPr>
          <p:nvPr/>
        </p:nvGrpSpPr>
        <p:grpSpPr bwMode="auto">
          <a:xfrm>
            <a:off x="2985559" y="6073849"/>
            <a:ext cx="720593" cy="546100"/>
            <a:chOff x="624" y="2968"/>
            <a:chExt cx="1331" cy="920"/>
          </a:xfrm>
        </p:grpSpPr>
        <p:sp>
          <p:nvSpPr>
            <p:cNvPr id="410987" name="Freeform 1820"/>
            <p:cNvSpPr>
              <a:spLocks/>
            </p:cNvSpPr>
            <p:nvPr/>
          </p:nvSpPr>
          <p:spPr bwMode="auto">
            <a:xfrm>
              <a:off x="1238" y="2968"/>
              <a:ext cx="713" cy="770"/>
            </a:xfrm>
            <a:custGeom>
              <a:avLst/>
              <a:gdLst>
                <a:gd name="T0" fmla="*/ 31 w 1426"/>
                <a:gd name="T1" fmla="*/ 9 h 2309"/>
                <a:gd name="T2" fmla="*/ 31 w 1426"/>
                <a:gd name="T3" fmla="*/ 10 h 2309"/>
                <a:gd name="T4" fmla="*/ 0 w 1426"/>
                <a:gd name="T5" fmla="*/ 6 h 2309"/>
                <a:gd name="T6" fmla="*/ 11 w 1426"/>
                <a:gd name="T7" fmla="*/ 0 h 2309"/>
                <a:gd name="T8" fmla="*/ 12 w 1426"/>
                <a:gd name="T9" fmla="*/ 0 h 2309"/>
                <a:gd name="T10" fmla="*/ 13 w 1426"/>
                <a:gd name="T11" fmla="*/ 0 h 2309"/>
                <a:gd name="T12" fmla="*/ 15 w 1426"/>
                <a:gd name="T13" fmla="*/ 0 h 2309"/>
                <a:gd name="T14" fmla="*/ 44 w 1426"/>
                <a:gd name="T15" fmla="*/ 2 h 2309"/>
                <a:gd name="T16" fmla="*/ 45 w 1426"/>
                <a:gd name="T17" fmla="*/ 2 h 2309"/>
                <a:gd name="T18" fmla="*/ 45 w 1426"/>
                <a:gd name="T19" fmla="*/ 2 h 2309"/>
                <a:gd name="T20" fmla="*/ 45 w 1426"/>
                <a:gd name="T21" fmla="*/ 2 h 2309"/>
                <a:gd name="T22" fmla="*/ 32 w 1426"/>
                <a:gd name="T23" fmla="*/ 9 h 2309"/>
                <a:gd name="T24" fmla="*/ 31 w 1426"/>
                <a:gd name="T25" fmla="*/ 9 h 23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88" name="Freeform 1821"/>
            <p:cNvSpPr>
              <a:spLocks/>
            </p:cNvSpPr>
            <p:nvPr/>
          </p:nvSpPr>
          <p:spPr bwMode="auto">
            <a:xfrm>
              <a:off x="1668" y="3087"/>
              <a:ext cx="286" cy="660"/>
            </a:xfrm>
            <a:custGeom>
              <a:avLst/>
              <a:gdLst>
                <a:gd name="T0" fmla="*/ 17 w 573"/>
                <a:gd name="T1" fmla="*/ 0 h 1980"/>
                <a:gd name="T2" fmla="*/ 17 w 573"/>
                <a:gd name="T3" fmla="*/ 1 h 1980"/>
                <a:gd name="T4" fmla="*/ 4 w 573"/>
                <a:gd name="T5" fmla="*/ 8 h 1980"/>
                <a:gd name="T6" fmla="*/ 4 w 573"/>
                <a:gd name="T7" fmla="*/ 8 h 1980"/>
                <a:gd name="T8" fmla="*/ 4 w 573"/>
                <a:gd name="T9" fmla="*/ 8 h 1980"/>
                <a:gd name="T10" fmla="*/ 3 w 573"/>
                <a:gd name="T11" fmla="*/ 8 h 1980"/>
                <a:gd name="T12" fmla="*/ 3 w 573"/>
                <a:gd name="T13" fmla="*/ 8 h 1980"/>
                <a:gd name="T14" fmla="*/ 2 w 573"/>
                <a:gd name="T15" fmla="*/ 8 h 1980"/>
                <a:gd name="T16" fmla="*/ 0 w 573"/>
                <a:gd name="T17" fmla="*/ 8 h 1980"/>
                <a:gd name="T18" fmla="*/ 13 w 573"/>
                <a:gd name="T19" fmla="*/ 0 h 1980"/>
                <a:gd name="T20" fmla="*/ 13 w 573"/>
                <a:gd name="T21" fmla="*/ 0 h 1980"/>
                <a:gd name="T22" fmla="*/ 12 w 573"/>
                <a:gd name="T23" fmla="*/ 0 h 1980"/>
                <a:gd name="T24" fmla="*/ 13 w 573"/>
                <a:gd name="T25" fmla="*/ 0 h 1980"/>
                <a:gd name="T26" fmla="*/ 16 w 573"/>
                <a:gd name="T27" fmla="*/ 0 h 1980"/>
                <a:gd name="T28" fmla="*/ 17 w 573"/>
                <a:gd name="T29" fmla="*/ 0 h 1980"/>
                <a:gd name="T30" fmla="*/ 17 w 573"/>
                <a:gd name="T31" fmla="*/ 0 h 19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pPr algn="ctr"/>
              <a:endParaRPr lang="zh-CN" altLang="en-US" b="1">
                <a:solidFill>
                  <a:srgbClr val="000099"/>
                </a:solidFill>
                <a:latin typeface="+mn-lt"/>
                <a:ea typeface="+mn-ea"/>
              </a:endParaRPr>
            </a:p>
          </p:txBody>
        </p:sp>
        <p:sp>
          <p:nvSpPr>
            <p:cNvPr id="410989" name="Freeform 1822"/>
            <p:cNvSpPr>
              <a:spLocks/>
            </p:cNvSpPr>
            <p:nvPr/>
          </p:nvSpPr>
          <p:spPr bwMode="auto">
            <a:xfrm>
              <a:off x="1432" y="2970"/>
              <a:ext cx="523" cy="147"/>
            </a:xfrm>
            <a:custGeom>
              <a:avLst/>
              <a:gdLst>
                <a:gd name="T0" fmla="*/ 0 w 1045"/>
                <a:gd name="T1" fmla="*/ 0 h 441"/>
                <a:gd name="T2" fmla="*/ 1 w 1045"/>
                <a:gd name="T3" fmla="*/ 0 h 441"/>
                <a:gd name="T4" fmla="*/ 2 w 1045"/>
                <a:gd name="T5" fmla="*/ 0 h 441"/>
                <a:gd name="T6" fmla="*/ 32 w 1045"/>
                <a:gd name="T7" fmla="*/ 2 h 441"/>
                <a:gd name="T8" fmla="*/ 33 w 1045"/>
                <a:gd name="T9" fmla="*/ 2 h 441"/>
                <a:gd name="T10" fmla="*/ 33 w 1045"/>
                <a:gd name="T11" fmla="*/ 2 h 441"/>
                <a:gd name="T12" fmla="*/ 0 w 1045"/>
                <a:gd name="T13" fmla="*/ 0 h 4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pPr algn="ctr"/>
              <a:endParaRPr lang="zh-CN" altLang="en-US" b="1">
                <a:solidFill>
                  <a:srgbClr val="000099"/>
                </a:solidFill>
                <a:latin typeface="+mn-lt"/>
                <a:ea typeface="+mn-ea"/>
              </a:endParaRPr>
            </a:p>
          </p:txBody>
        </p:sp>
        <p:sp>
          <p:nvSpPr>
            <p:cNvPr id="410990" name="Freeform 1823"/>
            <p:cNvSpPr>
              <a:spLocks/>
            </p:cNvSpPr>
            <p:nvPr/>
          </p:nvSpPr>
          <p:spPr bwMode="auto">
            <a:xfrm>
              <a:off x="1315" y="3056"/>
              <a:ext cx="478" cy="573"/>
            </a:xfrm>
            <a:custGeom>
              <a:avLst/>
              <a:gdLst>
                <a:gd name="T0" fmla="*/ 20 w 955"/>
                <a:gd name="T1" fmla="*/ 7 h 1719"/>
                <a:gd name="T2" fmla="*/ 0 w 955"/>
                <a:gd name="T3" fmla="*/ 5 h 1719"/>
                <a:gd name="T4" fmla="*/ 10 w 955"/>
                <a:gd name="T5" fmla="*/ 0 h 1719"/>
                <a:gd name="T6" fmla="*/ 30 w 955"/>
                <a:gd name="T7" fmla="*/ 1 h 1719"/>
                <a:gd name="T8" fmla="*/ 20 w 955"/>
                <a:gd name="T9" fmla="*/ 7 h 17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pPr algn="ctr"/>
              <a:endParaRPr lang="zh-CN" altLang="en-US" b="1">
                <a:solidFill>
                  <a:srgbClr val="000099"/>
                </a:solidFill>
                <a:latin typeface="+mn-lt"/>
                <a:ea typeface="+mn-ea"/>
              </a:endParaRPr>
            </a:p>
          </p:txBody>
        </p:sp>
        <p:sp>
          <p:nvSpPr>
            <p:cNvPr id="410991" name="Freeform 1824"/>
            <p:cNvSpPr>
              <a:spLocks/>
            </p:cNvSpPr>
            <p:nvPr/>
          </p:nvSpPr>
          <p:spPr bwMode="auto">
            <a:xfrm>
              <a:off x="1337" y="3076"/>
              <a:ext cx="431" cy="529"/>
            </a:xfrm>
            <a:custGeom>
              <a:avLst/>
              <a:gdLst>
                <a:gd name="T0" fmla="*/ 18 w 862"/>
                <a:gd name="T1" fmla="*/ 7 h 1587"/>
                <a:gd name="T2" fmla="*/ 0 w 862"/>
                <a:gd name="T3" fmla="*/ 5 h 1587"/>
                <a:gd name="T4" fmla="*/ 9 w 862"/>
                <a:gd name="T5" fmla="*/ 0 h 1587"/>
                <a:gd name="T6" fmla="*/ 27 w 862"/>
                <a:gd name="T7" fmla="*/ 1 h 1587"/>
                <a:gd name="T8" fmla="*/ 18 w 862"/>
                <a:gd name="T9" fmla="*/ 7 h 15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pPr algn="ctr"/>
              <a:endParaRPr lang="zh-CN" altLang="en-US" b="1">
                <a:solidFill>
                  <a:srgbClr val="000099"/>
                </a:solidFill>
                <a:latin typeface="+mn-lt"/>
                <a:ea typeface="+mn-ea"/>
              </a:endParaRPr>
            </a:p>
          </p:txBody>
        </p:sp>
        <p:sp>
          <p:nvSpPr>
            <p:cNvPr id="410992" name="Freeform 1825"/>
            <p:cNvSpPr>
              <a:spLocks/>
            </p:cNvSpPr>
            <p:nvPr/>
          </p:nvSpPr>
          <p:spPr bwMode="auto">
            <a:xfrm>
              <a:off x="1233" y="2968"/>
              <a:ext cx="203" cy="494"/>
            </a:xfrm>
            <a:custGeom>
              <a:avLst/>
              <a:gdLst>
                <a:gd name="T0" fmla="*/ 12 w 408"/>
                <a:gd name="T1" fmla="*/ 0 h 1480"/>
                <a:gd name="T2" fmla="*/ 11 w 408"/>
                <a:gd name="T3" fmla="*/ 0 h 1480"/>
                <a:gd name="T4" fmla="*/ 11 w 408"/>
                <a:gd name="T5" fmla="*/ 0 h 1480"/>
                <a:gd name="T6" fmla="*/ 10 w 408"/>
                <a:gd name="T7" fmla="*/ 0 h 1480"/>
                <a:gd name="T8" fmla="*/ 10 w 408"/>
                <a:gd name="T9" fmla="*/ 0 h 1480"/>
                <a:gd name="T10" fmla="*/ 9 w 408"/>
                <a:gd name="T11" fmla="*/ 0 h 1480"/>
                <a:gd name="T12" fmla="*/ 0 w 408"/>
                <a:gd name="T13" fmla="*/ 6 h 1480"/>
                <a:gd name="T14" fmla="*/ 0 w 408"/>
                <a:gd name="T15" fmla="*/ 6 h 1480"/>
                <a:gd name="T16" fmla="*/ 10 w 408"/>
                <a:gd name="T17" fmla="*/ 0 h 1480"/>
                <a:gd name="T18" fmla="*/ 10 w 408"/>
                <a:gd name="T19" fmla="*/ 0 h 1480"/>
                <a:gd name="T20" fmla="*/ 11 w 408"/>
                <a:gd name="T21" fmla="*/ 0 h 1480"/>
                <a:gd name="T22" fmla="*/ 11 w 408"/>
                <a:gd name="T23" fmla="*/ 0 h 1480"/>
                <a:gd name="T24" fmla="*/ 11 w 408"/>
                <a:gd name="T25" fmla="*/ 0 h 1480"/>
                <a:gd name="T26" fmla="*/ 12 w 408"/>
                <a:gd name="T27" fmla="*/ 0 h 1480"/>
                <a:gd name="T28" fmla="*/ 12 w 408"/>
                <a:gd name="T29" fmla="*/ 0 h 1480"/>
                <a:gd name="T30" fmla="*/ 12 w 408"/>
                <a:gd name="T31" fmla="*/ 0 h 14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93" name="Freeform 1826"/>
            <p:cNvSpPr>
              <a:spLocks/>
            </p:cNvSpPr>
            <p:nvPr/>
          </p:nvSpPr>
          <p:spPr bwMode="auto">
            <a:xfrm>
              <a:off x="1204" y="3479"/>
              <a:ext cx="532" cy="321"/>
            </a:xfrm>
            <a:custGeom>
              <a:avLst/>
              <a:gdLst>
                <a:gd name="T0" fmla="*/ 33 w 1065"/>
                <a:gd name="T1" fmla="*/ 4 h 963"/>
                <a:gd name="T2" fmla="*/ 32 w 1065"/>
                <a:gd name="T3" fmla="*/ 3 h 963"/>
                <a:gd name="T4" fmla="*/ 31 w 1065"/>
                <a:gd name="T5" fmla="*/ 3 h 963"/>
                <a:gd name="T6" fmla="*/ 4 w 1065"/>
                <a:gd name="T7" fmla="*/ 0 h 963"/>
                <a:gd name="T8" fmla="*/ 3 w 1065"/>
                <a:gd name="T9" fmla="*/ 0 h 963"/>
                <a:gd name="T10" fmla="*/ 1 w 1065"/>
                <a:gd name="T11" fmla="*/ 0 h 963"/>
                <a:gd name="T12" fmla="*/ 1 w 1065"/>
                <a:gd name="T13" fmla="*/ 0 h 963"/>
                <a:gd name="T14" fmla="*/ 0 w 1065"/>
                <a:gd name="T15" fmla="*/ 1 h 963"/>
                <a:gd name="T16" fmla="*/ 27 w 1065"/>
                <a:gd name="T17" fmla="*/ 4 h 963"/>
                <a:gd name="T18" fmla="*/ 33 w 1065"/>
                <a:gd name="T19" fmla="*/ 4 h 9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94" name="Freeform 1827"/>
            <p:cNvSpPr>
              <a:spLocks/>
            </p:cNvSpPr>
            <p:nvPr/>
          </p:nvSpPr>
          <p:spPr bwMode="auto">
            <a:xfrm>
              <a:off x="642" y="3519"/>
              <a:ext cx="985" cy="288"/>
            </a:xfrm>
            <a:custGeom>
              <a:avLst/>
              <a:gdLst>
                <a:gd name="T0" fmla="*/ 0 w 1969"/>
                <a:gd name="T1" fmla="*/ 0 h 862"/>
                <a:gd name="T2" fmla="*/ 36 w 1969"/>
                <a:gd name="T3" fmla="*/ 0 h 862"/>
                <a:gd name="T4" fmla="*/ 62 w 1969"/>
                <a:gd name="T5" fmla="*/ 3 h 862"/>
                <a:gd name="T6" fmla="*/ 15 w 1969"/>
                <a:gd name="T7" fmla="*/ 4 h 862"/>
                <a:gd name="T8" fmla="*/ 0 w 1969"/>
                <a:gd name="T9" fmla="*/ 0 h 8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95" name="Freeform 1828"/>
            <p:cNvSpPr>
              <a:spLocks/>
            </p:cNvSpPr>
            <p:nvPr/>
          </p:nvSpPr>
          <p:spPr bwMode="auto">
            <a:xfrm>
              <a:off x="852" y="3789"/>
              <a:ext cx="889" cy="99"/>
            </a:xfrm>
            <a:custGeom>
              <a:avLst/>
              <a:gdLst>
                <a:gd name="T0" fmla="*/ 2 w 1777"/>
                <a:gd name="T1" fmla="*/ 0 h 297"/>
                <a:gd name="T2" fmla="*/ 0 w 1777"/>
                <a:gd name="T3" fmla="*/ 1 h 297"/>
                <a:gd name="T4" fmla="*/ 55 w 1777"/>
                <a:gd name="T5" fmla="*/ 1 h 297"/>
                <a:gd name="T6" fmla="*/ 56 w 1777"/>
                <a:gd name="T7" fmla="*/ 1 h 297"/>
                <a:gd name="T8" fmla="*/ 56 w 1777"/>
                <a:gd name="T9" fmla="*/ 0 h 297"/>
                <a:gd name="T10" fmla="*/ 56 w 1777"/>
                <a:gd name="T11" fmla="*/ 0 h 297"/>
                <a:gd name="T12" fmla="*/ 2 w 1777"/>
                <a:gd name="T13" fmla="*/ 0 h 2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96" name="Freeform 1829"/>
            <p:cNvSpPr>
              <a:spLocks/>
            </p:cNvSpPr>
            <p:nvPr/>
          </p:nvSpPr>
          <p:spPr bwMode="auto">
            <a:xfrm>
              <a:off x="624" y="3519"/>
              <a:ext cx="256" cy="369"/>
            </a:xfrm>
            <a:custGeom>
              <a:avLst/>
              <a:gdLst>
                <a:gd name="T0" fmla="*/ 1 w 513"/>
                <a:gd name="T1" fmla="*/ 0 h 1106"/>
                <a:gd name="T2" fmla="*/ 0 w 513"/>
                <a:gd name="T3" fmla="*/ 1 h 1106"/>
                <a:gd name="T4" fmla="*/ 14 w 513"/>
                <a:gd name="T5" fmla="*/ 5 h 1106"/>
                <a:gd name="T6" fmla="*/ 16 w 513"/>
                <a:gd name="T7" fmla="*/ 4 h 1106"/>
                <a:gd name="T8" fmla="*/ 1 w 513"/>
                <a:gd name="T9" fmla="*/ 0 h 11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97" name="Freeform 1830"/>
            <p:cNvSpPr>
              <a:spLocks/>
            </p:cNvSpPr>
            <p:nvPr/>
          </p:nvSpPr>
          <p:spPr bwMode="auto">
            <a:xfrm>
              <a:off x="1206" y="3791"/>
              <a:ext cx="132" cy="8"/>
            </a:xfrm>
            <a:custGeom>
              <a:avLst/>
              <a:gdLst>
                <a:gd name="T0" fmla="*/ 1 w 262"/>
                <a:gd name="T1" fmla="*/ 0 h 25"/>
                <a:gd name="T2" fmla="*/ 0 w 262"/>
                <a:gd name="T3" fmla="*/ 0 h 25"/>
                <a:gd name="T4" fmla="*/ 8 w 262"/>
                <a:gd name="T5" fmla="*/ 0 h 25"/>
                <a:gd name="T6" fmla="*/ 9 w 262"/>
                <a:gd name="T7" fmla="*/ 0 h 25"/>
                <a:gd name="T8" fmla="*/ 1 w 262"/>
                <a:gd name="T9" fmla="*/ 0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98" name="Freeform 1831"/>
            <p:cNvSpPr>
              <a:spLocks/>
            </p:cNvSpPr>
            <p:nvPr/>
          </p:nvSpPr>
          <p:spPr bwMode="auto">
            <a:xfrm>
              <a:off x="927" y="3521"/>
              <a:ext cx="281" cy="279"/>
            </a:xfrm>
            <a:custGeom>
              <a:avLst/>
              <a:gdLst>
                <a:gd name="T0" fmla="*/ 18 w 561"/>
                <a:gd name="T1" fmla="*/ 3 h 836"/>
                <a:gd name="T2" fmla="*/ 0 w 561"/>
                <a:gd name="T3" fmla="*/ 0 h 836"/>
                <a:gd name="T4" fmla="*/ 18 w 561"/>
                <a:gd name="T5" fmla="*/ 3 h 836"/>
                <a:gd name="T6" fmla="*/ 18 w 561"/>
                <a:gd name="T7" fmla="*/ 3 h 8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nvGrpSpPr>
            <p:cNvPr id="410999" name="Group 1832"/>
            <p:cNvGrpSpPr>
              <a:grpSpLocks/>
            </p:cNvGrpSpPr>
            <p:nvPr/>
          </p:nvGrpSpPr>
          <p:grpSpPr bwMode="auto">
            <a:xfrm>
              <a:off x="700" y="3526"/>
              <a:ext cx="515" cy="270"/>
              <a:chOff x="700" y="3526"/>
              <a:chExt cx="515" cy="270"/>
            </a:xfrm>
          </p:grpSpPr>
          <p:grpSp>
            <p:nvGrpSpPr>
              <p:cNvPr id="411025" name="Group 1833"/>
              <p:cNvGrpSpPr>
                <a:grpSpLocks/>
              </p:cNvGrpSpPr>
              <p:nvPr/>
            </p:nvGrpSpPr>
            <p:grpSpPr bwMode="auto">
              <a:xfrm>
                <a:off x="737" y="3534"/>
                <a:ext cx="49" cy="23"/>
                <a:chOff x="737" y="3534"/>
                <a:chExt cx="49" cy="23"/>
              </a:xfrm>
            </p:grpSpPr>
            <p:sp>
              <p:nvSpPr>
                <p:cNvPr id="411436" name="Freeform 1834"/>
                <p:cNvSpPr>
                  <a:spLocks/>
                </p:cNvSpPr>
                <p:nvPr/>
              </p:nvSpPr>
              <p:spPr bwMode="auto">
                <a:xfrm>
                  <a:off x="737" y="3534"/>
                  <a:ext cx="11" cy="23"/>
                </a:xfrm>
                <a:custGeom>
                  <a:avLst/>
                  <a:gdLst>
                    <a:gd name="T0" fmla="*/ 1 w 22"/>
                    <a:gd name="T1" fmla="*/ 0 h 67"/>
                    <a:gd name="T2" fmla="*/ 0 w 22"/>
                    <a:gd name="T3" fmla="*/ 0 h 67"/>
                    <a:gd name="T4" fmla="*/ 1 w 22"/>
                    <a:gd name="T5" fmla="*/ 0 h 67"/>
                    <a:gd name="T6" fmla="*/ 1 w 22"/>
                    <a:gd name="T7" fmla="*/ 0 h 67"/>
                    <a:gd name="T8" fmla="*/ 1 w 22"/>
                    <a:gd name="T9" fmla="*/ 0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437" name="Freeform 1835"/>
                <p:cNvSpPr>
                  <a:spLocks/>
                </p:cNvSpPr>
                <p:nvPr/>
              </p:nvSpPr>
              <p:spPr bwMode="auto">
                <a:xfrm>
                  <a:off x="742" y="3535"/>
                  <a:ext cx="36" cy="9"/>
                </a:xfrm>
                <a:custGeom>
                  <a:avLst/>
                  <a:gdLst>
                    <a:gd name="T0" fmla="*/ 0 w 73"/>
                    <a:gd name="T1" fmla="*/ 0 h 29"/>
                    <a:gd name="T2" fmla="*/ 1 w 73"/>
                    <a:gd name="T3" fmla="*/ 0 h 29"/>
                    <a:gd name="T4" fmla="*/ 1 w 73"/>
                    <a:gd name="T5" fmla="*/ 0 h 29"/>
                    <a:gd name="T6" fmla="*/ 1 w 73"/>
                    <a:gd name="T7" fmla="*/ 0 h 29"/>
                    <a:gd name="T8" fmla="*/ 2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438" name="Freeform 1836"/>
                <p:cNvSpPr>
                  <a:spLocks/>
                </p:cNvSpPr>
                <p:nvPr/>
              </p:nvSpPr>
              <p:spPr bwMode="auto">
                <a:xfrm>
                  <a:off x="744" y="3545"/>
                  <a:ext cx="42" cy="12"/>
                </a:xfrm>
                <a:custGeom>
                  <a:avLst/>
                  <a:gdLst>
                    <a:gd name="T0" fmla="*/ 0 w 82"/>
                    <a:gd name="T1" fmla="*/ 0 h 35"/>
                    <a:gd name="T2" fmla="*/ 1 w 82"/>
                    <a:gd name="T3" fmla="*/ 0 h 35"/>
                    <a:gd name="T4" fmla="*/ 1 w 82"/>
                    <a:gd name="T5" fmla="*/ 0 h 35"/>
                    <a:gd name="T6" fmla="*/ 1 w 82"/>
                    <a:gd name="T7" fmla="*/ 0 h 35"/>
                    <a:gd name="T8" fmla="*/ 3 w 82"/>
                    <a:gd name="T9" fmla="*/ 0 h 35"/>
                    <a:gd name="T10" fmla="*/ 3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026" name="Group 1837"/>
              <p:cNvGrpSpPr>
                <a:grpSpLocks/>
              </p:cNvGrpSpPr>
              <p:nvPr/>
            </p:nvGrpSpPr>
            <p:grpSpPr bwMode="auto">
              <a:xfrm>
                <a:off x="748" y="3547"/>
                <a:ext cx="50" cy="23"/>
                <a:chOff x="748" y="3547"/>
                <a:chExt cx="50" cy="23"/>
              </a:xfrm>
            </p:grpSpPr>
            <p:sp>
              <p:nvSpPr>
                <p:cNvPr id="411433" name="Freeform 1838"/>
                <p:cNvSpPr>
                  <a:spLocks/>
                </p:cNvSpPr>
                <p:nvPr/>
              </p:nvSpPr>
              <p:spPr bwMode="auto">
                <a:xfrm>
                  <a:off x="748" y="3547"/>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434" name="Freeform 1839"/>
                <p:cNvSpPr>
                  <a:spLocks/>
                </p:cNvSpPr>
                <p:nvPr/>
              </p:nvSpPr>
              <p:spPr bwMode="auto">
                <a:xfrm>
                  <a:off x="753" y="3548"/>
                  <a:ext cx="37" cy="10"/>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435" name="Freeform 1840"/>
                <p:cNvSpPr>
                  <a:spLocks/>
                </p:cNvSpPr>
                <p:nvPr/>
              </p:nvSpPr>
              <p:spPr bwMode="auto">
                <a:xfrm>
                  <a:off x="757" y="3558"/>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sp>
            <p:nvSpPr>
              <p:cNvPr id="411027" name="Freeform 1841"/>
              <p:cNvSpPr>
                <a:spLocks/>
              </p:cNvSpPr>
              <p:nvPr/>
            </p:nvSpPr>
            <p:spPr bwMode="auto">
              <a:xfrm>
                <a:off x="952" y="3538"/>
                <a:ext cx="39" cy="12"/>
              </a:xfrm>
              <a:custGeom>
                <a:avLst/>
                <a:gdLst>
                  <a:gd name="T0" fmla="*/ 0 w 79"/>
                  <a:gd name="T1" fmla="*/ 0 h 36"/>
                  <a:gd name="T2" fmla="*/ 0 w 79"/>
                  <a:gd name="T3" fmla="*/ 0 h 36"/>
                  <a:gd name="T4" fmla="*/ 2 w 79"/>
                  <a:gd name="T5" fmla="*/ 0 h 36"/>
                  <a:gd name="T6" fmla="*/ 1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028" name="Freeform 1842"/>
              <p:cNvSpPr>
                <a:spLocks/>
              </p:cNvSpPr>
              <p:nvPr/>
            </p:nvSpPr>
            <p:spPr bwMode="auto">
              <a:xfrm>
                <a:off x="861" y="3535"/>
                <a:ext cx="11" cy="22"/>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029" name="Freeform 1843"/>
              <p:cNvSpPr>
                <a:spLocks/>
              </p:cNvSpPr>
              <p:nvPr/>
            </p:nvSpPr>
            <p:spPr bwMode="auto">
              <a:xfrm>
                <a:off x="867" y="3535"/>
                <a:ext cx="34" cy="10"/>
              </a:xfrm>
              <a:custGeom>
                <a:avLst/>
                <a:gdLst>
                  <a:gd name="T0" fmla="*/ 0 w 70"/>
                  <a:gd name="T1" fmla="*/ 0 h 30"/>
                  <a:gd name="T2" fmla="*/ 1 w 70"/>
                  <a:gd name="T3" fmla="*/ 0 h 30"/>
                  <a:gd name="T4" fmla="*/ 1 w 70"/>
                  <a:gd name="T5" fmla="*/ 0 h 30"/>
                  <a:gd name="T6" fmla="*/ 1 w 70"/>
                  <a:gd name="T7" fmla="*/ 0 h 30"/>
                  <a:gd name="T8" fmla="*/ 2 w 70"/>
                  <a:gd name="T9" fmla="*/ 0 h 30"/>
                  <a:gd name="T10" fmla="*/ 0 w 70"/>
                  <a:gd name="T11" fmla="*/ 0 h 30"/>
                  <a:gd name="T12" fmla="*/ 0 w 70"/>
                  <a:gd name="T13" fmla="*/ 0 h 30"/>
                  <a:gd name="T14" fmla="*/ 0 w 70"/>
                  <a:gd name="T15" fmla="*/ 0 h 30"/>
                  <a:gd name="T16" fmla="*/ 0 w 70"/>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030" name="Freeform 1844"/>
              <p:cNvSpPr>
                <a:spLocks/>
              </p:cNvSpPr>
              <p:nvPr/>
            </p:nvSpPr>
            <p:spPr bwMode="auto">
              <a:xfrm>
                <a:off x="868" y="3545"/>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nvGrpSpPr>
              <p:cNvPr id="411031" name="Group 1845"/>
              <p:cNvGrpSpPr>
                <a:grpSpLocks/>
              </p:cNvGrpSpPr>
              <p:nvPr/>
            </p:nvGrpSpPr>
            <p:grpSpPr bwMode="auto">
              <a:xfrm>
                <a:off x="872" y="3547"/>
                <a:ext cx="50" cy="23"/>
                <a:chOff x="872" y="3547"/>
                <a:chExt cx="50" cy="23"/>
              </a:xfrm>
            </p:grpSpPr>
            <p:sp>
              <p:nvSpPr>
                <p:cNvPr id="411430" name="Freeform 1846"/>
                <p:cNvSpPr>
                  <a:spLocks/>
                </p:cNvSpPr>
                <p:nvPr/>
              </p:nvSpPr>
              <p:spPr bwMode="auto">
                <a:xfrm>
                  <a:off x="872" y="3547"/>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431" name="Freeform 1847"/>
                <p:cNvSpPr>
                  <a:spLocks/>
                </p:cNvSpPr>
                <p:nvPr/>
              </p:nvSpPr>
              <p:spPr bwMode="auto">
                <a:xfrm>
                  <a:off x="878" y="3547"/>
                  <a:ext cx="36" cy="10"/>
                </a:xfrm>
                <a:custGeom>
                  <a:avLst/>
                  <a:gdLst>
                    <a:gd name="T0" fmla="*/ 0 w 73"/>
                    <a:gd name="T1" fmla="*/ 0 h 30"/>
                    <a:gd name="T2" fmla="*/ 1 w 73"/>
                    <a:gd name="T3" fmla="*/ 0 h 30"/>
                    <a:gd name="T4" fmla="*/ 1 w 73"/>
                    <a:gd name="T5" fmla="*/ 0 h 30"/>
                    <a:gd name="T6" fmla="*/ 1 w 73"/>
                    <a:gd name="T7" fmla="*/ 0 h 30"/>
                    <a:gd name="T8" fmla="*/ 2 w 73"/>
                    <a:gd name="T9" fmla="*/ 0 h 30"/>
                    <a:gd name="T10" fmla="*/ 0 w 73"/>
                    <a:gd name="T11" fmla="*/ 0 h 30"/>
                    <a:gd name="T12" fmla="*/ 0 w 73"/>
                    <a:gd name="T13" fmla="*/ 0 h 30"/>
                    <a:gd name="T14" fmla="*/ 0 w 73"/>
                    <a:gd name="T15" fmla="*/ 0 h 30"/>
                    <a:gd name="T16" fmla="*/ 0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432" name="Freeform 1848"/>
                <p:cNvSpPr>
                  <a:spLocks/>
                </p:cNvSpPr>
                <p:nvPr/>
              </p:nvSpPr>
              <p:spPr bwMode="auto">
                <a:xfrm>
                  <a:off x="880" y="3558"/>
                  <a:ext cx="42"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032" name="Group 1849"/>
              <p:cNvGrpSpPr>
                <a:grpSpLocks/>
              </p:cNvGrpSpPr>
              <p:nvPr/>
            </p:nvGrpSpPr>
            <p:grpSpPr bwMode="auto">
              <a:xfrm>
                <a:off x="885" y="3559"/>
                <a:ext cx="50" cy="23"/>
                <a:chOff x="885" y="3559"/>
                <a:chExt cx="50" cy="23"/>
              </a:xfrm>
            </p:grpSpPr>
            <p:sp>
              <p:nvSpPr>
                <p:cNvPr id="411427" name="Freeform 1850"/>
                <p:cNvSpPr>
                  <a:spLocks/>
                </p:cNvSpPr>
                <p:nvPr/>
              </p:nvSpPr>
              <p:spPr bwMode="auto">
                <a:xfrm>
                  <a:off x="885" y="3559"/>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428" name="Freeform 1851"/>
                <p:cNvSpPr>
                  <a:spLocks/>
                </p:cNvSpPr>
                <p:nvPr/>
              </p:nvSpPr>
              <p:spPr bwMode="auto">
                <a:xfrm>
                  <a:off x="890" y="3560"/>
                  <a:ext cx="37" cy="10"/>
                </a:xfrm>
                <a:custGeom>
                  <a:avLst/>
                  <a:gdLst>
                    <a:gd name="T0" fmla="*/ 1 w 74"/>
                    <a:gd name="T1" fmla="*/ 0 h 30"/>
                    <a:gd name="T2" fmla="*/ 2 w 74"/>
                    <a:gd name="T3" fmla="*/ 0 h 30"/>
                    <a:gd name="T4" fmla="*/ 2 w 74"/>
                    <a:gd name="T5" fmla="*/ 0 h 30"/>
                    <a:gd name="T6" fmla="*/ 2 w 74"/>
                    <a:gd name="T7" fmla="*/ 0 h 30"/>
                    <a:gd name="T8" fmla="*/ 3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429" name="Freeform 1852"/>
                <p:cNvSpPr>
                  <a:spLocks/>
                </p:cNvSpPr>
                <p:nvPr/>
              </p:nvSpPr>
              <p:spPr bwMode="auto">
                <a:xfrm>
                  <a:off x="893" y="3570"/>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033" name="Group 1853"/>
              <p:cNvGrpSpPr>
                <a:grpSpLocks/>
              </p:cNvGrpSpPr>
              <p:nvPr/>
            </p:nvGrpSpPr>
            <p:grpSpPr bwMode="auto">
              <a:xfrm>
                <a:off x="898" y="3571"/>
                <a:ext cx="49" cy="23"/>
                <a:chOff x="898" y="3571"/>
                <a:chExt cx="49" cy="23"/>
              </a:xfrm>
            </p:grpSpPr>
            <p:sp>
              <p:nvSpPr>
                <p:cNvPr id="411424" name="Freeform 1854"/>
                <p:cNvSpPr>
                  <a:spLocks/>
                </p:cNvSpPr>
                <p:nvPr/>
              </p:nvSpPr>
              <p:spPr bwMode="auto">
                <a:xfrm>
                  <a:off x="898" y="3571"/>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425" name="Freeform 1855"/>
                <p:cNvSpPr>
                  <a:spLocks/>
                </p:cNvSpPr>
                <p:nvPr/>
              </p:nvSpPr>
              <p:spPr bwMode="auto">
                <a:xfrm>
                  <a:off x="903" y="3572"/>
                  <a:ext cx="37" cy="10"/>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426" name="Freeform 1856"/>
                <p:cNvSpPr>
                  <a:spLocks/>
                </p:cNvSpPr>
                <p:nvPr/>
              </p:nvSpPr>
              <p:spPr bwMode="auto">
                <a:xfrm>
                  <a:off x="907" y="3582"/>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034" name="Group 1857"/>
              <p:cNvGrpSpPr>
                <a:grpSpLocks/>
              </p:cNvGrpSpPr>
              <p:nvPr/>
            </p:nvGrpSpPr>
            <p:grpSpPr bwMode="auto">
              <a:xfrm>
                <a:off x="911" y="3585"/>
                <a:ext cx="49" cy="23"/>
                <a:chOff x="911" y="3585"/>
                <a:chExt cx="49" cy="23"/>
              </a:xfrm>
            </p:grpSpPr>
            <p:sp>
              <p:nvSpPr>
                <p:cNvPr id="411421" name="Freeform 1858"/>
                <p:cNvSpPr>
                  <a:spLocks/>
                </p:cNvSpPr>
                <p:nvPr/>
              </p:nvSpPr>
              <p:spPr bwMode="auto">
                <a:xfrm>
                  <a:off x="911" y="3585"/>
                  <a:ext cx="12" cy="23"/>
                </a:xfrm>
                <a:custGeom>
                  <a:avLst/>
                  <a:gdLst>
                    <a:gd name="T0" fmla="*/ 1 w 24"/>
                    <a:gd name="T1" fmla="*/ 0 h 69"/>
                    <a:gd name="T2" fmla="*/ 0 w 24"/>
                    <a:gd name="T3" fmla="*/ 0 h 69"/>
                    <a:gd name="T4" fmla="*/ 1 w 24"/>
                    <a:gd name="T5" fmla="*/ 0 h 69"/>
                    <a:gd name="T6" fmla="*/ 1 w 24"/>
                    <a:gd name="T7" fmla="*/ 0 h 69"/>
                    <a:gd name="T8" fmla="*/ 1 w 24"/>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422" name="Freeform 1859"/>
                <p:cNvSpPr>
                  <a:spLocks/>
                </p:cNvSpPr>
                <p:nvPr/>
              </p:nvSpPr>
              <p:spPr bwMode="auto">
                <a:xfrm>
                  <a:off x="915" y="3585"/>
                  <a:ext cx="38" cy="10"/>
                </a:xfrm>
                <a:custGeom>
                  <a:avLst/>
                  <a:gdLst>
                    <a:gd name="T0" fmla="*/ 1 w 75"/>
                    <a:gd name="T1" fmla="*/ 0 h 30"/>
                    <a:gd name="T2" fmla="*/ 2 w 75"/>
                    <a:gd name="T3" fmla="*/ 0 h 30"/>
                    <a:gd name="T4" fmla="*/ 2 w 75"/>
                    <a:gd name="T5" fmla="*/ 0 h 30"/>
                    <a:gd name="T6" fmla="*/ 2 w 75"/>
                    <a:gd name="T7" fmla="*/ 0 h 30"/>
                    <a:gd name="T8" fmla="*/ 3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423" name="Freeform 1860"/>
                <p:cNvSpPr>
                  <a:spLocks/>
                </p:cNvSpPr>
                <p:nvPr/>
              </p:nvSpPr>
              <p:spPr bwMode="auto">
                <a:xfrm>
                  <a:off x="919" y="3596"/>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035" name="Group 1861"/>
              <p:cNvGrpSpPr>
                <a:grpSpLocks/>
              </p:cNvGrpSpPr>
              <p:nvPr/>
            </p:nvGrpSpPr>
            <p:grpSpPr bwMode="auto">
              <a:xfrm>
                <a:off x="923" y="3600"/>
                <a:ext cx="99" cy="73"/>
                <a:chOff x="923" y="3600"/>
                <a:chExt cx="99" cy="73"/>
              </a:xfrm>
            </p:grpSpPr>
            <p:grpSp>
              <p:nvGrpSpPr>
                <p:cNvPr id="411401" name="Group 1862"/>
                <p:cNvGrpSpPr>
                  <a:grpSpLocks/>
                </p:cNvGrpSpPr>
                <p:nvPr/>
              </p:nvGrpSpPr>
              <p:grpSpPr bwMode="auto">
                <a:xfrm>
                  <a:off x="923" y="3600"/>
                  <a:ext cx="49" cy="23"/>
                  <a:chOff x="923" y="3600"/>
                  <a:chExt cx="49" cy="23"/>
                </a:xfrm>
              </p:grpSpPr>
              <p:sp>
                <p:nvSpPr>
                  <p:cNvPr id="411418" name="Freeform 1863"/>
                  <p:cNvSpPr>
                    <a:spLocks/>
                  </p:cNvSpPr>
                  <p:nvPr/>
                </p:nvSpPr>
                <p:spPr bwMode="auto">
                  <a:xfrm>
                    <a:off x="923" y="3600"/>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419" name="Freeform 1864"/>
                  <p:cNvSpPr>
                    <a:spLocks/>
                  </p:cNvSpPr>
                  <p:nvPr/>
                </p:nvSpPr>
                <p:spPr bwMode="auto">
                  <a:xfrm>
                    <a:off x="928" y="3600"/>
                    <a:ext cx="37" cy="10"/>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420" name="Freeform 1865"/>
                  <p:cNvSpPr>
                    <a:spLocks/>
                  </p:cNvSpPr>
                  <p:nvPr/>
                </p:nvSpPr>
                <p:spPr bwMode="auto">
                  <a:xfrm>
                    <a:off x="930" y="3610"/>
                    <a:ext cx="42" cy="13"/>
                  </a:xfrm>
                  <a:custGeom>
                    <a:avLst/>
                    <a:gdLst>
                      <a:gd name="T0" fmla="*/ 0 w 82"/>
                      <a:gd name="T1" fmla="*/ 0 h 37"/>
                      <a:gd name="T2" fmla="*/ 1 w 82"/>
                      <a:gd name="T3" fmla="*/ 0 h 37"/>
                      <a:gd name="T4" fmla="*/ 1 w 82"/>
                      <a:gd name="T5" fmla="*/ 0 h 37"/>
                      <a:gd name="T6" fmla="*/ 1 w 82"/>
                      <a:gd name="T7" fmla="*/ 0 h 37"/>
                      <a:gd name="T8" fmla="*/ 3 w 82"/>
                      <a:gd name="T9" fmla="*/ 0 h 37"/>
                      <a:gd name="T10" fmla="*/ 3 w 82"/>
                      <a:gd name="T11" fmla="*/ 0 h 37"/>
                      <a:gd name="T12" fmla="*/ 0 w 82"/>
                      <a:gd name="T13" fmla="*/ 0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402" name="Group 1866"/>
                <p:cNvGrpSpPr>
                  <a:grpSpLocks/>
                </p:cNvGrpSpPr>
                <p:nvPr/>
              </p:nvGrpSpPr>
              <p:grpSpPr bwMode="auto">
                <a:xfrm>
                  <a:off x="935" y="3612"/>
                  <a:ext cx="48" cy="23"/>
                  <a:chOff x="935" y="3612"/>
                  <a:chExt cx="48" cy="23"/>
                </a:xfrm>
              </p:grpSpPr>
              <p:sp>
                <p:nvSpPr>
                  <p:cNvPr id="411415" name="Freeform 1867"/>
                  <p:cNvSpPr>
                    <a:spLocks/>
                  </p:cNvSpPr>
                  <p:nvPr/>
                </p:nvSpPr>
                <p:spPr bwMode="auto">
                  <a:xfrm>
                    <a:off x="935"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416" name="Freeform 1868"/>
                  <p:cNvSpPr>
                    <a:spLocks/>
                  </p:cNvSpPr>
                  <p:nvPr/>
                </p:nvSpPr>
                <p:spPr bwMode="auto">
                  <a:xfrm>
                    <a:off x="939" y="3612"/>
                    <a:ext cx="38" cy="11"/>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417" name="Freeform 1869"/>
                  <p:cNvSpPr>
                    <a:spLocks/>
                  </p:cNvSpPr>
                  <p:nvPr/>
                </p:nvSpPr>
                <p:spPr bwMode="auto">
                  <a:xfrm>
                    <a:off x="943" y="3623"/>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403" name="Group 1870"/>
                <p:cNvGrpSpPr>
                  <a:grpSpLocks/>
                </p:cNvGrpSpPr>
                <p:nvPr/>
              </p:nvGrpSpPr>
              <p:grpSpPr bwMode="auto">
                <a:xfrm>
                  <a:off x="947" y="3625"/>
                  <a:ext cx="50" cy="22"/>
                  <a:chOff x="947" y="3625"/>
                  <a:chExt cx="50" cy="22"/>
                </a:xfrm>
              </p:grpSpPr>
              <p:sp>
                <p:nvSpPr>
                  <p:cNvPr id="411412" name="Freeform 1871"/>
                  <p:cNvSpPr>
                    <a:spLocks/>
                  </p:cNvSpPr>
                  <p:nvPr/>
                </p:nvSpPr>
                <p:spPr bwMode="auto">
                  <a:xfrm>
                    <a:off x="947" y="3625"/>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413" name="Freeform 1872"/>
                  <p:cNvSpPr>
                    <a:spLocks/>
                  </p:cNvSpPr>
                  <p:nvPr/>
                </p:nvSpPr>
                <p:spPr bwMode="auto">
                  <a:xfrm>
                    <a:off x="953" y="3625"/>
                    <a:ext cx="36" cy="10"/>
                  </a:xfrm>
                  <a:custGeom>
                    <a:avLst/>
                    <a:gdLst>
                      <a:gd name="T0" fmla="*/ 0 w 73"/>
                      <a:gd name="T1" fmla="*/ 0 h 29"/>
                      <a:gd name="T2" fmla="*/ 1 w 73"/>
                      <a:gd name="T3" fmla="*/ 0 h 29"/>
                      <a:gd name="T4" fmla="*/ 1 w 73"/>
                      <a:gd name="T5" fmla="*/ 0 h 29"/>
                      <a:gd name="T6" fmla="*/ 1 w 73"/>
                      <a:gd name="T7" fmla="*/ 0 h 29"/>
                      <a:gd name="T8" fmla="*/ 2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414" name="Freeform 1873"/>
                  <p:cNvSpPr>
                    <a:spLocks/>
                  </p:cNvSpPr>
                  <p:nvPr/>
                </p:nvSpPr>
                <p:spPr bwMode="auto">
                  <a:xfrm>
                    <a:off x="955" y="3635"/>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404" name="Group 1874"/>
                <p:cNvGrpSpPr>
                  <a:grpSpLocks/>
                </p:cNvGrpSpPr>
                <p:nvPr/>
              </p:nvGrpSpPr>
              <p:grpSpPr bwMode="auto">
                <a:xfrm>
                  <a:off x="960" y="3637"/>
                  <a:ext cx="50" cy="23"/>
                  <a:chOff x="960" y="3637"/>
                  <a:chExt cx="50" cy="23"/>
                </a:xfrm>
              </p:grpSpPr>
              <p:sp>
                <p:nvSpPr>
                  <p:cNvPr id="411409" name="Freeform 1875"/>
                  <p:cNvSpPr>
                    <a:spLocks/>
                  </p:cNvSpPr>
                  <p:nvPr/>
                </p:nvSpPr>
                <p:spPr bwMode="auto">
                  <a:xfrm>
                    <a:off x="960" y="3637"/>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410" name="Freeform 1876"/>
                  <p:cNvSpPr>
                    <a:spLocks/>
                  </p:cNvSpPr>
                  <p:nvPr/>
                </p:nvSpPr>
                <p:spPr bwMode="auto">
                  <a:xfrm>
                    <a:off x="965" y="3638"/>
                    <a:ext cx="37" cy="9"/>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411" name="Freeform 1877"/>
                  <p:cNvSpPr>
                    <a:spLocks/>
                  </p:cNvSpPr>
                  <p:nvPr/>
                </p:nvSpPr>
                <p:spPr bwMode="auto">
                  <a:xfrm>
                    <a:off x="968" y="3648"/>
                    <a:ext cx="42" cy="12"/>
                  </a:xfrm>
                  <a:custGeom>
                    <a:avLst/>
                    <a:gdLst>
                      <a:gd name="T0" fmla="*/ 0 w 83"/>
                      <a:gd name="T1" fmla="*/ 0 h 35"/>
                      <a:gd name="T2" fmla="*/ 1 w 83"/>
                      <a:gd name="T3" fmla="*/ 0 h 35"/>
                      <a:gd name="T4" fmla="*/ 1 w 83"/>
                      <a:gd name="T5" fmla="*/ 0 h 35"/>
                      <a:gd name="T6" fmla="*/ 1 w 83"/>
                      <a:gd name="T7" fmla="*/ 0 h 35"/>
                      <a:gd name="T8" fmla="*/ 3 w 83"/>
                      <a:gd name="T9" fmla="*/ 0 h 35"/>
                      <a:gd name="T10" fmla="*/ 3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405" name="Group 1878"/>
                <p:cNvGrpSpPr>
                  <a:grpSpLocks/>
                </p:cNvGrpSpPr>
                <p:nvPr/>
              </p:nvGrpSpPr>
              <p:grpSpPr bwMode="auto">
                <a:xfrm>
                  <a:off x="973" y="3650"/>
                  <a:ext cx="49" cy="23"/>
                  <a:chOff x="973" y="3650"/>
                  <a:chExt cx="49" cy="23"/>
                </a:xfrm>
              </p:grpSpPr>
              <p:sp>
                <p:nvSpPr>
                  <p:cNvPr id="411406" name="Freeform 1879"/>
                  <p:cNvSpPr>
                    <a:spLocks/>
                  </p:cNvSpPr>
                  <p:nvPr/>
                </p:nvSpPr>
                <p:spPr bwMode="auto">
                  <a:xfrm>
                    <a:off x="973" y="3650"/>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407" name="Freeform 1880"/>
                  <p:cNvSpPr>
                    <a:spLocks/>
                  </p:cNvSpPr>
                  <p:nvPr/>
                </p:nvSpPr>
                <p:spPr bwMode="auto">
                  <a:xfrm>
                    <a:off x="978" y="3651"/>
                    <a:ext cx="37" cy="10"/>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408" name="Freeform 1881"/>
                  <p:cNvSpPr>
                    <a:spLocks/>
                  </p:cNvSpPr>
                  <p:nvPr/>
                </p:nvSpPr>
                <p:spPr bwMode="auto">
                  <a:xfrm>
                    <a:off x="982" y="3661"/>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1036" name="Group 1882"/>
              <p:cNvGrpSpPr>
                <a:grpSpLocks/>
              </p:cNvGrpSpPr>
              <p:nvPr/>
            </p:nvGrpSpPr>
            <p:grpSpPr bwMode="auto">
              <a:xfrm>
                <a:off x="985" y="3665"/>
                <a:ext cx="100" cy="73"/>
                <a:chOff x="985" y="3665"/>
                <a:chExt cx="100" cy="73"/>
              </a:xfrm>
            </p:grpSpPr>
            <p:grpSp>
              <p:nvGrpSpPr>
                <p:cNvPr id="411381" name="Group 1883"/>
                <p:cNvGrpSpPr>
                  <a:grpSpLocks/>
                </p:cNvGrpSpPr>
                <p:nvPr/>
              </p:nvGrpSpPr>
              <p:grpSpPr bwMode="auto">
                <a:xfrm>
                  <a:off x="985" y="3665"/>
                  <a:ext cx="50" cy="23"/>
                  <a:chOff x="985" y="3665"/>
                  <a:chExt cx="50" cy="23"/>
                </a:xfrm>
              </p:grpSpPr>
              <p:sp>
                <p:nvSpPr>
                  <p:cNvPr id="411398" name="Freeform 1884"/>
                  <p:cNvSpPr>
                    <a:spLocks/>
                  </p:cNvSpPr>
                  <p:nvPr/>
                </p:nvSpPr>
                <p:spPr bwMode="auto">
                  <a:xfrm>
                    <a:off x="985" y="366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99" name="Freeform 1885"/>
                  <p:cNvSpPr>
                    <a:spLocks/>
                  </p:cNvSpPr>
                  <p:nvPr/>
                </p:nvSpPr>
                <p:spPr bwMode="auto">
                  <a:xfrm>
                    <a:off x="989" y="3665"/>
                    <a:ext cx="38" cy="11"/>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400" name="Freeform 1886"/>
                  <p:cNvSpPr>
                    <a:spLocks/>
                  </p:cNvSpPr>
                  <p:nvPr/>
                </p:nvSpPr>
                <p:spPr bwMode="auto">
                  <a:xfrm>
                    <a:off x="993" y="3676"/>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382" name="Group 1887"/>
                <p:cNvGrpSpPr>
                  <a:grpSpLocks/>
                </p:cNvGrpSpPr>
                <p:nvPr/>
              </p:nvGrpSpPr>
              <p:grpSpPr bwMode="auto">
                <a:xfrm>
                  <a:off x="997" y="3677"/>
                  <a:ext cx="49" cy="23"/>
                  <a:chOff x="997" y="3677"/>
                  <a:chExt cx="49" cy="23"/>
                </a:xfrm>
              </p:grpSpPr>
              <p:sp>
                <p:nvSpPr>
                  <p:cNvPr id="411395" name="Freeform 1888"/>
                  <p:cNvSpPr>
                    <a:spLocks/>
                  </p:cNvSpPr>
                  <p:nvPr/>
                </p:nvSpPr>
                <p:spPr bwMode="auto">
                  <a:xfrm>
                    <a:off x="997" y="3677"/>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96" name="Freeform 1889"/>
                  <p:cNvSpPr>
                    <a:spLocks/>
                  </p:cNvSpPr>
                  <p:nvPr/>
                </p:nvSpPr>
                <p:spPr bwMode="auto">
                  <a:xfrm>
                    <a:off x="1002" y="3678"/>
                    <a:ext cx="37" cy="10"/>
                  </a:xfrm>
                  <a:custGeom>
                    <a:avLst/>
                    <a:gdLst>
                      <a:gd name="T0" fmla="*/ 1 w 73"/>
                      <a:gd name="T1" fmla="*/ 0 h 30"/>
                      <a:gd name="T2" fmla="*/ 2 w 73"/>
                      <a:gd name="T3" fmla="*/ 0 h 30"/>
                      <a:gd name="T4" fmla="*/ 2 w 73"/>
                      <a:gd name="T5" fmla="*/ 0 h 30"/>
                      <a:gd name="T6" fmla="*/ 2 w 73"/>
                      <a:gd name="T7" fmla="*/ 0 h 30"/>
                      <a:gd name="T8" fmla="*/ 3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97" name="Freeform 1890"/>
                  <p:cNvSpPr>
                    <a:spLocks/>
                  </p:cNvSpPr>
                  <p:nvPr/>
                </p:nvSpPr>
                <p:spPr bwMode="auto">
                  <a:xfrm>
                    <a:off x="1005" y="3688"/>
                    <a:ext cx="41" cy="12"/>
                  </a:xfrm>
                  <a:custGeom>
                    <a:avLst/>
                    <a:gdLst>
                      <a:gd name="T0" fmla="*/ 0 w 83"/>
                      <a:gd name="T1" fmla="*/ 0 h 37"/>
                      <a:gd name="T2" fmla="*/ 0 w 83"/>
                      <a:gd name="T3" fmla="*/ 0 h 37"/>
                      <a:gd name="T4" fmla="*/ 0 w 83"/>
                      <a:gd name="T5" fmla="*/ 0 h 37"/>
                      <a:gd name="T6" fmla="*/ 0 w 83"/>
                      <a:gd name="T7" fmla="*/ 0 h 37"/>
                      <a:gd name="T8" fmla="*/ 2 w 83"/>
                      <a:gd name="T9" fmla="*/ 0 h 37"/>
                      <a:gd name="T10" fmla="*/ 2 w 83"/>
                      <a:gd name="T11" fmla="*/ 0 h 37"/>
                      <a:gd name="T12" fmla="*/ 0 w 83"/>
                      <a:gd name="T13" fmla="*/ 0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383" name="Group 1891"/>
                <p:cNvGrpSpPr>
                  <a:grpSpLocks/>
                </p:cNvGrpSpPr>
                <p:nvPr/>
              </p:nvGrpSpPr>
              <p:grpSpPr bwMode="auto">
                <a:xfrm>
                  <a:off x="1010" y="3690"/>
                  <a:ext cx="48" cy="23"/>
                  <a:chOff x="1010" y="3690"/>
                  <a:chExt cx="48" cy="23"/>
                </a:xfrm>
              </p:grpSpPr>
              <p:sp>
                <p:nvSpPr>
                  <p:cNvPr id="411392" name="Freeform 1892"/>
                  <p:cNvSpPr>
                    <a:spLocks/>
                  </p:cNvSpPr>
                  <p:nvPr/>
                </p:nvSpPr>
                <p:spPr bwMode="auto">
                  <a:xfrm>
                    <a:off x="1010" y="3690"/>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93" name="Freeform 1893"/>
                  <p:cNvSpPr>
                    <a:spLocks/>
                  </p:cNvSpPr>
                  <p:nvPr/>
                </p:nvSpPr>
                <p:spPr bwMode="auto">
                  <a:xfrm>
                    <a:off x="1014" y="3690"/>
                    <a:ext cx="38" cy="10"/>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94" name="Freeform 1894"/>
                  <p:cNvSpPr>
                    <a:spLocks/>
                  </p:cNvSpPr>
                  <p:nvPr/>
                </p:nvSpPr>
                <p:spPr bwMode="auto">
                  <a:xfrm>
                    <a:off x="1018" y="3701"/>
                    <a:ext cx="40" cy="12"/>
                  </a:xfrm>
                  <a:custGeom>
                    <a:avLst/>
                    <a:gdLst>
                      <a:gd name="T0" fmla="*/ 0 w 82"/>
                      <a:gd name="T1" fmla="*/ 0 h 35"/>
                      <a:gd name="T2" fmla="*/ 0 w 82"/>
                      <a:gd name="T3" fmla="*/ 0 h 35"/>
                      <a:gd name="T4" fmla="*/ 0 w 82"/>
                      <a:gd name="T5" fmla="*/ 0 h 35"/>
                      <a:gd name="T6" fmla="*/ 0 w 82"/>
                      <a:gd name="T7" fmla="*/ 0 h 35"/>
                      <a:gd name="T8" fmla="*/ 2 w 82"/>
                      <a:gd name="T9" fmla="*/ 0 h 35"/>
                      <a:gd name="T10" fmla="*/ 2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384" name="Group 1895"/>
                <p:cNvGrpSpPr>
                  <a:grpSpLocks/>
                </p:cNvGrpSpPr>
                <p:nvPr/>
              </p:nvGrpSpPr>
              <p:grpSpPr bwMode="auto">
                <a:xfrm>
                  <a:off x="1023" y="3703"/>
                  <a:ext cx="49" cy="22"/>
                  <a:chOff x="1023" y="3703"/>
                  <a:chExt cx="49" cy="22"/>
                </a:xfrm>
              </p:grpSpPr>
              <p:sp>
                <p:nvSpPr>
                  <p:cNvPr id="411389" name="Freeform 1896"/>
                  <p:cNvSpPr>
                    <a:spLocks/>
                  </p:cNvSpPr>
                  <p:nvPr/>
                </p:nvSpPr>
                <p:spPr bwMode="auto">
                  <a:xfrm>
                    <a:off x="1023" y="3703"/>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90" name="Freeform 1897"/>
                  <p:cNvSpPr>
                    <a:spLocks/>
                  </p:cNvSpPr>
                  <p:nvPr/>
                </p:nvSpPr>
                <p:spPr bwMode="auto">
                  <a:xfrm>
                    <a:off x="1028" y="3703"/>
                    <a:ext cx="37" cy="10"/>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91" name="Freeform 1898"/>
                  <p:cNvSpPr>
                    <a:spLocks/>
                  </p:cNvSpPr>
                  <p:nvPr/>
                </p:nvSpPr>
                <p:spPr bwMode="auto">
                  <a:xfrm>
                    <a:off x="1030" y="3713"/>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385" name="Group 1899"/>
                <p:cNvGrpSpPr>
                  <a:grpSpLocks/>
                </p:cNvGrpSpPr>
                <p:nvPr/>
              </p:nvGrpSpPr>
              <p:grpSpPr bwMode="auto">
                <a:xfrm>
                  <a:off x="1036" y="3716"/>
                  <a:ext cx="49" cy="22"/>
                  <a:chOff x="1036" y="3716"/>
                  <a:chExt cx="49" cy="22"/>
                </a:xfrm>
              </p:grpSpPr>
              <p:sp>
                <p:nvSpPr>
                  <p:cNvPr id="411386" name="Freeform 1900"/>
                  <p:cNvSpPr>
                    <a:spLocks/>
                  </p:cNvSpPr>
                  <p:nvPr/>
                </p:nvSpPr>
                <p:spPr bwMode="auto">
                  <a:xfrm>
                    <a:off x="1036" y="3716"/>
                    <a:ext cx="11" cy="22"/>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87" name="Freeform 1901"/>
                  <p:cNvSpPr>
                    <a:spLocks/>
                  </p:cNvSpPr>
                  <p:nvPr/>
                </p:nvSpPr>
                <p:spPr bwMode="auto">
                  <a:xfrm>
                    <a:off x="1040" y="3716"/>
                    <a:ext cx="37" cy="10"/>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88" name="Freeform 1902"/>
                  <p:cNvSpPr>
                    <a:spLocks/>
                  </p:cNvSpPr>
                  <p:nvPr/>
                </p:nvSpPr>
                <p:spPr bwMode="auto">
                  <a:xfrm>
                    <a:off x="1043" y="3726"/>
                    <a:ext cx="42"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1037" name="Group 1903"/>
              <p:cNvGrpSpPr>
                <a:grpSpLocks/>
              </p:cNvGrpSpPr>
              <p:nvPr/>
            </p:nvGrpSpPr>
            <p:grpSpPr bwMode="auto">
              <a:xfrm>
                <a:off x="1046" y="3727"/>
                <a:ext cx="49" cy="23"/>
                <a:chOff x="1046" y="3727"/>
                <a:chExt cx="49" cy="23"/>
              </a:xfrm>
            </p:grpSpPr>
            <p:sp>
              <p:nvSpPr>
                <p:cNvPr id="411378" name="Freeform 1904"/>
                <p:cNvSpPr>
                  <a:spLocks/>
                </p:cNvSpPr>
                <p:nvPr/>
              </p:nvSpPr>
              <p:spPr bwMode="auto">
                <a:xfrm>
                  <a:off x="1046" y="3727"/>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79" name="Freeform 1905"/>
                <p:cNvSpPr>
                  <a:spLocks/>
                </p:cNvSpPr>
                <p:nvPr/>
              </p:nvSpPr>
              <p:spPr bwMode="auto">
                <a:xfrm>
                  <a:off x="1051" y="3727"/>
                  <a:ext cx="36" cy="11"/>
                </a:xfrm>
                <a:custGeom>
                  <a:avLst/>
                  <a:gdLst>
                    <a:gd name="T0" fmla="*/ 0 w 73"/>
                    <a:gd name="T1" fmla="*/ 0 h 31"/>
                    <a:gd name="T2" fmla="*/ 1 w 73"/>
                    <a:gd name="T3" fmla="*/ 0 h 31"/>
                    <a:gd name="T4" fmla="*/ 1 w 73"/>
                    <a:gd name="T5" fmla="*/ 0 h 31"/>
                    <a:gd name="T6" fmla="*/ 1 w 73"/>
                    <a:gd name="T7" fmla="*/ 0 h 31"/>
                    <a:gd name="T8" fmla="*/ 2 w 73"/>
                    <a:gd name="T9" fmla="*/ 0 h 31"/>
                    <a:gd name="T10" fmla="*/ 0 w 73"/>
                    <a:gd name="T11" fmla="*/ 0 h 31"/>
                    <a:gd name="T12" fmla="*/ 0 w 73"/>
                    <a:gd name="T13" fmla="*/ 0 h 31"/>
                    <a:gd name="T14" fmla="*/ 0 w 73"/>
                    <a:gd name="T15" fmla="*/ 0 h 31"/>
                    <a:gd name="T16" fmla="*/ 0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80" name="Freeform 1906"/>
                <p:cNvSpPr>
                  <a:spLocks/>
                </p:cNvSpPr>
                <p:nvPr/>
              </p:nvSpPr>
              <p:spPr bwMode="auto">
                <a:xfrm>
                  <a:off x="1054" y="3738"/>
                  <a:ext cx="41" cy="12"/>
                </a:xfrm>
                <a:custGeom>
                  <a:avLst/>
                  <a:gdLst>
                    <a:gd name="T0" fmla="*/ 0 w 82"/>
                    <a:gd name="T1" fmla="*/ 0 h 35"/>
                    <a:gd name="T2" fmla="*/ 1 w 82"/>
                    <a:gd name="T3" fmla="*/ 0 h 35"/>
                    <a:gd name="T4" fmla="*/ 1 w 82"/>
                    <a:gd name="T5" fmla="*/ 0 h 35"/>
                    <a:gd name="T6" fmla="*/ 1 w 82"/>
                    <a:gd name="T7" fmla="*/ 0 h 35"/>
                    <a:gd name="T8" fmla="*/ 3 w 82"/>
                    <a:gd name="T9" fmla="*/ 0 h 35"/>
                    <a:gd name="T10" fmla="*/ 3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038" name="Group 1907"/>
              <p:cNvGrpSpPr>
                <a:grpSpLocks/>
              </p:cNvGrpSpPr>
              <p:nvPr/>
            </p:nvGrpSpPr>
            <p:grpSpPr bwMode="auto">
              <a:xfrm>
                <a:off x="1058" y="3739"/>
                <a:ext cx="50" cy="23"/>
                <a:chOff x="1058" y="3739"/>
                <a:chExt cx="50" cy="23"/>
              </a:xfrm>
            </p:grpSpPr>
            <p:sp>
              <p:nvSpPr>
                <p:cNvPr id="411375" name="Freeform 1908"/>
                <p:cNvSpPr>
                  <a:spLocks/>
                </p:cNvSpPr>
                <p:nvPr/>
              </p:nvSpPr>
              <p:spPr bwMode="auto">
                <a:xfrm>
                  <a:off x="1058" y="3739"/>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76" name="Freeform 1909"/>
                <p:cNvSpPr>
                  <a:spLocks/>
                </p:cNvSpPr>
                <p:nvPr/>
              </p:nvSpPr>
              <p:spPr bwMode="auto">
                <a:xfrm>
                  <a:off x="1063" y="3740"/>
                  <a:ext cx="37" cy="10"/>
                </a:xfrm>
                <a:custGeom>
                  <a:avLst/>
                  <a:gdLst>
                    <a:gd name="T0" fmla="*/ 0 w 75"/>
                    <a:gd name="T1" fmla="*/ 0 h 30"/>
                    <a:gd name="T2" fmla="*/ 1 w 75"/>
                    <a:gd name="T3" fmla="*/ 0 h 30"/>
                    <a:gd name="T4" fmla="*/ 1 w 75"/>
                    <a:gd name="T5" fmla="*/ 0 h 30"/>
                    <a:gd name="T6" fmla="*/ 1 w 75"/>
                    <a:gd name="T7" fmla="*/ 0 h 30"/>
                    <a:gd name="T8" fmla="*/ 2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77" name="Freeform 1910"/>
                <p:cNvSpPr>
                  <a:spLocks/>
                </p:cNvSpPr>
                <p:nvPr/>
              </p:nvSpPr>
              <p:spPr bwMode="auto">
                <a:xfrm>
                  <a:off x="1067" y="3750"/>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039" name="Group 1911"/>
              <p:cNvGrpSpPr>
                <a:grpSpLocks/>
              </p:cNvGrpSpPr>
              <p:nvPr/>
            </p:nvGrpSpPr>
            <p:grpSpPr bwMode="auto">
              <a:xfrm>
                <a:off x="1072" y="3753"/>
                <a:ext cx="48" cy="22"/>
                <a:chOff x="1072" y="3753"/>
                <a:chExt cx="48" cy="22"/>
              </a:xfrm>
            </p:grpSpPr>
            <p:sp>
              <p:nvSpPr>
                <p:cNvPr id="411372" name="Freeform 1912"/>
                <p:cNvSpPr>
                  <a:spLocks/>
                </p:cNvSpPr>
                <p:nvPr/>
              </p:nvSpPr>
              <p:spPr bwMode="auto">
                <a:xfrm>
                  <a:off x="1072" y="3753"/>
                  <a:ext cx="11" cy="22"/>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73" name="Freeform 1913"/>
                <p:cNvSpPr>
                  <a:spLocks/>
                </p:cNvSpPr>
                <p:nvPr/>
              </p:nvSpPr>
              <p:spPr bwMode="auto">
                <a:xfrm>
                  <a:off x="1076" y="3753"/>
                  <a:ext cx="37" cy="10"/>
                </a:xfrm>
                <a:custGeom>
                  <a:avLst/>
                  <a:gdLst>
                    <a:gd name="T0" fmla="*/ 1 w 74"/>
                    <a:gd name="T1" fmla="*/ 0 h 31"/>
                    <a:gd name="T2" fmla="*/ 2 w 74"/>
                    <a:gd name="T3" fmla="*/ 0 h 31"/>
                    <a:gd name="T4" fmla="*/ 2 w 74"/>
                    <a:gd name="T5" fmla="*/ 0 h 31"/>
                    <a:gd name="T6" fmla="*/ 2 w 74"/>
                    <a:gd name="T7" fmla="*/ 0 h 31"/>
                    <a:gd name="T8" fmla="*/ 3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74" name="Freeform 1914"/>
                <p:cNvSpPr>
                  <a:spLocks/>
                </p:cNvSpPr>
                <p:nvPr/>
              </p:nvSpPr>
              <p:spPr bwMode="auto">
                <a:xfrm>
                  <a:off x="1079" y="3763"/>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sp>
            <p:nvSpPr>
              <p:cNvPr id="411040" name="Freeform 1915"/>
              <p:cNvSpPr>
                <a:spLocks/>
              </p:cNvSpPr>
              <p:nvPr/>
            </p:nvSpPr>
            <p:spPr bwMode="auto">
              <a:xfrm>
                <a:off x="820" y="3535"/>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041" name="Freeform 1916"/>
              <p:cNvSpPr>
                <a:spLocks/>
              </p:cNvSpPr>
              <p:nvPr/>
            </p:nvSpPr>
            <p:spPr bwMode="auto">
              <a:xfrm>
                <a:off x="825" y="3535"/>
                <a:ext cx="36" cy="9"/>
              </a:xfrm>
              <a:custGeom>
                <a:avLst/>
                <a:gdLst>
                  <a:gd name="T0" fmla="*/ 0 w 71"/>
                  <a:gd name="T1" fmla="*/ 0 h 27"/>
                  <a:gd name="T2" fmla="*/ 2 w 71"/>
                  <a:gd name="T3" fmla="*/ 0 h 27"/>
                  <a:gd name="T4" fmla="*/ 2 w 71"/>
                  <a:gd name="T5" fmla="*/ 0 h 27"/>
                  <a:gd name="T6" fmla="*/ 2 w 71"/>
                  <a:gd name="T7" fmla="*/ 0 h 27"/>
                  <a:gd name="T8" fmla="*/ 3 w 71"/>
                  <a:gd name="T9" fmla="*/ 0 h 27"/>
                  <a:gd name="T10" fmla="*/ 1 w 71"/>
                  <a:gd name="T11" fmla="*/ 0 h 27"/>
                  <a:gd name="T12" fmla="*/ 1 w 71"/>
                  <a:gd name="T13" fmla="*/ 0 h 27"/>
                  <a:gd name="T14" fmla="*/ 0 w 71"/>
                  <a:gd name="T15" fmla="*/ 0 h 27"/>
                  <a:gd name="T16" fmla="*/ 0 w 71"/>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042" name="Freeform 1917"/>
              <p:cNvSpPr>
                <a:spLocks/>
              </p:cNvSpPr>
              <p:nvPr/>
            </p:nvSpPr>
            <p:spPr bwMode="auto">
              <a:xfrm>
                <a:off x="828" y="3546"/>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nvGrpSpPr>
              <p:cNvPr id="411043" name="Group 1918"/>
              <p:cNvGrpSpPr>
                <a:grpSpLocks/>
              </p:cNvGrpSpPr>
              <p:nvPr/>
            </p:nvGrpSpPr>
            <p:grpSpPr bwMode="auto">
              <a:xfrm>
                <a:off x="832" y="3547"/>
                <a:ext cx="49" cy="23"/>
                <a:chOff x="832" y="3547"/>
                <a:chExt cx="49" cy="23"/>
              </a:xfrm>
            </p:grpSpPr>
            <p:sp>
              <p:nvSpPr>
                <p:cNvPr id="411369" name="Freeform 1919"/>
                <p:cNvSpPr>
                  <a:spLocks/>
                </p:cNvSpPr>
                <p:nvPr/>
              </p:nvSpPr>
              <p:spPr bwMode="auto">
                <a:xfrm>
                  <a:off x="832" y="3547"/>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70" name="Freeform 1920"/>
                <p:cNvSpPr>
                  <a:spLocks/>
                </p:cNvSpPr>
                <p:nvPr/>
              </p:nvSpPr>
              <p:spPr bwMode="auto">
                <a:xfrm>
                  <a:off x="837" y="3548"/>
                  <a:ext cx="36" cy="10"/>
                </a:xfrm>
                <a:custGeom>
                  <a:avLst/>
                  <a:gdLst>
                    <a:gd name="T0" fmla="*/ 1 w 72"/>
                    <a:gd name="T1" fmla="*/ 0 h 29"/>
                    <a:gd name="T2" fmla="*/ 2 w 72"/>
                    <a:gd name="T3" fmla="*/ 0 h 29"/>
                    <a:gd name="T4" fmla="*/ 2 w 72"/>
                    <a:gd name="T5" fmla="*/ 0 h 29"/>
                    <a:gd name="T6" fmla="*/ 2 w 72"/>
                    <a:gd name="T7" fmla="*/ 0 h 29"/>
                    <a:gd name="T8" fmla="*/ 3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71" name="Freeform 1921"/>
                <p:cNvSpPr>
                  <a:spLocks/>
                </p:cNvSpPr>
                <p:nvPr/>
              </p:nvSpPr>
              <p:spPr bwMode="auto">
                <a:xfrm>
                  <a:off x="840" y="3558"/>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044" name="Group 1922"/>
              <p:cNvGrpSpPr>
                <a:grpSpLocks/>
              </p:cNvGrpSpPr>
              <p:nvPr/>
            </p:nvGrpSpPr>
            <p:grpSpPr bwMode="auto">
              <a:xfrm>
                <a:off x="844" y="3560"/>
                <a:ext cx="49" cy="22"/>
                <a:chOff x="844" y="3560"/>
                <a:chExt cx="49" cy="22"/>
              </a:xfrm>
            </p:grpSpPr>
            <p:sp>
              <p:nvSpPr>
                <p:cNvPr id="411366" name="Freeform 1923"/>
                <p:cNvSpPr>
                  <a:spLocks/>
                </p:cNvSpPr>
                <p:nvPr/>
              </p:nvSpPr>
              <p:spPr bwMode="auto">
                <a:xfrm>
                  <a:off x="844" y="3560"/>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67" name="Freeform 1924"/>
                <p:cNvSpPr>
                  <a:spLocks/>
                </p:cNvSpPr>
                <p:nvPr/>
              </p:nvSpPr>
              <p:spPr bwMode="auto">
                <a:xfrm>
                  <a:off x="849" y="3560"/>
                  <a:ext cx="37" cy="10"/>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68" name="Freeform 1925"/>
                <p:cNvSpPr>
                  <a:spLocks/>
                </p:cNvSpPr>
                <p:nvPr/>
              </p:nvSpPr>
              <p:spPr bwMode="auto">
                <a:xfrm>
                  <a:off x="853" y="3571"/>
                  <a:ext cx="40" cy="11"/>
                </a:xfrm>
                <a:custGeom>
                  <a:avLst/>
                  <a:gdLst>
                    <a:gd name="T0" fmla="*/ 0 w 82"/>
                    <a:gd name="T1" fmla="*/ 0 h 35"/>
                    <a:gd name="T2" fmla="*/ 0 w 82"/>
                    <a:gd name="T3" fmla="*/ 0 h 35"/>
                    <a:gd name="T4" fmla="*/ 0 w 82"/>
                    <a:gd name="T5" fmla="*/ 0 h 35"/>
                    <a:gd name="T6" fmla="*/ 0 w 82"/>
                    <a:gd name="T7" fmla="*/ 0 h 35"/>
                    <a:gd name="T8" fmla="*/ 2 w 82"/>
                    <a:gd name="T9" fmla="*/ 0 h 35"/>
                    <a:gd name="T10" fmla="*/ 2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045" name="Group 1926"/>
              <p:cNvGrpSpPr>
                <a:grpSpLocks/>
              </p:cNvGrpSpPr>
              <p:nvPr/>
            </p:nvGrpSpPr>
            <p:grpSpPr bwMode="auto">
              <a:xfrm>
                <a:off x="857" y="3572"/>
                <a:ext cx="50" cy="23"/>
                <a:chOff x="857" y="3572"/>
                <a:chExt cx="50" cy="23"/>
              </a:xfrm>
            </p:grpSpPr>
            <p:sp>
              <p:nvSpPr>
                <p:cNvPr id="411363" name="Freeform 1927"/>
                <p:cNvSpPr>
                  <a:spLocks/>
                </p:cNvSpPr>
                <p:nvPr/>
              </p:nvSpPr>
              <p:spPr bwMode="auto">
                <a:xfrm>
                  <a:off x="857" y="3572"/>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64" name="Freeform 1928"/>
                <p:cNvSpPr>
                  <a:spLocks/>
                </p:cNvSpPr>
                <p:nvPr/>
              </p:nvSpPr>
              <p:spPr bwMode="auto">
                <a:xfrm>
                  <a:off x="862" y="3573"/>
                  <a:ext cx="37" cy="9"/>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65" name="Freeform 1929"/>
                <p:cNvSpPr>
                  <a:spLocks/>
                </p:cNvSpPr>
                <p:nvPr/>
              </p:nvSpPr>
              <p:spPr bwMode="auto">
                <a:xfrm>
                  <a:off x="865" y="3583"/>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046" name="Group 1930"/>
              <p:cNvGrpSpPr>
                <a:grpSpLocks/>
              </p:cNvGrpSpPr>
              <p:nvPr/>
            </p:nvGrpSpPr>
            <p:grpSpPr bwMode="auto">
              <a:xfrm>
                <a:off x="870" y="3585"/>
                <a:ext cx="48" cy="23"/>
                <a:chOff x="870" y="3585"/>
                <a:chExt cx="48" cy="23"/>
              </a:xfrm>
            </p:grpSpPr>
            <p:sp>
              <p:nvSpPr>
                <p:cNvPr id="411360" name="Freeform 1931"/>
                <p:cNvSpPr>
                  <a:spLocks/>
                </p:cNvSpPr>
                <p:nvPr/>
              </p:nvSpPr>
              <p:spPr bwMode="auto">
                <a:xfrm>
                  <a:off x="870" y="358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61" name="Freeform 1932"/>
                <p:cNvSpPr>
                  <a:spLocks/>
                </p:cNvSpPr>
                <p:nvPr/>
              </p:nvSpPr>
              <p:spPr bwMode="auto">
                <a:xfrm>
                  <a:off x="874" y="3586"/>
                  <a:ext cx="38" cy="10"/>
                </a:xfrm>
                <a:custGeom>
                  <a:avLst/>
                  <a:gdLst>
                    <a:gd name="T0" fmla="*/ 1 w 75"/>
                    <a:gd name="T1" fmla="*/ 0 h 29"/>
                    <a:gd name="T2" fmla="*/ 2 w 75"/>
                    <a:gd name="T3" fmla="*/ 0 h 29"/>
                    <a:gd name="T4" fmla="*/ 2 w 75"/>
                    <a:gd name="T5" fmla="*/ 0 h 29"/>
                    <a:gd name="T6" fmla="*/ 2 w 75"/>
                    <a:gd name="T7" fmla="*/ 0 h 29"/>
                    <a:gd name="T8" fmla="*/ 3 w 75"/>
                    <a:gd name="T9" fmla="*/ 0 h 29"/>
                    <a:gd name="T10" fmla="*/ 1 w 75"/>
                    <a:gd name="T11" fmla="*/ 0 h 29"/>
                    <a:gd name="T12" fmla="*/ 1 w 75"/>
                    <a:gd name="T13" fmla="*/ 0 h 29"/>
                    <a:gd name="T14" fmla="*/ 0 w 75"/>
                    <a:gd name="T15" fmla="*/ 0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62" name="Freeform 1933"/>
                <p:cNvSpPr>
                  <a:spLocks/>
                </p:cNvSpPr>
                <p:nvPr/>
              </p:nvSpPr>
              <p:spPr bwMode="auto">
                <a:xfrm>
                  <a:off x="878" y="3596"/>
                  <a:ext cx="40" cy="12"/>
                </a:xfrm>
                <a:custGeom>
                  <a:avLst/>
                  <a:gdLst>
                    <a:gd name="T0" fmla="*/ 0 w 80"/>
                    <a:gd name="T1" fmla="*/ 0 h 36"/>
                    <a:gd name="T2" fmla="*/ 1 w 80"/>
                    <a:gd name="T3" fmla="*/ 0 h 36"/>
                    <a:gd name="T4" fmla="*/ 1 w 80"/>
                    <a:gd name="T5" fmla="*/ 0 h 36"/>
                    <a:gd name="T6" fmla="*/ 1 w 80"/>
                    <a:gd name="T7" fmla="*/ 0 h 36"/>
                    <a:gd name="T8" fmla="*/ 3 w 80"/>
                    <a:gd name="T9" fmla="*/ 0 h 36"/>
                    <a:gd name="T10" fmla="*/ 3 w 80"/>
                    <a:gd name="T11" fmla="*/ 0 h 36"/>
                    <a:gd name="T12" fmla="*/ 0 w 80"/>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047" name="Group 1934"/>
              <p:cNvGrpSpPr>
                <a:grpSpLocks/>
              </p:cNvGrpSpPr>
              <p:nvPr/>
            </p:nvGrpSpPr>
            <p:grpSpPr bwMode="auto">
              <a:xfrm>
                <a:off x="882" y="3600"/>
                <a:ext cx="100" cy="73"/>
                <a:chOff x="882" y="3600"/>
                <a:chExt cx="100" cy="73"/>
              </a:xfrm>
            </p:grpSpPr>
            <p:grpSp>
              <p:nvGrpSpPr>
                <p:cNvPr id="411340" name="Group 1935"/>
                <p:cNvGrpSpPr>
                  <a:grpSpLocks/>
                </p:cNvGrpSpPr>
                <p:nvPr/>
              </p:nvGrpSpPr>
              <p:grpSpPr bwMode="auto">
                <a:xfrm>
                  <a:off x="882" y="3600"/>
                  <a:ext cx="49" cy="23"/>
                  <a:chOff x="882" y="3600"/>
                  <a:chExt cx="49" cy="23"/>
                </a:xfrm>
              </p:grpSpPr>
              <p:sp>
                <p:nvSpPr>
                  <p:cNvPr id="411357" name="Freeform 1936"/>
                  <p:cNvSpPr>
                    <a:spLocks/>
                  </p:cNvSpPr>
                  <p:nvPr/>
                </p:nvSpPr>
                <p:spPr bwMode="auto">
                  <a:xfrm>
                    <a:off x="882" y="3600"/>
                    <a:ext cx="12" cy="23"/>
                  </a:xfrm>
                  <a:custGeom>
                    <a:avLst/>
                    <a:gdLst>
                      <a:gd name="T0" fmla="*/ 1 w 23"/>
                      <a:gd name="T1" fmla="*/ 0 h 70"/>
                      <a:gd name="T2" fmla="*/ 0 w 23"/>
                      <a:gd name="T3" fmla="*/ 0 h 70"/>
                      <a:gd name="T4" fmla="*/ 1 w 23"/>
                      <a:gd name="T5" fmla="*/ 0 h 70"/>
                      <a:gd name="T6" fmla="*/ 1 w 23"/>
                      <a:gd name="T7" fmla="*/ 0 h 70"/>
                      <a:gd name="T8" fmla="*/ 1 w 23"/>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58" name="Freeform 1937"/>
                  <p:cNvSpPr>
                    <a:spLocks/>
                  </p:cNvSpPr>
                  <p:nvPr/>
                </p:nvSpPr>
                <p:spPr bwMode="auto">
                  <a:xfrm>
                    <a:off x="887" y="3600"/>
                    <a:ext cx="37" cy="11"/>
                  </a:xfrm>
                  <a:custGeom>
                    <a:avLst/>
                    <a:gdLst>
                      <a:gd name="T0" fmla="*/ 1 w 73"/>
                      <a:gd name="T1" fmla="*/ 0 h 31"/>
                      <a:gd name="T2" fmla="*/ 2 w 73"/>
                      <a:gd name="T3" fmla="*/ 0 h 31"/>
                      <a:gd name="T4" fmla="*/ 2 w 73"/>
                      <a:gd name="T5" fmla="*/ 0 h 31"/>
                      <a:gd name="T6" fmla="*/ 2 w 73"/>
                      <a:gd name="T7" fmla="*/ 0 h 31"/>
                      <a:gd name="T8" fmla="*/ 3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59" name="Freeform 1938"/>
                  <p:cNvSpPr>
                    <a:spLocks/>
                  </p:cNvSpPr>
                  <p:nvPr/>
                </p:nvSpPr>
                <p:spPr bwMode="auto">
                  <a:xfrm>
                    <a:off x="890" y="3611"/>
                    <a:ext cx="41" cy="12"/>
                  </a:xfrm>
                  <a:custGeom>
                    <a:avLst/>
                    <a:gdLst>
                      <a:gd name="T0" fmla="*/ 0 w 83"/>
                      <a:gd name="T1" fmla="*/ 0 h 38"/>
                      <a:gd name="T2" fmla="*/ 0 w 83"/>
                      <a:gd name="T3" fmla="*/ 0 h 38"/>
                      <a:gd name="T4" fmla="*/ 0 w 83"/>
                      <a:gd name="T5" fmla="*/ 0 h 38"/>
                      <a:gd name="T6" fmla="*/ 0 w 83"/>
                      <a:gd name="T7" fmla="*/ 0 h 38"/>
                      <a:gd name="T8" fmla="*/ 2 w 83"/>
                      <a:gd name="T9" fmla="*/ 0 h 38"/>
                      <a:gd name="T10" fmla="*/ 2 w 83"/>
                      <a:gd name="T11" fmla="*/ 0 h 38"/>
                      <a:gd name="T12" fmla="*/ 0 w 83"/>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341" name="Group 1939"/>
                <p:cNvGrpSpPr>
                  <a:grpSpLocks/>
                </p:cNvGrpSpPr>
                <p:nvPr/>
              </p:nvGrpSpPr>
              <p:grpSpPr bwMode="auto">
                <a:xfrm>
                  <a:off x="894" y="3612"/>
                  <a:ext cx="49" cy="23"/>
                  <a:chOff x="894" y="3612"/>
                  <a:chExt cx="49" cy="23"/>
                </a:xfrm>
              </p:grpSpPr>
              <p:sp>
                <p:nvSpPr>
                  <p:cNvPr id="411354" name="Freeform 1940"/>
                  <p:cNvSpPr>
                    <a:spLocks/>
                  </p:cNvSpPr>
                  <p:nvPr/>
                </p:nvSpPr>
                <p:spPr bwMode="auto">
                  <a:xfrm>
                    <a:off x="894" y="3612"/>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55" name="Freeform 1941"/>
                  <p:cNvSpPr>
                    <a:spLocks/>
                  </p:cNvSpPr>
                  <p:nvPr/>
                </p:nvSpPr>
                <p:spPr bwMode="auto">
                  <a:xfrm>
                    <a:off x="899" y="3613"/>
                    <a:ext cx="37" cy="10"/>
                  </a:xfrm>
                  <a:custGeom>
                    <a:avLst/>
                    <a:gdLst>
                      <a:gd name="T0" fmla="*/ 0 w 75"/>
                      <a:gd name="T1" fmla="*/ 0 h 32"/>
                      <a:gd name="T2" fmla="*/ 1 w 75"/>
                      <a:gd name="T3" fmla="*/ 0 h 32"/>
                      <a:gd name="T4" fmla="*/ 1 w 75"/>
                      <a:gd name="T5" fmla="*/ 0 h 32"/>
                      <a:gd name="T6" fmla="*/ 1 w 75"/>
                      <a:gd name="T7" fmla="*/ 0 h 32"/>
                      <a:gd name="T8" fmla="*/ 2 w 75"/>
                      <a:gd name="T9" fmla="*/ 0 h 32"/>
                      <a:gd name="T10" fmla="*/ 0 w 75"/>
                      <a:gd name="T11" fmla="*/ 0 h 32"/>
                      <a:gd name="T12" fmla="*/ 0 w 75"/>
                      <a:gd name="T13" fmla="*/ 0 h 32"/>
                      <a:gd name="T14" fmla="*/ 0 w 75"/>
                      <a:gd name="T15" fmla="*/ 0 h 32"/>
                      <a:gd name="T16" fmla="*/ 0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56" name="Freeform 1942"/>
                  <p:cNvSpPr>
                    <a:spLocks/>
                  </p:cNvSpPr>
                  <p:nvPr/>
                </p:nvSpPr>
                <p:spPr bwMode="auto">
                  <a:xfrm>
                    <a:off x="902" y="3623"/>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342" name="Group 1943"/>
                <p:cNvGrpSpPr>
                  <a:grpSpLocks/>
                </p:cNvGrpSpPr>
                <p:nvPr/>
              </p:nvGrpSpPr>
              <p:grpSpPr bwMode="auto">
                <a:xfrm>
                  <a:off x="907" y="3625"/>
                  <a:ext cx="49" cy="23"/>
                  <a:chOff x="907" y="3625"/>
                  <a:chExt cx="49" cy="23"/>
                </a:xfrm>
              </p:grpSpPr>
              <p:sp>
                <p:nvSpPr>
                  <p:cNvPr id="411351" name="Freeform 1944"/>
                  <p:cNvSpPr>
                    <a:spLocks/>
                  </p:cNvSpPr>
                  <p:nvPr/>
                </p:nvSpPr>
                <p:spPr bwMode="auto">
                  <a:xfrm>
                    <a:off x="907" y="3625"/>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52" name="Freeform 1945"/>
                  <p:cNvSpPr>
                    <a:spLocks/>
                  </p:cNvSpPr>
                  <p:nvPr/>
                </p:nvSpPr>
                <p:spPr bwMode="auto">
                  <a:xfrm>
                    <a:off x="912" y="3626"/>
                    <a:ext cx="36" cy="9"/>
                  </a:xfrm>
                  <a:custGeom>
                    <a:avLst/>
                    <a:gdLst>
                      <a:gd name="T0" fmla="*/ 1 w 72"/>
                      <a:gd name="T1" fmla="*/ 0 h 29"/>
                      <a:gd name="T2" fmla="*/ 2 w 72"/>
                      <a:gd name="T3" fmla="*/ 0 h 29"/>
                      <a:gd name="T4" fmla="*/ 2 w 72"/>
                      <a:gd name="T5" fmla="*/ 0 h 29"/>
                      <a:gd name="T6" fmla="*/ 2 w 72"/>
                      <a:gd name="T7" fmla="*/ 0 h 29"/>
                      <a:gd name="T8" fmla="*/ 3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53" name="Freeform 1946"/>
                  <p:cNvSpPr>
                    <a:spLocks/>
                  </p:cNvSpPr>
                  <p:nvPr/>
                </p:nvSpPr>
                <p:spPr bwMode="auto">
                  <a:xfrm>
                    <a:off x="914" y="3636"/>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343" name="Group 1947"/>
                <p:cNvGrpSpPr>
                  <a:grpSpLocks/>
                </p:cNvGrpSpPr>
                <p:nvPr/>
              </p:nvGrpSpPr>
              <p:grpSpPr bwMode="auto">
                <a:xfrm>
                  <a:off x="919" y="3638"/>
                  <a:ext cx="49" cy="22"/>
                  <a:chOff x="919" y="3638"/>
                  <a:chExt cx="49" cy="22"/>
                </a:xfrm>
              </p:grpSpPr>
              <p:sp>
                <p:nvSpPr>
                  <p:cNvPr id="411348" name="Freeform 1948"/>
                  <p:cNvSpPr>
                    <a:spLocks/>
                  </p:cNvSpPr>
                  <p:nvPr/>
                </p:nvSpPr>
                <p:spPr bwMode="auto">
                  <a:xfrm>
                    <a:off x="919" y="3638"/>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49" name="Freeform 1949"/>
                  <p:cNvSpPr>
                    <a:spLocks/>
                  </p:cNvSpPr>
                  <p:nvPr/>
                </p:nvSpPr>
                <p:spPr bwMode="auto">
                  <a:xfrm>
                    <a:off x="924" y="3638"/>
                    <a:ext cx="37" cy="10"/>
                  </a:xfrm>
                  <a:custGeom>
                    <a:avLst/>
                    <a:gdLst>
                      <a:gd name="T0" fmla="*/ 1 w 73"/>
                      <a:gd name="T1" fmla="*/ 0 h 30"/>
                      <a:gd name="T2" fmla="*/ 2 w 73"/>
                      <a:gd name="T3" fmla="*/ 0 h 30"/>
                      <a:gd name="T4" fmla="*/ 2 w 73"/>
                      <a:gd name="T5" fmla="*/ 0 h 30"/>
                      <a:gd name="T6" fmla="*/ 2 w 73"/>
                      <a:gd name="T7" fmla="*/ 0 h 30"/>
                      <a:gd name="T8" fmla="*/ 3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50" name="Freeform 1950"/>
                  <p:cNvSpPr>
                    <a:spLocks/>
                  </p:cNvSpPr>
                  <p:nvPr/>
                </p:nvSpPr>
                <p:spPr bwMode="auto">
                  <a:xfrm>
                    <a:off x="928" y="3648"/>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344" name="Group 1951"/>
                <p:cNvGrpSpPr>
                  <a:grpSpLocks/>
                </p:cNvGrpSpPr>
                <p:nvPr/>
              </p:nvGrpSpPr>
              <p:grpSpPr bwMode="auto">
                <a:xfrm>
                  <a:off x="932" y="3651"/>
                  <a:ext cx="50" cy="22"/>
                  <a:chOff x="932" y="3651"/>
                  <a:chExt cx="50" cy="22"/>
                </a:xfrm>
              </p:grpSpPr>
              <p:sp>
                <p:nvSpPr>
                  <p:cNvPr id="411345" name="Freeform 1952"/>
                  <p:cNvSpPr>
                    <a:spLocks/>
                  </p:cNvSpPr>
                  <p:nvPr/>
                </p:nvSpPr>
                <p:spPr bwMode="auto">
                  <a:xfrm>
                    <a:off x="932" y="3651"/>
                    <a:ext cx="12" cy="22"/>
                  </a:xfrm>
                  <a:custGeom>
                    <a:avLst/>
                    <a:gdLst>
                      <a:gd name="T0" fmla="*/ 1 w 24"/>
                      <a:gd name="T1" fmla="*/ 0 h 67"/>
                      <a:gd name="T2" fmla="*/ 0 w 24"/>
                      <a:gd name="T3" fmla="*/ 0 h 67"/>
                      <a:gd name="T4" fmla="*/ 1 w 24"/>
                      <a:gd name="T5" fmla="*/ 0 h 67"/>
                      <a:gd name="T6" fmla="*/ 1 w 24"/>
                      <a:gd name="T7" fmla="*/ 0 h 67"/>
                      <a:gd name="T8" fmla="*/ 1 w 24"/>
                      <a:gd name="T9" fmla="*/ 0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46" name="Freeform 1953"/>
                  <p:cNvSpPr>
                    <a:spLocks/>
                  </p:cNvSpPr>
                  <p:nvPr/>
                </p:nvSpPr>
                <p:spPr bwMode="auto">
                  <a:xfrm>
                    <a:off x="937" y="3651"/>
                    <a:ext cx="37" cy="10"/>
                  </a:xfrm>
                  <a:custGeom>
                    <a:avLst/>
                    <a:gdLst>
                      <a:gd name="T0" fmla="*/ 1 w 72"/>
                      <a:gd name="T1" fmla="*/ 0 h 29"/>
                      <a:gd name="T2" fmla="*/ 2 w 72"/>
                      <a:gd name="T3" fmla="*/ 0 h 29"/>
                      <a:gd name="T4" fmla="*/ 2 w 72"/>
                      <a:gd name="T5" fmla="*/ 0 h 29"/>
                      <a:gd name="T6" fmla="*/ 2 w 72"/>
                      <a:gd name="T7" fmla="*/ 0 h 29"/>
                      <a:gd name="T8" fmla="*/ 3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47" name="Freeform 1954"/>
                  <p:cNvSpPr>
                    <a:spLocks/>
                  </p:cNvSpPr>
                  <p:nvPr/>
                </p:nvSpPr>
                <p:spPr bwMode="auto">
                  <a:xfrm>
                    <a:off x="940" y="3662"/>
                    <a:ext cx="42" cy="11"/>
                  </a:xfrm>
                  <a:custGeom>
                    <a:avLst/>
                    <a:gdLst>
                      <a:gd name="T0" fmla="*/ 0 w 83"/>
                      <a:gd name="T1" fmla="*/ 0 h 35"/>
                      <a:gd name="T2" fmla="*/ 1 w 83"/>
                      <a:gd name="T3" fmla="*/ 0 h 35"/>
                      <a:gd name="T4" fmla="*/ 1 w 83"/>
                      <a:gd name="T5" fmla="*/ 0 h 35"/>
                      <a:gd name="T6" fmla="*/ 1 w 83"/>
                      <a:gd name="T7" fmla="*/ 0 h 35"/>
                      <a:gd name="T8" fmla="*/ 3 w 83"/>
                      <a:gd name="T9" fmla="*/ 0 h 35"/>
                      <a:gd name="T10" fmla="*/ 3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1048" name="Group 1955"/>
              <p:cNvGrpSpPr>
                <a:grpSpLocks/>
              </p:cNvGrpSpPr>
              <p:nvPr/>
            </p:nvGrpSpPr>
            <p:grpSpPr bwMode="auto">
              <a:xfrm>
                <a:off x="944" y="3665"/>
                <a:ext cx="99" cy="74"/>
                <a:chOff x="944" y="3665"/>
                <a:chExt cx="99" cy="74"/>
              </a:xfrm>
            </p:grpSpPr>
            <p:grpSp>
              <p:nvGrpSpPr>
                <p:cNvPr id="411320" name="Group 1956"/>
                <p:cNvGrpSpPr>
                  <a:grpSpLocks/>
                </p:cNvGrpSpPr>
                <p:nvPr/>
              </p:nvGrpSpPr>
              <p:grpSpPr bwMode="auto">
                <a:xfrm>
                  <a:off x="944" y="3665"/>
                  <a:ext cx="49" cy="23"/>
                  <a:chOff x="944" y="3665"/>
                  <a:chExt cx="49" cy="23"/>
                </a:xfrm>
              </p:grpSpPr>
              <p:sp>
                <p:nvSpPr>
                  <p:cNvPr id="411337" name="Freeform 1957"/>
                  <p:cNvSpPr>
                    <a:spLocks/>
                  </p:cNvSpPr>
                  <p:nvPr/>
                </p:nvSpPr>
                <p:spPr bwMode="auto">
                  <a:xfrm>
                    <a:off x="944" y="3665"/>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38" name="Freeform 1958"/>
                  <p:cNvSpPr>
                    <a:spLocks/>
                  </p:cNvSpPr>
                  <p:nvPr/>
                </p:nvSpPr>
                <p:spPr bwMode="auto">
                  <a:xfrm>
                    <a:off x="949" y="3666"/>
                    <a:ext cx="37" cy="10"/>
                  </a:xfrm>
                  <a:custGeom>
                    <a:avLst/>
                    <a:gdLst>
                      <a:gd name="T0" fmla="*/ 0 w 75"/>
                      <a:gd name="T1" fmla="*/ 0 h 31"/>
                      <a:gd name="T2" fmla="*/ 1 w 75"/>
                      <a:gd name="T3" fmla="*/ 0 h 31"/>
                      <a:gd name="T4" fmla="*/ 1 w 75"/>
                      <a:gd name="T5" fmla="*/ 0 h 31"/>
                      <a:gd name="T6" fmla="*/ 1 w 75"/>
                      <a:gd name="T7" fmla="*/ 0 h 31"/>
                      <a:gd name="T8" fmla="*/ 2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39" name="Freeform 1959"/>
                  <p:cNvSpPr>
                    <a:spLocks/>
                  </p:cNvSpPr>
                  <p:nvPr/>
                </p:nvSpPr>
                <p:spPr bwMode="auto">
                  <a:xfrm>
                    <a:off x="953" y="3676"/>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321" name="Group 1960"/>
                <p:cNvGrpSpPr>
                  <a:grpSpLocks/>
                </p:cNvGrpSpPr>
                <p:nvPr/>
              </p:nvGrpSpPr>
              <p:grpSpPr bwMode="auto">
                <a:xfrm>
                  <a:off x="957" y="3678"/>
                  <a:ext cx="48" cy="23"/>
                  <a:chOff x="957" y="3678"/>
                  <a:chExt cx="48" cy="23"/>
                </a:xfrm>
              </p:grpSpPr>
              <p:sp>
                <p:nvSpPr>
                  <p:cNvPr id="411334" name="Freeform 1961"/>
                  <p:cNvSpPr>
                    <a:spLocks/>
                  </p:cNvSpPr>
                  <p:nvPr/>
                </p:nvSpPr>
                <p:spPr bwMode="auto">
                  <a:xfrm>
                    <a:off x="957" y="3678"/>
                    <a:ext cx="11" cy="23"/>
                  </a:xfrm>
                  <a:custGeom>
                    <a:avLst/>
                    <a:gdLst>
                      <a:gd name="T0" fmla="*/ 0 w 24"/>
                      <a:gd name="T1" fmla="*/ 0 h 70"/>
                      <a:gd name="T2" fmla="*/ 0 w 24"/>
                      <a:gd name="T3" fmla="*/ 0 h 70"/>
                      <a:gd name="T4" fmla="*/ 0 w 24"/>
                      <a:gd name="T5" fmla="*/ 0 h 70"/>
                      <a:gd name="T6" fmla="*/ 0 w 24"/>
                      <a:gd name="T7" fmla="*/ 0 h 70"/>
                      <a:gd name="T8" fmla="*/ 0 w 24"/>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35" name="Freeform 1962"/>
                  <p:cNvSpPr>
                    <a:spLocks/>
                  </p:cNvSpPr>
                  <p:nvPr/>
                </p:nvSpPr>
                <p:spPr bwMode="auto">
                  <a:xfrm>
                    <a:off x="961" y="3678"/>
                    <a:ext cx="37" cy="10"/>
                  </a:xfrm>
                  <a:custGeom>
                    <a:avLst/>
                    <a:gdLst>
                      <a:gd name="T0" fmla="*/ 1 w 74"/>
                      <a:gd name="T1" fmla="*/ 0 h 30"/>
                      <a:gd name="T2" fmla="*/ 2 w 74"/>
                      <a:gd name="T3" fmla="*/ 0 h 30"/>
                      <a:gd name="T4" fmla="*/ 2 w 74"/>
                      <a:gd name="T5" fmla="*/ 0 h 30"/>
                      <a:gd name="T6" fmla="*/ 2 w 74"/>
                      <a:gd name="T7" fmla="*/ 0 h 30"/>
                      <a:gd name="T8" fmla="*/ 3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36" name="Freeform 1963"/>
                  <p:cNvSpPr>
                    <a:spLocks/>
                  </p:cNvSpPr>
                  <p:nvPr/>
                </p:nvSpPr>
                <p:spPr bwMode="auto">
                  <a:xfrm>
                    <a:off x="964" y="3688"/>
                    <a:ext cx="41" cy="13"/>
                  </a:xfrm>
                  <a:custGeom>
                    <a:avLst/>
                    <a:gdLst>
                      <a:gd name="T0" fmla="*/ 0 w 82"/>
                      <a:gd name="T1" fmla="*/ 0 h 38"/>
                      <a:gd name="T2" fmla="*/ 1 w 82"/>
                      <a:gd name="T3" fmla="*/ 0 h 38"/>
                      <a:gd name="T4" fmla="*/ 1 w 82"/>
                      <a:gd name="T5" fmla="*/ 0 h 38"/>
                      <a:gd name="T6" fmla="*/ 1 w 82"/>
                      <a:gd name="T7" fmla="*/ 0 h 38"/>
                      <a:gd name="T8" fmla="*/ 3 w 82"/>
                      <a:gd name="T9" fmla="*/ 0 h 38"/>
                      <a:gd name="T10" fmla="*/ 3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322" name="Group 1964"/>
                <p:cNvGrpSpPr>
                  <a:grpSpLocks/>
                </p:cNvGrpSpPr>
                <p:nvPr/>
              </p:nvGrpSpPr>
              <p:grpSpPr bwMode="auto">
                <a:xfrm>
                  <a:off x="969" y="3690"/>
                  <a:ext cx="49" cy="23"/>
                  <a:chOff x="969" y="3690"/>
                  <a:chExt cx="49" cy="23"/>
                </a:xfrm>
              </p:grpSpPr>
              <p:sp>
                <p:nvSpPr>
                  <p:cNvPr id="411331" name="Freeform 1965"/>
                  <p:cNvSpPr>
                    <a:spLocks/>
                  </p:cNvSpPr>
                  <p:nvPr/>
                </p:nvSpPr>
                <p:spPr bwMode="auto">
                  <a:xfrm>
                    <a:off x="969" y="369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32" name="Freeform 1966"/>
                  <p:cNvSpPr>
                    <a:spLocks/>
                  </p:cNvSpPr>
                  <p:nvPr/>
                </p:nvSpPr>
                <p:spPr bwMode="auto">
                  <a:xfrm>
                    <a:off x="974" y="3691"/>
                    <a:ext cx="37" cy="10"/>
                  </a:xfrm>
                  <a:custGeom>
                    <a:avLst/>
                    <a:gdLst>
                      <a:gd name="T0" fmla="*/ 0 w 75"/>
                      <a:gd name="T1" fmla="*/ 0 h 31"/>
                      <a:gd name="T2" fmla="*/ 1 w 75"/>
                      <a:gd name="T3" fmla="*/ 0 h 31"/>
                      <a:gd name="T4" fmla="*/ 1 w 75"/>
                      <a:gd name="T5" fmla="*/ 0 h 31"/>
                      <a:gd name="T6" fmla="*/ 1 w 75"/>
                      <a:gd name="T7" fmla="*/ 0 h 31"/>
                      <a:gd name="T8" fmla="*/ 2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33" name="Freeform 1967"/>
                  <p:cNvSpPr>
                    <a:spLocks/>
                  </p:cNvSpPr>
                  <p:nvPr/>
                </p:nvSpPr>
                <p:spPr bwMode="auto">
                  <a:xfrm>
                    <a:off x="977" y="3701"/>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323" name="Group 1968"/>
                <p:cNvGrpSpPr>
                  <a:grpSpLocks/>
                </p:cNvGrpSpPr>
                <p:nvPr/>
              </p:nvGrpSpPr>
              <p:grpSpPr bwMode="auto">
                <a:xfrm>
                  <a:off x="982" y="3703"/>
                  <a:ext cx="49" cy="23"/>
                  <a:chOff x="982" y="3703"/>
                  <a:chExt cx="49" cy="23"/>
                </a:xfrm>
              </p:grpSpPr>
              <p:sp>
                <p:nvSpPr>
                  <p:cNvPr id="411328" name="Freeform 1969"/>
                  <p:cNvSpPr>
                    <a:spLocks/>
                  </p:cNvSpPr>
                  <p:nvPr/>
                </p:nvSpPr>
                <p:spPr bwMode="auto">
                  <a:xfrm>
                    <a:off x="982" y="370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29" name="Freeform 1970"/>
                  <p:cNvSpPr>
                    <a:spLocks/>
                  </p:cNvSpPr>
                  <p:nvPr/>
                </p:nvSpPr>
                <p:spPr bwMode="auto">
                  <a:xfrm>
                    <a:off x="987" y="3703"/>
                    <a:ext cx="37" cy="10"/>
                  </a:xfrm>
                  <a:custGeom>
                    <a:avLst/>
                    <a:gdLst>
                      <a:gd name="T0" fmla="*/ 1 w 73"/>
                      <a:gd name="T1" fmla="*/ 0 h 30"/>
                      <a:gd name="T2" fmla="*/ 2 w 73"/>
                      <a:gd name="T3" fmla="*/ 0 h 30"/>
                      <a:gd name="T4" fmla="*/ 2 w 73"/>
                      <a:gd name="T5" fmla="*/ 0 h 30"/>
                      <a:gd name="T6" fmla="*/ 2 w 73"/>
                      <a:gd name="T7" fmla="*/ 0 h 30"/>
                      <a:gd name="T8" fmla="*/ 3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30" name="Freeform 1971"/>
                  <p:cNvSpPr>
                    <a:spLocks/>
                  </p:cNvSpPr>
                  <p:nvPr/>
                </p:nvSpPr>
                <p:spPr bwMode="auto">
                  <a:xfrm>
                    <a:off x="989" y="3714"/>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324" name="Group 1972"/>
                <p:cNvGrpSpPr>
                  <a:grpSpLocks/>
                </p:cNvGrpSpPr>
                <p:nvPr/>
              </p:nvGrpSpPr>
              <p:grpSpPr bwMode="auto">
                <a:xfrm>
                  <a:off x="995" y="3716"/>
                  <a:ext cx="48" cy="23"/>
                  <a:chOff x="995" y="3716"/>
                  <a:chExt cx="48" cy="23"/>
                </a:xfrm>
              </p:grpSpPr>
              <p:sp>
                <p:nvSpPr>
                  <p:cNvPr id="411325" name="Freeform 1973"/>
                  <p:cNvSpPr>
                    <a:spLocks/>
                  </p:cNvSpPr>
                  <p:nvPr/>
                </p:nvSpPr>
                <p:spPr bwMode="auto">
                  <a:xfrm>
                    <a:off x="995" y="3716"/>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26" name="Freeform 1974"/>
                  <p:cNvSpPr>
                    <a:spLocks/>
                  </p:cNvSpPr>
                  <p:nvPr/>
                </p:nvSpPr>
                <p:spPr bwMode="auto">
                  <a:xfrm>
                    <a:off x="999" y="3717"/>
                    <a:ext cx="38" cy="9"/>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27" name="Freeform 1975"/>
                  <p:cNvSpPr>
                    <a:spLocks/>
                  </p:cNvSpPr>
                  <p:nvPr/>
                </p:nvSpPr>
                <p:spPr bwMode="auto">
                  <a:xfrm>
                    <a:off x="1003" y="3727"/>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1049" name="Group 1976"/>
              <p:cNvGrpSpPr>
                <a:grpSpLocks/>
              </p:cNvGrpSpPr>
              <p:nvPr/>
            </p:nvGrpSpPr>
            <p:grpSpPr bwMode="auto">
              <a:xfrm>
                <a:off x="1005" y="3727"/>
                <a:ext cx="49" cy="23"/>
                <a:chOff x="1005" y="3727"/>
                <a:chExt cx="49" cy="23"/>
              </a:xfrm>
            </p:grpSpPr>
            <p:sp>
              <p:nvSpPr>
                <p:cNvPr id="411317" name="Freeform 1977"/>
                <p:cNvSpPr>
                  <a:spLocks/>
                </p:cNvSpPr>
                <p:nvPr/>
              </p:nvSpPr>
              <p:spPr bwMode="auto">
                <a:xfrm>
                  <a:off x="1005" y="3727"/>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18" name="Freeform 1978"/>
                <p:cNvSpPr>
                  <a:spLocks/>
                </p:cNvSpPr>
                <p:nvPr/>
              </p:nvSpPr>
              <p:spPr bwMode="auto">
                <a:xfrm>
                  <a:off x="1010" y="3728"/>
                  <a:ext cx="37" cy="10"/>
                </a:xfrm>
                <a:custGeom>
                  <a:avLst/>
                  <a:gdLst>
                    <a:gd name="T0" fmla="*/ 1 w 73"/>
                    <a:gd name="T1" fmla="*/ 0 h 31"/>
                    <a:gd name="T2" fmla="*/ 2 w 73"/>
                    <a:gd name="T3" fmla="*/ 0 h 31"/>
                    <a:gd name="T4" fmla="*/ 2 w 73"/>
                    <a:gd name="T5" fmla="*/ 0 h 31"/>
                    <a:gd name="T6" fmla="*/ 2 w 73"/>
                    <a:gd name="T7" fmla="*/ 0 h 31"/>
                    <a:gd name="T8" fmla="*/ 3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19" name="Freeform 1979"/>
                <p:cNvSpPr>
                  <a:spLocks/>
                </p:cNvSpPr>
                <p:nvPr/>
              </p:nvSpPr>
              <p:spPr bwMode="auto">
                <a:xfrm>
                  <a:off x="1013" y="3738"/>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050" name="Group 1980"/>
              <p:cNvGrpSpPr>
                <a:grpSpLocks/>
              </p:cNvGrpSpPr>
              <p:nvPr/>
            </p:nvGrpSpPr>
            <p:grpSpPr bwMode="auto">
              <a:xfrm>
                <a:off x="1018" y="3740"/>
                <a:ext cx="49" cy="22"/>
                <a:chOff x="1018" y="3740"/>
                <a:chExt cx="49" cy="22"/>
              </a:xfrm>
            </p:grpSpPr>
            <p:sp>
              <p:nvSpPr>
                <p:cNvPr id="411314" name="Freeform 1981"/>
                <p:cNvSpPr>
                  <a:spLocks/>
                </p:cNvSpPr>
                <p:nvPr/>
              </p:nvSpPr>
              <p:spPr bwMode="auto">
                <a:xfrm>
                  <a:off x="1018" y="374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15" name="Freeform 1982"/>
                <p:cNvSpPr>
                  <a:spLocks/>
                </p:cNvSpPr>
                <p:nvPr/>
              </p:nvSpPr>
              <p:spPr bwMode="auto">
                <a:xfrm>
                  <a:off x="1022" y="3740"/>
                  <a:ext cx="38" cy="10"/>
                </a:xfrm>
                <a:custGeom>
                  <a:avLst/>
                  <a:gdLst>
                    <a:gd name="T0" fmla="*/ 1 w 74"/>
                    <a:gd name="T1" fmla="*/ 0 h 31"/>
                    <a:gd name="T2" fmla="*/ 2 w 74"/>
                    <a:gd name="T3" fmla="*/ 0 h 31"/>
                    <a:gd name="T4" fmla="*/ 2 w 74"/>
                    <a:gd name="T5" fmla="*/ 0 h 31"/>
                    <a:gd name="T6" fmla="*/ 2 w 74"/>
                    <a:gd name="T7" fmla="*/ 0 h 31"/>
                    <a:gd name="T8" fmla="*/ 3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16" name="Freeform 1983"/>
                <p:cNvSpPr>
                  <a:spLocks/>
                </p:cNvSpPr>
                <p:nvPr/>
              </p:nvSpPr>
              <p:spPr bwMode="auto">
                <a:xfrm>
                  <a:off x="1026" y="3750"/>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051" name="Group 1984"/>
              <p:cNvGrpSpPr>
                <a:grpSpLocks/>
              </p:cNvGrpSpPr>
              <p:nvPr/>
            </p:nvGrpSpPr>
            <p:grpSpPr bwMode="auto">
              <a:xfrm>
                <a:off x="1030" y="3753"/>
                <a:ext cx="49" cy="23"/>
                <a:chOff x="1030" y="3753"/>
                <a:chExt cx="49" cy="23"/>
              </a:xfrm>
            </p:grpSpPr>
            <p:sp>
              <p:nvSpPr>
                <p:cNvPr id="411311" name="Freeform 1985"/>
                <p:cNvSpPr>
                  <a:spLocks/>
                </p:cNvSpPr>
                <p:nvPr/>
              </p:nvSpPr>
              <p:spPr bwMode="auto">
                <a:xfrm>
                  <a:off x="1030" y="375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12" name="Freeform 1986"/>
                <p:cNvSpPr>
                  <a:spLocks/>
                </p:cNvSpPr>
                <p:nvPr/>
              </p:nvSpPr>
              <p:spPr bwMode="auto">
                <a:xfrm>
                  <a:off x="1035" y="3753"/>
                  <a:ext cx="37" cy="11"/>
                </a:xfrm>
                <a:custGeom>
                  <a:avLst/>
                  <a:gdLst>
                    <a:gd name="T0" fmla="*/ 1 w 74"/>
                    <a:gd name="T1" fmla="*/ 0 h 31"/>
                    <a:gd name="T2" fmla="*/ 2 w 74"/>
                    <a:gd name="T3" fmla="*/ 0 h 31"/>
                    <a:gd name="T4" fmla="*/ 2 w 74"/>
                    <a:gd name="T5" fmla="*/ 0 h 31"/>
                    <a:gd name="T6" fmla="*/ 2 w 74"/>
                    <a:gd name="T7" fmla="*/ 0 h 31"/>
                    <a:gd name="T8" fmla="*/ 3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13" name="Freeform 1987"/>
                <p:cNvSpPr>
                  <a:spLocks/>
                </p:cNvSpPr>
                <p:nvPr/>
              </p:nvSpPr>
              <p:spPr bwMode="auto">
                <a:xfrm>
                  <a:off x="1039" y="3764"/>
                  <a:ext cx="40" cy="12"/>
                </a:xfrm>
                <a:custGeom>
                  <a:avLst/>
                  <a:gdLst>
                    <a:gd name="T0" fmla="*/ 0 w 82"/>
                    <a:gd name="T1" fmla="*/ 0 h 35"/>
                    <a:gd name="T2" fmla="*/ 0 w 82"/>
                    <a:gd name="T3" fmla="*/ 0 h 35"/>
                    <a:gd name="T4" fmla="*/ 0 w 82"/>
                    <a:gd name="T5" fmla="*/ 0 h 35"/>
                    <a:gd name="T6" fmla="*/ 0 w 82"/>
                    <a:gd name="T7" fmla="*/ 0 h 35"/>
                    <a:gd name="T8" fmla="*/ 2 w 82"/>
                    <a:gd name="T9" fmla="*/ 0 h 35"/>
                    <a:gd name="T10" fmla="*/ 2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sp>
            <p:nvSpPr>
              <p:cNvPr id="411052" name="Freeform 1988"/>
              <p:cNvSpPr>
                <a:spLocks/>
              </p:cNvSpPr>
              <p:nvPr/>
            </p:nvSpPr>
            <p:spPr bwMode="auto">
              <a:xfrm>
                <a:off x="778" y="3535"/>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053" name="Freeform 1989"/>
              <p:cNvSpPr>
                <a:spLocks/>
              </p:cNvSpPr>
              <p:nvPr/>
            </p:nvSpPr>
            <p:spPr bwMode="auto">
              <a:xfrm>
                <a:off x="783" y="3535"/>
                <a:ext cx="36" cy="11"/>
              </a:xfrm>
              <a:custGeom>
                <a:avLst/>
                <a:gdLst>
                  <a:gd name="T0" fmla="*/ 1 w 72"/>
                  <a:gd name="T1" fmla="*/ 0 h 31"/>
                  <a:gd name="T2" fmla="*/ 2 w 72"/>
                  <a:gd name="T3" fmla="*/ 0 h 31"/>
                  <a:gd name="T4" fmla="*/ 2 w 72"/>
                  <a:gd name="T5" fmla="*/ 0 h 31"/>
                  <a:gd name="T6" fmla="*/ 2 w 72"/>
                  <a:gd name="T7" fmla="*/ 0 h 31"/>
                  <a:gd name="T8" fmla="*/ 3 w 72"/>
                  <a:gd name="T9" fmla="*/ 0 h 31"/>
                  <a:gd name="T10" fmla="*/ 1 w 72"/>
                  <a:gd name="T11" fmla="*/ 0 h 31"/>
                  <a:gd name="T12" fmla="*/ 1 w 72"/>
                  <a:gd name="T13" fmla="*/ 0 h 31"/>
                  <a:gd name="T14" fmla="*/ 0 w 72"/>
                  <a:gd name="T15" fmla="*/ 0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054" name="Freeform 1990"/>
              <p:cNvSpPr>
                <a:spLocks/>
              </p:cNvSpPr>
              <p:nvPr/>
            </p:nvSpPr>
            <p:spPr bwMode="auto">
              <a:xfrm>
                <a:off x="786" y="3546"/>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nvGrpSpPr>
              <p:cNvPr id="411055" name="Group 1991"/>
              <p:cNvGrpSpPr>
                <a:grpSpLocks/>
              </p:cNvGrpSpPr>
              <p:nvPr/>
            </p:nvGrpSpPr>
            <p:grpSpPr bwMode="auto">
              <a:xfrm>
                <a:off x="790" y="3547"/>
                <a:ext cx="49" cy="23"/>
                <a:chOff x="790" y="3547"/>
                <a:chExt cx="49" cy="23"/>
              </a:xfrm>
            </p:grpSpPr>
            <p:sp>
              <p:nvSpPr>
                <p:cNvPr id="411308" name="Freeform 1992"/>
                <p:cNvSpPr>
                  <a:spLocks/>
                </p:cNvSpPr>
                <p:nvPr/>
              </p:nvSpPr>
              <p:spPr bwMode="auto">
                <a:xfrm>
                  <a:off x="790" y="3547"/>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09" name="Freeform 1993"/>
                <p:cNvSpPr>
                  <a:spLocks/>
                </p:cNvSpPr>
                <p:nvPr/>
              </p:nvSpPr>
              <p:spPr bwMode="auto">
                <a:xfrm>
                  <a:off x="795" y="3548"/>
                  <a:ext cx="37" cy="10"/>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10" name="Freeform 1994"/>
                <p:cNvSpPr>
                  <a:spLocks/>
                </p:cNvSpPr>
                <p:nvPr/>
              </p:nvSpPr>
              <p:spPr bwMode="auto">
                <a:xfrm>
                  <a:off x="798" y="3558"/>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056" name="Group 1995"/>
              <p:cNvGrpSpPr>
                <a:grpSpLocks/>
              </p:cNvGrpSpPr>
              <p:nvPr/>
            </p:nvGrpSpPr>
            <p:grpSpPr bwMode="auto">
              <a:xfrm>
                <a:off x="803" y="3560"/>
                <a:ext cx="49" cy="22"/>
                <a:chOff x="803" y="3560"/>
                <a:chExt cx="49" cy="22"/>
              </a:xfrm>
            </p:grpSpPr>
            <p:sp>
              <p:nvSpPr>
                <p:cNvPr id="411305" name="Freeform 1996"/>
                <p:cNvSpPr>
                  <a:spLocks/>
                </p:cNvSpPr>
                <p:nvPr/>
              </p:nvSpPr>
              <p:spPr bwMode="auto">
                <a:xfrm>
                  <a:off x="803" y="3560"/>
                  <a:ext cx="12" cy="22"/>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06" name="Freeform 1997"/>
                <p:cNvSpPr>
                  <a:spLocks/>
                </p:cNvSpPr>
                <p:nvPr/>
              </p:nvSpPr>
              <p:spPr bwMode="auto">
                <a:xfrm>
                  <a:off x="808" y="3560"/>
                  <a:ext cx="36" cy="10"/>
                </a:xfrm>
                <a:custGeom>
                  <a:avLst/>
                  <a:gdLst>
                    <a:gd name="T0" fmla="*/ 1 w 72"/>
                    <a:gd name="T1" fmla="*/ 0 h 29"/>
                    <a:gd name="T2" fmla="*/ 2 w 72"/>
                    <a:gd name="T3" fmla="*/ 0 h 29"/>
                    <a:gd name="T4" fmla="*/ 2 w 72"/>
                    <a:gd name="T5" fmla="*/ 0 h 29"/>
                    <a:gd name="T6" fmla="*/ 2 w 72"/>
                    <a:gd name="T7" fmla="*/ 0 h 29"/>
                    <a:gd name="T8" fmla="*/ 3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07" name="Freeform 1998"/>
                <p:cNvSpPr>
                  <a:spLocks/>
                </p:cNvSpPr>
                <p:nvPr/>
              </p:nvSpPr>
              <p:spPr bwMode="auto">
                <a:xfrm>
                  <a:off x="811" y="3571"/>
                  <a:ext cx="41" cy="11"/>
                </a:xfrm>
                <a:custGeom>
                  <a:avLst/>
                  <a:gdLst>
                    <a:gd name="T0" fmla="*/ 0 w 83"/>
                    <a:gd name="T1" fmla="*/ 0 h 35"/>
                    <a:gd name="T2" fmla="*/ 0 w 83"/>
                    <a:gd name="T3" fmla="*/ 0 h 35"/>
                    <a:gd name="T4" fmla="*/ 0 w 83"/>
                    <a:gd name="T5" fmla="*/ 0 h 35"/>
                    <a:gd name="T6" fmla="*/ 0 w 83"/>
                    <a:gd name="T7" fmla="*/ 0 h 35"/>
                    <a:gd name="T8" fmla="*/ 2 w 83"/>
                    <a:gd name="T9" fmla="*/ 0 h 35"/>
                    <a:gd name="T10" fmla="*/ 2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057" name="Group 1999"/>
              <p:cNvGrpSpPr>
                <a:grpSpLocks/>
              </p:cNvGrpSpPr>
              <p:nvPr/>
            </p:nvGrpSpPr>
            <p:grpSpPr bwMode="auto">
              <a:xfrm>
                <a:off x="815" y="3572"/>
                <a:ext cx="50" cy="23"/>
                <a:chOff x="815" y="3572"/>
                <a:chExt cx="50" cy="23"/>
              </a:xfrm>
            </p:grpSpPr>
            <p:sp>
              <p:nvSpPr>
                <p:cNvPr id="411302" name="Freeform 2000"/>
                <p:cNvSpPr>
                  <a:spLocks/>
                </p:cNvSpPr>
                <p:nvPr/>
              </p:nvSpPr>
              <p:spPr bwMode="auto">
                <a:xfrm>
                  <a:off x="815" y="3572"/>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03" name="Freeform 2001"/>
                <p:cNvSpPr>
                  <a:spLocks/>
                </p:cNvSpPr>
                <p:nvPr/>
              </p:nvSpPr>
              <p:spPr bwMode="auto">
                <a:xfrm>
                  <a:off x="820" y="3573"/>
                  <a:ext cx="37" cy="9"/>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04" name="Freeform 2002"/>
                <p:cNvSpPr>
                  <a:spLocks/>
                </p:cNvSpPr>
                <p:nvPr/>
              </p:nvSpPr>
              <p:spPr bwMode="auto">
                <a:xfrm>
                  <a:off x="824" y="3583"/>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058" name="Group 2003"/>
              <p:cNvGrpSpPr>
                <a:grpSpLocks/>
              </p:cNvGrpSpPr>
              <p:nvPr/>
            </p:nvGrpSpPr>
            <p:grpSpPr bwMode="auto">
              <a:xfrm>
                <a:off x="828" y="3585"/>
                <a:ext cx="49" cy="23"/>
                <a:chOff x="828" y="3585"/>
                <a:chExt cx="49" cy="23"/>
              </a:xfrm>
            </p:grpSpPr>
            <p:sp>
              <p:nvSpPr>
                <p:cNvPr id="411299" name="Freeform 2004"/>
                <p:cNvSpPr>
                  <a:spLocks/>
                </p:cNvSpPr>
                <p:nvPr/>
              </p:nvSpPr>
              <p:spPr bwMode="auto">
                <a:xfrm>
                  <a:off x="828" y="3585"/>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00" name="Freeform 2005"/>
                <p:cNvSpPr>
                  <a:spLocks/>
                </p:cNvSpPr>
                <p:nvPr/>
              </p:nvSpPr>
              <p:spPr bwMode="auto">
                <a:xfrm>
                  <a:off x="833" y="3586"/>
                  <a:ext cx="37" cy="10"/>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301" name="Freeform 2006"/>
                <p:cNvSpPr>
                  <a:spLocks/>
                </p:cNvSpPr>
                <p:nvPr/>
              </p:nvSpPr>
              <p:spPr bwMode="auto">
                <a:xfrm>
                  <a:off x="837" y="3596"/>
                  <a:ext cx="40" cy="12"/>
                </a:xfrm>
                <a:custGeom>
                  <a:avLst/>
                  <a:gdLst>
                    <a:gd name="T0" fmla="*/ 0 w 80"/>
                    <a:gd name="T1" fmla="*/ 0 h 36"/>
                    <a:gd name="T2" fmla="*/ 1 w 80"/>
                    <a:gd name="T3" fmla="*/ 0 h 36"/>
                    <a:gd name="T4" fmla="*/ 1 w 80"/>
                    <a:gd name="T5" fmla="*/ 0 h 36"/>
                    <a:gd name="T6" fmla="*/ 1 w 80"/>
                    <a:gd name="T7" fmla="*/ 0 h 36"/>
                    <a:gd name="T8" fmla="*/ 3 w 80"/>
                    <a:gd name="T9" fmla="*/ 0 h 36"/>
                    <a:gd name="T10" fmla="*/ 3 w 80"/>
                    <a:gd name="T11" fmla="*/ 0 h 36"/>
                    <a:gd name="T12" fmla="*/ 0 w 80"/>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059" name="Group 2007"/>
              <p:cNvGrpSpPr>
                <a:grpSpLocks/>
              </p:cNvGrpSpPr>
              <p:nvPr/>
            </p:nvGrpSpPr>
            <p:grpSpPr bwMode="auto">
              <a:xfrm>
                <a:off x="840" y="3600"/>
                <a:ext cx="100" cy="73"/>
                <a:chOff x="840" y="3600"/>
                <a:chExt cx="100" cy="73"/>
              </a:xfrm>
            </p:grpSpPr>
            <p:grpSp>
              <p:nvGrpSpPr>
                <p:cNvPr id="411279" name="Group 2008"/>
                <p:cNvGrpSpPr>
                  <a:grpSpLocks/>
                </p:cNvGrpSpPr>
                <p:nvPr/>
              </p:nvGrpSpPr>
              <p:grpSpPr bwMode="auto">
                <a:xfrm>
                  <a:off x="840" y="3600"/>
                  <a:ext cx="49" cy="23"/>
                  <a:chOff x="840" y="3600"/>
                  <a:chExt cx="49" cy="23"/>
                </a:xfrm>
              </p:grpSpPr>
              <p:sp>
                <p:nvSpPr>
                  <p:cNvPr id="411296" name="Freeform 2009"/>
                  <p:cNvSpPr>
                    <a:spLocks/>
                  </p:cNvSpPr>
                  <p:nvPr/>
                </p:nvSpPr>
                <p:spPr bwMode="auto">
                  <a:xfrm>
                    <a:off x="840" y="360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97" name="Freeform 2010"/>
                  <p:cNvSpPr>
                    <a:spLocks/>
                  </p:cNvSpPr>
                  <p:nvPr/>
                </p:nvSpPr>
                <p:spPr bwMode="auto">
                  <a:xfrm>
                    <a:off x="845" y="3600"/>
                    <a:ext cx="37" cy="11"/>
                  </a:xfrm>
                  <a:custGeom>
                    <a:avLst/>
                    <a:gdLst>
                      <a:gd name="T0" fmla="*/ 0 w 75"/>
                      <a:gd name="T1" fmla="*/ 0 h 31"/>
                      <a:gd name="T2" fmla="*/ 1 w 75"/>
                      <a:gd name="T3" fmla="*/ 0 h 31"/>
                      <a:gd name="T4" fmla="*/ 1 w 75"/>
                      <a:gd name="T5" fmla="*/ 0 h 31"/>
                      <a:gd name="T6" fmla="*/ 1 w 75"/>
                      <a:gd name="T7" fmla="*/ 0 h 31"/>
                      <a:gd name="T8" fmla="*/ 2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98" name="Freeform 2011"/>
                  <p:cNvSpPr>
                    <a:spLocks/>
                  </p:cNvSpPr>
                  <p:nvPr/>
                </p:nvSpPr>
                <p:spPr bwMode="auto">
                  <a:xfrm>
                    <a:off x="848" y="3611"/>
                    <a:ext cx="41" cy="12"/>
                  </a:xfrm>
                  <a:custGeom>
                    <a:avLst/>
                    <a:gdLst>
                      <a:gd name="T0" fmla="*/ 0 w 82"/>
                      <a:gd name="T1" fmla="*/ 0 h 38"/>
                      <a:gd name="T2" fmla="*/ 1 w 82"/>
                      <a:gd name="T3" fmla="*/ 0 h 38"/>
                      <a:gd name="T4" fmla="*/ 1 w 82"/>
                      <a:gd name="T5" fmla="*/ 0 h 38"/>
                      <a:gd name="T6" fmla="*/ 1 w 82"/>
                      <a:gd name="T7" fmla="*/ 0 h 38"/>
                      <a:gd name="T8" fmla="*/ 3 w 82"/>
                      <a:gd name="T9" fmla="*/ 0 h 38"/>
                      <a:gd name="T10" fmla="*/ 3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280" name="Group 2012"/>
                <p:cNvGrpSpPr>
                  <a:grpSpLocks/>
                </p:cNvGrpSpPr>
                <p:nvPr/>
              </p:nvGrpSpPr>
              <p:grpSpPr bwMode="auto">
                <a:xfrm>
                  <a:off x="853" y="3612"/>
                  <a:ext cx="48" cy="23"/>
                  <a:chOff x="853" y="3612"/>
                  <a:chExt cx="48" cy="23"/>
                </a:xfrm>
              </p:grpSpPr>
              <p:sp>
                <p:nvSpPr>
                  <p:cNvPr id="411293" name="Freeform 2013"/>
                  <p:cNvSpPr>
                    <a:spLocks/>
                  </p:cNvSpPr>
                  <p:nvPr/>
                </p:nvSpPr>
                <p:spPr bwMode="auto">
                  <a:xfrm>
                    <a:off x="853"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94" name="Freeform 2014"/>
                  <p:cNvSpPr>
                    <a:spLocks/>
                  </p:cNvSpPr>
                  <p:nvPr/>
                </p:nvSpPr>
                <p:spPr bwMode="auto">
                  <a:xfrm>
                    <a:off x="857" y="3613"/>
                    <a:ext cx="37" cy="10"/>
                  </a:xfrm>
                  <a:custGeom>
                    <a:avLst/>
                    <a:gdLst>
                      <a:gd name="T0" fmla="*/ 1 w 73"/>
                      <a:gd name="T1" fmla="*/ 0 h 32"/>
                      <a:gd name="T2" fmla="*/ 2 w 73"/>
                      <a:gd name="T3" fmla="*/ 0 h 32"/>
                      <a:gd name="T4" fmla="*/ 2 w 73"/>
                      <a:gd name="T5" fmla="*/ 0 h 32"/>
                      <a:gd name="T6" fmla="*/ 2 w 73"/>
                      <a:gd name="T7" fmla="*/ 0 h 32"/>
                      <a:gd name="T8" fmla="*/ 3 w 73"/>
                      <a:gd name="T9" fmla="*/ 0 h 32"/>
                      <a:gd name="T10" fmla="*/ 1 w 73"/>
                      <a:gd name="T11" fmla="*/ 0 h 32"/>
                      <a:gd name="T12" fmla="*/ 1 w 73"/>
                      <a:gd name="T13" fmla="*/ 0 h 32"/>
                      <a:gd name="T14" fmla="*/ 0 w 73"/>
                      <a:gd name="T15" fmla="*/ 0 h 32"/>
                      <a:gd name="T16" fmla="*/ 1 w 73"/>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95" name="Freeform 2015"/>
                  <p:cNvSpPr>
                    <a:spLocks/>
                  </p:cNvSpPr>
                  <p:nvPr/>
                </p:nvSpPr>
                <p:spPr bwMode="auto">
                  <a:xfrm>
                    <a:off x="860" y="3623"/>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281" name="Group 2016"/>
                <p:cNvGrpSpPr>
                  <a:grpSpLocks/>
                </p:cNvGrpSpPr>
                <p:nvPr/>
              </p:nvGrpSpPr>
              <p:grpSpPr bwMode="auto">
                <a:xfrm>
                  <a:off x="865" y="3625"/>
                  <a:ext cx="49" cy="23"/>
                  <a:chOff x="865" y="3625"/>
                  <a:chExt cx="49" cy="23"/>
                </a:xfrm>
              </p:grpSpPr>
              <p:sp>
                <p:nvSpPr>
                  <p:cNvPr id="411290" name="Freeform 2017"/>
                  <p:cNvSpPr>
                    <a:spLocks/>
                  </p:cNvSpPr>
                  <p:nvPr/>
                </p:nvSpPr>
                <p:spPr bwMode="auto">
                  <a:xfrm>
                    <a:off x="865" y="362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91" name="Freeform 2018"/>
                  <p:cNvSpPr>
                    <a:spLocks/>
                  </p:cNvSpPr>
                  <p:nvPr/>
                </p:nvSpPr>
                <p:spPr bwMode="auto">
                  <a:xfrm>
                    <a:off x="870" y="3626"/>
                    <a:ext cx="37" cy="9"/>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92" name="Freeform 2019"/>
                  <p:cNvSpPr>
                    <a:spLocks/>
                  </p:cNvSpPr>
                  <p:nvPr/>
                </p:nvSpPr>
                <p:spPr bwMode="auto">
                  <a:xfrm>
                    <a:off x="873" y="3636"/>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282" name="Group 2020"/>
                <p:cNvGrpSpPr>
                  <a:grpSpLocks/>
                </p:cNvGrpSpPr>
                <p:nvPr/>
              </p:nvGrpSpPr>
              <p:grpSpPr bwMode="auto">
                <a:xfrm>
                  <a:off x="878" y="3638"/>
                  <a:ext cx="49" cy="22"/>
                  <a:chOff x="878" y="3638"/>
                  <a:chExt cx="49" cy="22"/>
                </a:xfrm>
              </p:grpSpPr>
              <p:sp>
                <p:nvSpPr>
                  <p:cNvPr id="411287" name="Freeform 2021"/>
                  <p:cNvSpPr>
                    <a:spLocks/>
                  </p:cNvSpPr>
                  <p:nvPr/>
                </p:nvSpPr>
                <p:spPr bwMode="auto">
                  <a:xfrm>
                    <a:off x="878" y="3638"/>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88" name="Freeform 2022"/>
                  <p:cNvSpPr>
                    <a:spLocks/>
                  </p:cNvSpPr>
                  <p:nvPr/>
                </p:nvSpPr>
                <p:spPr bwMode="auto">
                  <a:xfrm>
                    <a:off x="883" y="3638"/>
                    <a:ext cx="36" cy="10"/>
                  </a:xfrm>
                  <a:custGeom>
                    <a:avLst/>
                    <a:gdLst>
                      <a:gd name="T0" fmla="*/ 1 w 72"/>
                      <a:gd name="T1" fmla="*/ 0 h 30"/>
                      <a:gd name="T2" fmla="*/ 2 w 72"/>
                      <a:gd name="T3" fmla="*/ 0 h 30"/>
                      <a:gd name="T4" fmla="*/ 2 w 72"/>
                      <a:gd name="T5" fmla="*/ 0 h 30"/>
                      <a:gd name="T6" fmla="*/ 2 w 72"/>
                      <a:gd name="T7" fmla="*/ 0 h 30"/>
                      <a:gd name="T8" fmla="*/ 3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89" name="Freeform 2023"/>
                  <p:cNvSpPr>
                    <a:spLocks/>
                  </p:cNvSpPr>
                  <p:nvPr/>
                </p:nvSpPr>
                <p:spPr bwMode="auto">
                  <a:xfrm>
                    <a:off x="886" y="3648"/>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283" name="Group 2024"/>
                <p:cNvGrpSpPr>
                  <a:grpSpLocks/>
                </p:cNvGrpSpPr>
                <p:nvPr/>
              </p:nvGrpSpPr>
              <p:grpSpPr bwMode="auto">
                <a:xfrm>
                  <a:off x="890" y="3651"/>
                  <a:ext cx="50" cy="22"/>
                  <a:chOff x="890" y="3651"/>
                  <a:chExt cx="50" cy="22"/>
                </a:xfrm>
              </p:grpSpPr>
              <p:sp>
                <p:nvSpPr>
                  <p:cNvPr id="411284" name="Freeform 2025"/>
                  <p:cNvSpPr>
                    <a:spLocks/>
                  </p:cNvSpPr>
                  <p:nvPr/>
                </p:nvSpPr>
                <p:spPr bwMode="auto">
                  <a:xfrm>
                    <a:off x="890" y="3651"/>
                    <a:ext cx="13" cy="22"/>
                  </a:xfrm>
                  <a:custGeom>
                    <a:avLst/>
                    <a:gdLst>
                      <a:gd name="T0" fmla="*/ 1 w 25"/>
                      <a:gd name="T1" fmla="*/ 0 h 67"/>
                      <a:gd name="T2" fmla="*/ 0 w 25"/>
                      <a:gd name="T3" fmla="*/ 0 h 67"/>
                      <a:gd name="T4" fmla="*/ 1 w 25"/>
                      <a:gd name="T5" fmla="*/ 0 h 67"/>
                      <a:gd name="T6" fmla="*/ 1 w 25"/>
                      <a:gd name="T7" fmla="*/ 0 h 67"/>
                      <a:gd name="T8" fmla="*/ 1 w 25"/>
                      <a:gd name="T9" fmla="*/ 0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85" name="Freeform 2026"/>
                  <p:cNvSpPr>
                    <a:spLocks/>
                  </p:cNvSpPr>
                  <p:nvPr/>
                </p:nvSpPr>
                <p:spPr bwMode="auto">
                  <a:xfrm>
                    <a:off x="895" y="3651"/>
                    <a:ext cx="37" cy="10"/>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86" name="Freeform 2027"/>
                  <p:cNvSpPr>
                    <a:spLocks/>
                  </p:cNvSpPr>
                  <p:nvPr/>
                </p:nvSpPr>
                <p:spPr bwMode="auto">
                  <a:xfrm>
                    <a:off x="899" y="3662"/>
                    <a:ext cx="41" cy="11"/>
                  </a:xfrm>
                  <a:custGeom>
                    <a:avLst/>
                    <a:gdLst>
                      <a:gd name="T0" fmla="*/ 0 w 83"/>
                      <a:gd name="T1" fmla="*/ 0 h 35"/>
                      <a:gd name="T2" fmla="*/ 0 w 83"/>
                      <a:gd name="T3" fmla="*/ 0 h 35"/>
                      <a:gd name="T4" fmla="*/ 0 w 83"/>
                      <a:gd name="T5" fmla="*/ 0 h 35"/>
                      <a:gd name="T6" fmla="*/ 0 w 83"/>
                      <a:gd name="T7" fmla="*/ 0 h 35"/>
                      <a:gd name="T8" fmla="*/ 2 w 83"/>
                      <a:gd name="T9" fmla="*/ 0 h 35"/>
                      <a:gd name="T10" fmla="*/ 2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1060" name="Group 2028"/>
              <p:cNvGrpSpPr>
                <a:grpSpLocks/>
              </p:cNvGrpSpPr>
              <p:nvPr/>
            </p:nvGrpSpPr>
            <p:grpSpPr bwMode="auto">
              <a:xfrm>
                <a:off x="903" y="3665"/>
                <a:ext cx="99" cy="74"/>
                <a:chOff x="903" y="3665"/>
                <a:chExt cx="99" cy="74"/>
              </a:xfrm>
            </p:grpSpPr>
            <p:grpSp>
              <p:nvGrpSpPr>
                <p:cNvPr id="411259" name="Group 2029"/>
                <p:cNvGrpSpPr>
                  <a:grpSpLocks/>
                </p:cNvGrpSpPr>
                <p:nvPr/>
              </p:nvGrpSpPr>
              <p:grpSpPr bwMode="auto">
                <a:xfrm>
                  <a:off x="903" y="3665"/>
                  <a:ext cx="49" cy="23"/>
                  <a:chOff x="903" y="3665"/>
                  <a:chExt cx="49" cy="23"/>
                </a:xfrm>
              </p:grpSpPr>
              <p:sp>
                <p:nvSpPr>
                  <p:cNvPr id="411276" name="Freeform 2030"/>
                  <p:cNvSpPr>
                    <a:spLocks/>
                  </p:cNvSpPr>
                  <p:nvPr/>
                </p:nvSpPr>
                <p:spPr bwMode="auto">
                  <a:xfrm>
                    <a:off x="903" y="3665"/>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77" name="Freeform 2031"/>
                  <p:cNvSpPr>
                    <a:spLocks/>
                  </p:cNvSpPr>
                  <p:nvPr/>
                </p:nvSpPr>
                <p:spPr bwMode="auto">
                  <a:xfrm>
                    <a:off x="907" y="3666"/>
                    <a:ext cx="37" cy="10"/>
                  </a:xfrm>
                  <a:custGeom>
                    <a:avLst/>
                    <a:gdLst>
                      <a:gd name="T0" fmla="*/ 1 w 73"/>
                      <a:gd name="T1" fmla="*/ 0 h 31"/>
                      <a:gd name="T2" fmla="*/ 2 w 73"/>
                      <a:gd name="T3" fmla="*/ 0 h 31"/>
                      <a:gd name="T4" fmla="*/ 2 w 73"/>
                      <a:gd name="T5" fmla="*/ 0 h 31"/>
                      <a:gd name="T6" fmla="*/ 2 w 73"/>
                      <a:gd name="T7" fmla="*/ 0 h 31"/>
                      <a:gd name="T8" fmla="*/ 3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78" name="Freeform 2032"/>
                  <p:cNvSpPr>
                    <a:spLocks/>
                  </p:cNvSpPr>
                  <p:nvPr/>
                </p:nvSpPr>
                <p:spPr bwMode="auto">
                  <a:xfrm>
                    <a:off x="911" y="3676"/>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260" name="Group 2033"/>
                <p:cNvGrpSpPr>
                  <a:grpSpLocks/>
                </p:cNvGrpSpPr>
                <p:nvPr/>
              </p:nvGrpSpPr>
              <p:grpSpPr bwMode="auto">
                <a:xfrm>
                  <a:off x="914" y="3678"/>
                  <a:ext cx="49" cy="23"/>
                  <a:chOff x="914" y="3678"/>
                  <a:chExt cx="49" cy="23"/>
                </a:xfrm>
              </p:grpSpPr>
              <p:sp>
                <p:nvSpPr>
                  <p:cNvPr id="411273" name="Freeform 2034"/>
                  <p:cNvSpPr>
                    <a:spLocks/>
                  </p:cNvSpPr>
                  <p:nvPr/>
                </p:nvSpPr>
                <p:spPr bwMode="auto">
                  <a:xfrm>
                    <a:off x="914" y="3678"/>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74" name="Freeform 2035"/>
                  <p:cNvSpPr>
                    <a:spLocks/>
                  </p:cNvSpPr>
                  <p:nvPr/>
                </p:nvSpPr>
                <p:spPr bwMode="auto">
                  <a:xfrm>
                    <a:off x="919" y="3678"/>
                    <a:ext cx="38" cy="10"/>
                  </a:xfrm>
                  <a:custGeom>
                    <a:avLst/>
                    <a:gdLst>
                      <a:gd name="T0" fmla="*/ 1 w 75"/>
                      <a:gd name="T1" fmla="*/ 0 h 30"/>
                      <a:gd name="T2" fmla="*/ 2 w 75"/>
                      <a:gd name="T3" fmla="*/ 0 h 30"/>
                      <a:gd name="T4" fmla="*/ 2 w 75"/>
                      <a:gd name="T5" fmla="*/ 0 h 30"/>
                      <a:gd name="T6" fmla="*/ 2 w 75"/>
                      <a:gd name="T7" fmla="*/ 0 h 30"/>
                      <a:gd name="T8" fmla="*/ 3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75" name="Freeform 2036"/>
                  <p:cNvSpPr>
                    <a:spLocks/>
                  </p:cNvSpPr>
                  <p:nvPr/>
                </p:nvSpPr>
                <p:spPr bwMode="auto">
                  <a:xfrm>
                    <a:off x="922" y="3688"/>
                    <a:ext cx="41" cy="13"/>
                  </a:xfrm>
                  <a:custGeom>
                    <a:avLst/>
                    <a:gdLst>
                      <a:gd name="T0" fmla="*/ 0 w 81"/>
                      <a:gd name="T1" fmla="*/ 0 h 38"/>
                      <a:gd name="T2" fmla="*/ 1 w 81"/>
                      <a:gd name="T3" fmla="*/ 0 h 38"/>
                      <a:gd name="T4" fmla="*/ 1 w 81"/>
                      <a:gd name="T5" fmla="*/ 0 h 38"/>
                      <a:gd name="T6" fmla="*/ 1 w 81"/>
                      <a:gd name="T7" fmla="*/ 0 h 38"/>
                      <a:gd name="T8" fmla="*/ 3 w 81"/>
                      <a:gd name="T9" fmla="*/ 0 h 38"/>
                      <a:gd name="T10" fmla="*/ 3 w 81"/>
                      <a:gd name="T11" fmla="*/ 0 h 38"/>
                      <a:gd name="T12" fmla="*/ 0 w 81"/>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261" name="Group 2037"/>
                <p:cNvGrpSpPr>
                  <a:grpSpLocks/>
                </p:cNvGrpSpPr>
                <p:nvPr/>
              </p:nvGrpSpPr>
              <p:grpSpPr bwMode="auto">
                <a:xfrm>
                  <a:off x="928" y="3690"/>
                  <a:ext cx="48" cy="23"/>
                  <a:chOff x="928" y="3690"/>
                  <a:chExt cx="48" cy="23"/>
                </a:xfrm>
              </p:grpSpPr>
              <p:sp>
                <p:nvSpPr>
                  <p:cNvPr id="411270" name="Freeform 2038"/>
                  <p:cNvSpPr>
                    <a:spLocks/>
                  </p:cNvSpPr>
                  <p:nvPr/>
                </p:nvSpPr>
                <p:spPr bwMode="auto">
                  <a:xfrm>
                    <a:off x="928" y="3690"/>
                    <a:ext cx="12" cy="23"/>
                  </a:xfrm>
                  <a:custGeom>
                    <a:avLst/>
                    <a:gdLst>
                      <a:gd name="T0" fmla="*/ 0 w 25"/>
                      <a:gd name="T1" fmla="*/ 0 h 70"/>
                      <a:gd name="T2" fmla="*/ 0 w 25"/>
                      <a:gd name="T3" fmla="*/ 0 h 70"/>
                      <a:gd name="T4" fmla="*/ 0 w 25"/>
                      <a:gd name="T5" fmla="*/ 0 h 70"/>
                      <a:gd name="T6" fmla="*/ 0 w 25"/>
                      <a:gd name="T7" fmla="*/ 0 h 70"/>
                      <a:gd name="T8" fmla="*/ 0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71" name="Freeform 2039"/>
                  <p:cNvSpPr>
                    <a:spLocks/>
                  </p:cNvSpPr>
                  <p:nvPr/>
                </p:nvSpPr>
                <p:spPr bwMode="auto">
                  <a:xfrm>
                    <a:off x="932" y="3691"/>
                    <a:ext cx="38" cy="10"/>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72" name="Freeform 2040"/>
                  <p:cNvSpPr>
                    <a:spLocks/>
                  </p:cNvSpPr>
                  <p:nvPr/>
                </p:nvSpPr>
                <p:spPr bwMode="auto">
                  <a:xfrm>
                    <a:off x="935" y="3701"/>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262" name="Group 2041"/>
                <p:cNvGrpSpPr>
                  <a:grpSpLocks/>
                </p:cNvGrpSpPr>
                <p:nvPr/>
              </p:nvGrpSpPr>
              <p:grpSpPr bwMode="auto">
                <a:xfrm>
                  <a:off x="940" y="3703"/>
                  <a:ext cx="49" cy="23"/>
                  <a:chOff x="940" y="3703"/>
                  <a:chExt cx="49" cy="23"/>
                </a:xfrm>
              </p:grpSpPr>
              <p:sp>
                <p:nvSpPr>
                  <p:cNvPr id="411267" name="Freeform 2042"/>
                  <p:cNvSpPr>
                    <a:spLocks/>
                  </p:cNvSpPr>
                  <p:nvPr/>
                </p:nvSpPr>
                <p:spPr bwMode="auto">
                  <a:xfrm>
                    <a:off x="940" y="370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68" name="Freeform 2043"/>
                  <p:cNvSpPr>
                    <a:spLocks/>
                  </p:cNvSpPr>
                  <p:nvPr/>
                </p:nvSpPr>
                <p:spPr bwMode="auto">
                  <a:xfrm>
                    <a:off x="945" y="3703"/>
                    <a:ext cx="37" cy="10"/>
                  </a:xfrm>
                  <a:custGeom>
                    <a:avLst/>
                    <a:gdLst>
                      <a:gd name="T0" fmla="*/ 0 w 75"/>
                      <a:gd name="T1" fmla="*/ 0 h 30"/>
                      <a:gd name="T2" fmla="*/ 1 w 75"/>
                      <a:gd name="T3" fmla="*/ 0 h 30"/>
                      <a:gd name="T4" fmla="*/ 1 w 75"/>
                      <a:gd name="T5" fmla="*/ 0 h 30"/>
                      <a:gd name="T6" fmla="*/ 1 w 75"/>
                      <a:gd name="T7" fmla="*/ 0 h 30"/>
                      <a:gd name="T8" fmla="*/ 2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69" name="Freeform 2044"/>
                  <p:cNvSpPr>
                    <a:spLocks/>
                  </p:cNvSpPr>
                  <p:nvPr/>
                </p:nvSpPr>
                <p:spPr bwMode="auto">
                  <a:xfrm>
                    <a:off x="948" y="3714"/>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263" name="Group 2045"/>
                <p:cNvGrpSpPr>
                  <a:grpSpLocks/>
                </p:cNvGrpSpPr>
                <p:nvPr/>
              </p:nvGrpSpPr>
              <p:grpSpPr bwMode="auto">
                <a:xfrm>
                  <a:off x="953" y="3716"/>
                  <a:ext cx="49" cy="23"/>
                  <a:chOff x="953" y="3716"/>
                  <a:chExt cx="49" cy="23"/>
                </a:xfrm>
              </p:grpSpPr>
              <p:sp>
                <p:nvSpPr>
                  <p:cNvPr id="411264" name="Freeform 2046"/>
                  <p:cNvSpPr>
                    <a:spLocks/>
                  </p:cNvSpPr>
                  <p:nvPr/>
                </p:nvSpPr>
                <p:spPr bwMode="auto">
                  <a:xfrm>
                    <a:off x="953" y="3716"/>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65" name="Freeform 2047"/>
                  <p:cNvSpPr>
                    <a:spLocks/>
                  </p:cNvSpPr>
                  <p:nvPr/>
                </p:nvSpPr>
                <p:spPr bwMode="auto">
                  <a:xfrm>
                    <a:off x="958" y="3717"/>
                    <a:ext cx="37" cy="9"/>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66" name="Freeform 2048"/>
                  <p:cNvSpPr>
                    <a:spLocks/>
                  </p:cNvSpPr>
                  <p:nvPr/>
                </p:nvSpPr>
                <p:spPr bwMode="auto">
                  <a:xfrm>
                    <a:off x="961" y="3727"/>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1061" name="Group 2049"/>
              <p:cNvGrpSpPr>
                <a:grpSpLocks/>
              </p:cNvGrpSpPr>
              <p:nvPr/>
            </p:nvGrpSpPr>
            <p:grpSpPr bwMode="auto">
              <a:xfrm>
                <a:off x="963" y="3727"/>
                <a:ext cx="49" cy="23"/>
                <a:chOff x="963" y="3727"/>
                <a:chExt cx="49" cy="23"/>
              </a:xfrm>
            </p:grpSpPr>
            <p:sp>
              <p:nvSpPr>
                <p:cNvPr id="411256" name="Freeform 2050"/>
                <p:cNvSpPr>
                  <a:spLocks/>
                </p:cNvSpPr>
                <p:nvPr/>
              </p:nvSpPr>
              <p:spPr bwMode="auto">
                <a:xfrm>
                  <a:off x="963" y="3727"/>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57" name="Freeform 2051"/>
                <p:cNvSpPr>
                  <a:spLocks/>
                </p:cNvSpPr>
                <p:nvPr/>
              </p:nvSpPr>
              <p:spPr bwMode="auto">
                <a:xfrm>
                  <a:off x="968" y="3728"/>
                  <a:ext cx="37" cy="10"/>
                </a:xfrm>
                <a:custGeom>
                  <a:avLst/>
                  <a:gdLst>
                    <a:gd name="T0" fmla="*/ 1 w 73"/>
                    <a:gd name="T1" fmla="*/ 0 h 31"/>
                    <a:gd name="T2" fmla="*/ 2 w 73"/>
                    <a:gd name="T3" fmla="*/ 0 h 31"/>
                    <a:gd name="T4" fmla="*/ 2 w 73"/>
                    <a:gd name="T5" fmla="*/ 0 h 31"/>
                    <a:gd name="T6" fmla="*/ 2 w 73"/>
                    <a:gd name="T7" fmla="*/ 0 h 31"/>
                    <a:gd name="T8" fmla="*/ 3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58" name="Freeform 2052"/>
                <p:cNvSpPr>
                  <a:spLocks/>
                </p:cNvSpPr>
                <p:nvPr/>
              </p:nvSpPr>
              <p:spPr bwMode="auto">
                <a:xfrm>
                  <a:off x="972" y="3738"/>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062" name="Group 2053"/>
              <p:cNvGrpSpPr>
                <a:grpSpLocks/>
              </p:cNvGrpSpPr>
              <p:nvPr/>
            </p:nvGrpSpPr>
            <p:grpSpPr bwMode="auto">
              <a:xfrm>
                <a:off x="976" y="3740"/>
                <a:ext cx="50" cy="22"/>
                <a:chOff x="976" y="3740"/>
                <a:chExt cx="50" cy="22"/>
              </a:xfrm>
            </p:grpSpPr>
            <p:sp>
              <p:nvSpPr>
                <p:cNvPr id="411253" name="Freeform 2054"/>
                <p:cNvSpPr>
                  <a:spLocks/>
                </p:cNvSpPr>
                <p:nvPr/>
              </p:nvSpPr>
              <p:spPr bwMode="auto">
                <a:xfrm>
                  <a:off x="976" y="3740"/>
                  <a:ext cx="12" cy="22"/>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54" name="Freeform 2055"/>
                <p:cNvSpPr>
                  <a:spLocks/>
                </p:cNvSpPr>
                <p:nvPr/>
              </p:nvSpPr>
              <p:spPr bwMode="auto">
                <a:xfrm>
                  <a:off x="980" y="3740"/>
                  <a:ext cx="38" cy="10"/>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55" name="Freeform 2056"/>
                <p:cNvSpPr>
                  <a:spLocks/>
                </p:cNvSpPr>
                <p:nvPr/>
              </p:nvSpPr>
              <p:spPr bwMode="auto">
                <a:xfrm>
                  <a:off x="984" y="3750"/>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063" name="Group 2057"/>
              <p:cNvGrpSpPr>
                <a:grpSpLocks/>
              </p:cNvGrpSpPr>
              <p:nvPr/>
            </p:nvGrpSpPr>
            <p:grpSpPr bwMode="auto">
              <a:xfrm>
                <a:off x="761" y="3560"/>
                <a:ext cx="50" cy="22"/>
                <a:chOff x="761" y="3560"/>
                <a:chExt cx="50" cy="22"/>
              </a:xfrm>
            </p:grpSpPr>
            <p:sp>
              <p:nvSpPr>
                <p:cNvPr id="411250" name="Freeform 2058"/>
                <p:cNvSpPr>
                  <a:spLocks/>
                </p:cNvSpPr>
                <p:nvPr/>
              </p:nvSpPr>
              <p:spPr bwMode="auto">
                <a:xfrm>
                  <a:off x="761" y="356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51" name="Freeform 2059"/>
                <p:cNvSpPr>
                  <a:spLocks/>
                </p:cNvSpPr>
                <p:nvPr/>
              </p:nvSpPr>
              <p:spPr bwMode="auto">
                <a:xfrm>
                  <a:off x="767" y="3560"/>
                  <a:ext cx="36" cy="10"/>
                </a:xfrm>
                <a:custGeom>
                  <a:avLst/>
                  <a:gdLst>
                    <a:gd name="T0" fmla="*/ 0 w 73"/>
                    <a:gd name="T1" fmla="*/ 0 h 29"/>
                    <a:gd name="T2" fmla="*/ 1 w 73"/>
                    <a:gd name="T3" fmla="*/ 0 h 29"/>
                    <a:gd name="T4" fmla="*/ 1 w 73"/>
                    <a:gd name="T5" fmla="*/ 0 h 29"/>
                    <a:gd name="T6" fmla="*/ 1 w 73"/>
                    <a:gd name="T7" fmla="*/ 0 h 29"/>
                    <a:gd name="T8" fmla="*/ 2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52" name="Freeform 2060"/>
                <p:cNvSpPr>
                  <a:spLocks/>
                </p:cNvSpPr>
                <p:nvPr/>
              </p:nvSpPr>
              <p:spPr bwMode="auto">
                <a:xfrm>
                  <a:off x="769" y="3571"/>
                  <a:ext cx="42" cy="11"/>
                </a:xfrm>
                <a:custGeom>
                  <a:avLst/>
                  <a:gdLst>
                    <a:gd name="T0" fmla="*/ 0 w 83"/>
                    <a:gd name="T1" fmla="*/ 0 h 35"/>
                    <a:gd name="T2" fmla="*/ 1 w 83"/>
                    <a:gd name="T3" fmla="*/ 0 h 35"/>
                    <a:gd name="T4" fmla="*/ 1 w 83"/>
                    <a:gd name="T5" fmla="*/ 0 h 35"/>
                    <a:gd name="T6" fmla="*/ 1 w 83"/>
                    <a:gd name="T7" fmla="*/ 0 h 35"/>
                    <a:gd name="T8" fmla="*/ 3 w 83"/>
                    <a:gd name="T9" fmla="*/ 0 h 35"/>
                    <a:gd name="T10" fmla="*/ 3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064" name="Group 2061"/>
              <p:cNvGrpSpPr>
                <a:grpSpLocks/>
              </p:cNvGrpSpPr>
              <p:nvPr/>
            </p:nvGrpSpPr>
            <p:grpSpPr bwMode="auto">
              <a:xfrm>
                <a:off x="774" y="3572"/>
                <a:ext cx="49" cy="23"/>
                <a:chOff x="774" y="3572"/>
                <a:chExt cx="49" cy="23"/>
              </a:xfrm>
            </p:grpSpPr>
            <p:sp>
              <p:nvSpPr>
                <p:cNvPr id="411247" name="Freeform 2062"/>
                <p:cNvSpPr>
                  <a:spLocks/>
                </p:cNvSpPr>
                <p:nvPr/>
              </p:nvSpPr>
              <p:spPr bwMode="auto">
                <a:xfrm>
                  <a:off x="774" y="3572"/>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48" name="Freeform 2063"/>
                <p:cNvSpPr>
                  <a:spLocks/>
                </p:cNvSpPr>
                <p:nvPr/>
              </p:nvSpPr>
              <p:spPr bwMode="auto">
                <a:xfrm>
                  <a:off x="778" y="3573"/>
                  <a:ext cx="38" cy="9"/>
                </a:xfrm>
                <a:custGeom>
                  <a:avLst/>
                  <a:gdLst>
                    <a:gd name="T0" fmla="*/ 1 w 75"/>
                    <a:gd name="T1" fmla="*/ 0 h 29"/>
                    <a:gd name="T2" fmla="*/ 2 w 75"/>
                    <a:gd name="T3" fmla="*/ 0 h 29"/>
                    <a:gd name="T4" fmla="*/ 2 w 75"/>
                    <a:gd name="T5" fmla="*/ 0 h 29"/>
                    <a:gd name="T6" fmla="*/ 2 w 75"/>
                    <a:gd name="T7" fmla="*/ 0 h 29"/>
                    <a:gd name="T8" fmla="*/ 3 w 75"/>
                    <a:gd name="T9" fmla="*/ 0 h 29"/>
                    <a:gd name="T10" fmla="*/ 1 w 75"/>
                    <a:gd name="T11" fmla="*/ 0 h 29"/>
                    <a:gd name="T12" fmla="*/ 1 w 75"/>
                    <a:gd name="T13" fmla="*/ 0 h 29"/>
                    <a:gd name="T14" fmla="*/ 0 w 75"/>
                    <a:gd name="T15" fmla="*/ 0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49" name="Freeform 2064"/>
                <p:cNvSpPr>
                  <a:spLocks/>
                </p:cNvSpPr>
                <p:nvPr/>
              </p:nvSpPr>
              <p:spPr bwMode="auto">
                <a:xfrm>
                  <a:off x="782" y="3583"/>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065" name="Group 2065"/>
              <p:cNvGrpSpPr>
                <a:grpSpLocks/>
              </p:cNvGrpSpPr>
              <p:nvPr/>
            </p:nvGrpSpPr>
            <p:grpSpPr bwMode="auto">
              <a:xfrm>
                <a:off x="787" y="3585"/>
                <a:ext cx="49" cy="23"/>
                <a:chOff x="787" y="3585"/>
                <a:chExt cx="49" cy="23"/>
              </a:xfrm>
            </p:grpSpPr>
            <p:sp>
              <p:nvSpPr>
                <p:cNvPr id="411244" name="Freeform 2066"/>
                <p:cNvSpPr>
                  <a:spLocks/>
                </p:cNvSpPr>
                <p:nvPr/>
              </p:nvSpPr>
              <p:spPr bwMode="auto">
                <a:xfrm>
                  <a:off x="787" y="3585"/>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45" name="Freeform 2067"/>
                <p:cNvSpPr>
                  <a:spLocks/>
                </p:cNvSpPr>
                <p:nvPr/>
              </p:nvSpPr>
              <p:spPr bwMode="auto">
                <a:xfrm>
                  <a:off x="792" y="3586"/>
                  <a:ext cx="36" cy="10"/>
                </a:xfrm>
                <a:custGeom>
                  <a:avLst/>
                  <a:gdLst>
                    <a:gd name="T0" fmla="*/ 0 w 74"/>
                    <a:gd name="T1" fmla="*/ 0 h 29"/>
                    <a:gd name="T2" fmla="*/ 1 w 74"/>
                    <a:gd name="T3" fmla="*/ 0 h 29"/>
                    <a:gd name="T4" fmla="*/ 1 w 74"/>
                    <a:gd name="T5" fmla="*/ 0 h 29"/>
                    <a:gd name="T6" fmla="*/ 1 w 74"/>
                    <a:gd name="T7" fmla="*/ 0 h 29"/>
                    <a:gd name="T8" fmla="*/ 2 w 74"/>
                    <a:gd name="T9" fmla="*/ 0 h 29"/>
                    <a:gd name="T10" fmla="*/ 0 w 74"/>
                    <a:gd name="T11" fmla="*/ 0 h 29"/>
                    <a:gd name="T12" fmla="*/ 0 w 74"/>
                    <a:gd name="T13" fmla="*/ 0 h 29"/>
                    <a:gd name="T14" fmla="*/ 0 w 74"/>
                    <a:gd name="T15" fmla="*/ 0 h 29"/>
                    <a:gd name="T16" fmla="*/ 0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46" name="Freeform 2068"/>
                <p:cNvSpPr>
                  <a:spLocks/>
                </p:cNvSpPr>
                <p:nvPr/>
              </p:nvSpPr>
              <p:spPr bwMode="auto">
                <a:xfrm>
                  <a:off x="795" y="3596"/>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066" name="Group 2069"/>
              <p:cNvGrpSpPr>
                <a:grpSpLocks/>
              </p:cNvGrpSpPr>
              <p:nvPr/>
            </p:nvGrpSpPr>
            <p:grpSpPr bwMode="auto">
              <a:xfrm>
                <a:off x="799" y="3600"/>
                <a:ext cx="99" cy="73"/>
                <a:chOff x="799" y="3600"/>
                <a:chExt cx="99" cy="73"/>
              </a:xfrm>
            </p:grpSpPr>
            <p:grpSp>
              <p:nvGrpSpPr>
                <p:cNvPr id="411224" name="Group 2070"/>
                <p:cNvGrpSpPr>
                  <a:grpSpLocks/>
                </p:cNvGrpSpPr>
                <p:nvPr/>
              </p:nvGrpSpPr>
              <p:grpSpPr bwMode="auto">
                <a:xfrm>
                  <a:off x="799" y="3600"/>
                  <a:ext cx="48" cy="23"/>
                  <a:chOff x="799" y="3600"/>
                  <a:chExt cx="48" cy="23"/>
                </a:xfrm>
              </p:grpSpPr>
              <p:sp>
                <p:nvSpPr>
                  <p:cNvPr id="411241" name="Freeform 2071"/>
                  <p:cNvSpPr>
                    <a:spLocks/>
                  </p:cNvSpPr>
                  <p:nvPr/>
                </p:nvSpPr>
                <p:spPr bwMode="auto">
                  <a:xfrm>
                    <a:off x="799" y="3600"/>
                    <a:ext cx="12" cy="23"/>
                  </a:xfrm>
                  <a:custGeom>
                    <a:avLst/>
                    <a:gdLst>
                      <a:gd name="T0" fmla="*/ 0 w 25"/>
                      <a:gd name="T1" fmla="*/ 0 h 70"/>
                      <a:gd name="T2" fmla="*/ 0 w 25"/>
                      <a:gd name="T3" fmla="*/ 0 h 70"/>
                      <a:gd name="T4" fmla="*/ 0 w 25"/>
                      <a:gd name="T5" fmla="*/ 0 h 70"/>
                      <a:gd name="T6" fmla="*/ 0 w 25"/>
                      <a:gd name="T7" fmla="*/ 0 h 70"/>
                      <a:gd name="T8" fmla="*/ 0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42" name="Freeform 2072"/>
                  <p:cNvSpPr>
                    <a:spLocks/>
                  </p:cNvSpPr>
                  <p:nvPr/>
                </p:nvSpPr>
                <p:spPr bwMode="auto">
                  <a:xfrm>
                    <a:off x="803" y="3600"/>
                    <a:ext cx="38" cy="11"/>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43" name="Freeform 2073"/>
                  <p:cNvSpPr>
                    <a:spLocks/>
                  </p:cNvSpPr>
                  <p:nvPr/>
                </p:nvSpPr>
                <p:spPr bwMode="auto">
                  <a:xfrm>
                    <a:off x="807" y="3611"/>
                    <a:ext cx="40" cy="12"/>
                  </a:xfrm>
                  <a:custGeom>
                    <a:avLst/>
                    <a:gdLst>
                      <a:gd name="T0" fmla="*/ 0 w 82"/>
                      <a:gd name="T1" fmla="*/ 0 h 38"/>
                      <a:gd name="T2" fmla="*/ 0 w 82"/>
                      <a:gd name="T3" fmla="*/ 0 h 38"/>
                      <a:gd name="T4" fmla="*/ 0 w 82"/>
                      <a:gd name="T5" fmla="*/ 0 h 38"/>
                      <a:gd name="T6" fmla="*/ 0 w 82"/>
                      <a:gd name="T7" fmla="*/ 0 h 38"/>
                      <a:gd name="T8" fmla="*/ 2 w 82"/>
                      <a:gd name="T9" fmla="*/ 0 h 38"/>
                      <a:gd name="T10" fmla="*/ 2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225" name="Group 2074"/>
                <p:cNvGrpSpPr>
                  <a:grpSpLocks/>
                </p:cNvGrpSpPr>
                <p:nvPr/>
              </p:nvGrpSpPr>
              <p:grpSpPr bwMode="auto">
                <a:xfrm>
                  <a:off x="811" y="3612"/>
                  <a:ext cx="48" cy="23"/>
                  <a:chOff x="811" y="3612"/>
                  <a:chExt cx="48" cy="23"/>
                </a:xfrm>
              </p:grpSpPr>
              <p:sp>
                <p:nvSpPr>
                  <p:cNvPr id="411238" name="Freeform 2075"/>
                  <p:cNvSpPr>
                    <a:spLocks/>
                  </p:cNvSpPr>
                  <p:nvPr/>
                </p:nvSpPr>
                <p:spPr bwMode="auto">
                  <a:xfrm>
                    <a:off x="811"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39" name="Freeform 2076"/>
                  <p:cNvSpPr>
                    <a:spLocks/>
                  </p:cNvSpPr>
                  <p:nvPr/>
                </p:nvSpPr>
                <p:spPr bwMode="auto">
                  <a:xfrm>
                    <a:off x="815" y="3613"/>
                    <a:ext cx="38" cy="10"/>
                  </a:xfrm>
                  <a:custGeom>
                    <a:avLst/>
                    <a:gdLst>
                      <a:gd name="T0" fmla="*/ 1 w 75"/>
                      <a:gd name="T1" fmla="*/ 0 h 32"/>
                      <a:gd name="T2" fmla="*/ 2 w 75"/>
                      <a:gd name="T3" fmla="*/ 0 h 32"/>
                      <a:gd name="T4" fmla="*/ 2 w 75"/>
                      <a:gd name="T5" fmla="*/ 0 h 32"/>
                      <a:gd name="T6" fmla="*/ 2 w 75"/>
                      <a:gd name="T7" fmla="*/ 0 h 32"/>
                      <a:gd name="T8" fmla="*/ 3 w 75"/>
                      <a:gd name="T9" fmla="*/ 0 h 32"/>
                      <a:gd name="T10" fmla="*/ 1 w 75"/>
                      <a:gd name="T11" fmla="*/ 0 h 32"/>
                      <a:gd name="T12" fmla="*/ 1 w 75"/>
                      <a:gd name="T13" fmla="*/ 0 h 32"/>
                      <a:gd name="T14" fmla="*/ 0 w 75"/>
                      <a:gd name="T15" fmla="*/ 0 h 32"/>
                      <a:gd name="T16" fmla="*/ 1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40" name="Freeform 2077"/>
                  <p:cNvSpPr>
                    <a:spLocks/>
                  </p:cNvSpPr>
                  <p:nvPr/>
                </p:nvSpPr>
                <p:spPr bwMode="auto">
                  <a:xfrm>
                    <a:off x="819" y="3623"/>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226" name="Group 2078"/>
                <p:cNvGrpSpPr>
                  <a:grpSpLocks/>
                </p:cNvGrpSpPr>
                <p:nvPr/>
              </p:nvGrpSpPr>
              <p:grpSpPr bwMode="auto">
                <a:xfrm>
                  <a:off x="823" y="3625"/>
                  <a:ext cx="49" cy="23"/>
                  <a:chOff x="823" y="3625"/>
                  <a:chExt cx="49" cy="23"/>
                </a:xfrm>
              </p:grpSpPr>
              <p:sp>
                <p:nvSpPr>
                  <p:cNvPr id="411235" name="Freeform 2079"/>
                  <p:cNvSpPr>
                    <a:spLocks/>
                  </p:cNvSpPr>
                  <p:nvPr/>
                </p:nvSpPr>
                <p:spPr bwMode="auto">
                  <a:xfrm>
                    <a:off x="823" y="3625"/>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36" name="Freeform 2080"/>
                  <p:cNvSpPr>
                    <a:spLocks/>
                  </p:cNvSpPr>
                  <p:nvPr/>
                </p:nvSpPr>
                <p:spPr bwMode="auto">
                  <a:xfrm>
                    <a:off x="828" y="3626"/>
                    <a:ext cx="37" cy="9"/>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37" name="Freeform 2081"/>
                  <p:cNvSpPr>
                    <a:spLocks/>
                  </p:cNvSpPr>
                  <p:nvPr/>
                </p:nvSpPr>
                <p:spPr bwMode="auto">
                  <a:xfrm>
                    <a:off x="832" y="3636"/>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227" name="Group 2082"/>
                <p:cNvGrpSpPr>
                  <a:grpSpLocks/>
                </p:cNvGrpSpPr>
                <p:nvPr/>
              </p:nvGrpSpPr>
              <p:grpSpPr bwMode="auto">
                <a:xfrm>
                  <a:off x="836" y="3638"/>
                  <a:ext cx="50" cy="22"/>
                  <a:chOff x="836" y="3638"/>
                  <a:chExt cx="50" cy="22"/>
                </a:xfrm>
              </p:grpSpPr>
              <p:sp>
                <p:nvSpPr>
                  <p:cNvPr id="411232" name="Freeform 2083"/>
                  <p:cNvSpPr>
                    <a:spLocks/>
                  </p:cNvSpPr>
                  <p:nvPr/>
                </p:nvSpPr>
                <p:spPr bwMode="auto">
                  <a:xfrm>
                    <a:off x="836" y="3638"/>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33" name="Freeform 2084"/>
                  <p:cNvSpPr>
                    <a:spLocks/>
                  </p:cNvSpPr>
                  <p:nvPr/>
                </p:nvSpPr>
                <p:spPr bwMode="auto">
                  <a:xfrm>
                    <a:off x="842" y="3638"/>
                    <a:ext cx="36" cy="10"/>
                  </a:xfrm>
                  <a:custGeom>
                    <a:avLst/>
                    <a:gdLst>
                      <a:gd name="T0" fmla="*/ 1 w 72"/>
                      <a:gd name="T1" fmla="*/ 0 h 30"/>
                      <a:gd name="T2" fmla="*/ 2 w 72"/>
                      <a:gd name="T3" fmla="*/ 0 h 30"/>
                      <a:gd name="T4" fmla="*/ 2 w 72"/>
                      <a:gd name="T5" fmla="*/ 0 h 30"/>
                      <a:gd name="T6" fmla="*/ 2 w 72"/>
                      <a:gd name="T7" fmla="*/ 0 h 30"/>
                      <a:gd name="T8" fmla="*/ 3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34" name="Freeform 2085"/>
                  <p:cNvSpPr>
                    <a:spLocks/>
                  </p:cNvSpPr>
                  <p:nvPr/>
                </p:nvSpPr>
                <p:spPr bwMode="auto">
                  <a:xfrm>
                    <a:off x="844" y="3648"/>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228" name="Group 2086"/>
                <p:cNvGrpSpPr>
                  <a:grpSpLocks/>
                </p:cNvGrpSpPr>
                <p:nvPr/>
              </p:nvGrpSpPr>
              <p:grpSpPr bwMode="auto">
                <a:xfrm>
                  <a:off x="849" y="3651"/>
                  <a:ext cx="49" cy="22"/>
                  <a:chOff x="849" y="3651"/>
                  <a:chExt cx="49" cy="22"/>
                </a:xfrm>
              </p:grpSpPr>
              <p:sp>
                <p:nvSpPr>
                  <p:cNvPr id="411229" name="Freeform 2087"/>
                  <p:cNvSpPr>
                    <a:spLocks/>
                  </p:cNvSpPr>
                  <p:nvPr/>
                </p:nvSpPr>
                <p:spPr bwMode="auto">
                  <a:xfrm>
                    <a:off x="849" y="3651"/>
                    <a:ext cx="12" cy="22"/>
                  </a:xfrm>
                  <a:custGeom>
                    <a:avLst/>
                    <a:gdLst>
                      <a:gd name="T0" fmla="*/ 0 w 25"/>
                      <a:gd name="T1" fmla="*/ 0 h 67"/>
                      <a:gd name="T2" fmla="*/ 0 w 25"/>
                      <a:gd name="T3" fmla="*/ 0 h 67"/>
                      <a:gd name="T4" fmla="*/ 0 w 25"/>
                      <a:gd name="T5" fmla="*/ 0 h 67"/>
                      <a:gd name="T6" fmla="*/ 0 w 25"/>
                      <a:gd name="T7" fmla="*/ 0 h 67"/>
                      <a:gd name="T8" fmla="*/ 0 w 25"/>
                      <a:gd name="T9" fmla="*/ 0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30" name="Freeform 2088"/>
                  <p:cNvSpPr>
                    <a:spLocks/>
                  </p:cNvSpPr>
                  <p:nvPr/>
                </p:nvSpPr>
                <p:spPr bwMode="auto">
                  <a:xfrm>
                    <a:off x="854" y="3651"/>
                    <a:ext cx="37" cy="10"/>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31" name="Freeform 2089"/>
                  <p:cNvSpPr>
                    <a:spLocks/>
                  </p:cNvSpPr>
                  <p:nvPr/>
                </p:nvSpPr>
                <p:spPr bwMode="auto">
                  <a:xfrm>
                    <a:off x="857" y="3662"/>
                    <a:ext cx="41" cy="11"/>
                  </a:xfrm>
                  <a:custGeom>
                    <a:avLst/>
                    <a:gdLst>
                      <a:gd name="T0" fmla="*/ 0 w 81"/>
                      <a:gd name="T1" fmla="*/ 0 h 35"/>
                      <a:gd name="T2" fmla="*/ 1 w 81"/>
                      <a:gd name="T3" fmla="*/ 0 h 35"/>
                      <a:gd name="T4" fmla="*/ 1 w 81"/>
                      <a:gd name="T5" fmla="*/ 0 h 35"/>
                      <a:gd name="T6" fmla="*/ 1 w 81"/>
                      <a:gd name="T7" fmla="*/ 0 h 35"/>
                      <a:gd name="T8" fmla="*/ 3 w 81"/>
                      <a:gd name="T9" fmla="*/ 0 h 35"/>
                      <a:gd name="T10" fmla="*/ 3 w 81"/>
                      <a:gd name="T11" fmla="*/ 0 h 35"/>
                      <a:gd name="T12" fmla="*/ 0 w 81"/>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1067" name="Group 2090"/>
              <p:cNvGrpSpPr>
                <a:grpSpLocks/>
              </p:cNvGrpSpPr>
              <p:nvPr/>
            </p:nvGrpSpPr>
            <p:grpSpPr bwMode="auto">
              <a:xfrm>
                <a:off x="861" y="3665"/>
                <a:ext cx="99" cy="74"/>
                <a:chOff x="861" y="3665"/>
                <a:chExt cx="99" cy="74"/>
              </a:xfrm>
            </p:grpSpPr>
            <p:grpSp>
              <p:nvGrpSpPr>
                <p:cNvPr id="411204" name="Group 2091"/>
                <p:cNvGrpSpPr>
                  <a:grpSpLocks/>
                </p:cNvGrpSpPr>
                <p:nvPr/>
              </p:nvGrpSpPr>
              <p:grpSpPr bwMode="auto">
                <a:xfrm>
                  <a:off x="861" y="3665"/>
                  <a:ext cx="50" cy="23"/>
                  <a:chOff x="861" y="3665"/>
                  <a:chExt cx="50" cy="23"/>
                </a:xfrm>
              </p:grpSpPr>
              <p:sp>
                <p:nvSpPr>
                  <p:cNvPr id="411221" name="Freeform 2092"/>
                  <p:cNvSpPr>
                    <a:spLocks/>
                  </p:cNvSpPr>
                  <p:nvPr/>
                </p:nvSpPr>
                <p:spPr bwMode="auto">
                  <a:xfrm>
                    <a:off x="861" y="3665"/>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22" name="Freeform 2093"/>
                  <p:cNvSpPr>
                    <a:spLocks/>
                  </p:cNvSpPr>
                  <p:nvPr/>
                </p:nvSpPr>
                <p:spPr bwMode="auto">
                  <a:xfrm>
                    <a:off x="865" y="3666"/>
                    <a:ext cx="38" cy="10"/>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23" name="Freeform 2094"/>
                  <p:cNvSpPr>
                    <a:spLocks/>
                  </p:cNvSpPr>
                  <p:nvPr/>
                </p:nvSpPr>
                <p:spPr bwMode="auto">
                  <a:xfrm>
                    <a:off x="869" y="3676"/>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205" name="Group 2095"/>
                <p:cNvGrpSpPr>
                  <a:grpSpLocks/>
                </p:cNvGrpSpPr>
                <p:nvPr/>
              </p:nvGrpSpPr>
              <p:grpSpPr bwMode="auto">
                <a:xfrm>
                  <a:off x="873" y="3678"/>
                  <a:ext cx="49" cy="23"/>
                  <a:chOff x="873" y="3678"/>
                  <a:chExt cx="49" cy="23"/>
                </a:xfrm>
              </p:grpSpPr>
              <p:sp>
                <p:nvSpPr>
                  <p:cNvPr id="411218" name="Freeform 2096"/>
                  <p:cNvSpPr>
                    <a:spLocks/>
                  </p:cNvSpPr>
                  <p:nvPr/>
                </p:nvSpPr>
                <p:spPr bwMode="auto">
                  <a:xfrm>
                    <a:off x="873" y="3678"/>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19" name="Freeform 2097"/>
                  <p:cNvSpPr>
                    <a:spLocks/>
                  </p:cNvSpPr>
                  <p:nvPr/>
                </p:nvSpPr>
                <p:spPr bwMode="auto">
                  <a:xfrm>
                    <a:off x="878" y="3678"/>
                    <a:ext cx="37" cy="10"/>
                  </a:xfrm>
                  <a:custGeom>
                    <a:avLst/>
                    <a:gdLst>
                      <a:gd name="T0" fmla="*/ 0 w 75"/>
                      <a:gd name="T1" fmla="*/ 0 h 30"/>
                      <a:gd name="T2" fmla="*/ 1 w 75"/>
                      <a:gd name="T3" fmla="*/ 0 h 30"/>
                      <a:gd name="T4" fmla="*/ 1 w 75"/>
                      <a:gd name="T5" fmla="*/ 0 h 30"/>
                      <a:gd name="T6" fmla="*/ 1 w 75"/>
                      <a:gd name="T7" fmla="*/ 0 h 30"/>
                      <a:gd name="T8" fmla="*/ 2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20" name="Freeform 2098"/>
                  <p:cNvSpPr>
                    <a:spLocks/>
                  </p:cNvSpPr>
                  <p:nvPr/>
                </p:nvSpPr>
                <p:spPr bwMode="auto">
                  <a:xfrm>
                    <a:off x="880" y="3688"/>
                    <a:ext cx="42" cy="13"/>
                  </a:xfrm>
                  <a:custGeom>
                    <a:avLst/>
                    <a:gdLst>
                      <a:gd name="T0" fmla="*/ 0 w 82"/>
                      <a:gd name="T1" fmla="*/ 0 h 38"/>
                      <a:gd name="T2" fmla="*/ 1 w 82"/>
                      <a:gd name="T3" fmla="*/ 0 h 38"/>
                      <a:gd name="T4" fmla="*/ 1 w 82"/>
                      <a:gd name="T5" fmla="*/ 0 h 38"/>
                      <a:gd name="T6" fmla="*/ 1 w 82"/>
                      <a:gd name="T7" fmla="*/ 0 h 38"/>
                      <a:gd name="T8" fmla="*/ 3 w 82"/>
                      <a:gd name="T9" fmla="*/ 0 h 38"/>
                      <a:gd name="T10" fmla="*/ 3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206" name="Group 2099"/>
                <p:cNvGrpSpPr>
                  <a:grpSpLocks/>
                </p:cNvGrpSpPr>
                <p:nvPr/>
              </p:nvGrpSpPr>
              <p:grpSpPr bwMode="auto">
                <a:xfrm>
                  <a:off x="886" y="3690"/>
                  <a:ext cx="49" cy="23"/>
                  <a:chOff x="886" y="3690"/>
                  <a:chExt cx="49" cy="23"/>
                </a:xfrm>
              </p:grpSpPr>
              <p:sp>
                <p:nvSpPr>
                  <p:cNvPr id="411215" name="Freeform 2100"/>
                  <p:cNvSpPr>
                    <a:spLocks/>
                  </p:cNvSpPr>
                  <p:nvPr/>
                </p:nvSpPr>
                <p:spPr bwMode="auto">
                  <a:xfrm>
                    <a:off x="886" y="3690"/>
                    <a:ext cx="12" cy="23"/>
                  </a:xfrm>
                  <a:custGeom>
                    <a:avLst/>
                    <a:gdLst>
                      <a:gd name="T0" fmla="*/ 1 w 24"/>
                      <a:gd name="T1" fmla="*/ 0 h 70"/>
                      <a:gd name="T2" fmla="*/ 0 w 24"/>
                      <a:gd name="T3" fmla="*/ 0 h 70"/>
                      <a:gd name="T4" fmla="*/ 1 w 24"/>
                      <a:gd name="T5" fmla="*/ 0 h 70"/>
                      <a:gd name="T6" fmla="*/ 1 w 24"/>
                      <a:gd name="T7" fmla="*/ 0 h 70"/>
                      <a:gd name="T8" fmla="*/ 1 w 24"/>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16" name="Freeform 2101"/>
                  <p:cNvSpPr>
                    <a:spLocks/>
                  </p:cNvSpPr>
                  <p:nvPr/>
                </p:nvSpPr>
                <p:spPr bwMode="auto">
                  <a:xfrm>
                    <a:off x="890" y="3691"/>
                    <a:ext cx="38" cy="10"/>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17" name="Freeform 2102"/>
                  <p:cNvSpPr>
                    <a:spLocks/>
                  </p:cNvSpPr>
                  <p:nvPr/>
                </p:nvSpPr>
                <p:spPr bwMode="auto">
                  <a:xfrm>
                    <a:off x="893" y="3701"/>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207" name="Group 2103"/>
                <p:cNvGrpSpPr>
                  <a:grpSpLocks/>
                </p:cNvGrpSpPr>
                <p:nvPr/>
              </p:nvGrpSpPr>
              <p:grpSpPr bwMode="auto">
                <a:xfrm>
                  <a:off x="899" y="3703"/>
                  <a:ext cx="48" cy="23"/>
                  <a:chOff x="899" y="3703"/>
                  <a:chExt cx="48" cy="23"/>
                </a:xfrm>
              </p:grpSpPr>
              <p:sp>
                <p:nvSpPr>
                  <p:cNvPr id="411212" name="Freeform 2104"/>
                  <p:cNvSpPr>
                    <a:spLocks/>
                  </p:cNvSpPr>
                  <p:nvPr/>
                </p:nvSpPr>
                <p:spPr bwMode="auto">
                  <a:xfrm>
                    <a:off x="899" y="3703"/>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13" name="Freeform 2105"/>
                  <p:cNvSpPr>
                    <a:spLocks/>
                  </p:cNvSpPr>
                  <p:nvPr/>
                </p:nvSpPr>
                <p:spPr bwMode="auto">
                  <a:xfrm>
                    <a:off x="903" y="3703"/>
                    <a:ext cx="38" cy="10"/>
                  </a:xfrm>
                  <a:custGeom>
                    <a:avLst/>
                    <a:gdLst>
                      <a:gd name="T0" fmla="*/ 1 w 75"/>
                      <a:gd name="T1" fmla="*/ 0 h 30"/>
                      <a:gd name="T2" fmla="*/ 2 w 75"/>
                      <a:gd name="T3" fmla="*/ 0 h 30"/>
                      <a:gd name="T4" fmla="*/ 2 w 75"/>
                      <a:gd name="T5" fmla="*/ 0 h 30"/>
                      <a:gd name="T6" fmla="*/ 2 w 75"/>
                      <a:gd name="T7" fmla="*/ 0 h 30"/>
                      <a:gd name="T8" fmla="*/ 3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14" name="Freeform 2106"/>
                  <p:cNvSpPr>
                    <a:spLocks/>
                  </p:cNvSpPr>
                  <p:nvPr/>
                </p:nvSpPr>
                <p:spPr bwMode="auto">
                  <a:xfrm>
                    <a:off x="907" y="3714"/>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208" name="Group 2107"/>
                <p:cNvGrpSpPr>
                  <a:grpSpLocks/>
                </p:cNvGrpSpPr>
                <p:nvPr/>
              </p:nvGrpSpPr>
              <p:grpSpPr bwMode="auto">
                <a:xfrm>
                  <a:off x="912" y="3716"/>
                  <a:ext cx="48" cy="23"/>
                  <a:chOff x="912" y="3716"/>
                  <a:chExt cx="48" cy="23"/>
                </a:xfrm>
              </p:grpSpPr>
              <p:sp>
                <p:nvSpPr>
                  <p:cNvPr id="411209" name="Freeform 2108"/>
                  <p:cNvSpPr>
                    <a:spLocks/>
                  </p:cNvSpPr>
                  <p:nvPr/>
                </p:nvSpPr>
                <p:spPr bwMode="auto">
                  <a:xfrm>
                    <a:off x="912" y="3716"/>
                    <a:ext cx="11" cy="23"/>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10" name="Freeform 2109"/>
                  <p:cNvSpPr>
                    <a:spLocks/>
                  </p:cNvSpPr>
                  <p:nvPr/>
                </p:nvSpPr>
                <p:spPr bwMode="auto">
                  <a:xfrm>
                    <a:off x="916" y="3717"/>
                    <a:ext cx="37" cy="9"/>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11" name="Freeform 2110"/>
                  <p:cNvSpPr>
                    <a:spLocks/>
                  </p:cNvSpPr>
                  <p:nvPr/>
                </p:nvSpPr>
                <p:spPr bwMode="auto">
                  <a:xfrm>
                    <a:off x="919" y="3727"/>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1068" name="Group 2111"/>
              <p:cNvGrpSpPr>
                <a:grpSpLocks/>
              </p:cNvGrpSpPr>
              <p:nvPr/>
            </p:nvGrpSpPr>
            <p:grpSpPr bwMode="auto">
              <a:xfrm>
                <a:off x="922" y="3727"/>
                <a:ext cx="49" cy="23"/>
                <a:chOff x="922" y="3727"/>
                <a:chExt cx="49" cy="23"/>
              </a:xfrm>
            </p:grpSpPr>
            <p:sp>
              <p:nvSpPr>
                <p:cNvPr id="411201" name="Freeform 2112"/>
                <p:cNvSpPr>
                  <a:spLocks/>
                </p:cNvSpPr>
                <p:nvPr/>
              </p:nvSpPr>
              <p:spPr bwMode="auto">
                <a:xfrm>
                  <a:off x="922" y="3727"/>
                  <a:ext cx="12" cy="23"/>
                </a:xfrm>
                <a:custGeom>
                  <a:avLst/>
                  <a:gdLst>
                    <a:gd name="T0" fmla="*/ 1 w 24"/>
                    <a:gd name="T1" fmla="*/ 0 h 69"/>
                    <a:gd name="T2" fmla="*/ 0 w 24"/>
                    <a:gd name="T3" fmla="*/ 0 h 69"/>
                    <a:gd name="T4" fmla="*/ 1 w 24"/>
                    <a:gd name="T5" fmla="*/ 0 h 69"/>
                    <a:gd name="T6" fmla="*/ 1 w 24"/>
                    <a:gd name="T7" fmla="*/ 0 h 69"/>
                    <a:gd name="T8" fmla="*/ 1 w 24"/>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02" name="Freeform 2113"/>
                <p:cNvSpPr>
                  <a:spLocks/>
                </p:cNvSpPr>
                <p:nvPr/>
              </p:nvSpPr>
              <p:spPr bwMode="auto">
                <a:xfrm>
                  <a:off x="927" y="3728"/>
                  <a:ext cx="36" cy="10"/>
                </a:xfrm>
                <a:custGeom>
                  <a:avLst/>
                  <a:gdLst>
                    <a:gd name="T0" fmla="*/ 1 w 72"/>
                    <a:gd name="T1" fmla="*/ 0 h 31"/>
                    <a:gd name="T2" fmla="*/ 2 w 72"/>
                    <a:gd name="T3" fmla="*/ 0 h 31"/>
                    <a:gd name="T4" fmla="*/ 2 w 72"/>
                    <a:gd name="T5" fmla="*/ 0 h 31"/>
                    <a:gd name="T6" fmla="*/ 2 w 72"/>
                    <a:gd name="T7" fmla="*/ 0 h 31"/>
                    <a:gd name="T8" fmla="*/ 3 w 72"/>
                    <a:gd name="T9" fmla="*/ 0 h 31"/>
                    <a:gd name="T10" fmla="*/ 1 w 72"/>
                    <a:gd name="T11" fmla="*/ 0 h 31"/>
                    <a:gd name="T12" fmla="*/ 1 w 72"/>
                    <a:gd name="T13" fmla="*/ 0 h 31"/>
                    <a:gd name="T14" fmla="*/ 0 w 72"/>
                    <a:gd name="T15" fmla="*/ 0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03" name="Freeform 2114"/>
                <p:cNvSpPr>
                  <a:spLocks/>
                </p:cNvSpPr>
                <p:nvPr/>
              </p:nvSpPr>
              <p:spPr bwMode="auto">
                <a:xfrm>
                  <a:off x="930" y="3738"/>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069" name="Group 2115"/>
              <p:cNvGrpSpPr>
                <a:grpSpLocks/>
              </p:cNvGrpSpPr>
              <p:nvPr/>
            </p:nvGrpSpPr>
            <p:grpSpPr bwMode="auto">
              <a:xfrm>
                <a:off x="895" y="3526"/>
                <a:ext cx="44" cy="23"/>
                <a:chOff x="895" y="3526"/>
                <a:chExt cx="44" cy="23"/>
              </a:xfrm>
            </p:grpSpPr>
            <p:sp>
              <p:nvSpPr>
                <p:cNvPr id="411198" name="Freeform 2116"/>
                <p:cNvSpPr>
                  <a:spLocks/>
                </p:cNvSpPr>
                <p:nvPr/>
              </p:nvSpPr>
              <p:spPr bwMode="auto">
                <a:xfrm>
                  <a:off x="895" y="3526"/>
                  <a:ext cx="19" cy="23"/>
                </a:xfrm>
                <a:custGeom>
                  <a:avLst/>
                  <a:gdLst>
                    <a:gd name="T0" fmla="*/ 1 w 38"/>
                    <a:gd name="T1" fmla="*/ 0 h 69"/>
                    <a:gd name="T2" fmla="*/ 0 w 38"/>
                    <a:gd name="T3" fmla="*/ 0 h 69"/>
                    <a:gd name="T4" fmla="*/ 1 w 38"/>
                    <a:gd name="T5" fmla="*/ 0 h 69"/>
                    <a:gd name="T6" fmla="*/ 2 w 38"/>
                    <a:gd name="T7" fmla="*/ 0 h 69"/>
                    <a:gd name="T8" fmla="*/ 1 w 38"/>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99" name="Freeform 2117"/>
                <p:cNvSpPr>
                  <a:spLocks/>
                </p:cNvSpPr>
                <p:nvPr/>
              </p:nvSpPr>
              <p:spPr bwMode="auto">
                <a:xfrm>
                  <a:off x="901" y="3526"/>
                  <a:ext cx="33" cy="12"/>
                </a:xfrm>
                <a:custGeom>
                  <a:avLst/>
                  <a:gdLst>
                    <a:gd name="T0" fmla="*/ 0 w 64"/>
                    <a:gd name="T1" fmla="*/ 0 h 35"/>
                    <a:gd name="T2" fmla="*/ 2 w 64"/>
                    <a:gd name="T3" fmla="*/ 0 h 35"/>
                    <a:gd name="T4" fmla="*/ 3 w 64"/>
                    <a:gd name="T5" fmla="*/ 0 h 35"/>
                    <a:gd name="T6" fmla="*/ 1 w 64"/>
                    <a:gd name="T7" fmla="*/ 0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200" name="Freeform 2118"/>
                <p:cNvSpPr>
                  <a:spLocks/>
                </p:cNvSpPr>
                <p:nvPr/>
              </p:nvSpPr>
              <p:spPr bwMode="auto">
                <a:xfrm>
                  <a:off x="907" y="3538"/>
                  <a:ext cx="32" cy="11"/>
                </a:xfrm>
                <a:custGeom>
                  <a:avLst/>
                  <a:gdLst>
                    <a:gd name="T0" fmla="*/ 0 w 65"/>
                    <a:gd name="T1" fmla="*/ 0 h 31"/>
                    <a:gd name="T2" fmla="*/ 0 w 65"/>
                    <a:gd name="T3" fmla="*/ 0 h 31"/>
                    <a:gd name="T4" fmla="*/ 1 w 65"/>
                    <a:gd name="T5" fmla="*/ 0 h 31"/>
                    <a:gd name="T6" fmla="*/ 2 w 65"/>
                    <a:gd name="T7" fmla="*/ 0 h 31"/>
                    <a:gd name="T8" fmla="*/ 0 w 65"/>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070" name="Group 2119"/>
              <p:cNvGrpSpPr>
                <a:grpSpLocks/>
              </p:cNvGrpSpPr>
              <p:nvPr/>
            </p:nvGrpSpPr>
            <p:grpSpPr bwMode="auto">
              <a:xfrm>
                <a:off x="907" y="3540"/>
                <a:ext cx="45" cy="22"/>
                <a:chOff x="907" y="3540"/>
                <a:chExt cx="45" cy="22"/>
              </a:xfrm>
            </p:grpSpPr>
            <p:sp>
              <p:nvSpPr>
                <p:cNvPr id="411195" name="Freeform 2120"/>
                <p:cNvSpPr>
                  <a:spLocks/>
                </p:cNvSpPr>
                <p:nvPr/>
              </p:nvSpPr>
              <p:spPr bwMode="auto">
                <a:xfrm>
                  <a:off x="907" y="3540"/>
                  <a:ext cx="20" cy="22"/>
                </a:xfrm>
                <a:custGeom>
                  <a:avLst/>
                  <a:gdLst>
                    <a:gd name="T0" fmla="*/ 1 w 39"/>
                    <a:gd name="T1" fmla="*/ 0 h 68"/>
                    <a:gd name="T2" fmla="*/ 0 w 39"/>
                    <a:gd name="T3" fmla="*/ 0 h 68"/>
                    <a:gd name="T4" fmla="*/ 1 w 39"/>
                    <a:gd name="T5" fmla="*/ 0 h 68"/>
                    <a:gd name="T6" fmla="*/ 2 w 39"/>
                    <a:gd name="T7" fmla="*/ 0 h 68"/>
                    <a:gd name="T8" fmla="*/ 1 w 3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96" name="Freeform 2121"/>
                <p:cNvSpPr>
                  <a:spLocks/>
                </p:cNvSpPr>
                <p:nvPr/>
              </p:nvSpPr>
              <p:spPr bwMode="auto">
                <a:xfrm>
                  <a:off x="914" y="3540"/>
                  <a:ext cx="32" cy="11"/>
                </a:xfrm>
                <a:custGeom>
                  <a:avLst/>
                  <a:gdLst>
                    <a:gd name="T0" fmla="*/ 0 w 64"/>
                    <a:gd name="T1" fmla="*/ 0 h 34"/>
                    <a:gd name="T2" fmla="*/ 2 w 64"/>
                    <a:gd name="T3" fmla="*/ 0 h 34"/>
                    <a:gd name="T4" fmla="*/ 2 w 64"/>
                    <a:gd name="T5" fmla="*/ 0 h 34"/>
                    <a:gd name="T6" fmla="*/ 1 w 64"/>
                    <a:gd name="T7" fmla="*/ 0 h 34"/>
                    <a:gd name="T8" fmla="*/ 0 w 64"/>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97" name="Freeform 2122"/>
                <p:cNvSpPr>
                  <a:spLocks/>
                </p:cNvSpPr>
                <p:nvPr/>
              </p:nvSpPr>
              <p:spPr bwMode="auto">
                <a:xfrm>
                  <a:off x="919" y="3552"/>
                  <a:ext cx="33" cy="10"/>
                </a:xfrm>
                <a:custGeom>
                  <a:avLst/>
                  <a:gdLst>
                    <a:gd name="T0" fmla="*/ 0 w 66"/>
                    <a:gd name="T1" fmla="*/ 0 h 30"/>
                    <a:gd name="T2" fmla="*/ 1 w 66"/>
                    <a:gd name="T3" fmla="*/ 0 h 30"/>
                    <a:gd name="T4" fmla="*/ 2 w 66"/>
                    <a:gd name="T5" fmla="*/ 0 h 30"/>
                    <a:gd name="T6" fmla="*/ 3 w 66"/>
                    <a:gd name="T7" fmla="*/ 0 h 30"/>
                    <a:gd name="T8" fmla="*/ 0 w 66"/>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071" name="Group 2123"/>
              <p:cNvGrpSpPr>
                <a:grpSpLocks/>
              </p:cNvGrpSpPr>
              <p:nvPr/>
            </p:nvGrpSpPr>
            <p:grpSpPr bwMode="auto">
              <a:xfrm>
                <a:off x="920" y="3553"/>
                <a:ext cx="45" cy="23"/>
                <a:chOff x="920" y="3553"/>
                <a:chExt cx="45" cy="23"/>
              </a:xfrm>
            </p:grpSpPr>
            <p:sp>
              <p:nvSpPr>
                <p:cNvPr id="411192" name="Freeform 2124"/>
                <p:cNvSpPr>
                  <a:spLocks/>
                </p:cNvSpPr>
                <p:nvPr/>
              </p:nvSpPr>
              <p:spPr bwMode="auto">
                <a:xfrm>
                  <a:off x="920" y="3553"/>
                  <a:ext cx="20" cy="23"/>
                </a:xfrm>
                <a:custGeom>
                  <a:avLst/>
                  <a:gdLst>
                    <a:gd name="T0" fmla="*/ 0 w 41"/>
                    <a:gd name="T1" fmla="*/ 0 h 68"/>
                    <a:gd name="T2" fmla="*/ 0 w 41"/>
                    <a:gd name="T3" fmla="*/ 0 h 68"/>
                    <a:gd name="T4" fmla="*/ 0 w 41"/>
                    <a:gd name="T5" fmla="*/ 0 h 68"/>
                    <a:gd name="T6" fmla="*/ 1 w 41"/>
                    <a:gd name="T7" fmla="*/ 0 h 68"/>
                    <a:gd name="T8" fmla="*/ 0 w 41"/>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93" name="Freeform 2125"/>
                <p:cNvSpPr>
                  <a:spLocks/>
                </p:cNvSpPr>
                <p:nvPr/>
              </p:nvSpPr>
              <p:spPr bwMode="auto">
                <a:xfrm>
                  <a:off x="927" y="3554"/>
                  <a:ext cx="32" cy="11"/>
                </a:xfrm>
                <a:custGeom>
                  <a:avLst/>
                  <a:gdLst>
                    <a:gd name="T0" fmla="*/ 0 w 63"/>
                    <a:gd name="T1" fmla="*/ 0 h 33"/>
                    <a:gd name="T2" fmla="*/ 2 w 63"/>
                    <a:gd name="T3" fmla="*/ 0 h 33"/>
                    <a:gd name="T4" fmla="*/ 2 w 63"/>
                    <a:gd name="T5" fmla="*/ 0 h 33"/>
                    <a:gd name="T6" fmla="*/ 1 w 63"/>
                    <a:gd name="T7" fmla="*/ 0 h 33"/>
                    <a:gd name="T8" fmla="*/ 0 w 63"/>
                    <a:gd name="T9" fmla="*/ 0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94" name="Freeform 2126"/>
                <p:cNvSpPr>
                  <a:spLocks/>
                </p:cNvSpPr>
                <p:nvPr/>
              </p:nvSpPr>
              <p:spPr bwMode="auto">
                <a:xfrm>
                  <a:off x="932" y="3566"/>
                  <a:ext cx="33" cy="10"/>
                </a:xfrm>
                <a:custGeom>
                  <a:avLst/>
                  <a:gdLst>
                    <a:gd name="T0" fmla="*/ 0 w 66"/>
                    <a:gd name="T1" fmla="*/ 0 h 30"/>
                    <a:gd name="T2" fmla="*/ 1 w 66"/>
                    <a:gd name="T3" fmla="*/ 0 h 30"/>
                    <a:gd name="T4" fmla="*/ 2 w 66"/>
                    <a:gd name="T5" fmla="*/ 0 h 30"/>
                    <a:gd name="T6" fmla="*/ 3 w 66"/>
                    <a:gd name="T7" fmla="*/ 0 h 30"/>
                    <a:gd name="T8" fmla="*/ 0 w 66"/>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072" name="Group 2127"/>
              <p:cNvGrpSpPr>
                <a:grpSpLocks/>
              </p:cNvGrpSpPr>
              <p:nvPr/>
            </p:nvGrpSpPr>
            <p:grpSpPr bwMode="auto">
              <a:xfrm>
                <a:off x="934" y="3566"/>
                <a:ext cx="44" cy="23"/>
                <a:chOff x="934" y="3566"/>
                <a:chExt cx="44" cy="23"/>
              </a:xfrm>
            </p:grpSpPr>
            <p:sp>
              <p:nvSpPr>
                <p:cNvPr id="411189" name="Freeform 2128"/>
                <p:cNvSpPr>
                  <a:spLocks/>
                </p:cNvSpPr>
                <p:nvPr/>
              </p:nvSpPr>
              <p:spPr bwMode="auto">
                <a:xfrm>
                  <a:off x="934" y="3566"/>
                  <a:ext cx="19" cy="23"/>
                </a:xfrm>
                <a:custGeom>
                  <a:avLst/>
                  <a:gdLst>
                    <a:gd name="T0" fmla="*/ 0 w 40"/>
                    <a:gd name="T1" fmla="*/ 0 h 68"/>
                    <a:gd name="T2" fmla="*/ 0 w 40"/>
                    <a:gd name="T3" fmla="*/ 0 h 68"/>
                    <a:gd name="T4" fmla="*/ 0 w 40"/>
                    <a:gd name="T5" fmla="*/ 0 h 68"/>
                    <a:gd name="T6" fmla="*/ 1 w 40"/>
                    <a:gd name="T7" fmla="*/ 0 h 68"/>
                    <a:gd name="T8" fmla="*/ 0 w 40"/>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90" name="Freeform 2129"/>
                <p:cNvSpPr>
                  <a:spLocks/>
                </p:cNvSpPr>
                <p:nvPr/>
              </p:nvSpPr>
              <p:spPr bwMode="auto">
                <a:xfrm>
                  <a:off x="940" y="3567"/>
                  <a:ext cx="32" cy="11"/>
                </a:xfrm>
                <a:custGeom>
                  <a:avLst/>
                  <a:gdLst>
                    <a:gd name="T0" fmla="*/ 0 w 65"/>
                    <a:gd name="T1" fmla="*/ 0 h 35"/>
                    <a:gd name="T2" fmla="*/ 1 w 65"/>
                    <a:gd name="T3" fmla="*/ 0 h 35"/>
                    <a:gd name="T4" fmla="*/ 2 w 65"/>
                    <a:gd name="T5" fmla="*/ 0 h 35"/>
                    <a:gd name="T6" fmla="*/ 0 w 65"/>
                    <a:gd name="T7" fmla="*/ 0 h 35"/>
                    <a:gd name="T8" fmla="*/ 0 w 65"/>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91" name="Freeform 2130"/>
                <p:cNvSpPr>
                  <a:spLocks/>
                </p:cNvSpPr>
                <p:nvPr/>
              </p:nvSpPr>
              <p:spPr bwMode="auto">
                <a:xfrm>
                  <a:off x="945" y="3579"/>
                  <a:ext cx="33" cy="9"/>
                </a:xfrm>
                <a:custGeom>
                  <a:avLst/>
                  <a:gdLst>
                    <a:gd name="T0" fmla="*/ 0 w 65"/>
                    <a:gd name="T1" fmla="*/ 0 h 28"/>
                    <a:gd name="T2" fmla="*/ 1 w 65"/>
                    <a:gd name="T3" fmla="*/ 0 h 28"/>
                    <a:gd name="T4" fmla="*/ 2 w 65"/>
                    <a:gd name="T5" fmla="*/ 0 h 28"/>
                    <a:gd name="T6" fmla="*/ 3 w 65"/>
                    <a:gd name="T7" fmla="*/ 0 h 28"/>
                    <a:gd name="T8" fmla="*/ 0 w 65"/>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073" name="Group 2131"/>
              <p:cNvGrpSpPr>
                <a:grpSpLocks/>
              </p:cNvGrpSpPr>
              <p:nvPr/>
            </p:nvGrpSpPr>
            <p:grpSpPr bwMode="auto">
              <a:xfrm>
                <a:off x="949" y="3579"/>
                <a:ext cx="83" cy="63"/>
                <a:chOff x="949" y="3579"/>
                <a:chExt cx="83" cy="63"/>
              </a:xfrm>
            </p:grpSpPr>
            <p:grpSp>
              <p:nvGrpSpPr>
                <p:cNvPr id="411173" name="Group 2132"/>
                <p:cNvGrpSpPr>
                  <a:grpSpLocks/>
                </p:cNvGrpSpPr>
                <p:nvPr/>
              </p:nvGrpSpPr>
              <p:grpSpPr bwMode="auto">
                <a:xfrm>
                  <a:off x="949" y="3579"/>
                  <a:ext cx="44" cy="23"/>
                  <a:chOff x="949" y="3579"/>
                  <a:chExt cx="44" cy="23"/>
                </a:xfrm>
              </p:grpSpPr>
              <p:sp>
                <p:nvSpPr>
                  <p:cNvPr id="411186" name="Freeform 2133"/>
                  <p:cNvSpPr>
                    <a:spLocks/>
                  </p:cNvSpPr>
                  <p:nvPr/>
                </p:nvSpPr>
                <p:spPr bwMode="auto">
                  <a:xfrm>
                    <a:off x="949" y="3579"/>
                    <a:ext cx="19" cy="23"/>
                  </a:xfrm>
                  <a:custGeom>
                    <a:avLst/>
                    <a:gdLst>
                      <a:gd name="T0" fmla="*/ 1 w 38"/>
                      <a:gd name="T1" fmla="*/ 0 h 68"/>
                      <a:gd name="T2" fmla="*/ 0 w 38"/>
                      <a:gd name="T3" fmla="*/ 0 h 68"/>
                      <a:gd name="T4" fmla="*/ 1 w 38"/>
                      <a:gd name="T5" fmla="*/ 0 h 68"/>
                      <a:gd name="T6" fmla="*/ 2 w 38"/>
                      <a:gd name="T7" fmla="*/ 0 h 68"/>
                      <a:gd name="T8" fmla="*/ 1 w 38"/>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87" name="Freeform 2134"/>
                  <p:cNvSpPr>
                    <a:spLocks/>
                  </p:cNvSpPr>
                  <p:nvPr/>
                </p:nvSpPr>
                <p:spPr bwMode="auto">
                  <a:xfrm>
                    <a:off x="955" y="3579"/>
                    <a:ext cx="32" cy="11"/>
                  </a:xfrm>
                  <a:custGeom>
                    <a:avLst/>
                    <a:gdLst>
                      <a:gd name="T0" fmla="*/ 0 w 66"/>
                      <a:gd name="T1" fmla="*/ 0 h 32"/>
                      <a:gd name="T2" fmla="*/ 1 w 66"/>
                      <a:gd name="T3" fmla="*/ 0 h 32"/>
                      <a:gd name="T4" fmla="*/ 2 w 66"/>
                      <a:gd name="T5" fmla="*/ 0 h 32"/>
                      <a:gd name="T6" fmla="*/ 0 w 66"/>
                      <a:gd name="T7" fmla="*/ 0 h 32"/>
                      <a:gd name="T8" fmla="*/ 0 w 66"/>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88" name="Freeform 2135"/>
                  <p:cNvSpPr>
                    <a:spLocks/>
                  </p:cNvSpPr>
                  <p:nvPr/>
                </p:nvSpPr>
                <p:spPr bwMode="auto">
                  <a:xfrm>
                    <a:off x="960" y="3591"/>
                    <a:ext cx="33" cy="10"/>
                  </a:xfrm>
                  <a:custGeom>
                    <a:avLst/>
                    <a:gdLst>
                      <a:gd name="T0" fmla="*/ 0 w 65"/>
                      <a:gd name="T1" fmla="*/ 0 h 31"/>
                      <a:gd name="T2" fmla="*/ 1 w 65"/>
                      <a:gd name="T3" fmla="*/ 0 h 31"/>
                      <a:gd name="T4" fmla="*/ 2 w 65"/>
                      <a:gd name="T5" fmla="*/ 0 h 31"/>
                      <a:gd name="T6" fmla="*/ 3 w 65"/>
                      <a:gd name="T7" fmla="*/ 0 h 31"/>
                      <a:gd name="T8" fmla="*/ 0 w 65"/>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174" name="Group 2136"/>
                <p:cNvGrpSpPr>
                  <a:grpSpLocks/>
                </p:cNvGrpSpPr>
                <p:nvPr/>
              </p:nvGrpSpPr>
              <p:grpSpPr bwMode="auto">
                <a:xfrm>
                  <a:off x="961" y="3592"/>
                  <a:ext cx="45" cy="23"/>
                  <a:chOff x="961" y="3592"/>
                  <a:chExt cx="45" cy="23"/>
                </a:xfrm>
              </p:grpSpPr>
              <p:sp>
                <p:nvSpPr>
                  <p:cNvPr id="411183" name="Freeform 2137"/>
                  <p:cNvSpPr>
                    <a:spLocks/>
                  </p:cNvSpPr>
                  <p:nvPr/>
                </p:nvSpPr>
                <p:spPr bwMode="auto">
                  <a:xfrm>
                    <a:off x="961" y="3592"/>
                    <a:ext cx="20" cy="23"/>
                  </a:xfrm>
                  <a:custGeom>
                    <a:avLst/>
                    <a:gdLst>
                      <a:gd name="T0" fmla="*/ 1 w 40"/>
                      <a:gd name="T1" fmla="*/ 0 h 69"/>
                      <a:gd name="T2" fmla="*/ 0 w 40"/>
                      <a:gd name="T3" fmla="*/ 0 h 69"/>
                      <a:gd name="T4" fmla="*/ 1 w 40"/>
                      <a:gd name="T5" fmla="*/ 0 h 69"/>
                      <a:gd name="T6" fmla="*/ 2 w 40"/>
                      <a:gd name="T7" fmla="*/ 0 h 69"/>
                      <a:gd name="T8" fmla="*/ 1 w 40"/>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84" name="Freeform 2138"/>
                  <p:cNvSpPr>
                    <a:spLocks/>
                  </p:cNvSpPr>
                  <p:nvPr/>
                </p:nvSpPr>
                <p:spPr bwMode="auto">
                  <a:xfrm>
                    <a:off x="968" y="3593"/>
                    <a:ext cx="33" cy="11"/>
                  </a:xfrm>
                  <a:custGeom>
                    <a:avLst/>
                    <a:gdLst>
                      <a:gd name="T0" fmla="*/ 0 w 66"/>
                      <a:gd name="T1" fmla="*/ 0 h 35"/>
                      <a:gd name="T2" fmla="*/ 2 w 66"/>
                      <a:gd name="T3" fmla="*/ 0 h 35"/>
                      <a:gd name="T4" fmla="*/ 3 w 66"/>
                      <a:gd name="T5" fmla="*/ 0 h 35"/>
                      <a:gd name="T6" fmla="*/ 1 w 66"/>
                      <a:gd name="T7" fmla="*/ 0 h 35"/>
                      <a:gd name="T8" fmla="*/ 0 w 66"/>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85" name="Freeform 2139"/>
                  <p:cNvSpPr>
                    <a:spLocks/>
                  </p:cNvSpPr>
                  <p:nvPr/>
                </p:nvSpPr>
                <p:spPr bwMode="auto">
                  <a:xfrm>
                    <a:off x="973" y="3605"/>
                    <a:ext cx="33" cy="10"/>
                  </a:xfrm>
                  <a:custGeom>
                    <a:avLst/>
                    <a:gdLst>
                      <a:gd name="T0" fmla="*/ 0 w 66"/>
                      <a:gd name="T1" fmla="*/ 0 h 30"/>
                      <a:gd name="T2" fmla="*/ 1 w 66"/>
                      <a:gd name="T3" fmla="*/ 0 h 30"/>
                      <a:gd name="T4" fmla="*/ 2 w 66"/>
                      <a:gd name="T5" fmla="*/ 0 h 30"/>
                      <a:gd name="T6" fmla="*/ 3 w 66"/>
                      <a:gd name="T7" fmla="*/ 0 h 30"/>
                      <a:gd name="T8" fmla="*/ 0 w 66"/>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175" name="Group 2140"/>
                <p:cNvGrpSpPr>
                  <a:grpSpLocks/>
                </p:cNvGrpSpPr>
                <p:nvPr/>
              </p:nvGrpSpPr>
              <p:grpSpPr bwMode="auto">
                <a:xfrm>
                  <a:off x="974" y="3606"/>
                  <a:ext cx="44" cy="23"/>
                  <a:chOff x="974" y="3606"/>
                  <a:chExt cx="44" cy="23"/>
                </a:xfrm>
              </p:grpSpPr>
              <p:sp>
                <p:nvSpPr>
                  <p:cNvPr id="411180" name="Freeform 2141"/>
                  <p:cNvSpPr>
                    <a:spLocks/>
                  </p:cNvSpPr>
                  <p:nvPr/>
                </p:nvSpPr>
                <p:spPr bwMode="auto">
                  <a:xfrm>
                    <a:off x="974" y="3606"/>
                    <a:ext cx="19" cy="23"/>
                  </a:xfrm>
                  <a:custGeom>
                    <a:avLst/>
                    <a:gdLst>
                      <a:gd name="T0" fmla="*/ 0 w 40"/>
                      <a:gd name="T1" fmla="*/ 0 h 68"/>
                      <a:gd name="T2" fmla="*/ 0 w 40"/>
                      <a:gd name="T3" fmla="*/ 0 h 68"/>
                      <a:gd name="T4" fmla="*/ 0 w 40"/>
                      <a:gd name="T5" fmla="*/ 0 h 68"/>
                      <a:gd name="T6" fmla="*/ 1 w 40"/>
                      <a:gd name="T7" fmla="*/ 0 h 68"/>
                      <a:gd name="T8" fmla="*/ 0 w 40"/>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81" name="Freeform 2142"/>
                  <p:cNvSpPr>
                    <a:spLocks/>
                  </p:cNvSpPr>
                  <p:nvPr/>
                </p:nvSpPr>
                <p:spPr bwMode="auto">
                  <a:xfrm>
                    <a:off x="980" y="3606"/>
                    <a:ext cx="32" cy="12"/>
                  </a:xfrm>
                  <a:custGeom>
                    <a:avLst/>
                    <a:gdLst>
                      <a:gd name="T0" fmla="*/ 0 w 65"/>
                      <a:gd name="T1" fmla="*/ 0 h 35"/>
                      <a:gd name="T2" fmla="*/ 1 w 65"/>
                      <a:gd name="T3" fmla="*/ 0 h 35"/>
                      <a:gd name="T4" fmla="*/ 2 w 65"/>
                      <a:gd name="T5" fmla="*/ 0 h 35"/>
                      <a:gd name="T6" fmla="*/ 0 w 65"/>
                      <a:gd name="T7" fmla="*/ 0 h 35"/>
                      <a:gd name="T8" fmla="*/ 0 w 65"/>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82" name="Freeform 2143"/>
                  <p:cNvSpPr>
                    <a:spLocks/>
                  </p:cNvSpPr>
                  <p:nvPr/>
                </p:nvSpPr>
                <p:spPr bwMode="auto">
                  <a:xfrm>
                    <a:off x="986" y="3619"/>
                    <a:ext cx="32" cy="9"/>
                  </a:xfrm>
                  <a:custGeom>
                    <a:avLst/>
                    <a:gdLst>
                      <a:gd name="T0" fmla="*/ 0 w 65"/>
                      <a:gd name="T1" fmla="*/ 0 h 29"/>
                      <a:gd name="T2" fmla="*/ 0 w 65"/>
                      <a:gd name="T3" fmla="*/ 0 h 29"/>
                      <a:gd name="T4" fmla="*/ 1 w 65"/>
                      <a:gd name="T5" fmla="*/ 0 h 29"/>
                      <a:gd name="T6" fmla="*/ 2 w 65"/>
                      <a:gd name="T7" fmla="*/ 0 h 29"/>
                      <a:gd name="T8" fmla="*/ 0 w 65"/>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176" name="Group 2144"/>
                <p:cNvGrpSpPr>
                  <a:grpSpLocks/>
                </p:cNvGrpSpPr>
                <p:nvPr/>
              </p:nvGrpSpPr>
              <p:grpSpPr bwMode="auto">
                <a:xfrm>
                  <a:off x="987" y="3619"/>
                  <a:ext cx="45" cy="23"/>
                  <a:chOff x="987" y="3619"/>
                  <a:chExt cx="45" cy="23"/>
                </a:xfrm>
              </p:grpSpPr>
              <p:sp>
                <p:nvSpPr>
                  <p:cNvPr id="411177" name="Freeform 2145"/>
                  <p:cNvSpPr>
                    <a:spLocks/>
                  </p:cNvSpPr>
                  <p:nvPr/>
                </p:nvSpPr>
                <p:spPr bwMode="auto">
                  <a:xfrm>
                    <a:off x="987" y="3619"/>
                    <a:ext cx="20" cy="23"/>
                  </a:xfrm>
                  <a:custGeom>
                    <a:avLst/>
                    <a:gdLst>
                      <a:gd name="T0" fmla="*/ 1 w 39"/>
                      <a:gd name="T1" fmla="*/ 0 h 68"/>
                      <a:gd name="T2" fmla="*/ 0 w 39"/>
                      <a:gd name="T3" fmla="*/ 0 h 68"/>
                      <a:gd name="T4" fmla="*/ 1 w 39"/>
                      <a:gd name="T5" fmla="*/ 0 h 68"/>
                      <a:gd name="T6" fmla="*/ 2 w 39"/>
                      <a:gd name="T7" fmla="*/ 0 h 68"/>
                      <a:gd name="T8" fmla="*/ 1 w 3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78" name="Freeform 2146"/>
                  <p:cNvSpPr>
                    <a:spLocks/>
                  </p:cNvSpPr>
                  <p:nvPr/>
                </p:nvSpPr>
                <p:spPr bwMode="auto">
                  <a:xfrm>
                    <a:off x="994" y="3620"/>
                    <a:ext cx="32" cy="11"/>
                  </a:xfrm>
                  <a:custGeom>
                    <a:avLst/>
                    <a:gdLst>
                      <a:gd name="T0" fmla="*/ 0 w 64"/>
                      <a:gd name="T1" fmla="*/ 0 h 33"/>
                      <a:gd name="T2" fmla="*/ 2 w 64"/>
                      <a:gd name="T3" fmla="*/ 0 h 33"/>
                      <a:gd name="T4" fmla="*/ 2 w 64"/>
                      <a:gd name="T5" fmla="*/ 0 h 33"/>
                      <a:gd name="T6" fmla="*/ 1 w 64"/>
                      <a:gd name="T7" fmla="*/ 0 h 33"/>
                      <a:gd name="T8" fmla="*/ 0 w 64"/>
                      <a:gd name="T9" fmla="*/ 0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79" name="Freeform 2147"/>
                  <p:cNvSpPr>
                    <a:spLocks/>
                  </p:cNvSpPr>
                  <p:nvPr/>
                </p:nvSpPr>
                <p:spPr bwMode="auto">
                  <a:xfrm>
                    <a:off x="999" y="3632"/>
                    <a:ext cx="33" cy="9"/>
                  </a:xfrm>
                  <a:custGeom>
                    <a:avLst/>
                    <a:gdLst>
                      <a:gd name="T0" fmla="*/ 0 w 65"/>
                      <a:gd name="T1" fmla="*/ 0 h 29"/>
                      <a:gd name="T2" fmla="*/ 1 w 65"/>
                      <a:gd name="T3" fmla="*/ 0 h 29"/>
                      <a:gd name="T4" fmla="*/ 2 w 65"/>
                      <a:gd name="T5" fmla="*/ 0 h 29"/>
                      <a:gd name="T6" fmla="*/ 3 w 65"/>
                      <a:gd name="T7" fmla="*/ 0 h 29"/>
                      <a:gd name="T8" fmla="*/ 0 w 65"/>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1074" name="Group 2148"/>
              <p:cNvGrpSpPr>
                <a:grpSpLocks/>
              </p:cNvGrpSpPr>
              <p:nvPr/>
            </p:nvGrpSpPr>
            <p:grpSpPr bwMode="auto">
              <a:xfrm>
                <a:off x="1002" y="3632"/>
                <a:ext cx="83" cy="63"/>
                <a:chOff x="1002" y="3632"/>
                <a:chExt cx="83" cy="63"/>
              </a:xfrm>
            </p:grpSpPr>
            <p:grpSp>
              <p:nvGrpSpPr>
                <p:cNvPr id="411157" name="Group 2149"/>
                <p:cNvGrpSpPr>
                  <a:grpSpLocks/>
                </p:cNvGrpSpPr>
                <p:nvPr/>
              </p:nvGrpSpPr>
              <p:grpSpPr bwMode="auto">
                <a:xfrm>
                  <a:off x="1002" y="3632"/>
                  <a:ext cx="44" cy="22"/>
                  <a:chOff x="1002" y="3632"/>
                  <a:chExt cx="44" cy="22"/>
                </a:xfrm>
              </p:grpSpPr>
              <p:sp>
                <p:nvSpPr>
                  <p:cNvPr id="411170" name="Freeform 2150"/>
                  <p:cNvSpPr>
                    <a:spLocks/>
                  </p:cNvSpPr>
                  <p:nvPr/>
                </p:nvSpPr>
                <p:spPr bwMode="auto">
                  <a:xfrm>
                    <a:off x="1002" y="3632"/>
                    <a:ext cx="19" cy="22"/>
                  </a:xfrm>
                  <a:custGeom>
                    <a:avLst/>
                    <a:gdLst>
                      <a:gd name="T0" fmla="*/ 1 w 38"/>
                      <a:gd name="T1" fmla="*/ 0 h 68"/>
                      <a:gd name="T2" fmla="*/ 0 w 38"/>
                      <a:gd name="T3" fmla="*/ 0 h 68"/>
                      <a:gd name="T4" fmla="*/ 1 w 38"/>
                      <a:gd name="T5" fmla="*/ 0 h 68"/>
                      <a:gd name="T6" fmla="*/ 2 w 38"/>
                      <a:gd name="T7" fmla="*/ 0 h 68"/>
                      <a:gd name="T8" fmla="*/ 1 w 38"/>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71" name="Freeform 2151"/>
                  <p:cNvSpPr>
                    <a:spLocks/>
                  </p:cNvSpPr>
                  <p:nvPr/>
                </p:nvSpPr>
                <p:spPr bwMode="auto">
                  <a:xfrm>
                    <a:off x="1008" y="3632"/>
                    <a:ext cx="33" cy="12"/>
                  </a:xfrm>
                  <a:custGeom>
                    <a:avLst/>
                    <a:gdLst>
                      <a:gd name="T0" fmla="*/ 0 w 65"/>
                      <a:gd name="T1" fmla="*/ 0 h 35"/>
                      <a:gd name="T2" fmla="*/ 2 w 65"/>
                      <a:gd name="T3" fmla="*/ 0 h 35"/>
                      <a:gd name="T4" fmla="*/ 3 w 65"/>
                      <a:gd name="T5" fmla="*/ 0 h 35"/>
                      <a:gd name="T6" fmla="*/ 1 w 65"/>
                      <a:gd name="T7" fmla="*/ 0 h 35"/>
                      <a:gd name="T8" fmla="*/ 0 w 65"/>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72" name="Freeform 2152"/>
                  <p:cNvSpPr>
                    <a:spLocks/>
                  </p:cNvSpPr>
                  <p:nvPr/>
                </p:nvSpPr>
                <p:spPr bwMode="auto">
                  <a:xfrm>
                    <a:off x="1013" y="3644"/>
                    <a:ext cx="33" cy="10"/>
                  </a:xfrm>
                  <a:custGeom>
                    <a:avLst/>
                    <a:gdLst>
                      <a:gd name="T0" fmla="*/ 0 w 66"/>
                      <a:gd name="T1" fmla="*/ 0 h 28"/>
                      <a:gd name="T2" fmla="*/ 1 w 66"/>
                      <a:gd name="T3" fmla="*/ 0 h 28"/>
                      <a:gd name="T4" fmla="*/ 2 w 66"/>
                      <a:gd name="T5" fmla="*/ 0 h 28"/>
                      <a:gd name="T6" fmla="*/ 3 w 66"/>
                      <a:gd name="T7" fmla="*/ 0 h 28"/>
                      <a:gd name="T8" fmla="*/ 0 w 66"/>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158" name="Group 2153"/>
                <p:cNvGrpSpPr>
                  <a:grpSpLocks/>
                </p:cNvGrpSpPr>
                <p:nvPr/>
              </p:nvGrpSpPr>
              <p:grpSpPr bwMode="auto">
                <a:xfrm>
                  <a:off x="1014" y="3645"/>
                  <a:ext cx="44" cy="23"/>
                  <a:chOff x="1014" y="3645"/>
                  <a:chExt cx="44" cy="23"/>
                </a:xfrm>
              </p:grpSpPr>
              <p:sp>
                <p:nvSpPr>
                  <p:cNvPr id="411167" name="Freeform 2154"/>
                  <p:cNvSpPr>
                    <a:spLocks/>
                  </p:cNvSpPr>
                  <p:nvPr/>
                </p:nvSpPr>
                <p:spPr bwMode="auto">
                  <a:xfrm>
                    <a:off x="1014" y="3645"/>
                    <a:ext cx="19" cy="23"/>
                  </a:xfrm>
                  <a:custGeom>
                    <a:avLst/>
                    <a:gdLst>
                      <a:gd name="T0" fmla="*/ 0 w 40"/>
                      <a:gd name="T1" fmla="*/ 0 h 68"/>
                      <a:gd name="T2" fmla="*/ 0 w 40"/>
                      <a:gd name="T3" fmla="*/ 0 h 68"/>
                      <a:gd name="T4" fmla="*/ 0 w 40"/>
                      <a:gd name="T5" fmla="*/ 0 h 68"/>
                      <a:gd name="T6" fmla="*/ 1 w 40"/>
                      <a:gd name="T7" fmla="*/ 0 h 68"/>
                      <a:gd name="T8" fmla="*/ 0 w 40"/>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68" name="Freeform 2155"/>
                  <p:cNvSpPr>
                    <a:spLocks/>
                  </p:cNvSpPr>
                  <p:nvPr/>
                </p:nvSpPr>
                <p:spPr bwMode="auto">
                  <a:xfrm>
                    <a:off x="1021" y="3646"/>
                    <a:ext cx="32" cy="11"/>
                  </a:xfrm>
                  <a:custGeom>
                    <a:avLst/>
                    <a:gdLst>
                      <a:gd name="T0" fmla="*/ 0 w 63"/>
                      <a:gd name="T1" fmla="*/ 0 h 33"/>
                      <a:gd name="T2" fmla="*/ 2 w 63"/>
                      <a:gd name="T3" fmla="*/ 0 h 33"/>
                      <a:gd name="T4" fmla="*/ 2 w 63"/>
                      <a:gd name="T5" fmla="*/ 0 h 33"/>
                      <a:gd name="T6" fmla="*/ 1 w 63"/>
                      <a:gd name="T7" fmla="*/ 0 h 33"/>
                      <a:gd name="T8" fmla="*/ 0 w 63"/>
                      <a:gd name="T9" fmla="*/ 0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69" name="Freeform 2156"/>
                  <p:cNvSpPr>
                    <a:spLocks/>
                  </p:cNvSpPr>
                  <p:nvPr/>
                </p:nvSpPr>
                <p:spPr bwMode="auto">
                  <a:xfrm>
                    <a:off x="1026" y="3658"/>
                    <a:ext cx="32" cy="10"/>
                  </a:xfrm>
                  <a:custGeom>
                    <a:avLst/>
                    <a:gdLst>
                      <a:gd name="T0" fmla="*/ 0 w 65"/>
                      <a:gd name="T1" fmla="*/ 0 h 30"/>
                      <a:gd name="T2" fmla="*/ 0 w 65"/>
                      <a:gd name="T3" fmla="*/ 0 h 30"/>
                      <a:gd name="T4" fmla="*/ 1 w 65"/>
                      <a:gd name="T5" fmla="*/ 0 h 30"/>
                      <a:gd name="T6" fmla="*/ 2 w 65"/>
                      <a:gd name="T7" fmla="*/ 0 h 30"/>
                      <a:gd name="T8" fmla="*/ 0 w 65"/>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159" name="Group 2157"/>
                <p:cNvGrpSpPr>
                  <a:grpSpLocks/>
                </p:cNvGrpSpPr>
                <p:nvPr/>
              </p:nvGrpSpPr>
              <p:grpSpPr bwMode="auto">
                <a:xfrm>
                  <a:off x="1027" y="3659"/>
                  <a:ext cx="45" cy="23"/>
                  <a:chOff x="1027" y="3659"/>
                  <a:chExt cx="45" cy="23"/>
                </a:xfrm>
              </p:grpSpPr>
              <p:sp>
                <p:nvSpPr>
                  <p:cNvPr id="411164" name="Freeform 2158"/>
                  <p:cNvSpPr>
                    <a:spLocks/>
                  </p:cNvSpPr>
                  <p:nvPr/>
                </p:nvSpPr>
                <p:spPr bwMode="auto">
                  <a:xfrm>
                    <a:off x="1027" y="3659"/>
                    <a:ext cx="20" cy="23"/>
                  </a:xfrm>
                  <a:custGeom>
                    <a:avLst/>
                    <a:gdLst>
                      <a:gd name="T0" fmla="*/ 1 w 39"/>
                      <a:gd name="T1" fmla="*/ 0 h 70"/>
                      <a:gd name="T2" fmla="*/ 0 w 39"/>
                      <a:gd name="T3" fmla="*/ 0 h 70"/>
                      <a:gd name="T4" fmla="*/ 1 w 39"/>
                      <a:gd name="T5" fmla="*/ 0 h 70"/>
                      <a:gd name="T6" fmla="*/ 2 w 39"/>
                      <a:gd name="T7" fmla="*/ 0 h 70"/>
                      <a:gd name="T8" fmla="*/ 1 w 39"/>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65" name="Freeform 2159"/>
                  <p:cNvSpPr>
                    <a:spLocks/>
                  </p:cNvSpPr>
                  <p:nvPr/>
                </p:nvSpPr>
                <p:spPr bwMode="auto">
                  <a:xfrm>
                    <a:off x="1033" y="3659"/>
                    <a:ext cx="33" cy="11"/>
                  </a:xfrm>
                  <a:custGeom>
                    <a:avLst/>
                    <a:gdLst>
                      <a:gd name="T0" fmla="*/ 0 w 64"/>
                      <a:gd name="T1" fmla="*/ 0 h 34"/>
                      <a:gd name="T2" fmla="*/ 2 w 64"/>
                      <a:gd name="T3" fmla="*/ 0 h 34"/>
                      <a:gd name="T4" fmla="*/ 3 w 64"/>
                      <a:gd name="T5" fmla="*/ 0 h 34"/>
                      <a:gd name="T6" fmla="*/ 1 w 64"/>
                      <a:gd name="T7" fmla="*/ 0 h 34"/>
                      <a:gd name="T8" fmla="*/ 0 w 64"/>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66" name="Freeform 2160"/>
                  <p:cNvSpPr>
                    <a:spLocks/>
                  </p:cNvSpPr>
                  <p:nvPr/>
                </p:nvSpPr>
                <p:spPr bwMode="auto">
                  <a:xfrm>
                    <a:off x="1039" y="3671"/>
                    <a:ext cx="33" cy="10"/>
                  </a:xfrm>
                  <a:custGeom>
                    <a:avLst/>
                    <a:gdLst>
                      <a:gd name="T0" fmla="*/ 0 w 66"/>
                      <a:gd name="T1" fmla="*/ 0 h 30"/>
                      <a:gd name="T2" fmla="*/ 1 w 66"/>
                      <a:gd name="T3" fmla="*/ 0 h 30"/>
                      <a:gd name="T4" fmla="*/ 2 w 66"/>
                      <a:gd name="T5" fmla="*/ 0 h 30"/>
                      <a:gd name="T6" fmla="*/ 3 w 66"/>
                      <a:gd name="T7" fmla="*/ 0 h 30"/>
                      <a:gd name="T8" fmla="*/ 0 w 66"/>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160" name="Group 2161"/>
                <p:cNvGrpSpPr>
                  <a:grpSpLocks/>
                </p:cNvGrpSpPr>
                <p:nvPr/>
              </p:nvGrpSpPr>
              <p:grpSpPr bwMode="auto">
                <a:xfrm>
                  <a:off x="1040" y="3672"/>
                  <a:ext cx="45" cy="23"/>
                  <a:chOff x="1040" y="3672"/>
                  <a:chExt cx="45" cy="23"/>
                </a:xfrm>
              </p:grpSpPr>
              <p:sp>
                <p:nvSpPr>
                  <p:cNvPr id="411161" name="Freeform 2162"/>
                  <p:cNvSpPr>
                    <a:spLocks/>
                  </p:cNvSpPr>
                  <p:nvPr/>
                </p:nvSpPr>
                <p:spPr bwMode="auto">
                  <a:xfrm>
                    <a:off x="1040" y="3672"/>
                    <a:ext cx="20" cy="23"/>
                  </a:xfrm>
                  <a:custGeom>
                    <a:avLst/>
                    <a:gdLst>
                      <a:gd name="T0" fmla="*/ 0 w 41"/>
                      <a:gd name="T1" fmla="*/ 0 h 70"/>
                      <a:gd name="T2" fmla="*/ 0 w 41"/>
                      <a:gd name="T3" fmla="*/ 0 h 70"/>
                      <a:gd name="T4" fmla="*/ 0 w 41"/>
                      <a:gd name="T5" fmla="*/ 0 h 70"/>
                      <a:gd name="T6" fmla="*/ 1 w 41"/>
                      <a:gd name="T7" fmla="*/ 0 h 70"/>
                      <a:gd name="T8" fmla="*/ 0 w 41"/>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62" name="Freeform 2163"/>
                  <p:cNvSpPr>
                    <a:spLocks/>
                  </p:cNvSpPr>
                  <p:nvPr/>
                </p:nvSpPr>
                <p:spPr bwMode="auto">
                  <a:xfrm>
                    <a:off x="1047" y="3672"/>
                    <a:ext cx="32" cy="12"/>
                  </a:xfrm>
                  <a:custGeom>
                    <a:avLst/>
                    <a:gdLst>
                      <a:gd name="T0" fmla="*/ 0 w 65"/>
                      <a:gd name="T1" fmla="*/ 0 h 34"/>
                      <a:gd name="T2" fmla="*/ 1 w 65"/>
                      <a:gd name="T3" fmla="*/ 0 h 34"/>
                      <a:gd name="T4" fmla="*/ 2 w 65"/>
                      <a:gd name="T5" fmla="*/ 0 h 34"/>
                      <a:gd name="T6" fmla="*/ 0 w 65"/>
                      <a:gd name="T7" fmla="*/ 0 h 34"/>
                      <a:gd name="T8" fmla="*/ 0 w 65"/>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63" name="Freeform 2164"/>
                  <p:cNvSpPr>
                    <a:spLocks/>
                  </p:cNvSpPr>
                  <p:nvPr/>
                </p:nvSpPr>
                <p:spPr bwMode="auto">
                  <a:xfrm>
                    <a:off x="1053" y="3685"/>
                    <a:ext cx="32" cy="9"/>
                  </a:xfrm>
                  <a:custGeom>
                    <a:avLst/>
                    <a:gdLst>
                      <a:gd name="T0" fmla="*/ 0 w 66"/>
                      <a:gd name="T1" fmla="*/ 0 h 28"/>
                      <a:gd name="T2" fmla="*/ 0 w 66"/>
                      <a:gd name="T3" fmla="*/ 0 h 28"/>
                      <a:gd name="T4" fmla="*/ 1 w 66"/>
                      <a:gd name="T5" fmla="*/ 0 h 28"/>
                      <a:gd name="T6" fmla="*/ 2 w 66"/>
                      <a:gd name="T7" fmla="*/ 0 h 28"/>
                      <a:gd name="T8" fmla="*/ 0 w 66"/>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1075" name="Group 2165"/>
              <p:cNvGrpSpPr>
                <a:grpSpLocks/>
              </p:cNvGrpSpPr>
              <p:nvPr/>
            </p:nvGrpSpPr>
            <p:grpSpPr bwMode="auto">
              <a:xfrm>
                <a:off x="1054" y="3685"/>
                <a:ext cx="45" cy="23"/>
                <a:chOff x="1054" y="3685"/>
                <a:chExt cx="45" cy="23"/>
              </a:xfrm>
            </p:grpSpPr>
            <p:sp>
              <p:nvSpPr>
                <p:cNvPr id="411154" name="Freeform 2166"/>
                <p:cNvSpPr>
                  <a:spLocks/>
                </p:cNvSpPr>
                <p:nvPr/>
              </p:nvSpPr>
              <p:spPr bwMode="auto">
                <a:xfrm>
                  <a:off x="1054" y="3685"/>
                  <a:ext cx="20" cy="23"/>
                </a:xfrm>
                <a:custGeom>
                  <a:avLst/>
                  <a:gdLst>
                    <a:gd name="T0" fmla="*/ 1 w 39"/>
                    <a:gd name="T1" fmla="*/ 0 h 70"/>
                    <a:gd name="T2" fmla="*/ 0 w 39"/>
                    <a:gd name="T3" fmla="*/ 0 h 70"/>
                    <a:gd name="T4" fmla="*/ 1 w 39"/>
                    <a:gd name="T5" fmla="*/ 0 h 70"/>
                    <a:gd name="T6" fmla="*/ 2 w 39"/>
                    <a:gd name="T7" fmla="*/ 0 h 70"/>
                    <a:gd name="T8" fmla="*/ 1 w 39"/>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55" name="Freeform 2167"/>
                <p:cNvSpPr>
                  <a:spLocks/>
                </p:cNvSpPr>
                <p:nvPr/>
              </p:nvSpPr>
              <p:spPr bwMode="auto">
                <a:xfrm>
                  <a:off x="1061" y="3685"/>
                  <a:ext cx="32" cy="12"/>
                </a:xfrm>
                <a:custGeom>
                  <a:avLst/>
                  <a:gdLst>
                    <a:gd name="T0" fmla="*/ 0 w 63"/>
                    <a:gd name="T1" fmla="*/ 0 h 35"/>
                    <a:gd name="T2" fmla="*/ 2 w 63"/>
                    <a:gd name="T3" fmla="*/ 0 h 35"/>
                    <a:gd name="T4" fmla="*/ 2 w 63"/>
                    <a:gd name="T5" fmla="*/ 0 h 35"/>
                    <a:gd name="T6" fmla="*/ 1 w 63"/>
                    <a:gd name="T7" fmla="*/ 0 h 35"/>
                    <a:gd name="T8" fmla="*/ 0 w 63"/>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56" name="Freeform 2168"/>
                <p:cNvSpPr>
                  <a:spLocks/>
                </p:cNvSpPr>
                <p:nvPr/>
              </p:nvSpPr>
              <p:spPr bwMode="auto">
                <a:xfrm>
                  <a:off x="1066" y="3697"/>
                  <a:ext cx="33" cy="10"/>
                </a:xfrm>
                <a:custGeom>
                  <a:avLst/>
                  <a:gdLst>
                    <a:gd name="T0" fmla="*/ 0 w 64"/>
                    <a:gd name="T1" fmla="*/ 0 h 30"/>
                    <a:gd name="T2" fmla="*/ 1 w 64"/>
                    <a:gd name="T3" fmla="*/ 0 h 30"/>
                    <a:gd name="T4" fmla="*/ 2 w 64"/>
                    <a:gd name="T5" fmla="*/ 0 h 30"/>
                    <a:gd name="T6" fmla="*/ 3 w 64"/>
                    <a:gd name="T7" fmla="*/ 0 h 30"/>
                    <a:gd name="T8" fmla="*/ 0 w 64"/>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076" name="Group 2169"/>
              <p:cNvGrpSpPr>
                <a:grpSpLocks/>
              </p:cNvGrpSpPr>
              <p:nvPr/>
            </p:nvGrpSpPr>
            <p:grpSpPr bwMode="auto">
              <a:xfrm>
                <a:off x="1067" y="3698"/>
                <a:ext cx="45" cy="23"/>
                <a:chOff x="1067" y="3698"/>
                <a:chExt cx="45" cy="23"/>
              </a:xfrm>
            </p:grpSpPr>
            <p:sp>
              <p:nvSpPr>
                <p:cNvPr id="411151" name="Freeform 2170"/>
                <p:cNvSpPr>
                  <a:spLocks/>
                </p:cNvSpPr>
                <p:nvPr/>
              </p:nvSpPr>
              <p:spPr bwMode="auto">
                <a:xfrm>
                  <a:off x="1067" y="3698"/>
                  <a:ext cx="20" cy="23"/>
                </a:xfrm>
                <a:custGeom>
                  <a:avLst/>
                  <a:gdLst>
                    <a:gd name="T0" fmla="*/ 1 w 39"/>
                    <a:gd name="T1" fmla="*/ 0 h 69"/>
                    <a:gd name="T2" fmla="*/ 0 w 39"/>
                    <a:gd name="T3" fmla="*/ 0 h 69"/>
                    <a:gd name="T4" fmla="*/ 1 w 39"/>
                    <a:gd name="T5" fmla="*/ 0 h 69"/>
                    <a:gd name="T6" fmla="*/ 2 w 39"/>
                    <a:gd name="T7" fmla="*/ 0 h 69"/>
                    <a:gd name="T8" fmla="*/ 1 w 39"/>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52" name="Freeform 2171"/>
                <p:cNvSpPr>
                  <a:spLocks/>
                </p:cNvSpPr>
                <p:nvPr/>
              </p:nvSpPr>
              <p:spPr bwMode="auto">
                <a:xfrm>
                  <a:off x="1074" y="3699"/>
                  <a:ext cx="32" cy="11"/>
                </a:xfrm>
                <a:custGeom>
                  <a:avLst/>
                  <a:gdLst>
                    <a:gd name="T0" fmla="*/ 0 w 64"/>
                    <a:gd name="T1" fmla="*/ 0 h 34"/>
                    <a:gd name="T2" fmla="*/ 2 w 64"/>
                    <a:gd name="T3" fmla="*/ 0 h 34"/>
                    <a:gd name="T4" fmla="*/ 2 w 64"/>
                    <a:gd name="T5" fmla="*/ 0 h 34"/>
                    <a:gd name="T6" fmla="*/ 1 w 64"/>
                    <a:gd name="T7" fmla="*/ 0 h 34"/>
                    <a:gd name="T8" fmla="*/ 0 w 64"/>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53" name="Freeform 2172"/>
                <p:cNvSpPr>
                  <a:spLocks/>
                </p:cNvSpPr>
                <p:nvPr/>
              </p:nvSpPr>
              <p:spPr bwMode="auto">
                <a:xfrm>
                  <a:off x="1079" y="3711"/>
                  <a:ext cx="33" cy="10"/>
                </a:xfrm>
                <a:custGeom>
                  <a:avLst/>
                  <a:gdLst>
                    <a:gd name="T0" fmla="*/ 0 w 65"/>
                    <a:gd name="T1" fmla="*/ 0 h 30"/>
                    <a:gd name="T2" fmla="*/ 1 w 65"/>
                    <a:gd name="T3" fmla="*/ 0 h 30"/>
                    <a:gd name="T4" fmla="*/ 2 w 65"/>
                    <a:gd name="T5" fmla="*/ 0 h 30"/>
                    <a:gd name="T6" fmla="*/ 3 w 65"/>
                    <a:gd name="T7" fmla="*/ 0 h 30"/>
                    <a:gd name="T8" fmla="*/ 0 w 65"/>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077" name="Group 2173"/>
              <p:cNvGrpSpPr>
                <a:grpSpLocks/>
              </p:cNvGrpSpPr>
              <p:nvPr/>
            </p:nvGrpSpPr>
            <p:grpSpPr bwMode="auto">
              <a:xfrm>
                <a:off x="1079" y="3712"/>
                <a:ext cx="44" cy="23"/>
                <a:chOff x="1079" y="3712"/>
                <a:chExt cx="44" cy="23"/>
              </a:xfrm>
            </p:grpSpPr>
            <p:sp>
              <p:nvSpPr>
                <p:cNvPr id="411148" name="Freeform 2174"/>
                <p:cNvSpPr>
                  <a:spLocks/>
                </p:cNvSpPr>
                <p:nvPr/>
              </p:nvSpPr>
              <p:spPr bwMode="auto">
                <a:xfrm>
                  <a:off x="1079" y="3712"/>
                  <a:ext cx="21" cy="23"/>
                </a:xfrm>
                <a:custGeom>
                  <a:avLst/>
                  <a:gdLst>
                    <a:gd name="T0" fmla="*/ 1 w 41"/>
                    <a:gd name="T1" fmla="*/ 0 h 68"/>
                    <a:gd name="T2" fmla="*/ 0 w 41"/>
                    <a:gd name="T3" fmla="*/ 0 h 68"/>
                    <a:gd name="T4" fmla="*/ 1 w 41"/>
                    <a:gd name="T5" fmla="*/ 0 h 68"/>
                    <a:gd name="T6" fmla="*/ 2 w 41"/>
                    <a:gd name="T7" fmla="*/ 0 h 68"/>
                    <a:gd name="T8" fmla="*/ 1 w 41"/>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49" name="Freeform 2175"/>
                <p:cNvSpPr>
                  <a:spLocks/>
                </p:cNvSpPr>
                <p:nvPr/>
              </p:nvSpPr>
              <p:spPr bwMode="auto">
                <a:xfrm>
                  <a:off x="1087" y="3713"/>
                  <a:ext cx="31" cy="10"/>
                </a:xfrm>
                <a:custGeom>
                  <a:avLst/>
                  <a:gdLst>
                    <a:gd name="T0" fmla="*/ 0 w 63"/>
                    <a:gd name="T1" fmla="*/ 0 h 32"/>
                    <a:gd name="T2" fmla="*/ 1 w 63"/>
                    <a:gd name="T3" fmla="*/ 0 h 32"/>
                    <a:gd name="T4" fmla="*/ 1 w 63"/>
                    <a:gd name="T5" fmla="*/ 0 h 32"/>
                    <a:gd name="T6" fmla="*/ 0 w 63"/>
                    <a:gd name="T7" fmla="*/ 0 h 32"/>
                    <a:gd name="T8" fmla="*/ 0 w 63"/>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50" name="Freeform 2176"/>
                <p:cNvSpPr>
                  <a:spLocks/>
                </p:cNvSpPr>
                <p:nvPr/>
              </p:nvSpPr>
              <p:spPr bwMode="auto">
                <a:xfrm>
                  <a:off x="1092" y="3724"/>
                  <a:ext cx="31" cy="11"/>
                </a:xfrm>
                <a:custGeom>
                  <a:avLst/>
                  <a:gdLst>
                    <a:gd name="T0" fmla="*/ 0 w 63"/>
                    <a:gd name="T1" fmla="*/ 0 h 31"/>
                    <a:gd name="T2" fmla="*/ 0 w 63"/>
                    <a:gd name="T3" fmla="*/ 0 h 31"/>
                    <a:gd name="T4" fmla="*/ 1 w 63"/>
                    <a:gd name="T5" fmla="*/ 0 h 31"/>
                    <a:gd name="T6" fmla="*/ 1 w 63"/>
                    <a:gd name="T7" fmla="*/ 0 h 31"/>
                    <a:gd name="T8" fmla="*/ 0 w 63"/>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078" name="Group 2177"/>
              <p:cNvGrpSpPr>
                <a:grpSpLocks/>
              </p:cNvGrpSpPr>
              <p:nvPr/>
            </p:nvGrpSpPr>
            <p:grpSpPr bwMode="auto">
              <a:xfrm>
                <a:off x="1093" y="3725"/>
                <a:ext cx="45" cy="23"/>
                <a:chOff x="1093" y="3725"/>
                <a:chExt cx="45" cy="23"/>
              </a:xfrm>
            </p:grpSpPr>
            <p:sp>
              <p:nvSpPr>
                <p:cNvPr id="411145" name="Freeform 2178"/>
                <p:cNvSpPr>
                  <a:spLocks/>
                </p:cNvSpPr>
                <p:nvPr/>
              </p:nvSpPr>
              <p:spPr bwMode="auto">
                <a:xfrm>
                  <a:off x="1093" y="3725"/>
                  <a:ext cx="20" cy="23"/>
                </a:xfrm>
                <a:custGeom>
                  <a:avLst/>
                  <a:gdLst>
                    <a:gd name="T0" fmla="*/ 1 w 40"/>
                    <a:gd name="T1" fmla="*/ 0 h 68"/>
                    <a:gd name="T2" fmla="*/ 0 w 40"/>
                    <a:gd name="T3" fmla="*/ 0 h 68"/>
                    <a:gd name="T4" fmla="*/ 1 w 40"/>
                    <a:gd name="T5" fmla="*/ 0 h 68"/>
                    <a:gd name="T6" fmla="*/ 2 w 40"/>
                    <a:gd name="T7" fmla="*/ 0 h 68"/>
                    <a:gd name="T8" fmla="*/ 1 w 40"/>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46" name="Freeform 2179"/>
                <p:cNvSpPr>
                  <a:spLocks/>
                </p:cNvSpPr>
                <p:nvPr/>
              </p:nvSpPr>
              <p:spPr bwMode="auto">
                <a:xfrm>
                  <a:off x="1100" y="3726"/>
                  <a:ext cx="32" cy="11"/>
                </a:xfrm>
                <a:custGeom>
                  <a:avLst/>
                  <a:gdLst>
                    <a:gd name="T0" fmla="*/ 0 w 64"/>
                    <a:gd name="T1" fmla="*/ 0 h 34"/>
                    <a:gd name="T2" fmla="*/ 2 w 64"/>
                    <a:gd name="T3" fmla="*/ 0 h 34"/>
                    <a:gd name="T4" fmla="*/ 2 w 64"/>
                    <a:gd name="T5" fmla="*/ 0 h 34"/>
                    <a:gd name="T6" fmla="*/ 1 w 64"/>
                    <a:gd name="T7" fmla="*/ 0 h 34"/>
                    <a:gd name="T8" fmla="*/ 0 w 64"/>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47" name="Freeform 2180"/>
                <p:cNvSpPr>
                  <a:spLocks/>
                </p:cNvSpPr>
                <p:nvPr/>
              </p:nvSpPr>
              <p:spPr bwMode="auto">
                <a:xfrm>
                  <a:off x="1106" y="3738"/>
                  <a:ext cx="32" cy="9"/>
                </a:xfrm>
                <a:custGeom>
                  <a:avLst/>
                  <a:gdLst>
                    <a:gd name="T0" fmla="*/ 0 w 65"/>
                    <a:gd name="T1" fmla="*/ 0 h 28"/>
                    <a:gd name="T2" fmla="*/ 0 w 65"/>
                    <a:gd name="T3" fmla="*/ 0 h 28"/>
                    <a:gd name="T4" fmla="*/ 1 w 65"/>
                    <a:gd name="T5" fmla="*/ 0 h 28"/>
                    <a:gd name="T6" fmla="*/ 2 w 65"/>
                    <a:gd name="T7" fmla="*/ 0 h 28"/>
                    <a:gd name="T8" fmla="*/ 0 w 65"/>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079" name="Group 2181"/>
              <p:cNvGrpSpPr>
                <a:grpSpLocks/>
              </p:cNvGrpSpPr>
              <p:nvPr/>
            </p:nvGrpSpPr>
            <p:grpSpPr bwMode="auto">
              <a:xfrm>
                <a:off x="1108" y="3739"/>
                <a:ext cx="44" cy="23"/>
                <a:chOff x="1108" y="3739"/>
                <a:chExt cx="44" cy="23"/>
              </a:xfrm>
            </p:grpSpPr>
            <p:sp>
              <p:nvSpPr>
                <p:cNvPr id="411142" name="Freeform 2182"/>
                <p:cNvSpPr>
                  <a:spLocks/>
                </p:cNvSpPr>
                <p:nvPr/>
              </p:nvSpPr>
              <p:spPr bwMode="auto">
                <a:xfrm>
                  <a:off x="1108" y="3739"/>
                  <a:ext cx="19" cy="23"/>
                </a:xfrm>
                <a:custGeom>
                  <a:avLst/>
                  <a:gdLst>
                    <a:gd name="T0" fmla="*/ 0 w 40"/>
                    <a:gd name="T1" fmla="*/ 0 h 69"/>
                    <a:gd name="T2" fmla="*/ 0 w 40"/>
                    <a:gd name="T3" fmla="*/ 0 h 69"/>
                    <a:gd name="T4" fmla="*/ 0 w 40"/>
                    <a:gd name="T5" fmla="*/ 0 h 69"/>
                    <a:gd name="T6" fmla="*/ 1 w 40"/>
                    <a:gd name="T7" fmla="*/ 0 h 69"/>
                    <a:gd name="T8" fmla="*/ 0 w 40"/>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43" name="Freeform 2183"/>
                <p:cNvSpPr>
                  <a:spLocks/>
                </p:cNvSpPr>
                <p:nvPr/>
              </p:nvSpPr>
              <p:spPr bwMode="auto">
                <a:xfrm>
                  <a:off x="1114" y="3740"/>
                  <a:ext cx="32" cy="11"/>
                </a:xfrm>
                <a:custGeom>
                  <a:avLst/>
                  <a:gdLst>
                    <a:gd name="T0" fmla="*/ 0 w 64"/>
                    <a:gd name="T1" fmla="*/ 0 h 35"/>
                    <a:gd name="T2" fmla="*/ 2 w 64"/>
                    <a:gd name="T3" fmla="*/ 0 h 35"/>
                    <a:gd name="T4" fmla="*/ 2 w 64"/>
                    <a:gd name="T5" fmla="*/ 0 h 35"/>
                    <a:gd name="T6" fmla="*/ 1 w 64"/>
                    <a:gd name="T7" fmla="*/ 0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44" name="Freeform 2184"/>
                <p:cNvSpPr>
                  <a:spLocks/>
                </p:cNvSpPr>
                <p:nvPr/>
              </p:nvSpPr>
              <p:spPr bwMode="auto">
                <a:xfrm>
                  <a:off x="1120" y="3752"/>
                  <a:ext cx="32" cy="10"/>
                </a:xfrm>
                <a:custGeom>
                  <a:avLst/>
                  <a:gdLst>
                    <a:gd name="T0" fmla="*/ 0 w 66"/>
                    <a:gd name="T1" fmla="*/ 0 h 30"/>
                    <a:gd name="T2" fmla="*/ 0 w 66"/>
                    <a:gd name="T3" fmla="*/ 0 h 30"/>
                    <a:gd name="T4" fmla="*/ 1 w 66"/>
                    <a:gd name="T5" fmla="*/ 0 h 30"/>
                    <a:gd name="T6" fmla="*/ 2 w 66"/>
                    <a:gd name="T7" fmla="*/ 0 h 30"/>
                    <a:gd name="T8" fmla="*/ 0 w 66"/>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080" name="Group 2185"/>
              <p:cNvGrpSpPr>
                <a:grpSpLocks/>
              </p:cNvGrpSpPr>
              <p:nvPr/>
            </p:nvGrpSpPr>
            <p:grpSpPr bwMode="auto">
              <a:xfrm>
                <a:off x="1121" y="3753"/>
                <a:ext cx="45" cy="23"/>
                <a:chOff x="1121" y="3753"/>
                <a:chExt cx="45" cy="23"/>
              </a:xfrm>
            </p:grpSpPr>
            <p:sp>
              <p:nvSpPr>
                <p:cNvPr id="411139" name="Freeform 2186"/>
                <p:cNvSpPr>
                  <a:spLocks/>
                </p:cNvSpPr>
                <p:nvPr/>
              </p:nvSpPr>
              <p:spPr bwMode="auto">
                <a:xfrm>
                  <a:off x="1121" y="3753"/>
                  <a:ext cx="20" cy="23"/>
                </a:xfrm>
                <a:custGeom>
                  <a:avLst/>
                  <a:gdLst>
                    <a:gd name="T0" fmla="*/ 1 w 39"/>
                    <a:gd name="T1" fmla="*/ 0 h 68"/>
                    <a:gd name="T2" fmla="*/ 0 w 39"/>
                    <a:gd name="T3" fmla="*/ 0 h 68"/>
                    <a:gd name="T4" fmla="*/ 1 w 39"/>
                    <a:gd name="T5" fmla="*/ 0 h 68"/>
                    <a:gd name="T6" fmla="*/ 2 w 39"/>
                    <a:gd name="T7" fmla="*/ 0 h 68"/>
                    <a:gd name="T8" fmla="*/ 1 w 3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40" name="Freeform 2187"/>
                <p:cNvSpPr>
                  <a:spLocks/>
                </p:cNvSpPr>
                <p:nvPr/>
              </p:nvSpPr>
              <p:spPr bwMode="auto">
                <a:xfrm>
                  <a:off x="1127" y="3753"/>
                  <a:ext cx="33" cy="12"/>
                </a:xfrm>
                <a:custGeom>
                  <a:avLst/>
                  <a:gdLst>
                    <a:gd name="T0" fmla="*/ 0 w 64"/>
                    <a:gd name="T1" fmla="*/ 0 h 35"/>
                    <a:gd name="T2" fmla="*/ 2 w 64"/>
                    <a:gd name="T3" fmla="*/ 0 h 35"/>
                    <a:gd name="T4" fmla="*/ 3 w 64"/>
                    <a:gd name="T5" fmla="*/ 0 h 35"/>
                    <a:gd name="T6" fmla="*/ 1 w 64"/>
                    <a:gd name="T7" fmla="*/ 0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41" name="Freeform 2188"/>
                <p:cNvSpPr>
                  <a:spLocks/>
                </p:cNvSpPr>
                <p:nvPr/>
              </p:nvSpPr>
              <p:spPr bwMode="auto">
                <a:xfrm>
                  <a:off x="1133" y="3766"/>
                  <a:ext cx="33" cy="9"/>
                </a:xfrm>
                <a:custGeom>
                  <a:avLst/>
                  <a:gdLst>
                    <a:gd name="T0" fmla="*/ 0 w 66"/>
                    <a:gd name="T1" fmla="*/ 0 h 29"/>
                    <a:gd name="T2" fmla="*/ 1 w 66"/>
                    <a:gd name="T3" fmla="*/ 0 h 29"/>
                    <a:gd name="T4" fmla="*/ 2 w 66"/>
                    <a:gd name="T5" fmla="*/ 0 h 29"/>
                    <a:gd name="T6" fmla="*/ 3 w 66"/>
                    <a:gd name="T7" fmla="*/ 0 h 29"/>
                    <a:gd name="T8" fmla="*/ 0 w 66"/>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081" name="Group 2189"/>
              <p:cNvGrpSpPr>
                <a:grpSpLocks/>
              </p:cNvGrpSpPr>
              <p:nvPr/>
            </p:nvGrpSpPr>
            <p:grpSpPr bwMode="auto">
              <a:xfrm>
                <a:off x="1133" y="3767"/>
                <a:ext cx="44" cy="23"/>
                <a:chOff x="1133" y="3767"/>
                <a:chExt cx="44" cy="23"/>
              </a:xfrm>
            </p:grpSpPr>
            <p:sp>
              <p:nvSpPr>
                <p:cNvPr id="411136" name="Freeform 2190"/>
                <p:cNvSpPr>
                  <a:spLocks/>
                </p:cNvSpPr>
                <p:nvPr/>
              </p:nvSpPr>
              <p:spPr bwMode="auto">
                <a:xfrm>
                  <a:off x="1133" y="3767"/>
                  <a:ext cx="20" cy="23"/>
                </a:xfrm>
                <a:custGeom>
                  <a:avLst/>
                  <a:gdLst>
                    <a:gd name="T0" fmla="*/ 1 w 39"/>
                    <a:gd name="T1" fmla="*/ 0 h 69"/>
                    <a:gd name="T2" fmla="*/ 0 w 39"/>
                    <a:gd name="T3" fmla="*/ 0 h 69"/>
                    <a:gd name="T4" fmla="*/ 1 w 39"/>
                    <a:gd name="T5" fmla="*/ 0 h 69"/>
                    <a:gd name="T6" fmla="*/ 2 w 39"/>
                    <a:gd name="T7" fmla="*/ 0 h 69"/>
                    <a:gd name="T8" fmla="*/ 1 w 39"/>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37" name="Freeform 2191"/>
                <p:cNvSpPr>
                  <a:spLocks/>
                </p:cNvSpPr>
                <p:nvPr/>
              </p:nvSpPr>
              <p:spPr bwMode="auto">
                <a:xfrm>
                  <a:off x="1140" y="3767"/>
                  <a:ext cx="32" cy="11"/>
                </a:xfrm>
                <a:custGeom>
                  <a:avLst/>
                  <a:gdLst>
                    <a:gd name="T0" fmla="*/ 0 w 64"/>
                    <a:gd name="T1" fmla="*/ 0 h 33"/>
                    <a:gd name="T2" fmla="*/ 2 w 64"/>
                    <a:gd name="T3" fmla="*/ 0 h 33"/>
                    <a:gd name="T4" fmla="*/ 2 w 64"/>
                    <a:gd name="T5" fmla="*/ 0 h 33"/>
                    <a:gd name="T6" fmla="*/ 1 w 64"/>
                    <a:gd name="T7" fmla="*/ 0 h 33"/>
                    <a:gd name="T8" fmla="*/ 0 w 64"/>
                    <a:gd name="T9" fmla="*/ 0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38" name="Freeform 2192"/>
                <p:cNvSpPr>
                  <a:spLocks/>
                </p:cNvSpPr>
                <p:nvPr/>
              </p:nvSpPr>
              <p:spPr bwMode="auto">
                <a:xfrm>
                  <a:off x="1146" y="3779"/>
                  <a:ext cx="31" cy="10"/>
                </a:xfrm>
                <a:custGeom>
                  <a:avLst/>
                  <a:gdLst>
                    <a:gd name="T0" fmla="*/ 0 w 63"/>
                    <a:gd name="T1" fmla="*/ 0 h 31"/>
                    <a:gd name="T2" fmla="*/ 0 w 63"/>
                    <a:gd name="T3" fmla="*/ 0 h 31"/>
                    <a:gd name="T4" fmla="*/ 1 w 63"/>
                    <a:gd name="T5" fmla="*/ 0 h 31"/>
                    <a:gd name="T6" fmla="*/ 1 w 63"/>
                    <a:gd name="T7" fmla="*/ 0 h 31"/>
                    <a:gd name="T8" fmla="*/ 0 w 63"/>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sp>
            <p:nvSpPr>
              <p:cNvPr id="411082" name="Freeform 2193"/>
              <p:cNvSpPr>
                <a:spLocks/>
              </p:cNvSpPr>
              <p:nvPr/>
            </p:nvSpPr>
            <p:spPr bwMode="auto">
              <a:xfrm>
                <a:off x="972" y="3556"/>
                <a:ext cx="40" cy="12"/>
              </a:xfrm>
              <a:custGeom>
                <a:avLst/>
                <a:gdLst>
                  <a:gd name="T0" fmla="*/ 0 w 79"/>
                  <a:gd name="T1" fmla="*/ 0 h 36"/>
                  <a:gd name="T2" fmla="*/ 1 w 79"/>
                  <a:gd name="T3" fmla="*/ 0 h 36"/>
                  <a:gd name="T4" fmla="*/ 3 w 79"/>
                  <a:gd name="T5" fmla="*/ 0 h 36"/>
                  <a:gd name="T6" fmla="*/ 2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083" name="Freeform 2194"/>
              <p:cNvSpPr>
                <a:spLocks/>
              </p:cNvSpPr>
              <p:nvPr/>
            </p:nvSpPr>
            <p:spPr bwMode="auto">
              <a:xfrm>
                <a:off x="993" y="3576"/>
                <a:ext cx="39" cy="12"/>
              </a:xfrm>
              <a:custGeom>
                <a:avLst/>
                <a:gdLst>
                  <a:gd name="T0" fmla="*/ 0 w 79"/>
                  <a:gd name="T1" fmla="*/ 0 h 36"/>
                  <a:gd name="T2" fmla="*/ 0 w 79"/>
                  <a:gd name="T3" fmla="*/ 0 h 36"/>
                  <a:gd name="T4" fmla="*/ 2 w 79"/>
                  <a:gd name="T5" fmla="*/ 0 h 36"/>
                  <a:gd name="T6" fmla="*/ 1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084" name="Freeform 2195"/>
              <p:cNvSpPr>
                <a:spLocks/>
              </p:cNvSpPr>
              <p:nvPr/>
            </p:nvSpPr>
            <p:spPr bwMode="auto">
              <a:xfrm>
                <a:off x="1012" y="3594"/>
                <a:ext cx="39" cy="12"/>
              </a:xfrm>
              <a:custGeom>
                <a:avLst/>
                <a:gdLst>
                  <a:gd name="T0" fmla="*/ 0 w 78"/>
                  <a:gd name="T1" fmla="*/ 0 h 36"/>
                  <a:gd name="T2" fmla="*/ 1 w 78"/>
                  <a:gd name="T3" fmla="*/ 0 h 36"/>
                  <a:gd name="T4" fmla="*/ 3 w 78"/>
                  <a:gd name="T5" fmla="*/ 0 h 36"/>
                  <a:gd name="T6" fmla="*/ 2 w 78"/>
                  <a:gd name="T7" fmla="*/ 0 h 36"/>
                  <a:gd name="T8" fmla="*/ 0 w 78"/>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085" name="Freeform 2196"/>
              <p:cNvSpPr>
                <a:spLocks/>
              </p:cNvSpPr>
              <p:nvPr/>
            </p:nvSpPr>
            <p:spPr bwMode="auto">
              <a:xfrm>
                <a:off x="1032" y="3613"/>
                <a:ext cx="40" cy="12"/>
              </a:xfrm>
              <a:custGeom>
                <a:avLst/>
                <a:gdLst>
                  <a:gd name="T0" fmla="*/ 0 w 79"/>
                  <a:gd name="T1" fmla="*/ 0 h 36"/>
                  <a:gd name="T2" fmla="*/ 1 w 79"/>
                  <a:gd name="T3" fmla="*/ 0 h 36"/>
                  <a:gd name="T4" fmla="*/ 3 w 79"/>
                  <a:gd name="T5" fmla="*/ 0 h 36"/>
                  <a:gd name="T6" fmla="*/ 2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086" name="Freeform 2197"/>
              <p:cNvSpPr>
                <a:spLocks/>
              </p:cNvSpPr>
              <p:nvPr/>
            </p:nvSpPr>
            <p:spPr bwMode="auto">
              <a:xfrm>
                <a:off x="1053" y="3632"/>
                <a:ext cx="39" cy="12"/>
              </a:xfrm>
              <a:custGeom>
                <a:avLst/>
                <a:gdLst>
                  <a:gd name="T0" fmla="*/ 0 w 79"/>
                  <a:gd name="T1" fmla="*/ 0 h 36"/>
                  <a:gd name="T2" fmla="*/ 0 w 79"/>
                  <a:gd name="T3" fmla="*/ 0 h 36"/>
                  <a:gd name="T4" fmla="*/ 2 w 79"/>
                  <a:gd name="T5" fmla="*/ 0 h 36"/>
                  <a:gd name="T6" fmla="*/ 1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087" name="Freeform 2198"/>
              <p:cNvSpPr>
                <a:spLocks/>
              </p:cNvSpPr>
              <p:nvPr/>
            </p:nvSpPr>
            <p:spPr bwMode="auto">
              <a:xfrm>
                <a:off x="1074" y="3651"/>
                <a:ext cx="40" cy="12"/>
              </a:xfrm>
              <a:custGeom>
                <a:avLst/>
                <a:gdLst>
                  <a:gd name="T0" fmla="*/ 0 w 79"/>
                  <a:gd name="T1" fmla="*/ 0 h 35"/>
                  <a:gd name="T2" fmla="*/ 1 w 79"/>
                  <a:gd name="T3" fmla="*/ 0 h 35"/>
                  <a:gd name="T4" fmla="*/ 3 w 79"/>
                  <a:gd name="T5" fmla="*/ 0 h 35"/>
                  <a:gd name="T6" fmla="*/ 2 w 79"/>
                  <a:gd name="T7" fmla="*/ 0 h 35"/>
                  <a:gd name="T8" fmla="*/ 0 w 79"/>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088" name="Freeform 2199"/>
              <p:cNvSpPr>
                <a:spLocks/>
              </p:cNvSpPr>
              <p:nvPr/>
            </p:nvSpPr>
            <p:spPr bwMode="auto">
              <a:xfrm>
                <a:off x="1095" y="3669"/>
                <a:ext cx="40" cy="12"/>
              </a:xfrm>
              <a:custGeom>
                <a:avLst/>
                <a:gdLst>
                  <a:gd name="T0" fmla="*/ 0 w 80"/>
                  <a:gd name="T1" fmla="*/ 0 h 36"/>
                  <a:gd name="T2" fmla="*/ 1 w 80"/>
                  <a:gd name="T3" fmla="*/ 0 h 36"/>
                  <a:gd name="T4" fmla="*/ 3 w 80"/>
                  <a:gd name="T5" fmla="*/ 0 h 36"/>
                  <a:gd name="T6" fmla="*/ 2 w 80"/>
                  <a:gd name="T7" fmla="*/ 0 h 36"/>
                  <a:gd name="T8" fmla="*/ 0 w 80"/>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089" name="Freeform 2200"/>
              <p:cNvSpPr>
                <a:spLocks/>
              </p:cNvSpPr>
              <p:nvPr/>
            </p:nvSpPr>
            <p:spPr bwMode="auto">
              <a:xfrm>
                <a:off x="1115" y="3688"/>
                <a:ext cx="40" cy="12"/>
              </a:xfrm>
              <a:custGeom>
                <a:avLst/>
                <a:gdLst>
                  <a:gd name="T0" fmla="*/ 0 w 80"/>
                  <a:gd name="T1" fmla="*/ 0 h 36"/>
                  <a:gd name="T2" fmla="*/ 1 w 80"/>
                  <a:gd name="T3" fmla="*/ 0 h 36"/>
                  <a:gd name="T4" fmla="*/ 3 w 80"/>
                  <a:gd name="T5" fmla="*/ 0 h 36"/>
                  <a:gd name="T6" fmla="*/ 2 w 80"/>
                  <a:gd name="T7" fmla="*/ 0 h 36"/>
                  <a:gd name="T8" fmla="*/ 0 w 80"/>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090" name="Freeform 2201"/>
              <p:cNvSpPr>
                <a:spLocks/>
              </p:cNvSpPr>
              <p:nvPr/>
            </p:nvSpPr>
            <p:spPr bwMode="auto">
              <a:xfrm>
                <a:off x="1134" y="3707"/>
                <a:ext cx="39" cy="12"/>
              </a:xfrm>
              <a:custGeom>
                <a:avLst/>
                <a:gdLst>
                  <a:gd name="T0" fmla="*/ 0 w 79"/>
                  <a:gd name="T1" fmla="*/ 0 h 36"/>
                  <a:gd name="T2" fmla="*/ 0 w 79"/>
                  <a:gd name="T3" fmla="*/ 0 h 36"/>
                  <a:gd name="T4" fmla="*/ 2 w 79"/>
                  <a:gd name="T5" fmla="*/ 0 h 36"/>
                  <a:gd name="T6" fmla="*/ 1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091" name="Freeform 2202"/>
              <p:cNvSpPr>
                <a:spLocks/>
              </p:cNvSpPr>
              <p:nvPr/>
            </p:nvSpPr>
            <p:spPr bwMode="auto">
              <a:xfrm>
                <a:off x="1154" y="3726"/>
                <a:ext cx="40" cy="12"/>
              </a:xfrm>
              <a:custGeom>
                <a:avLst/>
                <a:gdLst>
                  <a:gd name="T0" fmla="*/ 0 w 80"/>
                  <a:gd name="T1" fmla="*/ 0 h 36"/>
                  <a:gd name="T2" fmla="*/ 1 w 80"/>
                  <a:gd name="T3" fmla="*/ 0 h 36"/>
                  <a:gd name="T4" fmla="*/ 3 w 80"/>
                  <a:gd name="T5" fmla="*/ 0 h 36"/>
                  <a:gd name="T6" fmla="*/ 2 w 80"/>
                  <a:gd name="T7" fmla="*/ 0 h 36"/>
                  <a:gd name="T8" fmla="*/ 0 w 80"/>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092" name="Freeform 2203"/>
              <p:cNvSpPr>
                <a:spLocks/>
              </p:cNvSpPr>
              <p:nvPr/>
            </p:nvSpPr>
            <p:spPr bwMode="auto">
              <a:xfrm>
                <a:off x="1175" y="3745"/>
                <a:ext cx="40" cy="12"/>
              </a:xfrm>
              <a:custGeom>
                <a:avLst/>
                <a:gdLst>
                  <a:gd name="T0" fmla="*/ 0 w 81"/>
                  <a:gd name="T1" fmla="*/ 0 h 36"/>
                  <a:gd name="T2" fmla="*/ 0 w 81"/>
                  <a:gd name="T3" fmla="*/ 0 h 36"/>
                  <a:gd name="T4" fmla="*/ 2 w 81"/>
                  <a:gd name="T5" fmla="*/ 0 h 36"/>
                  <a:gd name="T6" fmla="*/ 1 w 81"/>
                  <a:gd name="T7" fmla="*/ 0 h 36"/>
                  <a:gd name="T8" fmla="*/ 0 w 81"/>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nvGrpSpPr>
              <p:cNvPr id="411093" name="Group 2204"/>
              <p:cNvGrpSpPr>
                <a:grpSpLocks/>
              </p:cNvGrpSpPr>
              <p:nvPr/>
            </p:nvGrpSpPr>
            <p:grpSpPr bwMode="auto">
              <a:xfrm>
                <a:off x="700" y="3535"/>
                <a:ext cx="49" cy="24"/>
                <a:chOff x="700" y="3535"/>
                <a:chExt cx="49" cy="24"/>
              </a:xfrm>
            </p:grpSpPr>
            <p:sp>
              <p:nvSpPr>
                <p:cNvPr id="411133" name="Freeform 2205"/>
                <p:cNvSpPr>
                  <a:spLocks/>
                </p:cNvSpPr>
                <p:nvPr/>
              </p:nvSpPr>
              <p:spPr bwMode="auto">
                <a:xfrm>
                  <a:off x="700" y="3535"/>
                  <a:ext cx="12" cy="24"/>
                </a:xfrm>
                <a:custGeom>
                  <a:avLst/>
                  <a:gdLst>
                    <a:gd name="T0" fmla="*/ 1 w 24"/>
                    <a:gd name="T1" fmla="*/ 0 h 70"/>
                    <a:gd name="T2" fmla="*/ 0 w 24"/>
                    <a:gd name="T3" fmla="*/ 0 h 70"/>
                    <a:gd name="T4" fmla="*/ 1 w 24"/>
                    <a:gd name="T5" fmla="*/ 0 h 70"/>
                    <a:gd name="T6" fmla="*/ 1 w 24"/>
                    <a:gd name="T7" fmla="*/ 0 h 70"/>
                    <a:gd name="T8" fmla="*/ 1 w 24"/>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34" name="Freeform 2206"/>
                <p:cNvSpPr>
                  <a:spLocks/>
                </p:cNvSpPr>
                <p:nvPr/>
              </p:nvSpPr>
              <p:spPr bwMode="auto">
                <a:xfrm>
                  <a:off x="705" y="3536"/>
                  <a:ext cx="37" cy="10"/>
                </a:xfrm>
                <a:custGeom>
                  <a:avLst/>
                  <a:gdLst>
                    <a:gd name="T0" fmla="*/ 1 w 73"/>
                    <a:gd name="T1" fmla="*/ 0 h 30"/>
                    <a:gd name="T2" fmla="*/ 2 w 73"/>
                    <a:gd name="T3" fmla="*/ 0 h 30"/>
                    <a:gd name="T4" fmla="*/ 2 w 73"/>
                    <a:gd name="T5" fmla="*/ 0 h 30"/>
                    <a:gd name="T6" fmla="*/ 2 w 73"/>
                    <a:gd name="T7" fmla="*/ 0 h 30"/>
                    <a:gd name="T8" fmla="*/ 3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35" name="Freeform 2207"/>
                <p:cNvSpPr>
                  <a:spLocks/>
                </p:cNvSpPr>
                <p:nvPr/>
              </p:nvSpPr>
              <p:spPr bwMode="auto">
                <a:xfrm>
                  <a:off x="708" y="3547"/>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094" name="Group 2208"/>
              <p:cNvGrpSpPr>
                <a:grpSpLocks/>
              </p:cNvGrpSpPr>
              <p:nvPr/>
            </p:nvGrpSpPr>
            <p:grpSpPr bwMode="auto">
              <a:xfrm>
                <a:off x="714" y="3551"/>
                <a:ext cx="49" cy="22"/>
                <a:chOff x="714" y="3551"/>
                <a:chExt cx="49" cy="22"/>
              </a:xfrm>
            </p:grpSpPr>
            <p:sp>
              <p:nvSpPr>
                <p:cNvPr id="411130" name="Freeform 2209"/>
                <p:cNvSpPr>
                  <a:spLocks/>
                </p:cNvSpPr>
                <p:nvPr/>
              </p:nvSpPr>
              <p:spPr bwMode="auto">
                <a:xfrm>
                  <a:off x="714" y="3551"/>
                  <a:ext cx="12" cy="22"/>
                </a:xfrm>
                <a:custGeom>
                  <a:avLst/>
                  <a:gdLst>
                    <a:gd name="T0" fmla="*/ 1 w 24"/>
                    <a:gd name="T1" fmla="*/ 0 h 67"/>
                    <a:gd name="T2" fmla="*/ 0 w 24"/>
                    <a:gd name="T3" fmla="*/ 0 h 67"/>
                    <a:gd name="T4" fmla="*/ 1 w 24"/>
                    <a:gd name="T5" fmla="*/ 0 h 67"/>
                    <a:gd name="T6" fmla="*/ 1 w 24"/>
                    <a:gd name="T7" fmla="*/ 0 h 67"/>
                    <a:gd name="T8" fmla="*/ 1 w 24"/>
                    <a:gd name="T9" fmla="*/ 0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31" name="Freeform 2210"/>
                <p:cNvSpPr>
                  <a:spLocks/>
                </p:cNvSpPr>
                <p:nvPr/>
              </p:nvSpPr>
              <p:spPr bwMode="auto">
                <a:xfrm>
                  <a:off x="719" y="3551"/>
                  <a:ext cx="36" cy="10"/>
                </a:xfrm>
                <a:custGeom>
                  <a:avLst/>
                  <a:gdLst>
                    <a:gd name="T0" fmla="*/ 0 w 74"/>
                    <a:gd name="T1" fmla="*/ 0 h 29"/>
                    <a:gd name="T2" fmla="*/ 1 w 74"/>
                    <a:gd name="T3" fmla="*/ 0 h 29"/>
                    <a:gd name="T4" fmla="*/ 1 w 74"/>
                    <a:gd name="T5" fmla="*/ 0 h 29"/>
                    <a:gd name="T6" fmla="*/ 1 w 74"/>
                    <a:gd name="T7" fmla="*/ 0 h 29"/>
                    <a:gd name="T8" fmla="*/ 2 w 74"/>
                    <a:gd name="T9" fmla="*/ 0 h 29"/>
                    <a:gd name="T10" fmla="*/ 0 w 74"/>
                    <a:gd name="T11" fmla="*/ 0 h 29"/>
                    <a:gd name="T12" fmla="*/ 0 w 74"/>
                    <a:gd name="T13" fmla="*/ 0 h 29"/>
                    <a:gd name="T14" fmla="*/ 0 w 74"/>
                    <a:gd name="T15" fmla="*/ 0 h 29"/>
                    <a:gd name="T16" fmla="*/ 0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32" name="Freeform 2211"/>
                <p:cNvSpPr>
                  <a:spLocks/>
                </p:cNvSpPr>
                <p:nvPr/>
              </p:nvSpPr>
              <p:spPr bwMode="auto">
                <a:xfrm>
                  <a:off x="722" y="3562"/>
                  <a:ext cx="41" cy="11"/>
                </a:xfrm>
                <a:custGeom>
                  <a:avLst/>
                  <a:gdLst>
                    <a:gd name="T0" fmla="*/ 0 w 81"/>
                    <a:gd name="T1" fmla="*/ 0 h 35"/>
                    <a:gd name="T2" fmla="*/ 1 w 81"/>
                    <a:gd name="T3" fmla="*/ 0 h 35"/>
                    <a:gd name="T4" fmla="*/ 1 w 81"/>
                    <a:gd name="T5" fmla="*/ 0 h 35"/>
                    <a:gd name="T6" fmla="*/ 1 w 81"/>
                    <a:gd name="T7" fmla="*/ 0 h 35"/>
                    <a:gd name="T8" fmla="*/ 3 w 81"/>
                    <a:gd name="T9" fmla="*/ 0 h 35"/>
                    <a:gd name="T10" fmla="*/ 3 w 81"/>
                    <a:gd name="T11" fmla="*/ 0 h 35"/>
                    <a:gd name="T12" fmla="*/ 0 w 81"/>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095" name="Group 2212"/>
              <p:cNvGrpSpPr>
                <a:grpSpLocks/>
              </p:cNvGrpSpPr>
              <p:nvPr/>
            </p:nvGrpSpPr>
            <p:grpSpPr bwMode="auto">
              <a:xfrm>
                <a:off x="728" y="3564"/>
                <a:ext cx="48" cy="23"/>
                <a:chOff x="728" y="3564"/>
                <a:chExt cx="48" cy="23"/>
              </a:xfrm>
            </p:grpSpPr>
            <p:sp>
              <p:nvSpPr>
                <p:cNvPr id="411127" name="Freeform 2213"/>
                <p:cNvSpPr>
                  <a:spLocks/>
                </p:cNvSpPr>
                <p:nvPr/>
              </p:nvSpPr>
              <p:spPr bwMode="auto">
                <a:xfrm>
                  <a:off x="728" y="3564"/>
                  <a:ext cx="11" cy="23"/>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28" name="Freeform 2214"/>
                <p:cNvSpPr>
                  <a:spLocks/>
                </p:cNvSpPr>
                <p:nvPr/>
              </p:nvSpPr>
              <p:spPr bwMode="auto">
                <a:xfrm>
                  <a:off x="732" y="3565"/>
                  <a:ext cx="37" cy="10"/>
                </a:xfrm>
                <a:custGeom>
                  <a:avLst/>
                  <a:gdLst>
                    <a:gd name="T0" fmla="*/ 1 w 72"/>
                    <a:gd name="T1" fmla="*/ 0 h 30"/>
                    <a:gd name="T2" fmla="*/ 2 w 72"/>
                    <a:gd name="T3" fmla="*/ 0 h 30"/>
                    <a:gd name="T4" fmla="*/ 2 w 72"/>
                    <a:gd name="T5" fmla="*/ 0 h 30"/>
                    <a:gd name="T6" fmla="*/ 2 w 72"/>
                    <a:gd name="T7" fmla="*/ 0 h 30"/>
                    <a:gd name="T8" fmla="*/ 3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29" name="Freeform 2215"/>
                <p:cNvSpPr>
                  <a:spLocks/>
                </p:cNvSpPr>
                <p:nvPr/>
              </p:nvSpPr>
              <p:spPr bwMode="auto">
                <a:xfrm>
                  <a:off x="735" y="3575"/>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096" name="Group 2216"/>
              <p:cNvGrpSpPr>
                <a:grpSpLocks/>
              </p:cNvGrpSpPr>
              <p:nvPr/>
            </p:nvGrpSpPr>
            <p:grpSpPr bwMode="auto">
              <a:xfrm>
                <a:off x="742" y="3582"/>
                <a:ext cx="49" cy="23"/>
                <a:chOff x="742" y="3582"/>
                <a:chExt cx="49" cy="23"/>
              </a:xfrm>
            </p:grpSpPr>
            <p:sp>
              <p:nvSpPr>
                <p:cNvPr id="411124" name="Freeform 2217"/>
                <p:cNvSpPr>
                  <a:spLocks/>
                </p:cNvSpPr>
                <p:nvPr/>
              </p:nvSpPr>
              <p:spPr bwMode="auto">
                <a:xfrm>
                  <a:off x="742" y="3582"/>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25" name="Freeform 2218"/>
                <p:cNvSpPr>
                  <a:spLocks/>
                </p:cNvSpPr>
                <p:nvPr/>
              </p:nvSpPr>
              <p:spPr bwMode="auto">
                <a:xfrm>
                  <a:off x="747" y="3582"/>
                  <a:ext cx="36" cy="10"/>
                </a:xfrm>
                <a:custGeom>
                  <a:avLst/>
                  <a:gdLst>
                    <a:gd name="T0" fmla="*/ 1 w 72"/>
                    <a:gd name="T1" fmla="*/ 0 h 30"/>
                    <a:gd name="T2" fmla="*/ 2 w 72"/>
                    <a:gd name="T3" fmla="*/ 0 h 30"/>
                    <a:gd name="T4" fmla="*/ 2 w 72"/>
                    <a:gd name="T5" fmla="*/ 0 h 30"/>
                    <a:gd name="T6" fmla="*/ 2 w 72"/>
                    <a:gd name="T7" fmla="*/ 0 h 30"/>
                    <a:gd name="T8" fmla="*/ 3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26" name="Freeform 2219"/>
                <p:cNvSpPr>
                  <a:spLocks/>
                </p:cNvSpPr>
                <p:nvPr/>
              </p:nvSpPr>
              <p:spPr bwMode="auto">
                <a:xfrm>
                  <a:off x="750" y="3593"/>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097" name="Group 2220"/>
              <p:cNvGrpSpPr>
                <a:grpSpLocks/>
              </p:cNvGrpSpPr>
              <p:nvPr/>
            </p:nvGrpSpPr>
            <p:grpSpPr bwMode="auto">
              <a:xfrm>
                <a:off x="752" y="3597"/>
                <a:ext cx="133" cy="106"/>
                <a:chOff x="752" y="3597"/>
                <a:chExt cx="133" cy="106"/>
              </a:xfrm>
            </p:grpSpPr>
            <p:sp>
              <p:nvSpPr>
                <p:cNvPr id="411121" name="Freeform 2221"/>
                <p:cNvSpPr>
                  <a:spLocks/>
                </p:cNvSpPr>
                <p:nvPr/>
              </p:nvSpPr>
              <p:spPr bwMode="auto">
                <a:xfrm>
                  <a:off x="752" y="3598"/>
                  <a:ext cx="91" cy="105"/>
                </a:xfrm>
                <a:custGeom>
                  <a:avLst/>
                  <a:gdLst>
                    <a:gd name="T0" fmla="*/ 6 w 182"/>
                    <a:gd name="T1" fmla="*/ 1 h 314"/>
                    <a:gd name="T2" fmla="*/ 0 w 182"/>
                    <a:gd name="T3" fmla="*/ 0 h 314"/>
                    <a:gd name="T4" fmla="*/ 1 w 182"/>
                    <a:gd name="T5" fmla="*/ 0 h 314"/>
                    <a:gd name="T6" fmla="*/ 6 w 182"/>
                    <a:gd name="T7" fmla="*/ 1 h 314"/>
                    <a:gd name="T8" fmla="*/ 6 w 182"/>
                    <a:gd name="T9" fmla="*/ 1 h 3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22" name="Freeform 2222"/>
                <p:cNvSpPr>
                  <a:spLocks/>
                </p:cNvSpPr>
                <p:nvPr/>
              </p:nvSpPr>
              <p:spPr bwMode="auto">
                <a:xfrm>
                  <a:off x="759" y="3597"/>
                  <a:ext cx="118" cy="94"/>
                </a:xfrm>
                <a:custGeom>
                  <a:avLst/>
                  <a:gdLst>
                    <a:gd name="T0" fmla="*/ 1 w 235"/>
                    <a:gd name="T1" fmla="*/ 0 h 281"/>
                    <a:gd name="T2" fmla="*/ 2 w 235"/>
                    <a:gd name="T3" fmla="*/ 0 h 281"/>
                    <a:gd name="T4" fmla="*/ 2 w 235"/>
                    <a:gd name="T5" fmla="*/ 0 h 281"/>
                    <a:gd name="T6" fmla="*/ 3 w 235"/>
                    <a:gd name="T7" fmla="*/ 0 h 281"/>
                    <a:gd name="T8" fmla="*/ 8 w 235"/>
                    <a:gd name="T9" fmla="*/ 1 h 281"/>
                    <a:gd name="T10" fmla="*/ 6 w 235"/>
                    <a:gd name="T11" fmla="*/ 1 h 281"/>
                    <a:gd name="T12" fmla="*/ 1 w 235"/>
                    <a:gd name="T13" fmla="*/ 0 h 281"/>
                    <a:gd name="T14" fmla="*/ 0 w 235"/>
                    <a:gd name="T15" fmla="*/ 0 h 281"/>
                    <a:gd name="T16" fmla="*/ 1 w 235"/>
                    <a:gd name="T17" fmla="*/ 0 h 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23" name="Freeform 2223"/>
                <p:cNvSpPr>
                  <a:spLocks/>
                </p:cNvSpPr>
                <p:nvPr/>
              </p:nvSpPr>
              <p:spPr bwMode="auto">
                <a:xfrm>
                  <a:off x="838" y="3691"/>
                  <a:ext cx="47" cy="12"/>
                </a:xfrm>
                <a:custGeom>
                  <a:avLst/>
                  <a:gdLst>
                    <a:gd name="T0" fmla="*/ 0 w 95"/>
                    <a:gd name="T1" fmla="*/ 0 h 36"/>
                    <a:gd name="T2" fmla="*/ 0 w 95"/>
                    <a:gd name="T3" fmla="*/ 0 h 36"/>
                    <a:gd name="T4" fmla="*/ 0 w 95"/>
                    <a:gd name="T5" fmla="*/ 0 h 36"/>
                    <a:gd name="T6" fmla="*/ 0 w 95"/>
                    <a:gd name="T7" fmla="*/ 0 h 36"/>
                    <a:gd name="T8" fmla="*/ 2 w 95"/>
                    <a:gd name="T9" fmla="*/ 0 h 36"/>
                    <a:gd name="T10" fmla="*/ 2 w 95"/>
                    <a:gd name="T11" fmla="*/ 0 h 36"/>
                    <a:gd name="T12" fmla="*/ 0 w 95"/>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098" name="Group 2224"/>
              <p:cNvGrpSpPr>
                <a:grpSpLocks/>
              </p:cNvGrpSpPr>
              <p:nvPr/>
            </p:nvGrpSpPr>
            <p:grpSpPr bwMode="auto">
              <a:xfrm>
                <a:off x="844" y="3694"/>
                <a:ext cx="48" cy="23"/>
                <a:chOff x="844" y="3694"/>
                <a:chExt cx="48" cy="23"/>
              </a:xfrm>
            </p:grpSpPr>
            <p:sp>
              <p:nvSpPr>
                <p:cNvPr id="411118" name="Freeform 2225"/>
                <p:cNvSpPr>
                  <a:spLocks/>
                </p:cNvSpPr>
                <p:nvPr/>
              </p:nvSpPr>
              <p:spPr bwMode="auto">
                <a:xfrm>
                  <a:off x="844" y="3694"/>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19" name="Freeform 2226"/>
                <p:cNvSpPr>
                  <a:spLocks/>
                </p:cNvSpPr>
                <p:nvPr/>
              </p:nvSpPr>
              <p:spPr bwMode="auto">
                <a:xfrm>
                  <a:off x="848" y="3695"/>
                  <a:ext cx="37" cy="10"/>
                </a:xfrm>
                <a:custGeom>
                  <a:avLst/>
                  <a:gdLst>
                    <a:gd name="T0" fmla="*/ 1 w 74"/>
                    <a:gd name="T1" fmla="*/ 0 h 30"/>
                    <a:gd name="T2" fmla="*/ 2 w 74"/>
                    <a:gd name="T3" fmla="*/ 0 h 30"/>
                    <a:gd name="T4" fmla="*/ 2 w 74"/>
                    <a:gd name="T5" fmla="*/ 0 h 30"/>
                    <a:gd name="T6" fmla="*/ 2 w 74"/>
                    <a:gd name="T7" fmla="*/ 0 h 30"/>
                    <a:gd name="T8" fmla="*/ 3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20" name="Freeform 2227"/>
                <p:cNvSpPr>
                  <a:spLocks/>
                </p:cNvSpPr>
                <p:nvPr/>
              </p:nvSpPr>
              <p:spPr bwMode="auto">
                <a:xfrm>
                  <a:off x="851" y="3706"/>
                  <a:ext cx="41" cy="11"/>
                </a:xfrm>
                <a:custGeom>
                  <a:avLst/>
                  <a:gdLst>
                    <a:gd name="T0" fmla="*/ 0 w 81"/>
                    <a:gd name="T1" fmla="*/ 0 h 34"/>
                    <a:gd name="T2" fmla="*/ 1 w 81"/>
                    <a:gd name="T3" fmla="*/ 0 h 34"/>
                    <a:gd name="T4" fmla="*/ 1 w 81"/>
                    <a:gd name="T5" fmla="*/ 0 h 34"/>
                    <a:gd name="T6" fmla="*/ 1 w 81"/>
                    <a:gd name="T7" fmla="*/ 0 h 34"/>
                    <a:gd name="T8" fmla="*/ 3 w 81"/>
                    <a:gd name="T9" fmla="*/ 0 h 34"/>
                    <a:gd name="T10" fmla="*/ 3 w 81"/>
                    <a:gd name="T11" fmla="*/ 0 h 34"/>
                    <a:gd name="T12" fmla="*/ 0 w 81"/>
                    <a:gd name="T13" fmla="*/ 0 h 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099" name="Group 2228"/>
              <p:cNvGrpSpPr>
                <a:grpSpLocks/>
              </p:cNvGrpSpPr>
              <p:nvPr/>
            </p:nvGrpSpPr>
            <p:grpSpPr bwMode="auto">
              <a:xfrm>
                <a:off x="857" y="3710"/>
                <a:ext cx="49" cy="22"/>
                <a:chOff x="857" y="3710"/>
                <a:chExt cx="49" cy="22"/>
              </a:xfrm>
            </p:grpSpPr>
            <p:sp>
              <p:nvSpPr>
                <p:cNvPr id="411115" name="Freeform 2229"/>
                <p:cNvSpPr>
                  <a:spLocks/>
                </p:cNvSpPr>
                <p:nvPr/>
              </p:nvSpPr>
              <p:spPr bwMode="auto">
                <a:xfrm>
                  <a:off x="857" y="3710"/>
                  <a:ext cx="11" cy="22"/>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16" name="Freeform 2230"/>
                <p:cNvSpPr>
                  <a:spLocks/>
                </p:cNvSpPr>
                <p:nvPr/>
              </p:nvSpPr>
              <p:spPr bwMode="auto">
                <a:xfrm>
                  <a:off x="862" y="3710"/>
                  <a:ext cx="36" cy="10"/>
                </a:xfrm>
                <a:custGeom>
                  <a:avLst/>
                  <a:gdLst>
                    <a:gd name="T0" fmla="*/ 1 w 72"/>
                    <a:gd name="T1" fmla="*/ 0 h 29"/>
                    <a:gd name="T2" fmla="*/ 2 w 72"/>
                    <a:gd name="T3" fmla="*/ 0 h 29"/>
                    <a:gd name="T4" fmla="*/ 2 w 72"/>
                    <a:gd name="T5" fmla="*/ 0 h 29"/>
                    <a:gd name="T6" fmla="*/ 2 w 72"/>
                    <a:gd name="T7" fmla="*/ 0 h 29"/>
                    <a:gd name="T8" fmla="*/ 3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17" name="Freeform 2231"/>
                <p:cNvSpPr>
                  <a:spLocks/>
                </p:cNvSpPr>
                <p:nvPr/>
              </p:nvSpPr>
              <p:spPr bwMode="auto">
                <a:xfrm>
                  <a:off x="865" y="3720"/>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100" name="Group 2232"/>
              <p:cNvGrpSpPr>
                <a:grpSpLocks/>
              </p:cNvGrpSpPr>
              <p:nvPr/>
            </p:nvGrpSpPr>
            <p:grpSpPr bwMode="auto">
              <a:xfrm>
                <a:off x="1086" y="3766"/>
                <a:ext cx="49" cy="23"/>
                <a:chOff x="1086" y="3766"/>
                <a:chExt cx="49" cy="23"/>
              </a:xfrm>
            </p:grpSpPr>
            <p:sp>
              <p:nvSpPr>
                <p:cNvPr id="411112" name="Freeform 2233"/>
                <p:cNvSpPr>
                  <a:spLocks/>
                </p:cNvSpPr>
                <p:nvPr/>
              </p:nvSpPr>
              <p:spPr bwMode="auto">
                <a:xfrm>
                  <a:off x="1086" y="3766"/>
                  <a:ext cx="11" cy="23"/>
                </a:xfrm>
                <a:custGeom>
                  <a:avLst/>
                  <a:gdLst>
                    <a:gd name="T0" fmla="*/ 1 w 22"/>
                    <a:gd name="T1" fmla="*/ 0 h 69"/>
                    <a:gd name="T2" fmla="*/ 0 w 22"/>
                    <a:gd name="T3" fmla="*/ 0 h 69"/>
                    <a:gd name="T4" fmla="*/ 1 w 22"/>
                    <a:gd name="T5" fmla="*/ 0 h 69"/>
                    <a:gd name="T6" fmla="*/ 1 w 22"/>
                    <a:gd name="T7" fmla="*/ 0 h 69"/>
                    <a:gd name="T8" fmla="*/ 1 w 22"/>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13" name="Freeform 2234"/>
                <p:cNvSpPr>
                  <a:spLocks/>
                </p:cNvSpPr>
                <p:nvPr/>
              </p:nvSpPr>
              <p:spPr bwMode="auto">
                <a:xfrm>
                  <a:off x="1090" y="3767"/>
                  <a:ext cx="37" cy="10"/>
                </a:xfrm>
                <a:custGeom>
                  <a:avLst/>
                  <a:gdLst>
                    <a:gd name="T0" fmla="*/ 1 w 74"/>
                    <a:gd name="T1" fmla="*/ 0 h 31"/>
                    <a:gd name="T2" fmla="*/ 2 w 74"/>
                    <a:gd name="T3" fmla="*/ 0 h 31"/>
                    <a:gd name="T4" fmla="*/ 2 w 74"/>
                    <a:gd name="T5" fmla="*/ 0 h 31"/>
                    <a:gd name="T6" fmla="*/ 2 w 74"/>
                    <a:gd name="T7" fmla="*/ 0 h 31"/>
                    <a:gd name="T8" fmla="*/ 3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14" name="Freeform 2235"/>
                <p:cNvSpPr>
                  <a:spLocks/>
                </p:cNvSpPr>
                <p:nvPr/>
              </p:nvSpPr>
              <p:spPr bwMode="auto">
                <a:xfrm>
                  <a:off x="1093" y="3777"/>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101" name="Group 2236"/>
              <p:cNvGrpSpPr>
                <a:grpSpLocks/>
              </p:cNvGrpSpPr>
              <p:nvPr/>
            </p:nvGrpSpPr>
            <p:grpSpPr bwMode="auto">
              <a:xfrm>
                <a:off x="934" y="3740"/>
                <a:ext cx="48" cy="23"/>
                <a:chOff x="934" y="3740"/>
                <a:chExt cx="48" cy="23"/>
              </a:xfrm>
            </p:grpSpPr>
            <p:sp>
              <p:nvSpPr>
                <p:cNvPr id="411109" name="Freeform 2237"/>
                <p:cNvSpPr>
                  <a:spLocks/>
                </p:cNvSpPr>
                <p:nvPr/>
              </p:nvSpPr>
              <p:spPr bwMode="auto">
                <a:xfrm>
                  <a:off x="934" y="3740"/>
                  <a:ext cx="11" cy="23"/>
                </a:xfrm>
                <a:custGeom>
                  <a:avLst/>
                  <a:gdLst>
                    <a:gd name="T0" fmla="*/ 0 w 24"/>
                    <a:gd name="T1" fmla="*/ 0 h 70"/>
                    <a:gd name="T2" fmla="*/ 0 w 24"/>
                    <a:gd name="T3" fmla="*/ 0 h 70"/>
                    <a:gd name="T4" fmla="*/ 0 w 24"/>
                    <a:gd name="T5" fmla="*/ 0 h 70"/>
                    <a:gd name="T6" fmla="*/ 0 w 24"/>
                    <a:gd name="T7" fmla="*/ 0 h 70"/>
                    <a:gd name="T8" fmla="*/ 0 w 24"/>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10" name="Freeform 2238"/>
                <p:cNvSpPr>
                  <a:spLocks/>
                </p:cNvSpPr>
                <p:nvPr/>
              </p:nvSpPr>
              <p:spPr bwMode="auto">
                <a:xfrm>
                  <a:off x="938" y="3741"/>
                  <a:ext cx="37" cy="10"/>
                </a:xfrm>
                <a:custGeom>
                  <a:avLst/>
                  <a:gdLst>
                    <a:gd name="T0" fmla="*/ 1 w 74"/>
                    <a:gd name="T1" fmla="*/ 0 h 30"/>
                    <a:gd name="T2" fmla="*/ 2 w 74"/>
                    <a:gd name="T3" fmla="*/ 0 h 30"/>
                    <a:gd name="T4" fmla="*/ 2 w 74"/>
                    <a:gd name="T5" fmla="*/ 0 h 30"/>
                    <a:gd name="T6" fmla="*/ 2 w 74"/>
                    <a:gd name="T7" fmla="*/ 0 h 30"/>
                    <a:gd name="T8" fmla="*/ 3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11" name="Freeform 2239"/>
                <p:cNvSpPr>
                  <a:spLocks/>
                </p:cNvSpPr>
                <p:nvPr/>
              </p:nvSpPr>
              <p:spPr bwMode="auto">
                <a:xfrm>
                  <a:off x="941" y="3751"/>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102" name="Group 2240"/>
              <p:cNvGrpSpPr>
                <a:grpSpLocks/>
              </p:cNvGrpSpPr>
              <p:nvPr/>
            </p:nvGrpSpPr>
            <p:grpSpPr bwMode="auto">
              <a:xfrm>
                <a:off x="943" y="3754"/>
                <a:ext cx="49" cy="23"/>
                <a:chOff x="943" y="3754"/>
                <a:chExt cx="49" cy="23"/>
              </a:xfrm>
            </p:grpSpPr>
            <p:sp>
              <p:nvSpPr>
                <p:cNvPr id="411106" name="Freeform 2241"/>
                <p:cNvSpPr>
                  <a:spLocks/>
                </p:cNvSpPr>
                <p:nvPr/>
              </p:nvSpPr>
              <p:spPr bwMode="auto">
                <a:xfrm>
                  <a:off x="943" y="3754"/>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07" name="Freeform 2242"/>
                <p:cNvSpPr>
                  <a:spLocks/>
                </p:cNvSpPr>
                <p:nvPr/>
              </p:nvSpPr>
              <p:spPr bwMode="auto">
                <a:xfrm>
                  <a:off x="948" y="3755"/>
                  <a:ext cx="37" cy="10"/>
                </a:xfrm>
                <a:custGeom>
                  <a:avLst/>
                  <a:gdLst>
                    <a:gd name="T0" fmla="*/ 1 w 74"/>
                    <a:gd name="T1" fmla="*/ 0 h 30"/>
                    <a:gd name="T2" fmla="*/ 2 w 74"/>
                    <a:gd name="T3" fmla="*/ 0 h 30"/>
                    <a:gd name="T4" fmla="*/ 2 w 74"/>
                    <a:gd name="T5" fmla="*/ 0 h 30"/>
                    <a:gd name="T6" fmla="*/ 2 w 74"/>
                    <a:gd name="T7" fmla="*/ 0 h 30"/>
                    <a:gd name="T8" fmla="*/ 3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08" name="Freeform 2243"/>
                <p:cNvSpPr>
                  <a:spLocks/>
                </p:cNvSpPr>
                <p:nvPr/>
              </p:nvSpPr>
              <p:spPr bwMode="auto">
                <a:xfrm>
                  <a:off x="951" y="3765"/>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sp>
            <p:nvSpPr>
              <p:cNvPr id="411103" name="Freeform 2244"/>
              <p:cNvSpPr>
                <a:spLocks/>
              </p:cNvSpPr>
              <p:nvPr/>
            </p:nvSpPr>
            <p:spPr bwMode="auto">
              <a:xfrm>
                <a:off x="987" y="3753"/>
                <a:ext cx="25" cy="43"/>
              </a:xfrm>
              <a:custGeom>
                <a:avLst/>
                <a:gdLst>
                  <a:gd name="T0" fmla="*/ 1 w 51"/>
                  <a:gd name="T1" fmla="*/ 1 h 128"/>
                  <a:gd name="T2" fmla="*/ 0 w 51"/>
                  <a:gd name="T3" fmla="*/ 0 h 128"/>
                  <a:gd name="T4" fmla="*/ 0 w 51"/>
                  <a:gd name="T5" fmla="*/ 0 h 128"/>
                  <a:gd name="T6" fmla="*/ 0 w 51"/>
                  <a:gd name="T7" fmla="*/ 0 h 128"/>
                  <a:gd name="T8" fmla="*/ 0 w 51"/>
                  <a:gd name="T9" fmla="*/ 0 h 128"/>
                  <a:gd name="T10" fmla="*/ 1 w 51"/>
                  <a:gd name="T11" fmla="*/ 0 h 128"/>
                  <a:gd name="T12" fmla="*/ 1 w 51"/>
                  <a:gd name="T13" fmla="*/ 1 h 1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04" name="Freeform 2245"/>
              <p:cNvSpPr>
                <a:spLocks/>
              </p:cNvSpPr>
              <p:nvPr/>
            </p:nvSpPr>
            <p:spPr bwMode="auto">
              <a:xfrm>
                <a:off x="992" y="3753"/>
                <a:ext cx="91" cy="29"/>
              </a:xfrm>
              <a:custGeom>
                <a:avLst/>
                <a:gdLst>
                  <a:gd name="T0" fmla="*/ 0 w 183"/>
                  <a:gd name="T1" fmla="*/ 0 h 85"/>
                  <a:gd name="T2" fmla="*/ 2 w 183"/>
                  <a:gd name="T3" fmla="*/ 0 h 85"/>
                  <a:gd name="T4" fmla="*/ 2 w 183"/>
                  <a:gd name="T5" fmla="*/ 0 h 85"/>
                  <a:gd name="T6" fmla="*/ 2 w 183"/>
                  <a:gd name="T7" fmla="*/ 0 h 85"/>
                  <a:gd name="T8" fmla="*/ 2 w 183"/>
                  <a:gd name="T9" fmla="*/ 0 h 85"/>
                  <a:gd name="T10" fmla="*/ 4 w 183"/>
                  <a:gd name="T11" fmla="*/ 0 h 85"/>
                  <a:gd name="T12" fmla="*/ 5 w 183"/>
                  <a:gd name="T13" fmla="*/ 0 h 85"/>
                  <a:gd name="T14" fmla="*/ 5 w 183"/>
                  <a:gd name="T15" fmla="*/ 0 h 85"/>
                  <a:gd name="T16" fmla="*/ 5 w 183"/>
                  <a:gd name="T17" fmla="*/ 0 h 85"/>
                  <a:gd name="T18" fmla="*/ 2 w 183"/>
                  <a:gd name="T19" fmla="*/ 0 h 85"/>
                  <a:gd name="T20" fmla="*/ 1 w 183"/>
                  <a:gd name="T21" fmla="*/ 0 h 85"/>
                  <a:gd name="T22" fmla="*/ 0 w 183"/>
                  <a:gd name="T23" fmla="*/ 0 h 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105" name="Freeform 2246"/>
              <p:cNvSpPr>
                <a:spLocks/>
              </p:cNvSpPr>
              <p:nvPr/>
            </p:nvSpPr>
            <p:spPr bwMode="auto">
              <a:xfrm>
                <a:off x="1008" y="3782"/>
                <a:ext cx="81" cy="12"/>
              </a:xfrm>
              <a:custGeom>
                <a:avLst/>
                <a:gdLst>
                  <a:gd name="T0" fmla="*/ 0 w 160"/>
                  <a:gd name="T1" fmla="*/ 0 h 36"/>
                  <a:gd name="T2" fmla="*/ 1 w 160"/>
                  <a:gd name="T3" fmla="*/ 0 h 36"/>
                  <a:gd name="T4" fmla="*/ 1 w 160"/>
                  <a:gd name="T5" fmla="*/ 0 h 36"/>
                  <a:gd name="T6" fmla="*/ 1 w 160"/>
                  <a:gd name="T7" fmla="*/ 0 h 36"/>
                  <a:gd name="T8" fmla="*/ 5 w 160"/>
                  <a:gd name="T9" fmla="*/ 0 h 36"/>
                  <a:gd name="T10" fmla="*/ 6 w 160"/>
                  <a:gd name="T11" fmla="*/ 0 h 36"/>
                  <a:gd name="T12" fmla="*/ 0 w 160"/>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1000" name="Group 2247"/>
            <p:cNvGrpSpPr>
              <a:grpSpLocks/>
            </p:cNvGrpSpPr>
            <p:nvPr/>
          </p:nvGrpSpPr>
          <p:grpSpPr bwMode="auto">
            <a:xfrm>
              <a:off x="920" y="3821"/>
              <a:ext cx="413" cy="50"/>
              <a:chOff x="920" y="3821"/>
              <a:chExt cx="413" cy="50"/>
            </a:xfrm>
          </p:grpSpPr>
          <p:sp>
            <p:nvSpPr>
              <p:cNvPr id="411021" name="Freeform 2248"/>
              <p:cNvSpPr>
                <a:spLocks/>
              </p:cNvSpPr>
              <p:nvPr/>
            </p:nvSpPr>
            <p:spPr bwMode="auto">
              <a:xfrm>
                <a:off x="920" y="3821"/>
                <a:ext cx="413" cy="50"/>
              </a:xfrm>
              <a:custGeom>
                <a:avLst/>
                <a:gdLst>
                  <a:gd name="T0" fmla="*/ 2 w 825"/>
                  <a:gd name="T1" fmla="*/ 0 h 151"/>
                  <a:gd name="T2" fmla="*/ 1 w 825"/>
                  <a:gd name="T3" fmla="*/ 0 h 151"/>
                  <a:gd name="T4" fmla="*/ 1 w 825"/>
                  <a:gd name="T5" fmla="*/ 0 h 151"/>
                  <a:gd name="T6" fmla="*/ 0 w 825"/>
                  <a:gd name="T7" fmla="*/ 0 h 151"/>
                  <a:gd name="T8" fmla="*/ 1 w 825"/>
                  <a:gd name="T9" fmla="*/ 1 h 151"/>
                  <a:gd name="T10" fmla="*/ 1 w 825"/>
                  <a:gd name="T11" fmla="*/ 1 h 151"/>
                  <a:gd name="T12" fmla="*/ 1 w 825"/>
                  <a:gd name="T13" fmla="*/ 1 h 151"/>
                  <a:gd name="T14" fmla="*/ 25 w 825"/>
                  <a:gd name="T15" fmla="*/ 1 h 151"/>
                  <a:gd name="T16" fmla="*/ 26 w 825"/>
                  <a:gd name="T17" fmla="*/ 1 h 151"/>
                  <a:gd name="T18" fmla="*/ 26 w 825"/>
                  <a:gd name="T19" fmla="*/ 0 h 151"/>
                  <a:gd name="T20" fmla="*/ 26 w 825"/>
                  <a:gd name="T21" fmla="*/ 0 h 151"/>
                  <a:gd name="T22" fmla="*/ 26 w 825"/>
                  <a:gd name="T23" fmla="*/ 0 h 151"/>
                  <a:gd name="T24" fmla="*/ 26 w 825"/>
                  <a:gd name="T25" fmla="*/ 0 h 151"/>
                  <a:gd name="T26" fmla="*/ 25 w 825"/>
                  <a:gd name="T27" fmla="*/ 0 h 151"/>
                  <a:gd name="T28" fmla="*/ 2 w 825"/>
                  <a:gd name="T29" fmla="*/ 0 h 1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1022" name="Freeform 2249"/>
              <p:cNvSpPr>
                <a:spLocks/>
              </p:cNvSpPr>
              <p:nvPr/>
            </p:nvSpPr>
            <p:spPr bwMode="auto">
              <a:xfrm>
                <a:off x="972" y="3833"/>
                <a:ext cx="330" cy="27"/>
              </a:xfrm>
              <a:custGeom>
                <a:avLst/>
                <a:gdLst>
                  <a:gd name="T0" fmla="*/ 1 w 658"/>
                  <a:gd name="T1" fmla="*/ 0 h 79"/>
                  <a:gd name="T2" fmla="*/ 0 w 658"/>
                  <a:gd name="T3" fmla="*/ 0 h 79"/>
                  <a:gd name="T4" fmla="*/ 5 w 658"/>
                  <a:gd name="T5" fmla="*/ 0 h 79"/>
                  <a:gd name="T6" fmla="*/ 5 w 658"/>
                  <a:gd name="T7" fmla="*/ 0 h 79"/>
                  <a:gd name="T8" fmla="*/ 16 w 658"/>
                  <a:gd name="T9" fmla="*/ 0 h 79"/>
                  <a:gd name="T10" fmla="*/ 16 w 658"/>
                  <a:gd name="T11" fmla="*/ 0 h 79"/>
                  <a:gd name="T12" fmla="*/ 21 w 658"/>
                  <a:gd name="T13" fmla="*/ 0 h 79"/>
                  <a:gd name="T14" fmla="*/ 21 w 658"/>
                  <a:gd name="T15" fmla="*/ 0 h 79"/>
                  <a:gd name="T16" fmla="*/ 16 w 658"/>
                  <a:gd name="T17" fmla="*/ 0 h 79"/>
                  <a:gd name="T18" fmla="*/ 16 w 658"/>
                  <a:gd name="T19" fmla="*/ 0 h 79"/>
                  <a:gd name="T20" fmla="*/ 5 w 658"/>
                  <a:gd name="T21" fmla="*/ 0 h 79"/>
                  <a:gd name="T22" fmla="*/ 5 w 658"/>
                  <a:gd name="T23" fmla="*/ 0 h 79"/>
                  <a:gd name="T24" fmla="*/ 1 w 658"/>
                  <a:gd name="T25" fmla="*/ 0 h 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023" name="Rectangle 2250"/>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b="1">
                  <a:solidFill>
                    <a:srgbClr val="000099"/>
                  </a:solidFill>
                  <a:latin typeface="+mn-lt"/>
                  <a:ea typeface="+mn-ea"/>
                </a:endParaRPr>
              </a:p>
            </p:txBody>
          </p:sp>
          <p:sp>
            <p:nvSpPr>
              <p:cNvPr id="411024" name="Rectangle 2251"/>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pPr algn="ctr"/>
                <a:endParaRPr lang="zh-CN" altLang="en-US" b="1">
                  <a:solidFill>
                    <a:srgbClr val="000099"/>
                  </a:solidFill>
                  <a:latin typeface="+mn-lt"/>
                  <a:ea typeface="+mn-ea"/>
                </a:endParaRPr>
              </a:p>
            </p:txBody>
          </p:sp>
        </p:grpSp>
        <p:grpSp>
          <p:nvGrpSpPr>
            <p:cNvPr id="411001" name="Group 2252"/>
            <p:cNvGrpSpPr>
              <a:grpSpLocks/>
            </p:cNvGrpSpPr>
            <p:nvPr/>
          </p:nvGrpSpPr>
          <p:grpSpPr bwMode="auto">
            <a:xfrm>
              <a:off x="1227" y="3477"/>
              <a:ext cx="508" cy="321"/>
              <a:chOff x="1227" y="3477"/>
              <a:chExt cx="508" cy="321"/>
            </a:xfrm>
          </p:grpSpPr>
          <p:sp>
            <p:nvSpPr>
              <p:cNvPr id="411002" name="Freeform 2253"/>
              <p:cNvSpPr>
                <a:spLocks/>
              </p:cNvSpPr>
              <p:nvPr/>
            </p:nvSpPr>
            <p:spPr bwMode="auto">
              <a:xfrm>
                <a:off x="1640" y="3731"/>
                <a:ext cx="95" cy="66"/>
              </a:xfrm>
              <a:custGeom>
                <a:avLst/>
                <a:gdLst>
                  <a:gd name="T0" fmla="*/ 3 w 191"/>
                  <a:gd name="T1" fmla="*/ 0 h 200"/>
                  <a:gd name="T2" fmla="*/ 2 w 191"/>
                  <a:gd name="T3" fmla="*/ 0 h 200"/>
                  <a:gd name="T4" fmla="*/ 1 w 191"/>
                  <a:gd name="T5" fmla="*/ 0 h 200"/>
                  <a:gd name="T6" fmla="*/ 1 w 191"/>
                  <a:gd name="T7" fmla="*/ 0 h 200"/>
                  <a:gd name="T8" fmla="*/ 0 w 191"/>
                  <a:gd name="T9" fmla="*/ 0 h 200"/>
                  <a:gd name="T10" fmla="*/ 0 w 191"/>
                  <a:gd name="T11" fmla="*/ 0 h 200"/>
                  <a:gd name="T12" fmla="*/ 0 w 191"/>
                  <a:gd name="T13" fmla="*/ 1 h 200"/>
                  <a:gd name="T14" fmla="*/ 0 w 191"/>
                  <a:gd name="T15" fmla="*/ 1 h 200"/>
                  <a:gd name="T16" fmla="*/ 5 w 191"/>
                  <a:gd name="T17" fmla="*/ 1 h 200"/>
                  <a:gd name="T18" fmla="*/ 5 w 191"/>
                  <a:gd name="T19" fmla="*/ 0 h 200"/>
                  <a:gd name="T20" fmla="*/ 4 w 191"/>
                  <a:gd name="T21" fmla="*/ 0 h 200"/>
                  <a:gd name="T22" fmla="*/ 3 w 191"/>
                  <a:gd name="T23" fmla="*/ 0 h 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pPr algn="ctr"/>
                <a:endParaRPr lang="zh-CN" altLang="en-US" b="1">
                  <a:solidFill>
                    <a:srgbClr val="000099"/>
                  </a:solidFill>
                  <a:latin typeface="+mn-lt"/>
                  <a:ea typeface="+mn-ea"/>
                </a:endParaRPr>
              </a:p>
            </p:txBody>
          </p:sp>
          <p:sp>
            <p:nvSpPr>
              <p:cNvPr id="411003" name="Freeform 2254"/>
              <p:cNvSpPr>
                <a:spLocks/>
              </p:cNvSpPr>
              <p:nvPr/>
            </p:nvSpPr>
            <p:spPr bwMode="auto">
              <a:xfrm>
                <a:off x="1227" y="3477"/>
                <a:ext cx="429" cy="264"/>
              </a:xfrm>
              <a:custGeom>
                <a:avLst/>
                <a:gdLst>
                  <a:gd name="T0" fmla="*/ 0 w 860"/>
                  <a:gd name="T1" fmla="*/ 0 h 791"/>
                  <a:gd name="T2" fmla="*/ 26 w 860"/>
                  <a:gd name="T3" fmla="*/ 3 h 791"/>
                  <a:gd name="T4" fmla="*/ 26 w 860"/>
                  <a:gd name="T5" fmla="*/ 3 h 791"/>
                  <a:gd name="T6" fmla="*/ 26 w 860"/>
                  <a:gd name="T7" fmla="*/ 3 h 791"/>
                  <a:gd name="T8" fmla="*/ 0 w 860"/>
                  <a:gd name="T9" fmla="*/ 0 h 7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004" name="Freeform 2255"/>
              <p:cNvSpPr>
                <a:spLocks/>
              </p:cNvSpPr>
              <p:nvPr/>
            </p:nvSpPr>
            <p:spPr bwMode="auto">
              <a:xfrm>
                <a:off x="1521" y="3650"/>
                <a:ext cx="141" cy="122"/>
              </a:xfrm>
              <a:custGeom>
                <a:avLst/>
                <a:gdLst>
                  <a:gd name="T0" fmla="*/ 1 w 281"/>
                  <a:gd name="T1" fmla="*/ 0 h 366"/>
                  <a:gd name="T2" fmla="*/ 1 w 281"/>
                  <a:gd name="T3" fmla="*/ 0 h 366"/>
                  <a:gd name="T4" fmla="*/ 2 w 281"/>
                  <a:gd name="T5" fmla="*/ 0 h 366"/>
                  <a:gd name="T6" fmla="*/ 3 w 281"/>
                  <a:gd name="T7" fmla="*/ 0 h 366"/>
                  <a:gd name="T8" fmla="*/ 4 w 281"/>
                  <a:gd name="T9" fmla="*/ 0 h 366"/>
                  <a:gd name="T10" fmla="*/ 5 w 281"/>
                  <a:gd name="T11" fmla="*/ 0 h 366"/>
                  <a:gd name="T12" fmla="*/ 9 w 281"/>
                  <a:gd name="T13" fmla="*/ 1 h 366"/>
                  <a:gd name="T14" fmla="*/ 9 w 281"/>
                  <a:gd name="T15" fmla="*/ 1 h 366"/>
                  <a:gd name="T16" fmla="*/ 8 w 281"/>
                  <a:gd name="T17" fmla="*/ 1 h 366"/>
                  <a:gd name="T18" fmla="*/ 6 w 281"/>
                  <a:gd name="T19" fmla="*/ 1 h 366"/>
                  <a:gd name="T20" fmla="*/ 5 w 281"/>
                  <a:gd name="T21" fmla="*/ 1 h 366"/>
                  <a:gd name="T22" fmla="*/ 5 w 281"/>
                  <a:gd name="T23" fmla="*/ 1 h 366"/>
                  <a:gd name="T24" fmla="*/ 5 w 281"/>
                  <a:gd name="T25" fmla="*/ 1 h 366"/>
                  <a:gd name="T26" fmla="*/ 5 w 281"/>
                  <a:gd name="T27" fmla="*/ 1 h 366"/>
                  <a:gd name="T28" fmla="*/ 5 w 281"/>
                  <a:gd name="T29" fmla="*/ 2 h 366"/>
                  <a:gd name="T30" fmla="*/ 0 w 281"/>
                  <a:gd name="T31" fmla="*/ 1 h 366"/>
                  <a:gd name="T32" fmla="*/ 0 w 281"/>
                  <a:gd name="T33" fmla="*/ 1 h 366"/>
                  <a:gd name="T34" fmla="*/ 1 w 281"/>
                  <a:gd name="T35" fmla="*/ 0 h 3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1005" name="Line 2256"/>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b="1">
                  <a:solidFill>
                    <a:srgbClr val="000099"/>
                  </a:solidFill>
                  <a:latin typeface="+mn-lt"/>
                  <a:ea typeface="+mn-ea"/>
                </a:endParaRPr>
              </a:p>
            </p:txBody>
          </p:sp>
          <p:sp>
            <p:nvSpPr>
              <p:cNvPr id="411006" name="Freeform 2257"/>
              <p:cNvSpPr>
                <a:spLocks/>
              </p:cNvSpPr>
              <p:nvPr/>
            </p:nvSpPr>
            <p:spPr bwMode="auto">
              <a:xfrm>
                <a:off x="1242" y="3486"/>
                <a:ext cx="111" cy="96"/>
              </a:xfrm>
              <a:custGeom>
                <a:avLst/>
                <a:gdLst>
                  <a:gd name="T0" fmla="*/ 1 w 222"/>
                  <a:gd name="T1" fmla="*/ 0 h 289"/>
                  <a:gd name="T2" fmla="*/ 1 w 222"/>
                  <a:gd name="T3" fmla="*/ 0 h 289"/>
                  <a:gd name="T4" fmla="*/ 2 w 222"/>
                  <a:gd name="T5" fmla="*/ 0 h 289"/>
                  <a:gd name="T6" fmla="*/ 3 w 222"/>
                  <a:gd name="T7" fmla="*/ 0 h 289"/>
                  <a:gd name="T8" fmla="*/ 5 w 222"/>
                  <a:gd name="T9" fmla="*/ 0 h 289"/>
                  <a:gd name="T10" fmla="*/ 5 w 222"/>
                  <a:gd name="T11" fmla="*/ 0 h 289"/>
                  <a:gd name="T12" fmla="*/ 7 w 222"/>
                  <a:gd name="T13" fmla="*/ 0 h 289"/>
                  <a:gd name="T14" fmla="*/ 7 w 222"/>
                  <a:gd name="T15" fmla="*/ 0 h 289"/>
                  <a:gd name="T16" fmla="*/ 6 w 222"/>
                  <a:gd name="T17" fmla="*/ 0 h 289"/>
                  <a:gd name="T18" fmla="*/ 6 w 222"/>
                  <a:gd name="T19" fmla="*/ 0 h 289"/>
                  <a:gd name="T20" fmla="*/ 5 w 222"/>
                  <a:gd name="T21" fmla="*/ 1 h 289"/>
                  <a:gd name="T22" fmla="*/ 4 w 222"/>
                  <a:gd name="T23" fmla="*/ 1 h 289"/>
                  <a:gd name="T24" fmla="*/ 4 w 222"/>
                  <a:gd name="T25" fmla="*/ 1 h 289"/>
                  <a:gd name="T26" fmla="*/ 4 w 222"/>
                  <a:gd name="T27" fmla="*/ 1 h 289"/>
                  <a:gd name="T28" fmla="*/ 3 w 222"/>
                  <a:gd name="T29" fmla="*/ 1 h 289"/>
                  <a:gd name="T30" fmla="*/ 0 w 222"/>
                  <a:gd name="T31" fmla="*/ 1 h 289"/>
                  <a:gd name="T32" fmla="*/ 1 w 222"/>
                  <a:gd name="T33" fmla="*/ 1 h 289"/>
                  <a:gd name="T34" fmla="*/ 1 w 222"/>
                  <a:gd name="T35" fmla="*/ 0 h 2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1007" name="Freeform 2258"/>
              <p:cNvSpPr>
                <a:spLocks/>
              </p:cNvSpPr>
              <p:nvPr/>
            </p:nvSpPr>
            <p:spPr bwMode="auto">
              <a:xfrm>
                <a:off x="1456" y="3626"/>
                <a:ext cx="64" cy="62"/>
              </a:xfrm>
              <a:custGeom>
                <a:avLst/>
                <a:gdLst>
                  <a:gd name="T0" fmla="*/ 4 w 128"/>
                  <a:gd name="T1" fmla="*/ 0 h 186"/>
                  <a:gd name="T2" fmla="*/ 2 w 128"/>
                  <a:gd name="T3" fmla="*/ 0 h 186"/>
                  <a:gd name="T4" fmla="*/ 1 w 128"/>
                  <a:gd name="T5" fmla="*/ 0 h 186"/>
                  <a:gd name="T6" fmla="*/ 1 w 128"/>
                  <a:gd name="T7" fmla="*/ 0 h 186"/>
                  <a:gd name="T8" fmla="*/ 0 w 128"/>
                  <a:gd name="T9" fmla="*/ 0 h 186"/>
                  <a:gd name="T10" fmla="*/ 0 w 128"/>
                  <a:gd name="T11" fmla="*/ 1 h 186"/>
                  <a:gd name="T12" fmla="*/ 0 w 128"/>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1008" name="Freeform 2259"/>
              <p:cNvSpPr>
                <a:spLocks/>
              </p:cNvSpPr>
              <p:nvPr/>
            </p:nvSpPr>
            <p:spPr bwMode="auto">
              <a:xfrm>
                <a:off x="1440" y="3615"/>
                <a:ext cx="63" cy="61"/>
              </a:xfrm>
              <a:custGeom>
                <a:avLst/>
                <a:gdLst>
                  <a:gd name="T0" fmla="*/ 4 w 126"/>
                  <a:gd name="T1" fmla="*/ 0 h 185"/>
                  <a:gd name="T2" fmla="*/ 2 w 126"/>
                  <a:gd name="T3" fmla="*/ 0 h 185"/>
                  <a:gd name="T4" fmla="*/ 1 w 126"/>
                  <a:gd name="T5" fmla="*/ 0 h 185"/>
                  <a:gd name="T6" fmla="*/ 1 w 126"/>
                  <a:gd name="T7" fmla="*/ 0 h 185"/>
                  <a:gd name="T8" fmla="*/ 0 w 126"/>
                  <a:gd name="T9" fmla="*/ 0 h 185"/>
                  <a:gd name="T10" fmla="*/ 0 w 126"/>
                  <a:gd name="T11" fmla="*/ 1 h 185"/>
                  <a:gd name="T12" fmla="*/ 0 w 126"/>
                  <a:gd name="T13" fmla="*/ 1 h 18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1009" name="Freeform 2260"/>
              <p:cNvSpPr>
                <a:spLocks/>
              </p:cNvSpPr>
              <p:nvPr/>
            </p:nvSpPr>
            <p:spPr bwMode="auto">
              <a:xfrm>
                <a:off x="1422" y="3604"/>
                <a:ext cx="64" cy="62"/>
              </a:xfrm>
              <a:custGeom>
                <a:avLst/>
                <a:gdLst>
                  <a:gd name="T0" fmla="*/ 4 w 127"/>
                  <a:gd name="T1" fmla="*/ 0 h 185"/>
                  <a:gd name="T2" fmla="*/ 2 w 127"/>
                  <a:gd name="T3" fmla="*/ 0 h 185"/>
                  <a:gd name="T4" fmla="*/ 1 w 127"/>
                  <a:gd name="T5" fmla="*/ 0 h 185"/>
                  <a:gd name="T6" fmla="*/ 1 w 127"/>
                  <a:gd name="T7" fmla="*/ 0 h 185"/>
                  <a:gd name="T8" fmla="*/ 0 w 127"/>
                  <a:gd name="T9" fmla="*/ 0 h 185"/>
                  <a:gd name="T10" fmla="*/ 0 w 127"/>
                  <a:gd name="T11" fmla="*/ 1 h 185"/>
                  <a:gd name="T12" fmla="*/ 0 w 127"/>
                  <a:gd name="T13" fmla="*/ 1 h 18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1010" name="Freeform 2261"/>
              <p:cNvSpPr>
                <a:spLocks/>
              </p:cNvSpPr>
              <p:nvPr/>
            </p:nvSpPr>
            <p:spPr bwMode="auto">
              <a:xfrm>
                <a:off x="1401" y="3594"/>
                <a:ext cx="64" cy="62"/>
              </a:xfrm>
              <a:custGeom>
                <a:avLst/>
                <a:gdLst>
                  <a:gd name="T0" fmla="*/ 4 w 127"/>
                  <a:gd name="T1" fmla="*/ 0 h 186"/>
                  <a:gd name="T2" fmla="*/ 2 w 127"/>
                  <a:gd name="T3" fmla="*/ 0 h 186"/>
                  <a:gd name="T4" fmla="*/ 1 w 127"/>
                  <a:gd name="T5" fmla="*/ 0 h 186"/>
                  <a:gd name="T6" fmla="*/ 1 w 127"/>
                  <a:gd name="T7" fmla="*/ 0 h 186"/>
                  <a:gd name="T8" fmla="*/ 0 w 127"/>
                  <a:gd name="T9" fmla="*/ 0 h 186"/>
                  <a:gd name="T10" fmla="*/ 0 w 127"/>
                  <a:gd name="T11" fmla="*/ 1 h 186"/>
                  <a:gd name="T12" fmla="*/ 0 w 127"/>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1011" name="Freeform 2262"/>
              <p:cNvSpPr>
                <a:spLocks/>
              </p:cNvSpPr>
              <p:nvPr/>
            </p:nvSpPr>
            <p:spPr bwMode="auto">
              <a:xfrm>
                <a:off x="1383" y="3583"/>
                <a:ext cx="64" cy="62"/>
              </a:xfrm>
              <a:custGeom>
                <a:avLst/>
                <a:gdLst>
                  <a:gd name="T0" fmla="*/ 4 w 128"/>
                  <a:gd name="T1" fmla="*/ 0 h 186"/>
                  <a:gd name="T2" fmla="*/ 2 w 128"/>
                  <a:gd name="T3" fmla="*/ 0 h 186"/>
                  <a:gd name="T4" fmla="*/ 1 w 128"/>
                  <a:gd name="T5" fmla="*/ 0 h 186"/>
                  <a:gd name="T6" fmla="*/ 1 w 128"/>
                  <a:gd name="T7" fmla="*/ 0 h 186"/>
                  <a:gd name="T8" fmla="*/ 0 w 128"/>
                  <a:gd name="T9" fmla="*/ 0 h 186"/>
                  <a:gd name="T10" fmla="*/ 0 w 128"/>
                  <a:gd name="T11" fmla="*/ 1 h 186"/>
                  <a:gd name="T12" fmla="*/ 0 w 128"/>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1012" name="Freeform 2263"/>
              <p:cNvSpPr>
                <a:spLocks/>
              </p:cNvSpPr>
              <p:nvPr/>
            </p:nvSpPr>
            <p:spPr bwMode="auto">
              <a:xfrm>
                <a:off x="1365" y="3570"/>
                <a:ext cx="63" cy="62"/>
              </a:xfrm>
              <a:custGeom>
                <a:avLst/>
                <a:gdLst>
                  <a:gd name="T0" fmla="*/ 4 w 126"/>
                  <a:gd name="T1" fmla="*/ 0 h 186"/>
                  <a:gd name="T2" fmla="*/ 2 w 126"/>
                  <a:gd name="T3" fmla="*/ 0 h 186"/>
                  <a:gd name="T4" fmla="*/ 1 w 126"/>
                  <a:gd name="T5" fmla="*/ 0 h 186"/>
                  <a:gd name="T6" fmla="*/ 1 w 126"/>
                  <a:gd name="T7" fmla="*/ 0 h 186"/>
                  <a:gd name="T8" fmla="*/ 0 w 126"/>
                  <a:gd name="T9" fmla="*/ 0 h 186"/>
                  <a:gd name="T10" fmla="*/ 0 w 126"/>
                  <a:gd name="T11" fmla="*/ 1 h 186"/>
                  <a:gd name="T12" fmla="*/ 0 w 126"/>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1013" name="Freeform 2264"/>
              <p:cNvSpPr>
                <a:spLocks/>
              </p:cNvSpPr>
              <p:nvPr/>
            </p:nvSpPr>
            <p:spPr bwMode="auto">
              <a:xfrm>
                <a:off x="1349" y="3558"/>
                <a:ext cx="64" cy="62"/>
              </a:xfrm>
              <a:custGeom>
                <a:avLst/>
                <a:gdLst>
                  <a:gd name="T0" fmla="*/ 4 w 127"/>
                  <a:gd name="T1" fmla="*/ 0 h 186"/>
                  <a:gd name="T2" fmla="*/ 2 w 127"/>
                  <a:gd name="T3" fmla="*/ 0 h 186"/>
                  <a:gd name="T4" fmla="*/ 2 w 127"/>
                  <a:gd name="T5" fmla="*/ 0 h 186"/>
                  <a:gd name="T6" fmla="*/ 1 w 127"/>
                  <a:gd name="T7" fmla="*/ 0 h 186"/>
                  <a:gd name="T8" fmla="*/ 0 w 127"/>
                  <a:gd name="T9" fmla="*/ 0 h 186"/>
                  <a:gd name="T10" fmla="*/ 0 w 127"/>
                  <a:gd name="T11" fmla="*/ 1 h 186"/>
                  <a:gd name="T12" fmla="*/ 0 w 127"/>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1014" name="Freeform 2265"/>
              <p:cNvSpPr>
                <a:spLocks/>
              </p:cNvSpPr>
              <p:nvPr/>
            </p:nvSpPr>
            <p:spPr bwMode="auto">
              <a:xfrm>
                <a:off x="1331" y="3550"/>
                <a:ext cx="63" cy="62"/>
              </a:xfrm>
              <a:custGeom>
                <a:avLst/>
                <a:gdLst>
                  <a:gd name="T0" fmla="*/ 3 w 127"/>
                  <a:gd name="T1" fmla="*/ 0 h 186"/>
                  <a:gd name="T2" fmla="*/ 1 w 127"/>
                  <a:gd name="T3" fmla="*/ 0 h 186"/>
                  <a:gd name="T4" fmla="*/ 1 w 127"/>
                  <a:gd name="T5" fmla="*/ 0 h 186"/>
                  <a:gd name="T6" fmla="*/ 0 w 127"/>
                  <a:gd name="T7" fmla="*/ 0 h 186"/>
                  <a:gd name="T8" fmla="*/ 0 w 127"/>
                  <a:gd name="T9" fmla="*/ 0 h 186"/>
                  <a:gd name="T10" fmla="*/ 0 w 127"/>
                  <a:gd name="T11" fmla="*/ 1 h 186"/>
                  <a:gd name="T12" fmla="*/ 0 w 127"/>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1015" name="Freeform 2266"/>
              <p:cNvSpPr>
                <a:spLocks/>
              </p:cNvSpPr>
              <p:nvPr/>
            </p:nvSpPr>
            <p:spPr bwMode="auto">
              <a:xfrm>
                <a:off x="1308" y="3501"/>
                <a:ext cx="47" cy="25"/>
              </a:xfrm>
              <a:custGeom>
                <a:avLst/>
                <a:gdLst>
                  <a:gd name="T0" fmla="*/ 0 w 96"/>
                  <a:gd name="T1" fmla="*/ 0 h 74"/>
                  <a:gd name="T2" fmla="*/ 2 w 96"/>
                  <a:gd name="T3" fmla="*/ 0 h 74"/>
                  <a:gd name="T4" fmla="*/ 2 w 96"/>
                  <a:gd name="T5" fmla="*/ 0 h 74"/>
                  <a:gd name="T6" fmla="*/ 2 w 96"/>
                  <a:gd name="T7" fmla="*/ 0 h 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1016" name="Oval 2267"/>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017" name="Oval 2268"/>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018" name="Freeform 2269"/>
              <p:cNvSpPr>
                <a:spLocks/>
              </p:cNvSpPr>
              <p:nvPr/>
            </p:nvSpPr>
            <p:spPr bwMode="auto">
              <a:xfrm>
                <a:off x="1511" y="3785"/>
                <a:ext cx="94" cy="8"/>
              </a:xfrm>
              <a:custGeom>
                <a:avLst/>
                <a:gdLst>
                  <a:gd name="T0" fmla="*/ 0 w 188"/>
                  <a:gd name="T1" fmla="*/ 0 h 25"/>
                  <a:gd name="T2" fmla="*/ 1 w 188"/>
                  <a:gd name="T3" fmla="*/ 0 h 25"/>
                  <a:gd name="T4" fmla="*/ 6 w 188"/>
                  <a:gd name="T5" fmla="*/ 0 h 25"/>
                  <a:gd name="T6" fmla="*/ 6 w 188"/>
                  <a:gd name="T7" fmla="*/ 0 h 25"/>
                  <a:gd name="T8" fmla="*/ 0 w 188"/>
                  <a:gd name="T9" fmla="*/ 0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019" name="Oval 2270"/>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1020" name="Oval 2271"/>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09612" name="Group 2272"/>
          <p:cNvGrpSpPr>
            <a:grpSpLocks/>
          </p:cNvGrpSpPr>
          <p:nvPr/>
        </p:nvGrpSpPr>
        <p:grpSpPr bwMode="auto">
          <a:xfrm>
            <a:off x="5637478" y="2978224"/>
            <a:ext cx="720593" cy="546100"/>
            <a:chOff x="624" y="2968"/>
            <a:chExt cx="1331" cy="920"/>
          </a:xfrm>
        </p:grpSpPr>
        <p:sp>
          <p:nvSpPr>
            <p:cNvPr id="410535" name="Freeform 2273"/>
            <p:cNvSpPr>
              <a:spLocks/>
            </p:cNvSpPr>
            <p:nvPr/>
          </p:nvSpPr>
          <p:spPr bwMode="auto">
            <a:xfrm>
              <a:off x="1238" y="2968"/>
              <a:ext cx="713" cy="770"/>
            </a:xfrm>
            <a:custGeom>
              <a:avLst/>
              <a:gdLst>
                <a:gd name="T0" fmla="*/ 31 w 1426"/>
                <a:gd name="T1" fmla="*/ 9 h 2309"/>
                <a:gd name="T2" fmla="*/ 31 w 1426"/>
                <a:gd name="T3" fmla="*/ 10 h 2309"/>
                <a:gd name="T4" fmla="*/ 0 w 1426"/>
                <a:gd name="T5" fmla="*/ 6 h 2309"/>
                <a:gd name="T6" fmla="*/ 11 w 1426"/>
                <a:gd name="T7" fmla="*/ 0 h 2309"/>
                <a:gd name="T8" fmla="*/ 12 w 1426"/>
                <a:gd name="T9" fmla="*/ 0 h 2309"/>
                <a:gd name="T10" fmla="*/ 13 w 1426"/>
                <a:gd name="T11" fmla="*/ 0 h 2309"/>
                <a:gd name="T12" fmla="*/ 15 w 1426"/>
                <a:gd name="T13" fmla="*/ 0 h 2309"/>
                <a:gd name="T14" fmla="*/ 44 w 1426"/>
                <a:gd name="T15" fmla="*/ 2 h 2309"/>
                <a:gd name="T16" fmla="*/ 45 w 1426"/>
                <a:gd name="T17" fmla="*/ 2 h 2309"/>
                <a:gd name="T18" fmla="*/ 45 w 1426"/>
                <a:gd name="T19" fmla="*/ 2 h 2309"/>
                <a:gd name="T20" fmla="*/ 45 w 1426"/>
                <a:gd name="T21" fmla="*/ 2 h 2309"/>
                <a:gd name="T22" fmla="*/ 32 w 1426"/>
                <a:gd name="T23" fmla="*/ 9 h 2309"/>
                <a:gd name="T24" fmla="*/ 31 w 1426"/>
                <a:gd name="T25" fmla="*/ 9 h 23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536" name="Freeform 2274"/>
            <p:cNvSpPr>
              <a:spLocks/>
            </p:cNvSpPr>
            <p:nvPr/>
          </p:nvSpPr>
          <p:spPr bwMode="auto">
            <a:xfrm>
              <a:off x="1668" y="3087"/>
              <a:ext cx="286" cy="660"/>
            </a:xfrm>
            <a:custGeom>
              <a:avLst/>
              <a:gdLst>
                <a:gd name="T0" fmla="*/ 17 w 573"/>
                <a:gd name="T1" fmla="*/ 0 h 1980"/>
                <a:gd name="T2" fmla="*/ 17 w 573"/>
                <a:gd name="T3" fmla="*/ 1 h 1980"/>
                <a:gd name="T4" fmla="*/ 4 w 573"/>
                <a:gd name="T5" fmla="*/ 8 h 1980"/>
                <a:gd name="T6" fmla="*/ 4 w 573"/>
                <a:gd name="T7" fmla="*/ 8 h 1980"/>
                <a:gd name="T8" fmla="*/ 4 w 573"/>
                <a:gd name="T9" fmla="*/ 8 h 1980"/>
                <a:gd name="T10" fmla="*/ 3 w 573"/>
                <a:gd name="T11" fmla="*/ 8 h 1980"/>
                <a:gd name="T12" fmla="*/ 3 w 573"/>
                <a:gd name="T13" fmla="*/ 8 h 1980"/>
                <a:gd name="T14" fmla="*/ 2 w 573"/>
                <a:gd name="T15" fmla="*/ 8 h 1980"/>
                <a:gd name="T16" fmla="*/ 0 w 573"/>
                <a:gd name="T17" fmla="*/ 8 h 1980"/>
                <a:gd name="T18" fmla="*/ 13 w 573"/>
                <a:gd name="T19" fmla="*/ 0 h 1980"/>
                <a:gd name="T20" fmla="*/ 13 w 573"/>
                <a:gd name="T21" fmla="*/ 0 h 1980"/>
                <a:gd name="T22" fmla="*/ 12 w 573"/>
                <a:gd name="T23" fmla="*/ 0 h 1980"/>
                <a:gd name="T24" fmla="*/ 13 w 573"/>
                <a:gd name="T25" fmla="*/ 0 h 1980"/>
                <a:gd name="T26" fmla="*/ 16 w 573"/>
                <a:gd name="T27" fmla="*/ 0 h 1980"/>
                <a:gd name="T28" fmla="*/ 17 w 573"/>
                <a:gd name="T29" fmla="*/ 0 h 1980"/>
                <a:gd name="T30" fmla="*/ 17 w 573"/>
                <a:gd name="T31" fmla="*/ 0 h 19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pPr algn="ctr"/>
              <a:endParaRPr lang="zh-CN" altLang="en-US" b="1">
                <a:solidFill>
                  <a:srgbClr val="000099"/>
                </a:solidFill>
                <a:latin typeface="+mn-lt"/>
                <a:ea typeface="+mn-ea"/>
              </a:endParaRPr>
            </a:p>
          </p:txBody>
        </p:sp>
        <p:sp>
          <p:nvSpPr>
            <p:cNvPr id="410537" name="Freeform 2275"/>
            <p:cNvSpPr>
              <a:spLocks/>
            </p:cNvSpPr>
            <p:nvPr/>
          </p:nvSpPr>
          <p:spPr bwMode="auto">
            <a:xfrm>
              <a:off x="1432" y="2970"/>
              <a:ext cx="523" cy="147"/>
            </a:xfrm>
            <a:custGeom>
              <a:avLst/>
              <a:gdLst>
                <a:gd name="T0" fmla="*/ 0 w 1045"/>
                <a:gd name="T1" fmla="*/ 0 h 441"/>
                <a:gd name="T2" fmla="*/ 1 w 1045"/>
                <a:gd name="T3" fmla="*/ 0 h 441"/>
                <a:gd name="T4" fmla="*/ 2 w 1045"/>
                <a:gd name="T5" fmla="*/ 0 h 441"/>
                <a:gd name="T6" fmla="*/ 32 w 1045"/>
                <a:gd name="T7" fmla="*/ 2 h 441"/>
                <a:gd name="T8" fmla="*/ 33 w 1045"/>
                <a:gd name="T9" fmla="*/ 2 h 441"/>
                <a:gd name="T10" fmla="*/ 33 w 1045"/>
                <a:gd name="T11" fmla="*/ 2 h 441"/>
                <a:gd name="T12" fmla="*/ 0 w 1045"/>
                <a:gd name="T13" fmla="*/ 0 h 4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pPr algn="ctr"/>
              <a:endParaRPr lang="zh-CN" altLang="en-US" b="1">
                <a:solidFill>
                  <a:srgbClr val="000099"/>
                </a:solidFill>
                <a:latin typeface="+mn-lt"/>
                <a:ea typeface="+mn-ea"/>
              </a:endParaRPr>
            </a:p>
          </p:txBody>
        </p:sp>
        <p:sp>
          <p:nvSpPr>
            <p:cNvPr id="410538" name="Freeform 2276"/>
            <p:cNvSpPr>
              <a:spLocks/>
            </p:cNvSpPr>
            <p:nvPr/>
          </p:nvSpPr>
          <p:spPr bwMode="auto">
            <a:xfrm>
              <a:off x="1315" y="3056"/>
              <a:ext cx="478" cy="573"/>
            </a:xfrm>
            <a:custGeom>
              <a:avLst/>
              <a:gdLst>
                <a:gd name="T0" fmla="*/ 20 w 955"/>
                <a:gd name="T1" fmla="*/ 7 h 1719"/>
                <a:gd name="T2" fmla="*/ 0 w 955"/>
                <a:gd name="T3" fmla="*/ 5 h 1719"/>
                <a:gd name="T4" fmla="*/ 10 w 955"/>
                <a:gd name="T5" fmla="*/ 0 h 1719"/>
                <a:gd name="T6" fmla="*/ 30 w 955"/>
                <a:gd name="T7" fmla="*/ 1 h 1719"/>
                <a:gd name="T8" fmla="*/ 20 w 955"/>
                <a:gd name="T9" fmla="*/ 7 h 17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pPr algn="ctr"/>
              <a:endParaRPr lang="zh-CN" altLang="en-US" b="1">
                <a:solidFill>
                  <a:srgbClr val="000099"/>
                </a:solidFill>
                <a:latin typeface="+mn-lt"/>
                <a:ea typeface="+mn-ea"/>
              </a:endParaRPr>
            </a:p>
          </p:txBody>
        </p:sp>
        <p:sp>
          <p:nvSpPr>
            <p:cNvPr id="410539" name="Freeform 2277"/>
            <p:cNvSpPr>
              <a:spLocks/>
            </p:cNvSpPr>
            <p:nvPr/>
          </p:nvSpPr>
          <p:spPr bwMode="auto">
            <a:xfrm>
              <a:off x="1337" y="3076"/>
              <a:ext cx="431" cy="529"/>
            </a:xfrm>
            <a:custGeom>
              <a:avLst/>
              <a:gdLst>
                <a:gd name="T0" fmla="*/ 18 w 862"/>
                <a:gd name="T1" fmla="*/ 7 h 1587"/>
                <a:gd name="T2" fmla="*/ 0 w 862"/>
                <a:gd name="T3" fmla="*/ 5 h 1587"/>
                <a:gd name="T4" fmla="*/ 9 w 862"/>
                <a:gd name="T5" fmla="*/ 0 h 1587"/>
                <a:gd name="T6" fmla="*/ 27 w 862"/>
                <a:gd name="T7" fmla="*/ 1 h 1587"/>
                <a:gd name="T8" fmla="*/ 18 w 862"/>
                <a:gd name="T9" fmla="*/ 7 h 15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pPr algn="ctr"/>
              <a:endParaRPr lang="zh-CN" altLang="en-US" b="1">
                <a:solidFill>
                  <a:srgbClr val="000099"/>
                </a:solidFill>
                <a:latin typeface="+mn-lt"/>
                <a:ea typeface="+mn-ea"/>
              </a:endParaRPr>
            </a:p>
          </p:txBody>
        </p:sp>
        <p:sp>
          <p:nvSpPr>
            <p:cNvPr id="410540" name="Freeform 2278"/>
            <p:cNvSpPr>
              <a:spLocks/>
            </p:cNvSpPr>
            <p:nvPr/>
          </p:nvSpPr>
          <p:spPr bwMode="auto">
            <a:xfrm>
              <a:off x="1233" y="2968"/>
              <a:ext cx="203" cy="494"/>
            </a:xfrm>
            <a:custGeom>
              <a:avLst/>
              <a:gdLst>
                <a:gd name="T0" fmla="*/ 12 w 408"/>
                <a:gd name="T1" fmla="*/ 0 h 1480"/>
                <a:gd name="T2" fmla="*/ 11 w 408"/>
                <a:gd name="T3" fmla="*/ 0 h 1480"/>
                <a:gd name="T4" fmla="*/ 11 w 408"/>
                <a:gd name="T5" fmla="*/ 0 h 1480"/>
                <a:gd name="T6" fmla="*/ 10 w 408"/>
                <a:gd name="T7" fmla="*/ 0 h 1480"/>
                <a:gd name="T8" fmla="*/ 10 w 408"/>
                <a:gd name="T9" fmla="*/ 0 h 1480"/>
                <a:gd name="T10" fmla="*/ 9 w 408"/>
                <a:gd name="T11" fmla="*/ 0 h 1480"/>
                <a:gd name="T12" fmla="*/ 0 w 408"/>
                <a:gd name="T13" fmla="*/ 6 h 1480"/>
                <a:gd name="T14" fmla="*/ 0 w 408"/>
                <a:gd name="T15" fmla="*/ 6 h 1480"/>
                <a:gd name="T16" fmla="*/ 10 w 408"/>
                <a:gd name="T17" fmla="*/ 0 h 1480"/>
                <a:gd name="T18" fmla="*/ 10 w 408"/>
                <a:gd name="T19" fmla="*/ 0 h 1480"/>
                <a:gd name="T20" fmla="*/ 11 w 408"/>
                <a:gd name="T21" fmla="*/ 0 h 1480"/>
                <a:gd name="T22" fmla="*/ 11 w 408"/>
                <a:gd name="T23" fmla="*/ 0 h 1480"/>
                <a:gd name="T24" fmla="*/ 11 w 408"/>
                <a:gd name="T25" fmla="*/ 0 h 1480"/>
                <a:gd name="T26" fmla="*/ 12 w 408"/>
                <a:gd name="T27" fmla="*/ 0 h 1480"/>
                <a:gd name="T28" fmla="*/ 12 w 408"/>
                <a:gd name="T29" fmla="*/ 0 h 1480"/>
                <a:gd name="T30" fmla="*/ 12 w 408"/>
                <a:gd name="T31" fmla="*/ 0 h 14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541" name="Freeform 2279"/>
            <p:cNvSpPr>
              <a:spLocks/>
            </p:cNvSpPr>
            <p:nvPr/>
          </p:nvSpPr>
          <p:spPr bwMode="auto">
            <a:xfrm>
              <a:off x="1204" y="3479"/>
              <a:ext cx="532" cy="321"/>
            </a:xfrm>
            <a:custGeom>
              <a:avLst/>
              <a:gdLst>
                <a:gd name="T0" fmla="*/ 33 w 1065"/>
                <a:gd name="T1" fmla="*/ 4 h 963"/>
                <a:gd name="T2" fmla="*/ 32 w 1065"/>
                <a:gd name="T3" fmla="*/ 3 h 963"/>
                <a:gd name="T4" fmla="*/ 31 w 1065"/>
                <a:gd name="T5" fmla="*/ 3 h 963"/>
                <a:gd name="T6" fmla="*/ 4 w 1065"/>
                <a:gd name="T7" fmla="*/ 0 h 963"/>
                <a:gd name="T8" fmla="*/ 3 w 1065"/>
                <a:gd name="T9" fmla="*/ 0 h 963"/>
                <a:gd name="T10" fmla="*/ 1 w 1065"/>
                <a:gd name="T11" fmla="*/ 0 h 963"/>
                <a:gd name="T12" fmla="*/ 1 w 1065"/>
                <a:gd name="T13" fmla="*/ 0 h 963"/>
                <a:gd name="T14" fmla="*/ 0 w 1065"/>
                <a:gd name="T15" fmla="*/ 1 h 963"/>
                <a:gd name="T16" fmla="*/ 27 w 1065"/>
                <a:gd name="T17" fmla="*/ 4 h 963"/>
                <a:gd name="T18" fmla="*/ 33 w 1065"/>
                <a:gd name="T19" fmla="*/ 4 h 9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542" name="Freeform 2280"/>
            <p:cNvSpPr>
              <a:spLocks/>
            </p:cNvSpPr>
            <p:nvPr/>
          </p:nvSpPr>
          <p:spPr bwMode="auto">
            <a:xfrm>
              <a:off x="642" y="3519"/>
              <a:ext cx="985" cy="288"/>
            </a:xfrm>
            <a:custGeom>
              <a:avLst/>
              <a:gdLst>
                <a:gd name="T0" fmla="*/ 0 w 1969"/>
                <a:gd name="T1" fmla="*/ 0 h 862"/>
                <a:gd name="T2" fmla="*/ 36 w 1969"/>
                <a:gd name="T3" fmla="*/ 0 h 862"/>
                <a:gd name="T4" fmla="*/ 62 w 1969"/>
                <a:gd name="T5" fmla="*/ 3 h 862"/>
                <a:gd name="T6" fmla="*/ 15 w 1969"/>
                <a:gd name="T7" fmla="*/ 4 h 862"/>
                <a:gd name="T8" fmla="*/ 0 w 1969"/>
                <a:gd name="T9" fmla="*/ 0 h 8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543" name="Freeform 2281"/>
            <p:cNvSpPr>
              <a:spLocks/>
            </p:cNvSpPr>
            <p:nvPr/>
          </p:nvSpPr>
          <p:spPr bwMode="auto">
            <a:xfrm>
              <a:off x="852" y="3789"/>
              <a:ext cx="889" cy="99"/>
            </a:xfrm>
            <a:custGeom>
              <a:avLst/>
              <a:gdLst>
                <a:gd name="T0" fmla="*/ 2 w 1777"/>
                <a:gd name="T1" fmla="*/ 0 h 297"/>
                <a:gd name="T2" fmla="*/ 0 w 1777"/>
                <a:gd name="T3" fmla="*/ 1 h 297"/>
                <a:gd name="T4" fmla="*/ 55 w 1777"/>
                <a:gd name="T5" fmla="*/ 1 h 297"/>
                <a:gd name="T6" fmla="*/ 56 w 1777"/>
                <a:gd name="T7" fmla="*/ 1 h 297"/>
                <a:gd name="T8" fmla="*/ 56 w 1777"/>
                <a:gd name="T9" fmla="*/ 0 h 297"/>
                <a:gd name="T10" fmla="*/ 56 w 1777"/>
                <a:gd name="T11" fmla="*/ 0 h 297"/>
                <a:gd name="T12" fmla="*/ 2 w 1777"/>
                <a:gd name="T13" fmla="*/ 0 h 2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544" name="Freeform 2282"/>
            <p:cNvSpPr>
              <a:spLocks/>
            </p:cNvSpPr>
            <p:nvPr/>
          </p:nvSpPr>
          <p:spPr bwMode="auto">
            <a:xfrm>
              <a:off x="624" y="3519"/>
              <a:ext cx="256" cy="369"/>
            </a:xfrm>
            <a:custGeom>
              <a:avLst/>
              <a:gdLst>
                <a:gd name="T0" fmla="*/ 1 w 513"/>
                <a:gd name="T1" fmla="*/ 0 h 1106"/>
                <a:gd name="T2" fmla="*/ 0 w 513"/>
                <a:gd name="T3" fmla="*/ 1 h 1106"/>
                <a:gd name="T4" fmla="*/ 14 w 513"/>
                <a:gd name="T5" fmla="*/ 5 h 1106"/>
                <a:gd name="T6" fmla="*/ 16 w 513"/>
                <a:gd name="T7" fmla="*/ 4 h 1106"/>
                <a:gd name="T8" fmla="*/ 1 w 513"/>
                <a:gd name="T9" fmla="*/ 0 h 11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545" name="Freeform 2283"/>
            <p:cNvSpPr>
              <a:spLocks/>
            </p:cNvSpPr>
            <p:nvPr/>
          </p:nvSpPr>
          <p:spPr bwMode="auto">
            <a:xfrm>
              <a:off x="1206" y="3791"/>
              <a:ext cx="132" cy="8"/>
            </a:xfrm>
            <a:custGeom>
              <a:avLst/>
              <a:gdLst>
                <a:gd name="T0" fmla="*/ 1 w 262"/>
                <a:gd name="T1" fmla="*/ 0 h 25"/>
                <a:gd name="T2" fmla="*/ 0 w 262"/>
                <a:gd name="T3" fmla="*/ 0 h 25"/>
                <a:gd name="T4" fmla="*/ 8 w 262"/>
                <a:gd name="T5" fmla="*/ 0 h 25"/>
                <a:gd name="T6" fmla="*/ 9 w 262"/>
                <a:gd name="T7" fmla="*/ 0 h 25"/>
                <a:gd name="T8" fmla="*/ 1 w 262"/>
                <a:gd name="T9" fmla="*/ 0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546" name="Freeform 2284"/>
            <p:cNvSpPr>
              <a:spLocks/>
            </p:cNvSpPr>
            <p:nvPr/>
          </p:nvSpPr>
          <p:spPr bwMode="auto">
            <a:xfrm>
              <a:off x="927" y="3521"/>
              <a:ext cx="281" cy="279"/>
            </a:xfrm>
            <a:custGeom>
              <a:avLst/>
              <a:gdLst>
                <a:gd name="T0" fmla="*/ 18 w 561"/>
                <a:gd name="T1" fmla="*/ 3 h 836"/>
                <a:gd name="T2" fmla="*/ 0 w 561"/>
                <a:gd name="T3" fmla="*/ 0 h 836"/>
                <a:gd name="T4" fmla="*/ 18 w 561"/>
                <a:gd name="T5" fmla="*/ 3 h 836"/>
                <a:gd name="T6" fmla="*/ 18 w 561"/>
                <a:gd name="T7" fmla="*/ 3 h 8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nvGrpSpPr>
            <p:cNvPr id="410547" name="Group 2285"/>
            <p:cNvGrpSpPr>
              <a:grpSpLocks/>
            </p:cNvGrpSpPr>
            <p:nvPr/>
          </p:nvGrpSpPr>
          <p:grpSpPr bwMode="auto">
            <a:xfrm>
              <a:off x="700" y="3526"/>
              <a:ext cx="515" cy="270"/>
              <a:chOff x="700" y="3526"/>
              <a:chExt cx="515" cy="270"/>
            </a:xfrm>
          </p:grpSpPr>
          <p:grpSp>
            <p:nvGrpSpPr>
              <p:cNvPr id="410573" name="Group 2286"/>
              <p:cNvGrpSpPr>
                <a:grpSpLocks/>
              </p:cNvGrpSpPr>
              <p:nvPr/>
            </p:nvGrpSpPr>
            <p:grpSpPr bwMode="auto">
              <a:xfrm>
                <a:off x="737" y="3534"/>
                <a:ext cx="49" cy="23"/>
                <a:chOff x="737" y="3534"/>
                <a:chExt cx="49" cy="23"/>
              </a:xfrm>
            </p:grpSpPr>
            <p:sp>
              <p:nvSpPr>
                <p:cNvPr id="410984" name="Freeform 2287"/>
                <p:cNvSpPr>
                  <a:spLocks/>
                </p:cNvSpPr>
                <p:nvPr/>
              </p:nvSpPr>
              <p:spPr bwMode="auto">
                <a:xfrm>
                  <a:off x="737" y="3534"/>
                  <a:ext cx="11" cy="23"/>
                </a:xfrm>
                <a:custGeom>
                  <a:avLst/>
                  <a:gdLst>
                    <a:gd name="T0" fmla="*/ 1 w 22"/>
                    <a:gd name="T1" fmla="*/ 0 h 67"/>
                    <a:gd name="T2" fmla="*/ 0 w 22"/>
                    <a:gd name="T3" fmla="*/ 0 h 67"/>
                    <a:gd name="T4" fmla="*/ 1 w 22"/>
                    <a:gd name="T5" fmla="*/ 0 h 67"/>
                    <a:gd name="T6" fmla="*/ 1 w 22"/>
                    <a:gd name="T7" fmla="*/ 0 h 67"/>
                    <a:gd name="T8" fmla="*/ 1 w 22"/>
                    <a:gd name="T9" fmla="*/ 0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85" name="Freeform 2288"/>
                <p:cNvSpPr>
                  <a:spLocks/>
                </p:cNvSpPr>
                <p:nvPr/>
              </p:nvSpPr>
              <p:spPr bwMode="auto">
                <a:xfrm>
                  <a:off x="742" y="3535"/>
                  <a:ext cx="36" cy="9"/>
                </a:xfrm>
                <a:custGeom>
                  <a:avLst/>
                  <a:gdLst>
                    <a:gd name="T0" fmla="*/ 0 w 73"/>
                    <a:gd name="T1" fmla="*/ 0 h 29"/>
                    <a:gd name="T2" fmla="*/ 1 w 73"/>
                    <a:gd name="T3" fmla="*/ 0 h 29"/>
                    <a:gd name="T4" fmla="*/ 1 w 73"/>
                    <a:gd name="T5" fmla="*/ 0 h 29"/>
                    <a:gd name="T6" fmla="*/ 1 w 73"/>
                    <a:gd name="T7" fmla="*/ 0 h 29"/>
                    <a:gd name="T8" fmla="*/ 2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86" name="Freeform 2289"/>
                <p:cNvSpPr>
                  <a:spLocks/>
                </p:cNvSpPr>
                <p:nvPr/>
              </p:nvSpPr>
              <p:spPr bwMode="auto">
                <a:xfrm>
                  <a:off x="744" y="3545"/>
                  <a:ext cx="42" cy="12"/>
                </a:xfrm>
                <a:custGeom>
                  <a:avLst/>
                  <a:gdLst>
                    <a:gd name="T0" fmla="*/ 0 w 82"/>
                    <a:gd name="T1" fmla="*/ 0 h 35"/>
                    <a:gd name="T2" fmla="*/ 1 w 82"/>
                    <a:gd name="T3" fmla="*/ 0 h 35"/>
                    <a:gd name="T4" fmla="*/ 1 w 82"/>
                    <a:gd name="T5" fmla="*/ 0 h 35"/>
                    <a:gd name="T6" fmla="*/ 1 w 82"/>
                    <a:gd name="T7" fmla="*/ 0 h 35"/>
                    <a:gd name="T8" fmla="*/ 3 w 82"/>
                    <a:gd name="T9" fmla="*/ 0 h 35"/>
                    <a:gd name="T10" fmla="*/ 3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574" name="Group 2290"/>
              <p:cNvGrpSpPr>
                <a:grpSpLocks/>
              </p:cNvGrpSpPr>
              <p:nvPr/>
            </p:nvGrpSpPr>
            <p:grpSpPr bwMode="auto">
              <a:xfrm>
                <a:off x="748" y="3547"/>
                <a:ext cx="50" cy="23"/>
                <a:chOff x="748" y="3547"/>
                <a:chExt cx="50" cy="23"/>
              </a:xfrm>
            </p:grpSpPr>
            <p:sp>
              <p:nvSpPr>
                <p:cNvPr id="410981" name="Freeform 2291"/>
                <p:cNvSpPr>
                  <a:spLocks/>
                </p:cNvSpPr>
                <p:nvPr/>
              </p:nvSpPr>
              <p:spPr bwMode="auto">
                <a:xfrm>
                  <a:off x="748" y="3547"/>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82" name="Freeform 2292"/>
                <p:cNvSpPr>
                  <a:spLocks/>
                </p:cNvSpPr>
                <p:nvPr/>
              </p:nvSpPr>
              <p:spPr bwMode="auto">
                <a:xfrm>
                  <a:off x="753" y="3548"/>
                  <a:ext cx="37" cy="10"/>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83" name="Freeform 2293"/>
                <p:cNvSpPr>
                  <a:spLocks/>
                </p:cNvSpPr>
                <p:nvPr/>
              </p:nvSpPr>
              <p:spPr bwMode="auto">
                <a:xfrm>
                  <a:off x="757" y="3558"/>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sp>
            <p:nvSpPr>
              <p:cNvPr id="410575" name="Freeform 2294"/>
              <p:cNvSpPr>
                <a:spLocks/>
              </p:cNvSpPr>
              <p:nvPr/>
            </p:nvSpPr>
            <p:spPr bwMode="auto">
              <a:xfrm>
                <a:off x="952" y="3538"/>
                <a:ext cx="39" cy="12"/>
              </a:xfrm>
              <a:custGeom>
                <a:avLst/>
                <a:gdLst>
                  <a:gd name="T0" fmla="*/ 0 w 79"/>
                  <a:gd name="T1" fmla="*/ 0 h 36"/>
                  <a:gd name="T2" fmla="*/ 0 w 79"/>
                  <a:gd name="T3" fmla="*/ 0 h 36"/>
                  <a:gd name="T4" fmla="*/ 2 w 79"/>
                  <a:gd name="T5" fmla="*/ 0 h 36"/>
                  <a:gd name="T6" fmla="*/ 1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576" name="Freeform 2295"/>
              <p:cNvSpPr>
                <a:spLocks/>
              </p:cNvSpPr>
              <p:nvPr/>
            </p:nvSpPr>
            <p:spPr bwMode="auto">
              <a:xfrm>
                <a:off x="861" y="3535"/>
                <a:ext cx="11" cy="22"/>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577" name="Freeform 2296"/>
              <p:cNvSpPr>
                <a:spLocks/>
              </p:cNvSpPr>
              <p:nvPr/>
            </p:nvSpPr>
            <p:spPr bwMode="auto">
              <a:xfrm>
                <a:off x="867" y="3535"/>
                <a:ext cx="34" cy="10"/>
              </a:xfrm>
              <a:custGeom>
                <a:avLst/>
                <a:gdLst>
                  <a:gd name="T0" fmla="*/ 0 w 70"/>
                  <a:gd name="T1" fmla="*/ 0 h 30"/>
                  <a:gd name="T2" fmla="*/ 1 w 70"/>
                  <a:gd name="T3" fmla="*/ 0 h 30"/>
                  <a:gd name="T4" fmla="*/ 1 w 70"/>
                  <a:gd name="T5" fmla="*/ 0 h 30"/>
                  <a:gd name="T6" fmla="*/ 1 w 70"/>
                  <a:gd name="T7" fmla="*/ 0 h 30"/>
                  <a:gd name="T8" fmla="*/ 2 w 70"/>
                  <a:gd name="T9" fmla="*/ 0 h 30"/>
                  <a:gd name="T10" fmla="*/ 0 w 70"/>
                  <a:gd name="T11" fmla="*/ 0 h 30"/>
                  <a:gd name="T12" fmla="*/ 0 w 70"/>
                  <a:gd name="T13" fmla="*/ 0 h 30"/>
                  <a:gd name="T14" fmla="*/ 0 w 70"/>
                  <a:gd name="T15" fmla="*/ 0 h 30"/>
                  <a:gd name="T16" fmla="*/ 0 w 70"/>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578" name="Freeform 2297"/>
              <p:cNvSpPr>
                <a:spLocks/>
              </p:cNvSpPr>
              <p:nvPr/>
            </p:nvSpPr>
            <p:spPr bwMode="auto">
              <a:xfrm>
                <a:off x="868" y="3545"/>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nvGrpSpPr>
              <p:cNvPr id="410579" name="Group 2298"/>
              <p:cNvGrpSpPr>
                <a:grpSpLocks/>
              </p:cNvGrpSpPr>
              <p:nvPr/>
            </p:nvGrpSpPr>
            <p:grpSpPr bwMode="auto">
              <a:xfrm>
                <a:off x="872" y="3547"/>
                <a:ext cx="50" cy="23"/>
                <a:chOff x="872" y="3547"/>
                <a:chExt cx="50" cy="23"/>
              </a:xfrm>
            </p:grpSpPr>
            <p:sp>
              <p:nvSpPr>
                <p:cNvPr id="410978" name="Freeform 2299"/>
                <p:cNvSpPr>
                  <a:spLocks/>
                </p:cNvSpPr>
                <p:nvPr/>
              </p:nvSpPr>
              <p:spPr bwMode="auto">
                <a:xfrm>
                  <a:off x="872" y="3547"/>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79" name="Freeform 2300"/>
                <p:cNvSpPr>
                  <a:spLocks/>
                </p:cNvSpPr>
                <p:nvPr/>
              </p:nvSpPr>
              <p:spPr bwMode="auto">
                <a:xfrm>
                  <a:off x="878" y="3547"/>
                  <a:ext cx="36" cy="10"/>
                </a:xfrm>
                <a:custGeom>
                  <a:avLst/>
                  <a:gdLst>
                    <a:gd name="T0" fmla="*/ 0 w 73"/>
                    <a:gd name="T1" fmla="*/ 0 h 30"/>
                    <a:gd name="T2" fmla="*/ 1 w 73"/>
                    <a:gd name="T3" fmla="*/ 0 h 30"/>
                    <a:gd name="T4" fmla="*/ 1 w 73"/>
                    <a:gd name="T5" fmla="*/ 0 h 30"/>
                    <a:gd name="T6" fmla="*/ 1 w 73"/>
                    <a:gd name="T7" fmla="*/ 0 h 30"/>
                    <a:gd name="T8" fmla="*/ 2 w 73"/>
                    <a:gd name="T9" fmla="*/ 0 h 30"/>
                    <a:gd name="T10" fmla="*/ 0 w 73"/>
                    <a:gd name="T11" fmla="*/ 0 h 30"/>
                    <a:gd name="T12" fmla="*/ 0 w 73"/>
                    <a:gd name="T13" fmla="*/ 0 h 30"/>
                    <a:gd name="T14" fmla="*/ 0 w 73"/>
                    <a:gd name="T15" fmla="*/ 0 h 30"/>
                    <a:gd name="T16" fmla="*/ 0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80" name="Freeform 2301"/>
                <p:cNvSpPr>
                  <a:spLocks/>
                </p:cNvSpPr>
                <p:nvPr/>
              </p:nvSpPr>
              <p:spPr bwMode="auto">
                <a:xfrm>
                  <a:off x="880" y="3558"/>
                  <a:ext cx="42"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580" name="Group 2302"/>
              <p:cNvGrpSpPr>
                <a:grpSpLocks/>
              </p:cNvGrpSpPr>
              <p:nvPr/>
            </p:nvGrpSpPr>
            <p:grpSpPr bwMode="auto">
              <a:xfrm>
                <a:off x="885" y="3559"/>
                <a:ext cx="50" cy="23"/>
                <a:chOff x="885" y="3559"/>
                <a:chExt cx="50" cy="23"/>
              </a:xfrm>
            </p:grpSpPr>
            <p:sp>
              <p:nvSpPr>
                <p:cNvPr id="410975" name="Freeform 2303"/>
                <p:cNvSpPr>
                  <a:spLocks/>
                </p:cNvSpPr>
                <p:nvPr/>
              </p:nvSpPr>
              <p:spPr bwMode="auto">
                <a:xfrm>
                  <a:off x="885" y="3559"/>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76" name="Freeform 2304"/>
                <p:cNvSpPr>
                  <a:spLocks/>
                </p:cNvSpPr>
                <p:nvPr/>
              </p:nvSpPr>
              <p:spPr bwMode="auto">
                <a:xfrm>
                  <a:off x="890" y="3560"/>
                  <a:ext cx="37" cy="10"/>
                </a:xfrm>
                <a:custGeom>
                  <a:avLst/>
                  <a:gdLst>
                    <a:gd name="T0" fmla="*/ 1 w 74"/>
                    <a:gd name="T1" fmla="*/ 0 h 30"/>
                    <a:gd name="T2" fmla="*/ 2 w 74"/>
                    <a:gd name="T3" fmla="*/ 0 h 30"/>
                    <a:gd name="T4" fmla="*/ 2 w 74"/>
                    <a:gd name="T5" fmla="*/ 0 h 30"/>
                    <a:gd name="T6" fmla="*/ 2 w 74"/>
                    <a:gd name="T7" fmla="*/ 0 h 30"/>
                    <a:gd name="T8" fmla="*/ 3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77" name="Freeform 2305"/>
                <p:cNvSpPr>
                  <a:spLocks/>
                </p:cNvSpPr>
                <p:nvPr/>
              </p:nvSpPr>
              <p:spPr bwMode="auto">
                <a:xfrm>
                  <a:off x="893" y="3570"/>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581" name="Group 2306"/>
              <p:cNvGrpSpPr>
                <a:grpSpLocks/>
              </p:cNvGrpSpPr>
              <p:nvPr/>
            </p:nvGrpSpPr>
            <p:grpSpPr bwMode="auto">
              <a:xfrm>
                <a:off x="898" y="3571"/>
                <a:ext cx="49" cy="23"/>
                <a:chOff x="898" y="3571"/>
                <a:chExt cx="49" cy="23"/>
              </a:xfrm>
            </p:grpSpPr>
            <p:sp>
              <p:nvSpPr>
                <p:cNvPr id="410972" name="Freeform 2307"/>
                <p:cNvSpPr>
                  <a:spLocks/>
                </p:cNvSpPr>
                <p:nvPr/>
              </p:nvSpPr>
              <p:spPr bwMode="auto">
                <a:xfrm>
                  <a:off x="898" y="3571"/>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73" name="Freeform 2308"/>
                <p:cNvSpPr>
                  <a:spLocks/>
                </p:cNvSpPr>
                <p:nvPr/>
              </p:nvSpPr>
              <p:spPr bwMode="auto">
                <a:xfrm>
                  <a:off x="903" y="3572"/>
                  <a:ext cx="37" cy="10"/>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74" name="Freeform 2309"/>
                <p:cNvSpPr>
                  <a:spLocks/>
                </p:cNvSpPr>
                <p:nvPr/>
              </p:nvSpPr>
              <p:spPr bwMode="auto">
                <a:xfrm>
                  <a:off x="907" y="3582"/>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582" name="Group 2310"/>
              <p:cNvGrpSpPr>
                <a:grpSpLocks/>
              </p:cNvGrpSpPr>
              <p:nvPr/>
            </p:nvGrpSpPr>
            <p:grpSpPr bwMode="auto">
              <a:xfrm>
                <a:off x="911" y="3585"/>
                <a:ext cx="49" cy="23"/>
                <a:chOff x="911" y="3585"/>
                <a:chExt cx="49" cy="23"/>
              </a:xfrm>
            </p:grpSpPr>
            <p:sp>
              <p:nvSpPr>
                <p:cNvPr id="410969" name="Freeform 2311"/>
                <p:cNvSpPr>
                  <a:spLocks/>
                </p:cNvSpPr>
                <p:nvPr/>
              </p:nvSpPr>
              <p:spPr bwMode="auto">
                <a:xfrm>
                  <a:off x="911" y="3585"/>
                  <a:ext cx="12" cy="23"/>
                </a:xfrm>
                <a:custGeom>
                  <a:avLst/>
                  <a:gdLst>
                    <a:gd name="T0" fmla="*/ 1 w 24"/>
                    <a:gd name="T1" fmla="*/ 0 h 69"/>
                    <a:gd name="T2" fmla="*/ 0 w 24"/>
                    <a:gd name="T3" fmla="*/ 0 h 69"/>
                    <a:gd name="T4" fmla="*/ 1 w 24"/>
                    <a:gd name="T5" fmla="*/ 0 h 69"/>
                    <a:gd name="T6" fmla="*/ 1 w 24"/>
                    <a:gd name="T7" fmla="*/ 0 h 69"/>
                    <a:gd name="T8" fmla="*/ 1 w 24"/>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70" name="Freeform 2312"/>
                <p:cNvSpPr>
                  <a:spLocks/>
                </p:cNvSpPr>
                <p:nvPr/>
              </p:nvSpPr>
              <p:spPr bwMode="auto">
                <a:xfrm>
                  <a:off x="915" y="3585"/>
                  <a:ext cx="38" cy="10"/>
                </a:xfrm>
                <a:custGeom>
                  <a:avLst/>
                  <a:gdLst>
                    <a:gd name="T0" fmla="*/ 1 w 75"/>
                    <a:gd name="T1" fmla="*/ 0 h 30"/>
                    <a:gd name="T2" fmla="*/ 2 w 75"/>
                    <a:gd name="T3" fmla="*/ 0 h 30"/>
                    <a:gd name="T4" fmla="*/ 2 w 75"/>
                    <a:gd name="T5" fmla="*/ 0 h 30"/>
                    <a:gd name="T6" fmla="*/ 2 w 75"/>
                    <a:gd name="T7" fmla="*/ 0 h 30"/>
                    <a:gd name="T8" fmla="*/ 3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71" name="Freeform 2313"/>
                <p:cNvSpPr>
                  <a:spLocks/>
                </p:cNvSpPr>
                <p:nvPr/>
              </p:nvSpPr>
              <p:spPr bwMode="auto">
                <a:xfrm>
                  <a:off x="919" y="3596"/>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583" name="Group 2314"/>
              <p:cNvGrpSpPr>
                <a:grpSpLocks/>
              </p:cNvGrpSpPr>
              <p:nvPr/>
            </p:nvGrpSpPr>
            <p:grpSpPr bwMode="auto">
              <a:xfrm>
                <a:off x="923" y="3600"/>
                <a:ext cx="99" cy="73"/>
                <a:chOff x="923" y="3600"/>
                <a:chExt cx="99" cy="73"/>
              </a:xfrm>
            </p:grpSpPr>
            <p:grpSp>
              <p:nvGrpSpPr>
                <p:cNvPr id="410949" name="Group 2315"/>
                <p:cNvGrpSpPr>
                  <a:grpSpLocks/>
                </p:cNvGrpSpPr>
                <p:nvPr/>
              </p:nvGrpSpPr>
              <p:grpSpPr bwMode="auto">
                <a:xfrm>
                  <a:off x="923" y="3600"/>
                  <a:ext cx="49" cy="23"/>
                  <a:chOff x="923" y="3600"/>
                  <a:chExt cx="49" cy="23"/>
                </a:xfrm>
              </p:grpSpPr>
              <p:sp>
                <p:nvSpPr>
                  <p:cNvPr id="410966" name="Freeform 2316"/>
                  <p:cNvSpPr>
                    <a:spLocks/>
                  </p:cNvSpPr>
                  <p:nvPr/>
                </p:nvSpPr>
                <p:spPr bwMode="auto">
                  <a:xfrm>
                    <a:off x="923" y="3600"/>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67" name="Freeform 2317"/>
                  <p:cNvSpPr>
                    <a:spLocks/>
                  </p:cNvSpPr>
                  <p:nvPr/>
                </p:nvSpPr>
                <p:spPr bwMode="auto">
                  <a:xfrm>
                    <a:off x="928" y="3600"/>
                    <a:ext cx="37" cy="10"/>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68" name="Freeform 2318"/>
                  <p:cNvSpPr>
                    <a:spLocks/>
                  </p:cNvSpPr>
                  <p:nvPr/>
                </p:nvSpPr>
                <p:spPr bwMode="auto">
                  <a:xfrm>
                    <a:off x="930" y="3610"/>
                    <a:ext cx="42" cy="13"/>
                  </a:xfrm>
                  <a:custGeom>
                    <a:avLst/>
                    <a:gdLst>
                      <a:gd name="T0" fmla="*/ 0 w 82"/>
                      <a:gd name="T1" fmla="*/ 0 h 37"/>
                      <a:gd name="T2" fmla="*/ 1 w 82"/>
                      <a:gd name="T3" fmla="*/ 0 h 37"/>
                      <a:gd name="T4" fmla="*/ 1 w 82"/>
                      <a:gd name="T5" fmla="*/ 0 h 37"/>
                      <a:gd name="T6" fmla="*/ 1 w 82"/>
                      <a:gd name="T7" fmla="*/ 0 h 37"/>
                      <a:gd name="T8" fmla="*/ 3 w 82"/>
                      <a:gd name="T9" fmla="*/ 0 h 37"/>
                      <a:gd name="T10" fmla="*/ 3 w 82"/>
                      <a:gd name="T11" fmla="*/ 0 h 37"/>
                      <a:gd name="T12" fmla="*/ 0 w 82"/>
                      <a:gd name="T13" fmla="*/ 0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950" name="Group 2319"/>
                <p:cNvGrpSpPr>
                  <a:grpSpLocks/>
                </p:cNvGrpSpPr>
                <p:nvPr/>
              </p:nvGrpSpPr>
              <p:grpSpPr bwMode="auto">
                <a:xfrm>
                  <a:off x="935" y="3612"/>
                  <a:ext cx="48" cy="23"/>
                  <a:chOff x="935" y="3612"/>
                  <a:chExt cx="48" cy="23"/>
                </a:xfrm>
              </p:grpSpPr>
              <p:sp>
                <p:nvSpPr>
                  <p:cNvPr id="410963" name="Freeform 2320"/>
                  <p:cNvSpPr>
                    <a:spLocks/>
                  </p:cNvSpPr>
                  <p:nvPr/>
                </p:nvSpPr>
                <p:spPr bwMode="auto">
                  <a:xfrm>
                    <a:off x="935"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64" name="Freeform 2321"/>
                  <p:cNvSpPr>
                    <a:spLocks/>
                  </p:cNvSpPr>
                  <p:nvPr/>
                </p:nvSpPr>
                <p:spPr bwMode="auto">
                  <a:xfrm>
                    <a:off x="939" y="3612"/>
                    <a:ext cx="38" cy="11"/>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65" name="Freeform 2322"/>
                  <p:cNvSpPr>
                    <a:spLocks/>
                  </p:cNvSpPr>
                  <p:nvPr/>
                </p:nvSpPr>
                <p:spPr bwMode="auto">
                  <a:xfrm>
                    <a:off x="943" y="3623"/>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951" name="Group 2323"/>
                <p:cNvGrpSpPr>
                  <a:grpSpLocks/>
                </p:cNvGrpSpPr>
                <p:nvPr/>
              </p:nvGrpSpPr>
              <p:grpSpPr bwMode="auto">
                <a:xfrm>
                  <a:off x="947" y="3625"/>
                  <a:ext cx="50" cy="22"/>
                  <a:chOff x="947" y="3625"/>
                  <a:chExt cx="50" cy="22"/>
                </a:xfrm>
              </p:grpSpPr>
              <p:sp>
                <p:nvSpPr>
                  <p:cNvPr id="410960" name="Freeform 2324"/>
                  <p:cNvSpPr>
                    <a:spLocks/>
                  </p:cNvSpPr>
                  <p:nvPr/>
                </p:nvSpPr>
                <p:spPr bwMode="auto">
                  <a:xfrm>
                    <a:off x="947" y="3625"/>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61" name="Freeform 2325"/>
                  <p:cNvSpPr>
                    <a:spLocks/>
                  </p:cNvSpPr>
                  <p:nvPr/>
                </p:nvSpPr>
                <p:spPr bwMode="auto">
                  <a:xfrm>
                    <a:off x="953" y="3625"/>
                    <a:ext cx="36" cy="10"/>
                  </a:xfrm>
                  <a:custGeom>
                    <a:avLst/>
                    <a:gdLst>
                      <a:gd name="T0" fmla="*/ 0 w 73"/>
                      <a:gd name="T1" fmla="*/ 0 h 29"/>
                      <a:gd name="T2" fmla="*/ 1 w 73"/>
                      <a:gd name="T3" fmla="*/ 0 h 29"/>
                      <a:gd name="T4" fmla="*/ 1 w 73"/>
                      <a:gd name="T5" fmla="*/ 0 h 29"/>
                      <a:gd name="T6" fmla="*/ 1 w 73"/>
                      <a:gd name="T7" fmla="*/ 0 h 29"/>
                      <a:gd name="T8" fmla="*/ 2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62" name="Freeform 2326"/>
                  <p:cNvSpPr>
                    <a:spLocks/>
                  </p:cNvSpPr>
                  <p:nvPr/>
                </p:nvSpPr>
                <p:spPr bwMode="auto">
                  <a:xfrm>
                    <a:off x="955" y="3635"/>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952" name="Group 2327"/>
                <p:cNvGrpSpPr>
                  <a:grpSpLocks/>
                </p:cNvGrpSpPr>
                <p:nvPr/>
              </p:nvGrpSpPr>
              <p:grpSpPr bwMode="auto">
                <a:xfrm>
                  <a:off x="960" y="3637"/>
                  <a:ext cx="50" cy="23"/>
                  <a:chOff x="960" y="3637"/>
                  <a:chExt cx="50" cy="23"/>
                </a:xfrm>
              </p:grpSpPr>
              <p:sp>
                <p:nvSpPr>
                  <p:cNvPr id="410957" name="Freeform 2328"/>
                  <p:cNvSpPr>
                    <a:spLocks/>
                  </p:cNvSpPr>
                  <p:nvPr/>
                </p:nvSpPr>
                <p:spPr bwMode="auto">
                  <a:xfrm>
                    <a:off x="960" y="3637"/>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58" name="Freeform 2329"/>
                  <p:cNvSpPr>
                    <a:spLocks/>
                  </p:cNvSpPr>
                  <p:nvPr/>
                </p:nvSpPr>
                <p:spPr bwMode="auto">
                  <a:xfrm>
                    <a:off x="965" y="3638"/>
                    <a:ext cx="37" cy="9"/>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59" name="Freeform 2330"/>
                  <p:cNvSpPr>
                    <a:spLocks/>
                  </p:cNvSpPr>
                  <p:nvPr/>
                </p:nvSpPr>
                <p:spPr bwMode="auto">
                  <a:xfrm>
                    <a:off x="968" y="3648"/>
                    <a:ext cx="42" cy="12"/>
                  </a:xfrm>
                  <a:custGeom>
                    <a:avLst/>
                    <a:gdLst>
                      <a:gd name="T0" fmla="*/ 0 w 83"/>
                      <a:gd name="T1" fmla="*/ 0 h 35"/>
                      <a:gd name="T2" fmla="*/ 1 w 83"/>
                      <a:gd name="T3" fmla="*/ 0 h 35"/>
                      <a:gd name="T4" fmla="*/ 1 w 83"/>
                      <a:gd name="T5" fmla="*/ 0 h 35"/>
                      <a:gd name="T6" fmla="*/ 1 w 83"/>
                      <a:gd name="T7" fmla="*/ 0 h 35"/>
                      <a:gd name="T8" fmla="*/ 3 w 83"/>
                      <a:gd name="T9" fmla="*/ 0 h 35"/>
                      <a:gd name="T10" fmla="*/ 3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953" name="Group 2331"/>
                <p:cNvGrpSpPr>
                  <a:grpSpLocks/>
                </p:cNvGrpSpPr>
                <p:nvPr/>
              </p:nvGrpSpPr>
              <p:grpSpPr bwMode="auto">
                <a:xfrm>
                  <a:off x="973" y="3650"/>
                  <a:ext cx="49" cy="23"/>
                  <a:chOff x="973" y="3650"/>
                  <a:chExt cx="49" cy="23"/>
                </a:xfrm>
              </p:grpSpPr>
              <p:sp>
                <p:nvSpPr>
                  <p:cNvPr id="410954" name="Freeform 2332"/>
                  <p:cNvSpPr>
                    <a:spLocks/>
                  </p:cNvSpPr>
                  <p:nvPr/>
                </p:nvSpPr>
                <p:spPr bwMode="auto">
                  <a:xfrm>
                    <a:off x="973" y="3650"/>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55" name="Freeform 2333"/>
                  <p:cNvSpPr>
                    <a:spLocks/>
                  </p:cNvSpPr>
                  <p:nvPr/>
                </p:nvSpPr>
                <p:spPr bwMode="auto">
                  <a:xfrm>
                    <a:off x="978" y="3651"/>
                    <a:ext cx="37" cy="10"/>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56" name="Freeform 2334"/>
                  <p:cNvSpPr>
                    <a:spLocks/>
                  </p:cNvSpPr>
                  <p:nvPr/>
                </p:nvSpPr>
                <p:spPr bwMode="auto">
                  <a:xfrm>
                    <a:off x="982" y="3661"/>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0584" name="Group 2335"/>
              <p:cNvGrpSpPr>
                <a:grpSpLocks/>
              </p:cNvGrpSpPr>
              <p:nvPr/>
            </p:nvGrpSpPr>
            <p:grpSpPr bwMode="auto">
              <a:xfrm>
                <a:off x="985" y="3665"/>
                <a:ext cx="100" cy="73"/>
                <a:chOff x="985" y="3665"/>
                <a:chExt cx="100" cy="73"/>
              </a:xfrm>
            </p:grpSpPr>
            <p:grpSp>
              <p:nvGrpSpPr>
                <p:cNvPr id="410929" name="Group 2336"/>
                <p:cNvGrpSpPr>
                  <a:grpSpLocks/>
                </p:cNvGrpSpPr>
                <p:nvPr/>
              </p:nvGrpSpPr>
              <p:grpSpPr bwMode="auto">
                <a:xfrm>
                  <a:off x="985" y="3665"/>
                  <a:ext cx="50" cy="23"/>
                  <a:chOff x="985" y="3665"/>
                  <a:chExt cx="50" cy="23"/>
                </a:xfrm>
              </p:grpSpPr>
              <p:sp>
                <p:nvSpPr>
                  <p:cNvPr id="410946" name="Freeform 2337"/>
                  <p:cNvSpPr>
                    <a:spLocks/>
                  </p:cNvSpPr>
                  <p:nvPr/>
                </p:nvSpPr>
                <p:spPr bwMode="auto">
                  <a:xfrm>
                    <a:off x="985" y="366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47" name="Freeform 2338"/>
                  <p:cNvSpPr>
                    <a:spLocks/>
                  </p:cNvSpPr>
                  <p:nvPr/>
                </p:nvSpPr>
                <p:spPr bwMode="auto">
                  <a:xfrm>
                    <a:off x="989" y="3665"/>
                    <a:ext cx="38" cy="11"/>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48" name="Freeform 2339"/>
                  <p:cNvSpPr>
                    <a:spLocks/>
                  </p:cNvSpPr>
                  <p:nvPr/>
                </p:nvSpPr>
                <p:spPr bwMode="auto">
                  <a:xfrm>
                    <a:off x="993" y="3676"/>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930" name="Group 2340"/>
                <p:cNvGrpSpPr>
                  <a:grpSpLocks/>
                </p:cNvGrpSpPr>
                <p:nvPr/>
              </p:nvGrpSpPr>
              <p:grpSpPr bwMode="auto">
                <a:xfrm>
                  <a:off x="997" y="3677"/>
                  <a:ext cx="49" cy="23"/>
                  <a:chOff x="997" y="3677"/>
                  <a:chExt cx="49" cy="23"/>
                </a:xfrm>
              </p:grpSpPr>
              <p:sp>
                <p:nvSpPr>
                  <p:cNvPr id="410943" name="Freeform 2341"/>
                  <p:cNvSpPr>
                    <a:spLocks/>
                  </p:cNvSpPr>
                  <p:nvPr/>
                </p:nvSpPr>
                <p:spPr bwMode="auto">
                  <a:xfrm>
                    <a:off x="997" y="3677"/>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44" name="Freeform 2342"/>
                  <p:cNvSpPr>
                    <a:spLocks/>
                  </p:cNvSpPr>
                  <p:nvPr/>
                </p:nvSpPr>
                <p:spPr bwMode="auto">
                  <a:xfrm>
                    <a:off x="1002" y="3678"/>
                    <a:ext cx="37" cy="10"/>
                  </a:xfrm>
                  <a:custGeom>
                    <a:avLst/>
                    <a:gdLst>
                      <a:gd name="T0" fmla="*/ 1 w 73"/>
                      <a:gd name="T1" fmla="*/ 0 h 30"/>
                      <a:gd name="T2" fmla="*/ 2 w 73"/>
                      <a:gd name="T3" fmla="*/ 0 h 30"/>
                      <a:gd name="T4" fmla="*/ 2 w 73"/>
                      <a:gd name="T5" fmla="*/ 0 h 30"/>
                      <a:gd name="T6" fmla="*/ 2 w 73"/>
                      <a:gd name="T7" fmla="*/ 0 h 30"/>
                      <a:gd name="T8" fmla="*/ 3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45" name="Freeform 2343"/>
                  <p:cNvSpPr>
                    <a:spLocks/>
                  </p:cNvSpPr>
                  <p:nvPr/>
                </p:nvSpPr>
                <p:spPr bwMode="auto">
                  <a:xfrm>
                    <a:off x="1005" y="3688"/>
                    <a:ext cx="41" cy="12"/>
                  </a:xfrm>
                  <a:custGeom>
                    <a:avLst/>
                    <a:gdLst>
                      <a:gd name="T0" fmla="*/ 0 w 83"/>
                      <a:gd name="T1" fmla="*/ 0 h 37"/>
                      <a:gd name="T2" fmla="*/ 0 w 83"/>
                      <a:gd name="T3" fmla="*/ 0 h 37"/>
                      <a:gd name="T4" fmla="*/ 0 w 83"/>
                      <a:gd name="T5" fmla="*/ 0 h 37"/>
                      <a:gd name="T6" fmla="*/ 0 w 83"/>
                      <a:gd name="T7" fmla="*/ 0 h 37"/>
                      <a:gd name="T8" fmla="*/ 2 w 83"/>
                      <a:gd name="T9" fmla="*/ 0 h 37"/>
                      <a:gd name="T10" fmla="*/ 2 w 83"/>
                      <a:gd name="T11" fmla="*/ 0 h 37"/>
                      <a:gd name="T12" fmla="*/ 0 w 83"/>
                      <a:gd name="T13" fmla="*/ 0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931" name="Group 2344"/>
                <p:cNvGrpSpPr>
                  <a:grpSpLocks/>
                </p:cNvGrpSpPr>
                <p:nvPr/>
              </p:nvGrpSpPr>
              <p:grpSpPr bwMode="auto">
                <a:xfrm>
                  <a:off x="1010" y="3690"/>
                  <a:ext cx="48" cy="23"/>
                  <a:chOff x="1010" y="3690"/>
                  <a:chExt cx="48" cy="23"/>
                </a:xfrm>
              </p:grpSpPr>
              <p:sp>
                <p:nvSpPr>
                  <p:cNvPr id="410940" name="Freeform 2345"/>
                  <p:cNvSpPr>
                    <a:spLocks/>
                  </p:cNvSpPr>
                  <p:nvPr/>
                </p:nvSpPr>
                <p:spPr bwMode="auto">
                  <a:xfrm>
                    <a:off x="1010" y="3690"/>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41" name="Freeform 2346"/>
                  <p:cNvSpPr>
                    <a:spLocks/>
                  </p:cNvSpPr>
                  <p:nvPr/>
                </p:nvSpPr>
                <p:spPr bwMode="auto">
                  <a:xfrm>
                    <a:off x="1014" y="3690"/>
                    <a:ext cx="38" cy="10"/>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42" name="Freeform 2347"/>
                  <p:cNvSpPr>
                    <a:spLocks/>
                  </p:cNvSpPr>
                  <p:nvPr/>
                </p:nvSpPr>
                <p:spPr bwMode="auto">
                  <a:xfrm>
                    <a:off x="1018" y="3701"/>
                    <a:ext cx="40" cy="12"/>
                  </a:xfrm>
                  <a:custGeom>
                    <a:avLst/>
                    <a:gdLst>
                      <a:gd name="T0" fmla="*/ 0 w 82"/>
                      <a:gd name="T1" fmla="*/ 0 h 35"/>
                      <a:gd name="T2" fmla="*/ 0 w 82"/>
                      <a:gd name="T3" fmla="*/ 0 h 35"/>
                      <a:gd name="T4" fmla="*/ 0 w 82"/>
                      <a:gd name="T5" fmla="*/ 0 h 35"/>
                      <a:gd name="T6" fmla="*/ 0 w 82"/>
                      <a:gd name="T7" fmla="*/ 0 h 35"/>
                      <a:gd name="T8" fmla="*/ 2 w 82"/>
                      <a:gd name="T9" fmla="*/ 0 h 35"/>
                      <a:gd name="T10" fmla="*/ 2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932" name="Group 2348"/>
                <p:cNvGrpSpPr>
                  <a:grpSpLocks/>
                </p:cNvGrpSpPr>
                <p:nvPr/>
              </p:nvGrpSpPr>
              <p:grpSpPr bwMode="auto">
                <a:xfrm>
                  <a:off x="1023" y="3703"/>
                  <a:ext cx="49" cy="22"/>
                  <a:chOff x="1023" y="3703"/>
                  <a:chExt cx="49" cy="22"/>
                </a:xfrm>
              </p:grpSpPr>
              <p:sp>
                <p:nvSpPr>
                  <p:cNvPr id="410937" name="Freeform 2349"/>
                  <p:cNvSpPr>
                    <a:spLocks/>
                  </p:cNvSpPr>
                  <p:nvPr/>
                </p:nvSpPr>
                <p:spPr bwMode="auto">
                  <a:xfrm>
                    <a:off x="1023" y="3703"/>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38" name="Freeform 2350"/>
                  <p:cNvSpPr>
                    <a:spLocks/>
                  </p:cNvSpPr>
                  <p:nvPr/>
                </p:nvSpPr>
                <p:spPr bwMode="auto">
                  <a:xfrm>
                    <a:off x="1028" y="3703"/>
                    <a:ext cx="37" cy="10"/>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39" name="Freeform 2351"/>
                  <p:cNvSpPr>
                    <a:spLocks/>
                  </p:cNvSpPr>
                  <p:nvPr/>
                </p:nvSpPr>
                <p:spPr bwMode="auto">
                  <a:xfrm>
                    <a:off x="1030" y="3713"/>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933" name="Group 2352"/>
                <p:cNvGrpSpPr>
                  <a:grpSpLocks/>
                </p:cNvGrpSpPr>
                <p:nvPr/>
              </p:nvGrpSpPr>
              <p:grpSpPr bwMode="auto">
                <a:xfrm>
                  <a:off x="1036" y="3716"/>
                  <a:ext cx="49" cy="22"/>
                  <a:chOff x="1036" y="3716"/>
                  <a:chExt cx="49" cy="22"/>
                </a:xfrm>
              </p:grpSpPr>
              <p:sp>
                <p:nvSpPr>
                  <p:cNvPr id="410934" name="Freeform 2353"/>
                  <p:cNvSpPr>
                    <a:spLocks/>
                  </p:cNvSpPr>
                  <p:nvPr/>
                </p:nvSpPr>
                <p:spPr bwMode="auto">
                  <a:xfrm>
                    <a:off x="1036" y="3716"/>
                    <a:ext cx="11" cy="22"/>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35" name="Freeform 2354"/>
                  <p:cNvSpPr>
                    <a:spLocks/>
                  </p:cNvSpPr>
                  <p:nvPr/>
                </p:nvSpPr>
                <p:spPr bwMode="auto">
                  <a:xfrm>
                    <a:off x="1040" y="3716"/>
                    <a:ext cx="37" cy="10"/>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36" name="Freeform 2355"/>
                  <p:cNvSpPr>
                    <a:spLocks/>
                  </p:cNvSpPr>
                  <p:nvPr/>
                </p:nvSpPr>
                <p:spPr bwMode="auto">
                  <a:xfrm>
                    <a:off x="1043" y="3726"/>
                    <a:ext cx="42"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0585" name="Group 2356"/>
              <p:cNvGrpSpPr>
                <a:grpSpLocks/>
              </p:cNvGrpSpPr>
              <p:nvPr/>
            </p:nvGrpSpPr>
            <p:grpSpPr bwMode="auto">
              <a:xfrm>
                <a:off x="1046" y="3727"/>
                <a:ext cx="49" cy="23"/>
                <a:chOff x="1046" y="3727"/>
                <a:chExt cx="49" cy="23"/>
              </a:xfrm>
            </p:grpSpPr>
            <p:sp>
              <p:nvSpPr>
                <p:cNvPr id="410926" name="Freeform 2357"/>
                <p:cNvSpPr>
                  <a:spLocks/>
                </p:cNvSpPr>
                <p:nvPr/>
              </p:nvSpPr>
              <p:spPr bwMode="auto">
                <a:xfrm>
                  <a:off x="1046" y="3727"/>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27" name="Freeform 2358"/>
                <p:cNvSpPr>
                  <a:spLocks/>
                </p:cNvSpPr>
                <p:nvPr/>
              </p:nvSpPr>
              <p:spPr bwMode="auto">
                <a:xfrm>
                  <a:off x="1051" y="3727"/>
                  <a:ext cx="36" cy="11"/>
                </a:xfrm>
                <a:custGeom>
                  <a:avLst/>
                  <a:gdLst>
                    <a:gd name="T0" fmla="*/ 0 w 73"/>
                    <a:gd name="T1" fmla="*/ 0 h 31"/>
                    <a:gd name="T2" fmla="*/ 1 w 73"/>
                    <a:gd name="T3" fmla="*/ 0 h 31"/>
                    <a:gd name="T4" fmla="*/ 1 w 73"/>
                    <a:gd name="T5" fmla="*/ 0 h 31"/>
                    <a:gd name="T6" fmla="*/ 1 w 73"/>
                    <a:gd name="T7" fmla="*/ 0 h 31"/>
                    <a:gd name="T8" fmla="*/ 2 w 73"/>
                    <a:gd name="T9" fmla="*/ 0 h 31"/>
                    <a:gd name="T10" fmla="*/ 0 w 73"/>
                    <a:gd name="T11" fmla="*/ 0 h 31"/>
                    <a:gd name="T12" fmla="*/ 0 w 73"/>
                    <a:gd name="T13" fmla="*/ 0 h 31"/>
                    <a:gd name="T14" fmla="*/ 0 w 73"/>
                    <a:gd name="T15" fmla="*/ 0 h 31"/>
                    <a:gd name="T16" fmla="*/ 0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28" name="Freeform 2359"/>
                <p:cNvSpPr>
                  <a:spLocks/>
                </p:cNvSpPr>
                <p:nvPr/>
              </p:nvSpPr>
              <p:spPr bwMode="auto">
                <a:xfrm>
                  <a:off x="1054" y="3738"/>
                  <a:ext cx="41" cy="12"/>
                </a:xfrm>
                <a:custGeom>
                  <a:avLst/>
                  <a:gdLst>
                    <a:gd name="T0" fmla="*/ 0 w 82"/>
                    <a:gd name="T1" fmla="*/ 0 h 35"/>
                    <a:gd name="T2" fmla="*/ 1 w 82"/>
                    <a:gd name="T3" fmla="*/ 0 h 35"/>
                    <a:gd name="T4" fmla="*/ 1 w 82"/>
                    <a:gd name="T5" fmla="*/ 0 h 35"/>
                    <a:gd name="T6" fmla="*/ 1 w 82"/>
                    <a:gd name="T7" fmla="*/ 0 h 35"/>
                    <a:gd name="T8" fmla="*/ 3 w 82"/>
                    <a:gd name="T9" fmla="*/ 0 h 35"/>
                    <a:gd name="T10" fmla="*/ 3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586" name="Group 2360"/>
              <p:cNvGrpSpPr>
                <a:grpSpLocks/>
              </p:cNvGrpSpPr>
              <p:nvPr/>
            </p:nvGrpSpPr>
            <p:grpSpPr bwMode="auto">
              <a:xfrm>
                <a:off x="1058" y="3739"/>
                <a:ext cx="50" cy="23"/>
                <a:chOff x="1058" y="3739"/>
                <a:chExt cx="50" cy="23"/>
              </a:xfrm>
            </p:grpSpPr>
            <p:sp>
              <p:nvSpPr>
                <p:cNvPr id="410923" name="Freeform 2361"/>
                <p:cNvSpPr>
                  <a:spLocks/>
                </p:cNvSpPr>
                <p:nvPr/>
              </p:nvSpPr>
              <p:spPr bwMode="auto">
                <a:xfrm>
                  <a:off x="1058" y="3739"/>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24" name="Freeform 2362"/>
                <p:cNvSpPr>
                  <a:spLocks/>
                </p:cNvSpPr>
                <p:nvPr/>
              </p:nvSpPr>
              <p:spPr bwMode="auto">
                <a:xfrm>
                  <a:off x="1063" y="3740"/>
                  <a:ext cx="37" cy="10"/>
                </a:xfrm>
                <a:custGeom>
                  <a:avLst/>
                  <a:gdLst>
                    <a:gd name="T0" fmla="*/ 0 w 75"/>
                    <a:gd name="T1" fmla="*/ 0 h 30"/>
                    <a:gd name="T2" fmla="*/ 1 w 75"/>
                    <a:gd name="T3" fmla="*/ 0 h 30"/>
                    <a:gd name="T4" fmla="*/ 1 w 75"/>
                    <a:gd name="T5" fmla="*/ 0 h 30"/>
                    <a:gd name="T6" fmla="*/ 1 w 75"/>
                    <a:gd name="T7" fmla="*/ 0 h 30"/>
                    <a:gd name="T8" fmla="*/ 2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25" name="Freeform 2363"/>
                <p:cNvSpPr>
                  <a:spLocks/>
                </p:cNvSpPr>
                <p:nvPr/>
              </p:nvSpPr>
              <p:spPr bwMode="auto">
                <a:xfrm>
                  <a:off x="1067" y="3750"/>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587" name="Group 2364"/>
              <p:cNvGrpSpPr>
                <a:grpSpLocks/>
              </p:cNvGrpSpPr>
              <p:nvPr/>
            </p:nvGrpSpPr>
            <p:grpSpPr bwMode="auto">
              <a:xfrm>
                <a:off x="1072" y="3753"/>
                <a:ext cx="48" cy="22"/>
                <a:chOff x="1072" y="3753"/>
                <a:chExt cx="48" cy="22"/>
              </a:xfrm>
            </p:grpSpPr>
            <p:sp>
              <p:nvSpPr>
                <p:cNvPr id="410920" name="Freeform 2365"/>
                <p:cNvSpPr>
                  <a:spLocks/>
                </p:cNvSpPr>
                <p:nvPr/>
              </p:nvSpPr>
              <p:spPr bwMode="auto">
                <a:xfrm>
                  <a:off x="1072" y="3753"/>
                  <a:ext cx="11" cy="22"/>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21" name="Freeform 2366"/>
                <p:cNvSpPr>
                  <a:spLocks/>
                </p:cNvSpPr>
                <p:nvPr/>
              </p:nvSpPr>
              <p:spPr bwMode="auto">
                <a:xfrm>
                  <a:off x="1076" y="3753"/>
                  <a:ext cx="37" cy="10"/>
                </a:xfrm>
                <a:custGeom>
                  <a:avLst/>
                  <a:gdLst>
                    <a:gd name="T0" fmla="*/ 1 w 74"/>
                    <a:gd name="T1" fmla="*/ 0 h 31"/>
                    <a:gd name="T2" fmla="*/ 2 w 74"/>
                    <a:gd name="T3" fmla="*/ 0 h 31"/>
                    <a:gd name="T4" fmla="*/ 2 w 74"/>
                    <a:gd name="T5" fmla="*/ 0 h 31"/>
                    <a:gd name="T6" fmla="*/ 2 w 74"/>
                    <a:gd name="T7" fmla="*/ 0 h 31"/>
                    <a:gd name="T8" fmla="*/ 3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22" name="Freeform 2367"/>
                <p:cNvSpPr>
                  <a:spLocks/>
                </p:cNvSpPr>
                <p:nvPr/>
              </p:nvSpPr>
              <p:spPr bwMode="auto">
                <a:xfrm>
                  <a:off x="1079" y="3763"/>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sp>
            <p:nvSpPr>
              <p:cNvPr id="410588" name="Freeform 2368"/>
              <p:cNvSpPr>
                <a:spLocks/>
              </p:cNvSpPr>
              <p:nvPr/>
            </p:nvSpPr>
            <p:spPr bwMode="auto">
              <a:xfrm>
                <a:off x="820" y="3535"/>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589" name="Freeform 2369"/>
              <p:cNvSpPr>
                <a:spLocks/>
              </p:cNvSpPr>
              <p:nvPr/>
            </p:nvSpPr>
            <p:spPr bwMode="auto">
              <a:xfrm>
                <a:off x="825" y="3535"/>
                <a:ext cx="36" cy="9"/>
              </a:xfrm>
              <a:custGeom>
                <a:avLst/>
                <a:gdLst>
                  <a:gd name="T0" fmla="*/ 0 w 71"/>
                  <a:gd name="T1" fmla="*/ 0 h 27"/>
                  <a:gd name="T2" fmla="*/ 2 w 71"/>
                  <a:gd name="T3" fmla="*/ 0 h 27"/>
                  <a:gd name="T4" fmla="*/ 2 w 71"/>
                  <a:gd name="T5" fmla="*/ 0 h 27"/>
                  <a:gd name="T6" fmla="*/ 2 w 71"/>
                  <a:gd name="T7" fmla="*/ 0 h 27"/>
                  <a:gd name="T8" fmla="*/ 3 w 71"/>
                  <a:gd name="T9" fmla="*/ 0 h 27"/>
                  <a:gd name="T10" fmla="*/ 1 w 71"/>
                  <a:gd name="T11" fmla="*/ 0 h 27"/>
                  <a:gd name="T12" fmla="*/ 1 w 71"/>
                  <a:gd name="T13" fmla="*/ 0 h 27"/>
                  <a:gd name="T14" fmla="*/ 0 w 71"/>
                  <a:gd name="T15" fmla="*/ 0 h 27"/>
                  <a:gd name="T16" fmla="*/ 0 w 71"/>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590" name="Freeform 2370"/>
              <p:cNvSpPr>
                <a:spLocks/>
              </p:cNvSpPr>
              <p:nvPr/>
            </p:nvSpPr>
            <p:spPr bwMode="auto">
              <a:xfrm>
                <a:off x="828" y="3546"/>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nvGrpSpPr>
              <p:cNvPr id="410591" name="Group 2371"/>
              <p:cNvGrpSpPr>
                <a:grpSpLocks/>
              </p:cNvGrpSpPr>
              <p:nvPr/>
            </p:nvGrpSpPr>
            <p:grpSpPr bwMode="auto">
              <a:xfrm>
                <a:off x="832" y="3547"/>
                <a:ext cx="49" cy="23"/>
                <a:chOff x="832" y="3547"/>
                <a:chExt cx="49" cy="23"/>
              </a:xfrm>
            </p:grpSpPr>
            <p:sp>
              <p:nvSpPr>
                <p:cNvPr id="410917" name="Freeform 2372"/>
                <p:cNvSpPr>
                  <a:spLocks/>
                </p:cNvSpPr>
                <p:nvPr/>
              </p:nvSpPr>
              <p:spPr bwMode="auto">
                <a:xfrm>
                  <a:off x="832" y="3547"/>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18" name="Freeform 2373"/>
                <p:cNvSpPr>
                  <a:spLocks/>
                </p:cNvSpPr>
                <p:nvPr/>
              </p:nvSpPr>
              <p:spPr bwMode="auto">
                <a:xfrm>
                  <a:off x="837" y="3548"/>
                  <a:ext cx="36" cy="10"/>
                </a:xfrm>
                <a:custGeom>
                  <a:avLst/>
                  <a:gdLst>
                    <a:gd name="T0" fmla="*/ 1 w 72"/>
                    <a:gd name="T1" fmla="*/ 0 h 29"/>
                    <a:gd name="T2" fmla="*/ 2 w 72"/>
                    <a:gd name="T3" fmla="*/ 0 h 29"/>
                    <a:gd name="T4" fmla="*/ 2 w 72"/>
                    <a:gd name="T5" fmla="*/ 0 h 29"/>
                    <a:gd name="T6" fmla="*/ 2 w 72"/>
                    <a:gd name="T7" fmla="*/ 0 h 29"/>
                    <a:gd name="T8" fmla="*/ 3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19" name="Freeform 2374"/>
                <p:cNvSpPr>
                  <a:spLocks/>
                </p:cNvSpPr>
                <p:nvPr/>
              </p:nvSpPr>
              <p:spPr bwMode="auto">
                <a:xfrm>
                  <a:off x="840" y="3558"/>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592" name="Group 2375"/>
              <p:cNvGrpSpPr>
                <a:grpSpLocks/>
              </p:cNvGrpSpPr>
              <p:nvPr/>
            </p:nvGrpSpPr>
            <p:grpSpPr bwMode="auto">
              <a:xfrm>
                <a:off x="844" y="3560"/>
                <a:ext cx="49" cy="22"/>
                <a:chOff x="844" y="3560"/>
                <a:chExt cx="49" cy="22"/>
              </a:xfrm>
            </p:grpSpPr>
            <p:sp>
              <p:nvSpPr>
                <p:cNvPr id="410914" name="Freeform 2376"/>
                <p:cNvSpPr>
                  <a:spLocks/>
                </p:cNvSpPr>
                <p:nvPr/>
              </p:nvSpPr>
              <p:spPr bwMode="auto">
                <a:xfrm>
                  <a:off x="844" y="3560"/>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15" name="Freeform 2377"/>
                <p:cNvSpPr>
                  <a:spLocks/>
                </p:cNvSpPr>
                <p:nvPr/>
              </p:nvSpPr>
              <p:spPr bwMode="auto">
                <a:xfrm>
                  <a:off x="849" y="3560"/>
                  <a:ext cx="37" cy="10"/>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16" name="Freeform 2378"/>
                <p:cNvSpPr>
                  <a:spLocks/>
                </p:cNvSpPr>
                <p:nvPr/>
              </p:nvSpPr>
              <p:spPr bwMode="auto">
                <a:xfrm>
                  <a:off x="853" y="3571"/>
                  <a:ext cx="40" cy="11"/>
                </a:xfrm>
                <a:custGeom>
                  <a:avLst/>
                  <a:gdLst>
                    <a:gd name="T0" fmla="*/ 0 w 82"/>
                    <a:gd name="T1" fmla="*/ 0 h 35"/>
                    <a:gd name="T2" fmla="*/ 0 w 82"/>
                    <a:gd name="T3" fmla="*/ 0 h 35"/>
                    <a:gd name="T4" fmla="*/ 0 w 82"/>
                    <a:gd name="T5" fmla="*/ 0 h 35"/>
                    <a:gd name="T6" fmla="*/ 0 w 82"/>
                    <a:gd name="T7" fmla="*/ 0 h 35"/>
                    <a:gd name="T8" fmla="*/ 2 w 82"/>
                    <a:gd name="T9" fmla="*/ 0 h 35"/>
                    <a:gd name="T10" fmla="*/ 2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593" name="Group 2379"/>
              <p:cNvGrpSpPr>
                <a:grpSpLocks/>
              </p:cNvGrpSpPr>
              <p:nvPr/>
            </p:nvGrpSpPr>
            <p:grpSpPr bwMode="auto">
              <a:xfrm>
                <a:off x="857" y="3572"/>
                <a:ext cx="50" cy="23"/>
                <a:chOff x="857" y="3572"/>
                <a:chExt cx="50" cy="23"/>
              </a:xfrm>
            </p:grpSpPr>
            <p:sp>
              <p:nvSpPr>
                <p:cNvPr id="410911" name="Freeform 2380"/>
                <p:cNvSpPr>
                  <a:spLocks/>
                </p:cNvSpPr>
                <p:nvPr/>
              </p:nvSpPr>
              <p:spPr bwMode="auto">
                <a:xfrm>
                  <a:off x="857" y="3572"/>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12" name="Freeform 2381"/>
                <p:cNvSpPr>
                  <a:spLocks/>
                </p:cNvSpPr>
                <p:nvPr/>
              </p:nvSpPr>
              <p:spPr bwMode="auto">
                <a:xfrm>
                  <a:off x="862" y="3573"/>
                  <a:ext cx="37" cy="9"/>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13" name="Freeform 2382"/>
                <p:cNvSpPr>
                  <a:spLocks/>
                </p:cNvSpPr>
                <p:nvPr/>
              </p:nvSpPr>
              <p:spPr bwMode="auto">
                <a:xfrm>
                  <a:off x="865" y="3583"/>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594" name="Group 2383"/>
              <p:cNvGrpSpPr>
                <a:grpSpLocks/>
              </p:cNvGrpSpPr>
              <p:nvPr/>
            </p:nvGrpSpPr>
            <p:grpSpPr bwMode="auto">
              <a:xfrm>
                <a:off x="870" y="3585"/>
                <a:ext cx="48" cy="23"/>
                <a:chOff x="870" y="3585"/>
                <a:chExt cx="48" cy="23"/>
              </a:xfrm>
            </p:grpSpPr>
            <p:sp>
              <p:nvSpPr>
                <p:cNvPr id="410908" name="Freeform 2384"/>
                <p:cNvSpPr>
                  <a:spLocks/>
                </p:cNvSpPr>
                <p:nvPr/>
              </p:nvSpPr>
              <p:spPr bwMode="auto">
                <a:xfrm>
                  <a:off x="870" y="358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09" name="Freeform 2385"/>
                <p:cNvSpPr>
                  <a:spLocks/>
                </p:cNvSpPr>
                <p:nvPr/>
              </p:nvSpPr>
              <p:spPr bwMode="auto">
                <a:xfrm>
                  <a:off x="874" y="3586"/>
                  <a:ext cx="38" cy="10"/>
                </a:xfrm>
                <a:custGeom>
                  <a:avLst/>
                  <a:gdLst>
                    <a:gd name="T0" fmla="*/ 1 w 75"/>
                    <a:gd name="T1" fmla="*/ 0 h 29"/>
                    <a:gd name="T2" fmla="*/ 2 w 75"/>
                    <a:gd name="T3" fmla="*/ 0 h 29"/>
                    <a:gd name="T4" fmla="*/ 2 w 75"/>
                    <a:gd name="T5" fmla="*/ 0 h 29"/>
                    <a:gd name="T6" fmla="*/ 2 w 75"/>
                    <a:gd name="T7" fmla="*/ 0 h 29"/>
                    <a:gd name="T8" fmla="*/ 3 w 75"/>
                    <a:gd name="T9" fmla="*/ 0 h 29"/>
                    <a:gd name="T10" fmla="*/ 1 w 75"/>
                    <a:gd name="T11" fmla="*/ 0 h 29"/>
                    <a:gd name="T12" fmla="*/ 1 w 75"/>
                    <a:gd name="T13" fmla="*/ 0 h 29"/>
                    <a:gd name="T14" fmla="*/ 0 w 75"/>
                    <a:gd name="T15" fmla="*/ 0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10" name="Freeform 2386"/>
                <p:cNvSpPr>
                  <a:spLocks/>
                </p:cNvSpPr>
                <p:nvPr/>
              </p:nvSpPr>
              <p:spPr bwMode="auto">
                <a:xfrm>
                  <a:off x="878" y="3596"/>
                  <a:ext cx="40" cy="12"/>
                </a:xfrm>
                <a:custGeom>
                  <a:avLst/>
                  <a:gdLst>
                    <a:gd name="T0" fmla="*/ 0 w 80"/>
                    <a:gd name="T1" fmla="*/ 0 h 36"/>
                    <a:gd name="T2" fmla="*/ 1 w 80"/>
                    <a:gd name="T3" fmla="*/ 0 h 36"/>
                    <a:gd name="T4" fmla="*/ 1 w 80"/>
                    <a:gd name="T5" fmla="*/ 0 h 36"/>
                    <a:gd name="T6" fmla="*/ 1 w 80"/>
                    <a:gd name="T7" fmla="*/ 0 h 36"/>
                    <a:gd name="T8" fmla="*/ 3 w 80"/>
                    <a:gd name="T9" fmla="*/ 0 h 36"/>
                    <a:gd name="T10" fmla="*/ 3 w 80"/>
                    <a:gd name="T11" fmla="*/ 0 h 36"/>
                    <a:gd name="T12" fmla="*/ 0 w 80"/>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595" name="Group 2387"/>
              <p:cNvGrpSpPr>
                <a:grpSpLocks/>
              </p:cNvGrpSpPr>
              <p:nvPr/>
            </p:nvGrpSpPr>
            <p:grpSpPr bwMode="auto">
              <a:xfrm>
                <a:off x="882" y="3600"/>
                <a:ext cx="100" cy="73"/>
                <a:chOff x="882" y="3600"/>
                <a:chExt cx="100" cy="73"/>
              </a:xfrm>
            </p:grpSpPr>
            <p:grpSp>
              <p:nvGrpSpPr>
                <p:cNvPr id="410888" name="Group 2388"/>
                <p:cNvGrpSpPr>
                  <a:grpSpLocks/>
                </p:cNvGrpSpPr>
                <p:nvPr/>
              </p:nvGrpSpPr>
              <p:grpSpPr bwMode="auto">
                <a:xfrm>
                  <a:off x="882" y="3600"/>
                  <a:ext cx="49" cy="23"/>
                  <a:chOff x="882" y="3600"/>
                  <a:chExt cx="49" cy="23"/>
                </a:xfrm>
              </p:grpSpPr>
              <p:sp>
                <p:nvSpPr>
                  <p:cNvPr id="410905" name="Freeform 2389"/>
                  <p:cNvSpPr>
                    <a:spLocks/>
                  </p:cNvSpPr>
                  <p:nvPr/>
                </p:nvSpPr>
                <p:spPr bwMode="auto">
                  <a:xfrm>
                    <a:off x="882" y="3600"/>
                    <a:ext cx="12" cy="23"/>
                  </a:xfrm>
                  <a:custGeom>
                    <a:avLst/>
                    <a:gdLst>
                      <a:gd name="T0" fmla="*/ 1 w 23"/>
                      <a:gd name="T1" fmla="*/ 0 h 70"/>
                      <a:gd name="T2" fmla="*/ 0 w 23"/>
                      <a:gd name="T3" fmla="*/ 0 h 70"/>
                      <a:gd name="T4" fmla="*/ 1 w 23"/>
                      <a:gd name="T5" fmla="*/ 0 h 70"/>
                      <a:gd name="T6" fmla="*/ 1 w 23"/>
                      <a:gd name="T7" fmla="*/ 0 h 70"/>
                      <a:gd name="T8" fmla="*/ 1 w 23"/>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06" name="Freeform 2390"/>
                  <p:cNvSpPr>
                    <a:spLocks/>
                  </p:cNvSpPr>
                  <p:nvPr/>
                </p:nvSpPr>
                <p:spPr bwMode="auto">
                  <a:xfrm>
                    <a:off x="887" y="3600"/>
                    <a:ext cx="37" cy="11"/>
                  </a:xfrm>
                  <a:custGeom>
                    <a:avLst/>
                    <a:gdLst>
                      <a:gd name="T0" fmla="*/ 1 w 73"/>
                      <a:gd name="T1" fmla="*/ 0 h 31"/>
                      <a:gd name="T2" fmla="*/ 2 w 73"/>
                      <a:gd name="T3" fmla="*/ 0 h 31"/>
                      <a:gd name="T4" fmla="*/ 2 w 73"/>
                      <a:gd name="T5" fmla="*/ 0 h 31"/>
                      <a:gd name="T6" fmla="*/ 2 w 73"/>
                      <a:gd name="T7" fmla="*/ 0 h 31"/>
                      <a:gd name="T8" fmla="*/ 3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07" name="Freeform 2391"/>
                  <p:cNvSpPr>
                    <a:spLocks/>
                  </p:cNvSpPr>
                  <p:nvPr/>
                </p:nvSpPr>
                <p:spPr bwMode="auto">
                  <a:xfrm>
                    <a:off x="890" y="3611"/>
                    <a:ext cx="41" cy="12"/>
                  </a:xfrm>
                  <a:custGeom>
                    <a:avLst/>
                    <a:gdLst>
                      <a:gd name="T0" fmla="*/ 0 w 83"/>
                      <a:gd name="T1" fmla="*/ 0 h 38"/>
                      <a:gd name="T2" fmla="*/ 0 w 83"/>
                      <a:gd name="T3" fmla="*/ 0 h 38"/>
                      <a:gd name="T4" fmla="*/ 0 w 83"/>
                      <a:gd name="T5" fmla="*/ 0 h 38"/>
                      <a:gd name="T6" fmla="*/ 0 w 83"/>
                      <a:gd name="T7" fmla="*/ 0 h 38"/>
                      <a:gd name="T8" fmla="*/ 2 w 83"/>
                      <a:gd name="T9" fmla="*/ 0 h 38"/>
                      <a:gd name="T10" fmla="*/ 2 w 83"/>
                      <a:gd name="T11" fmla="*/ 0 h 38"/>
                      <a:gd name="T12" fmla="*/ 0 w 83"/>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889" name="Group 2392"/>
                <p:cNvGrpSpPr>
                  <a:grpSpLocks/>
                </p:cNvGrpSpPr>
                <p:nvPr/>
              </p:nvGrpSpPr>
              <p:grpSpPr bwMode="auto">
                <a:xfrm>
                  <a:off x="894" y="3612"/>
                  <a:ext cx="49" cy="23"/>
                  <a:chOff x="894" y="3612"/>
                  <a:chExt cx="49" cy="23"/>
                </a:xfrm>
              </p:grpSpPr>
              <p:sp>
                <p:nvSpPr>
                  <p:cNvPr id="410902" name="Freeform 2393"/>
                  <p:cNvSpPr>
                    <a:spLocks/>
                  </p:cNvSpPr>
                  <p:nvPr/>
                </p:nvSpPr>
                <p:spPr bwMode="auto">
                  <a:xfrm>
                    <a:off x="894" y="3612"/>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03" name="Freeform 2394"/>
                  <p:cNvSpPr>
                    <a:spLocks/>
                  </p:cNvSpPr>
                  <p:nvPr/>
                </p:nvSpPr>
                <p:spPr bwMode="auto">
                  <a:xfrm>
                    <a:off x="899" y="3613"/>
                    <a:ext cx="37" cy="10"/>
                  </a:xfrm>
                  <a:custGeom>
                    <a:avLst/>
                    <a:gdLst>
                      <a:gd name="T0" fmla="*/ 0 w 75"/>
                      <a:gd name="T1" fmla="*/ 0 h 32"/>
                      <a:gd name="T2" fmla="*/ 1 w 75"/>
                      <a:gd name="T3" fmla="*/ 0 h 32"/>
                      <a:gd name="T4" fmla="*/ 1 w 75"/>
                      <a:gd name="T5" fmla="*/ 0 h 32"/>
                      <a:gd name="T6" fmla="*/ 1 w 75"/>
                      <a:gd name="T7" fmla="*/ 0 h 32"/>
                      <a:gd name="T8" fmla="*/ 2 w 75"/>
                      <a:gd name="T9" fmla="*/ 0 h 32"/>
                      <a:gd name="T10" fmla="*/ 0 w 75"/>
                      <a:gd name="T11" fmla="*/ 0 h 32"/>
                      <a:gd name="T12" fmla="*/ 0 w 75"/>
                      <a:gd name="T13" fmla="*/ 0 h 32"/>
                      <a:gd name="T14" fmla="*/ 0 w 75"/>
                      <a:gd name="T15" fmla="*/ 0 h 32"/>
                      <a:gd name="T16" fmla="*/ 0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04" name="Freeform 2395"/>
                  <p:cNvSpPr>
                    <a:spLocks/>
                  </p:cNvSpPr>
                  <p:nvPr/>
                </p:nvSpPr>
                <p:spPr bwMode="auto">
                  <a:xfrm>
                    <a:off x="902" y="3623"/>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890" name="Group 2396"/>
                <p:cNvGrpSpPr>
                  <a:grpSpLocks/>
                </p:cNvGrpSpPr>
                <p:nvPr/>
              </p:nvGrpSpPr>
              <p:grpSpPr bwMode="auto">
                <a:xfrm>
                  <a:off x="907" y="3625"/>
                  <a:ext cx="49" cy="23"/>
                  <a:chOff x="907" y="3625"/>
                  <a:chExt cx="49" cy="23"/>
                </a:xfrm>
              </p:grpSpPr>
              <p:sp>
                <p:nvSpPr>
                  <p:cNvPr id="410899" name="Freeform 2397"/>
                  <p:cNvSpPr>
                    <a:spLocks/>
                  </p:cNvSpPr>
                  <p:nvPr/>
                </p:nvSpPr>
                <p:spPr bwMode="auto">
                  <a:xfrm>
                    <a:off x="907" y="3625"/>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00" name="Freeform 2398"/>
                  <p:cNvSpPr>
                    <a:spLocks/>
                  </p:cNvSpPr>
                  <p:nvPr/>
                </p:nvSpPr>
                <p:spPr bwMode="auto">
                  <a:xfrm>
                    <a:off x="912" y="3626"/>
                    <a:ext cx="36" cy="9"/>
                  </a:xfrm>
                  <a:custGeom>
                    <a:avLst/>
                    <a:gdLst>
                      <a:gd name="T0" fmla="*/ 1 w 72"/>
                      <a:gd name="T1" fmla="*/ 0 h 29"/>
                      <a:gd name="T2" fmla="*/ 2 w 72"/>
                      <a:gd name="T3" fmla="*/ 0 h 29"/>
                      <a:gd name="T4" fmla="*/ 2 w 72"/>
                      <a:gd name="T5" fmla="*/ 0 h 29"/>
                      <a:gd name="T6" fmla="*/ 2 w 72"/>
                      <a:gd name="T7" fmla="*/ 0 h 29"/>
                      <a:gd name="T8" fmla="*/ 3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901" name="Freeform 2399"/>
                  <p:cNvSpPr>
                    <a:spLocks/>
                  </p:cNvSpPr>
                  <p:nvPr/>
                </p:nvSpPr>
                <p:spPr bwMode="auto">
                  <a:xfrm>
                    <a:off x="914" y="3636"/>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891" name="Group 2400"/>
                <p:cNvGrpSpPr>
                  <a:grpSpLocks/>
                </p:cNvGrpSpPr>
                <p:nvPr/>
              </p:nvGrpSpPr>
              <p:grpSpPr bwMode="auto">
                <a:xfrm>
                  <a:off x="919" y="3638"/>
                  <a:ext cx="49" cy="22"/>
                  <a:chOff x="919" y="3638"/>
                  <a:chExt cx="49" cy="22"/>
                </a:xfrm>
              </p:grpSpPr>
              <p:sp>
                <p:nvSpPr>
                  <p:cNvPr id="410896" name="Freeform 2401"/>
                  <p:cNvSpPr>
                    <a:spLocks/>
                  </p:cNvSpPr>
                  <p:nvPr/>
                </p:nvSpPr>
                <p:spPr bwMode="auto">
                  <a:xfrm>
                    <a:off x="919" y="3638"/>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97" name="Freeform 2402"/>
                  <p:cNvSpPr>
                    <a:spLocks/>
                  </p:cNvSpPr>
                  <p:nvPr/>
                </p:nvSpPr>
                <p:spPr bwMode="auto">
                  <a:xfrm>
                    <a:off x="924" y="3638"/>
                    <a:ext cx="37" cy="10"/>
                  </a:xfrm>
                  <a:custGeom>
                    <a:avLst/>
                    <a:gdLst>
                      <a:gd name="T0" fmla="*/ 1 w 73"/>
                      <a:gd name="T1" fmla="*/ 0 h 30"/>
                      <a:gd name="T2" fmla="*/ 2 w 73"/>
                      <a:gd name="T3" fmla="*/ 0 h 30"/>
                      <a:gd name="T4" fmla="*/ 2 w 73"/>
                      <a:gd name="T5" fmla="*/ 0 h 30"/>
                      <a:gd name="T6" fmla="*/ 2 w 73"/>
                      <a:gd name="T7" fmla="*/ 0 h 30"/>
                      <a:gd name="T8" fmla="*/ 3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98" name="Freeform 2403"/>
                  <p:cNvSpPr>
                    <a:spLocks/>
                  </p:cNvSpPr>
                  <p:nvPr/>
                </p:nvSpPr>
                <p:spPr bwMode="auto">
                  <a:xfrm>
                    <a:off x="928" y="3648"/>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892" name="Group 2404"/>
                <p:cNvGrpSpPr>
                  <a:grpSpLocks/>
                </p:cNvGrpSpPr>
                <p:nvPr/>
              </p:nvGrpSpPr>
              <p:grpSpPr bwMode="auto">
                <a:xfrm>
                  <a:off x="932" y="3651"/>
                  <a:ext cx="50" cy="22"/>
                  <a:chOff x="932" y="3651"/>
                  <a:chExt cx="50" cy="22"/>
                </a:xfrm>
              </p:grpSpPr>
              <p:sp>
                <p:nvSpPr>
                  <p:cNvPr id="410893" name="Freeform 2405"/>
                  <p:cNvSpPr>
                    <a:spLocks/>
                  </p:cNvSpPr>
                  <p:nvPr/>
                </p:nvSpPr>
                <p:spPr bwMode="auto">
                  <a:xfrm>
                    <a:off x="932" y="3651"/>
                    <a:ext cx="12" cy="22"/>
                  </a:xfrm>
                  <a:custGeom>
                    <a:avLst/>
                    <a:gdLst>
                      <a:gd name="T0" fmla="*/ 1 w 24"/>
                      <a:gd name="T1" fmla="*/ 0 h 67"/>
                      <a:gd name="T2" fmla="*/ 0 w 24"/>
                      <a:gd name="T3" fmla="*/ 0 h 67"/>
                      <a:gd name="T4" fmla="*/ 1 w 24"/>
                      <a:gd name="T5" fmla="*/ 0 h 67"/>
                      <a:gd name="T6" fmla="*/ 1 w 24"/>
                      <a:gd name="T7" fmla="*/ 0 h 67"/>
                      <a:gd name="T8" fmla="*/ 1 w 24"/>
                      <a:gd name="T9" fmla="*/ 0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94" name="Freeform 2406"/>
                  <p:cNvSpPr>
                    <a:spLocks/>
                  </p:cNvSpPr>
                  <p:nvPr/>
                </p:nvSpPr>
                <p:spPr bwMode="auto">
                  <a:xfrm>
                    <a:off x="937" y="3651"/>
                    <a:ext cx="37" cy="10"/>
                  </a:xfrm>
                  <a:custGeom>
                    <a:avLst/>
                    <a:gdLst>
                      <a:gd name="T0" fmla="*/ 1 w 72"/>
                      <a:gd name="T1" fmla="*/ 0 h 29"/>
                      <a:gd name="T2" fmla="*/ 2 w 72"/>
                      <a:gd name="T3" fmla="*/ 0 h 29"/>
                      <a:gd name="T4" fmla="*/ 2 w 72"/>
                      <a:gd name="T5" fmla="*/ 0 h 29"/>
                      <a:gd name="T6" fmla="*/ 2 w 72"/>
                      <a:gd name="T7" fmla="*/ 0 h 29"/>
                      <a:gd name="T8" fmla="*/ 3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95" name="Freeform 2407"/>
                  <p:cNvSpPr>
                    <a:spLocks/>
                  </p:cNvSpPr>
                  <p:nvPr/>
                </p:nvSpPr>
                <p:spPr bwMode="auto">
                  <a:xfrm>
                    <a:off x="940" y="3662"/>
                    <a:ext cx="42" cy="11"/>
                  </a:xfrm>
                  <a:custGeom>
                    <a:avLst/>
                    <a:gdLst>
                      <a:gd name="T0" fmla="*/ 0 w 83"/>
                      <a:gd name="T1" fmla="*/ 0 h 35"/>
                      <a:gd name="T2" fmla="*/ 1 w 83"/>
                      <a:gd name="T3" fmla="*/ 0 h 35"/>
                      <a:gd name="T4" fmla="*/ 1 w 83"/>
                      <a:gd name="T5" fmla="*/ 0 h 35"/>
                      <a:gd name="T6" fmla="*/ 1 w 83"/>
                      <a:gd name="T7" fmla="*/ 0 h 35"/>
                      <a:gd name="T8" fmla="*/ 3 w 83"/>
                      <a:gd name="T9" fmla="*/ 0 h 35"/>
                      <a:gd name="T10" fmla="*/ 3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0596" name="Group 2408"/>
              <p:cNvGrpSpPr>
                <a:grpSpLocks/>
              </p:cNvGrpSpPr>
              <p:nvPr/>
            </p:nvGrpSpPr>
            <p:grpSpPr bwMode="auto">
              <a:xfrm>
                <a:off x="944" y="3665"/>
                <a:ext cx="99" cy="74"/>
                <a:chOff x="944" y="3665"/>
                <a:chExt cx="99" cy="74"/>
              </a:xfrm>
            </p:grpSpPr>
            <p:grpSp>
              <p:nvGrpSpPr>
                <p:cNvPr id="410868" name="Group 2409"/>
                <p:cNvGrpSpPr>
                  <a:grpSpLocks/>
                </p:cNvGrpSpPr>
                <p:nvPr/>
              </p:nvGrpSpPr>
              <p:grpSpPr bwMode="auto">
                <a:xfrm>
                  <a:off x="944" y="3665"/>
                  <a:ext cx="49" cy="23"/>
                  <a:chOff x="944" y="3665"/>
                  <a:chExt cx="49" cy="23"/>
                </a:xfrm>
              </p:grpSpPr>
              <p:sp>
                <p:nvSpPr>
                  <p:cNvPr id="410885" name="Freeform 2410"/>
                  <p:cNvSpPr>
                    <a:spLocks/>
                  </p:cNvSpPr>
                  <p:nvPr/>
                </p:nvSpPr>
                <p:spPr bwMode="auto">
                  <a:xfrm>
                    <a:off x="944" y="3665"/>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86" name="Freeform 2411"/>
                  <p:cNvSpPr>
                    <a:spLocks/>
                  </p:cNvSpPr>
                  <p:nvPr/>
                </p:nvSpPr>
                <p:spPr bwMode="auto">
                  <a:xfrm>
                    <a:off x="949" y="3666"/>
                    <a:ext cx="37" cy="10"/>
                  </a:xfrm>
                  <a:custGeom>
                    <a:avLst/>
                    <a:gdLst>
                      <a:gd name="T0" fmla="*/ 0 w 75"/>
                      <a:gd name="T1" fmla="*/ 0 h 31"/>
                      <a:gd name="T2" fmla="*/ 1 w 75"/>
                      <a:gd name="T3" fmla="*/ 0 h 31"/>
                      <a:gd name="T4" fmla="*/ 1 w 75"/>
                      <a:gd name="T5" fmla="*/ 0 h 31"/>
                      <a:gd name="T6" fmla="*/ 1 w 75"/>
                      <a:gd name="T7" fmla="*/ 0 h 31"/>
                      <a:gd name="T8" fmla="*/ 2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87" name="Freeform 2412"/>
                  <p:cNvSpPr>
                    <a:spLocks/>
                  </p:cNvSpPr>
                  <p:nvPr/>
                </p:nvSpPr>
                <p:spPr bwMode="auto">
                  <a:xfrm>
                    <a:off x="953" y="3676"/>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869" name="Group 2413"/>
                <p:cNvGrpSpPr>
                  <a:grpSpLocks/>
                </p:cNvGrpSpPr>
                <p:nvPr/>
              </p:nvGrpSpPr>
              <p:grpSpPr bwMode="auto">
                <a:xfrm>
                  <a:off x="957" y="3678"/>
                  <a:ext cx="48" cy="23"/>
                  <a:chOff x="957" y="3678"/>
                  <a:chExt cx="48" cy="23"/>
                </a:xfrm>
              </p:grpSpPr>
              <p:sp>
                <p:nvSpPr>
                  <p:cNvPr id="410882" name="Freeform 2414"/>
                  <p:cNvSpPr>
                    <a:spLocks/>
                  </p:cNvSpPr>
                  <p:nvPr/>
                </p:nvSpPr>
                <p:spPr bwMode="auto">
                  <a:xfrm>
                    <a:off x="957" y="3678"/>
                    <a:ext cx="11" cy="23"/>
                  </a:xfrm>
                  <a:custGeom>
                    <a:avLst/>
                    <a:gdLst>
                      <a:gd name="T0" fmla="*/ 0 w 24"/>
                      <a:gd name="T1" fmla="*/ 0 h 70"/>
                      <a:gd name="T2" fmla="*/ 0 w 24"/>
                      <a:gd name="T3" fmla="*/ 0 h 70"/>
                      <a:gd name="T4" fmla="*/ 0 w 24"/>
                      <a:gd name="T5" fmla="*/ 0 h 70"/>
                      <a:gd name="T6" fmla="*/ 0 w 24"/>
                      <a:gd name="T7" fmla="*/ 0 h 70"/>
                      <a:gd name="T8" fmla="*/ 0 w 24"/>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83" name="Freeform 2415"/>
                  <p:cNvSpPr>
                    <a:spLocks/>
                  </p:cNvSpPr>
                  <p:nvPr/>
                </p:nvSpPr>
                <p:spPr bwMode="auto">
                  <a:xfrm>
                    <a:off x="961" y="3678"/>
                    <a:ext cx="37" cy="10"/>
                  </a:xfrm>
                  <a:custGeom>
                    <a:avLst/>
                    <a:gdLst>
                      <a:gd name="T0" fmla="*/ 1 w 74"/>
                      <a:gd name="T1" fmla="*/ 0 h 30"/>
                      <a:gd name="T2" fmla="*/ 2 w 74"/>
                      <a:gd name="T3" fmla="*/ 0 h 30"/>
                      <a:gd name="T4" fmla="*/ 2 w 74"/>
                      <a:gd name="T5" fmla="*/ 0 h 30"/>
                      <a:gd name="T6" fmla="*/ 2 w 74"/>
                      <a:gd name="T7" fmla="*/ 0 h 30"/>
                      <a:gd name="T8" fmla="*/ 3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84" name="Freeform 2416"/>
                  <p:cNvSpPr>
                    <a:spLocks/>
                  </p:cNvSpPr>
                  <p:nvPr/>
                </p:nvSpPr>
                <p:spPr bwMode="auto">
                  <a:xfrm>
                    <a:off x="964" y="3688"/>
                    <a:ext cx="41" cy="13"/>
                  </a:xfrm>
                  <a:custGeom>
                    <a:avLst/>
                    <a:gdLst>
                      <a:gd name="T0" fmla="*/ 0 w 82"/>
                      <a:gd name="T1" fmla="*/ 0 h 38"/>
                      <a:gd name="T2" fmla="*/ 1 w 82"/>
                      <a:gd name="T3" fmla="*/ 0 h 38"/>
                      <a:gd name="T4" fmla="*/ 1 w 82"/>
                      <a:gd name="T5" fmla="*/ 0 h 38"/>
                      <a:gd name="T6" fmla="*/ 1 w 82"/>
                      <a:gd name="T7" fmla="*/ 0 h 38"/>
                      <a:gd name="T8" fmla="*/ 3 w 82"/>
                      <a:gd name="T9" fmla="*/ 0 h 38"/>
                      <a:gd name="T10" fmla="*/ 3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870" name="Group 2417"/>
                <p:cNvGrpSpPr>
                  <a:grpSpLocks/>
                </p:cNvGrpSpPr>
                <p:nvPr/>
              </p:nvGrpSpPr>
              <p:grpSpPr bwMode="auto">
                <a:xfrm>
                  <a:off x="969" y="3690"/>
                  <a:ext cx="49" cy="23"/>
                  <a:chOff x="969" y="3690"/>
                  <a:chExt cx="49" cy="23"/>
                </a:xfrm>
              </p:grpSpPr>
              <p:sp>
                <p:nvSpPr>
                  <p:cNvPr id="410879" name="Freeform 2418"/>
                  <p:cNvSpPr>
                    <a:spLocks/>
                  </p:cNvSpPr>
                  <p:nvPr/>
                </p:nvSpPr>
                <p:spPr bwMode="auto">
                  <a:xfrm>
                    <a:off x="969" y="369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80" name="Freeform 2419"/>
                  <p:cNvSpPr>
                    <a:spLocks/>
                  </p:cNvSpPr>
                  <p:nvPr/>
                </p:nvSpPr>
                <p:spPr bwMode="auto">
                  <a:xfrm>
                    <a:off x="974" y="3691"/>
                    <a:ext cx="37" cy="10"/>
                  </a:xfrm>
                  <a:custGeom>
                    <a:avLst/>
                    <a:gdLst>
                      <a:gd name="T0" fmla="*/ 0 w 75"/>
                      <a:gd name="T1" fmla="*/ 0 h 31"/>
                      <a:gd name="T2" fmla="*/ 1 w 75"/>
                      <a:gd name="T3" fmla="*/ 0 h 31"/>
                      <a:gd name="T4" fmla="*/ 1 w 75"/>
                      <a:gd name="T5" fmla="*/ 0 h 31"/>
                      <a:gd name="T6" fmla="*/ 1 w 75"/>
                      <a:gd name="T7" fmla="*/ 0 h 31"/>
                      <a:gd name="T8" fmla="*/ 2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81" name="Freeform 2420"/>
                  <p:cNvSpPr>
                    <a:spLocks/>
                  </p:cNvSpPr>
                  <p:nvPr/>
                </p:nvSpPr>
                <p:spPr bwMode="auto">
                  <a:xfrm>
                    <a:off x="977" y="3701"/>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871" name="Group 2421"/>
                <p:cNvGrpSpPr>
                  <a:grpSpLocks/>
                </p:cNvGrpSpPr>
                <p:nvPr/>
              </p:nvGrpSpPr>
              <p:grpSpPr bwMode="auto">
                <a:xfrm>
                  <a:off x="982" y="3703"/>
                  <a:ext cx="49" cy="23"/>
                  <a:chOff x="982" y="3703"/>
                  <a:chExt cx="49" cy="23"/>
                </a:xfrm>
              </p:grpSpPr>
              <p:sp>
                <p:nvSpPr>
                  <p:cNvPr id="410876" name="Freeform 2422"/>
                  <p:cNvSpPr>
                    <a:spLocks/>
                  </p:cNvSpPr>
                  <p:nvPr/>
                </p:nvSpPr>
                <p:spPr bwMode="auto">
                  <a:xfrm>
                    <a:off x="982" y="370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77" name="Freeform 2423"/>
                  <p:cNvSpPr>
                    <a:spLocks/>
                  </p:cNvSpPr>
                  <p:nvPr/>
                </p:nvSpPr>
                <p:spPr bwMode="auto">
                  <a:xfrm>
                    <a:off x="987" y="3703"/>
                    <a:ext cx="37" cy="10"/>
                  </a:xfrm>
                  <a:custGeom>
                    <a:avLst/>
                    <a:gdLst>
                      <a:gd name="T0" fmla="*/ 1 w 73"/>
                      <a:gd name="T1" fmla="*/ 0 h 30"/>
                      <a:gd name="T2" fmla="*/ 2 w 73"/>
                      <a:gd name="T3" fmla="*/ 0 h 30"/>
                      <a:gd name="T4" fmla="*/ 2 w 73"/>
                      <a:gd name="T5" fmla="*/ 0 h 30"/>
                      <a:gd name="T6" fmla="*/ 2 w 73"/>
                      <a:gd name="T7" fmla="*/ 0 h 30"/>
                      <a:gd name="T8" fmla="*/ 3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78" name="Freeform 2424"/>
                  <p:cNvSpPr>
                    <a:spLocks/>
                  </p:cNvSpPr>
                  <p:nvPr/>
                </p:nvSpPr>
                <p:spPr bwMode="auto">
                  <a:xfrm>
                    <a:off x="989" y="3714"/>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872" name="Group 2425"/>
                <p:cNvGrpSpPr>
                  <a:grpSpLocks/>
                </p:cNvGrpSpPr>
                <p:nvPr/>
              </p:nvGrpSpPr>
              <p:grpSpPr bwMode="auto">
                <a:xfrm>
                  <a:off x="995" y="3716"/>
                  <a:ext cx="48" cy="23"/>
                  <a:chOff x="995" y="3716"/>
                  <a:chExt cx="48" cy="23"/>
                </a:xfrm>
              </p:grpSpPr>
              <p:sp>
                <p:nvSpPr>
                  <p:cNvPr id="410873" name="Freeform 2426"/>
                  <p:cNvSpPr>
                    <a:spLocks/>
                  </p:cNvSpPr>
                  <p:nvPr/>
                </p:nvSpPr>
                <p:spPr bwMode="auto">
                  <a:xfrm>
                    <a:off x="995" y="3716"/>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74" name="Freeform 2427"/>
                  <p:cNvSpPr>
                    <a:spLocks/>
                  </p:cNvSpPr>
                  <p:nvPr/>
                </p:nvSpPr>
                <p:spPr bwMode="auto">
                  <a:xfrm>
                    <a:off x="999" y="3717"/>
                    <a:ext cx="38" cy="9"/>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75" name="Freeform 2428"/>
                  <p:cNvSpPr>
                    <a:spLocks/>
                  </p:cNvSpPr>
                  <p:nvPr/>
                </p:nvSpPr>
                <p:spPr bwMode="auto">
                  <a:xfrm>
                    <a:off x="1003" y="3727"/>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0597" name="Group 2429"/>
              <p:cNvGrpSpPr>
                <a:grpSpLocks/>
              </p:cNvGrpSpPr>
              <p:nvPr/>
            </p:nvGrpSpPr>
            <p:grpSpPr bwMode="auto">
              <a:xfrm>
                <a:off x="1005" y="3727"/>
                <a:ext cx="49" cy="23"/>
                <a:chOff x="1005" y="3727"/>
                <a:chExt cx="49" cy="23"/>
              </a:xfrm>
            </p:grpSpPr>
            <p:sp>
              <p:nvSpPr>
                <p:cNvPr id="410865" name="Freeform 2430"/>
                <p:cNvSpPr>
                  <a:spLocks/>
                </p:cNvSpPr>
                <p:nvPr/>
              </p:nvSpPr>
              <p:spPr bwMode="auto">
                <a:xfrm>
                  <a:off x="1005" y="3727"/>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66" name="Freeform 2431"/>
                <p:cNvSpPr>
                  <a:spLocks/>
                </p:cNvSpPr>
                <p:nvPr/>
              </p:nvSpPr>
              <p:spPr bwMode="auto">
                <a:xfrm>
                  <a:off x="1010" y="3728"/>
                  <a:ext cx="37" cy="10"/>
                </a:xfrm>
                <a:custGeom>
                  <a:avLst/>
                  <a:gdLst>
                    <a:gd name="T0" fmla="*/ 1 w 73"/>
                    <a:gd name="T1" fmla="*/ 0 h 31"/>
                    <a:gd name="T2" fmla="*/ 2 w 73"/>
                    <a:gd name="T3" fmla="*/ 0 h 31"/>
                    <a:gd name="T4" fmla="*/ 2 w 73"/>
                    <a:gd name="T5" fmla="*/ 0 h 31"/>
                    <a:gd name="T6" fmla="*/ 2 w 73"/>
                    <a:gd name="T7" fmla="*/ 0 h 31"/>
                    <a:gd name="T8" fmla="*/ 3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67" name="Freeform 2432"/>
                <p:cNvSpPr>
                  <a:spLocks/>
                </p:cNvSpPr>
                <p:nvPr/>
              </p:nvSpPr>
              <p:spPr bwMode="auto">
                <a:xfrm>
                  <a:off x="1013" y="3738"/>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598" name="Group 2433"/>
              <p:cNvGrpSpPr>
                <a:grpSpLocks/>
              </p:cNvGrpSpPr>
              <p:nvPr/>
            </p:nvGrpSpPr>
            <p:grpSpPr bwMode="auto">
              <a:xfrm>
                <a:off x="1018" y="3740"/>
                <a:ext cx="49" cy="22"/>
                <a:chOff x="1018" y="3740"/>
                <a:chExt cx="49" cy="22"/>
              </a:xfrm>
            </p:grpSpPr>
            <p:sp>
              <p:nvSpPr>
                <p:cNvPr id="410862" name="Freeform 2434"/>
                <p:cNvSpPr>
                  <a:spLocks/>
                </p:cNvSpPr>
                <p:nvPr/>
              </p:nvSpPr>
              <p:spPr bwMode="auto">
                <a:xfrm>
                  <a:off x="1018" y="374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63" name="Freeform 2435"/>
                <p:cNvSpPr>
                  <a:spLocks/>
                </p:cNvSpPr>
                <p:nvPr/>
              </p:nvSpPr>
              <p:spPr bwMode="auto">
                <a:xfrm>
                  <a:off x="1022" y="3740"/>
                  <a:ext cx="38" cy="10"/>
                </a:xfrm>
                <a:custGeom>
                  <a:avLst/>
                  <a:gdLst>
                    <a:gd name="T0" fmla="*/ 1 w 74"/>
                    <a:gd name="T1" fmla="*/ 0 h 31"/>
                    <a:gd name="T2" fmla="*/ 2 w 74"/>
                    <a:gd name="T3" fmla="*/ 0 h 31"/>
                    <a:gd name="T4" fmla="*/ 2 w 74"/>
                    <a:gd name="T5" fmla="*/ 0 h 31"/>
                    <a:gd name="T6" fmla="*/ 2 w 74"/>
                    <a:gd name="T7" fmla="*/ 0 h 31"/>
                    <a:gd name="T8" fmla="*/ 3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64" name="Freeform 2436"/>
                <p:cNvSpPr>
                  <a:spLocks/>
                </p:cNvSpPr>
                <p:nvPr/>
              </p:nvSpPr>
              <p:spPr bwMode="auto">
                <a:xfrm>
                  <a:off x="1026" y="3750"/>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599" name="Group 2437"/>
              <p:cNvGrpSpPr>
                <a:grpSpLocks/>
              </p:cNvGrpSpPr>
              <p:nvPr/>
            </p:nvGrpSpPr>
            <p:grpSpPr bwMode="auto">
              <a:xfrm>
                <a:off x="1030" y="3753"/>
                <a:ext cx="49" cy="23"/>
                <a:chOff x="1030" y="3753"/>
                <a:chExt cx="49" cy="23"/>
              </a:xfrm>
            </p:grpSpPr>
            <p:sp>
              <p:nvSpPr>
                <p:cNvPr id="410859" name="Freeform 2438"/>
                <p:cNvSpPr>
                  <a:spLocks/>
                </p:cNvSpPr>
                <p:nvPr/>
              </p:nvSpPr>
              <p:spPr bwMode="auto">
                <a:xfrm>
                  <a:off x="1030" y="375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60" name="Freeform 2439"/>
                <p:cNvSpPr>
                  <a:spLocks/>
                </p:cNvSpPr>
                <p:nvPr/>
              </p:nvSpPr>
              <p:spPr bwMode="auto">
                <a:xfrm>
                  <a:off x="1035" y="3753"/>
                  <a:ext cx="37" cy="11"/>
                </a:xfrm>
                <a:custGeom>
                  <a:avLst/>
                  <a:gdLst>
                    <a:gd name="T0" fmla="*/ 1 w 74"/>
                    <a:gd name="T1" fmla="*/ 0 h 31"/>
                    <a:gd name="T2" fmla="*/ 2 w 74"/>
                    <a:gd name="T3" fmla="*/ 0 h 31"/>
                    <a:gd name="T4" fmla="*/ 2 w 74"/>
                    <a:gd name="T5" fmla="*/ 0 h 31"/>
                    <a:gd name="T6" fmla="*/ 2 w 74"/>
                    <a:gd name="T7" fmla="*/ 0 h 31"/>
                    <a:gd name="T8" fmla="*/ 3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61" name="Freeform 2440"/>
                <p:cNvSpPr>
                  <a:spLocks/>
                </p:cNvSpPr>
                <p:nvPr/>
              </p:nvSpPr>
              <p:spPr bwMode="auto">
                <a:xfrm>
                  <a:off x="1039" y="3764"/>
                  <a:ext cx="40" cy="12"/>
                </a:xfrm>
                <a:custGeom>
                  <a:avLst/>
                  <a:gdLst>
                    <a:gd name="T0" fmla="*/ 0 w 82"/>
                    <a:gd name="T1" fmla="*/ 0 h 35"/>
                    <a:gd name="T2" fmla="*/ 0 w 82"/>
                    <a:gd name="T3" fmla="*/ 0 h 35"/>
                    <a:gd name="T4" fmla="*/ 0 w 82"/>
                    <a:gd name="T5" fmla="*/ 0 h 35"/>
                    <a:gd name="T6" fmla="*/ 0 w 82"/>
                    <a:gd name="T7" fmla="*/ 0 h 35"/>
                    <a:gd name="T8" fmla="*/ 2 w 82"/>
                    <a:gd name="T9" fmla="*/ 0 h 35"/>
                    <a:gd name="T10" fmla="*/ 2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sp>
            <p:nvSpPr>
              <p:cNvPr id="410600" name="Freeform 2441"/>
              <p:cNvSpPr>
                <a:spLocks/>
              </p:cNvSpPr>
              <p:nvPr/>
            </p:nvSpPr>
            <p:spPr bwMode="auto">
              <a:xfrm>
                <a:off x="778" y="3535"/>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601" name="Freeform 2442"/>
              <p:cNvSpPr>
                <a:spLocks/>
              </p:cNvSpPr>
              <p:nvPr/>
            </p:nvSpPr>
            <p:spPr bwMode="auto">
              <a:xfrm>
                <a:off x="783" y="3535"/>
                <a:ext cx="36" cy="11"/>
              </a:xfrm>
              <a:custGeom>
                <a:avLst/>
                <a:gdLst>
                  <a:gd name="T0" fmla="*/ 1 w 72"/>
                  <a:gd name="T1" fmla="*/ 0 h 31"/>
                  <a:gd name="T2" fmla="*/ 2 w 72"/>
                  <a:gd name="T3" fmla="*/ 0 h 31"/>
                  <a:gd name="T4" fmla="*/ 2 w 72"/>
                  <a:gd name="T5" fmla="*/ 0 h 31"/>
                  <a:gd name="T6" fmla="*/ 2 w 72"/>
                  <a:gd name="T7" fmla="*/ 0 h 31"/>
                  <a:gd name="T8" fmla="*/ 3 w 72"/>
                  <a:gd name="T9" fmla="*/ 0 h 31"/>
                  <a:gd name="T10" fmla="*/ 1 w 72"/>
                  <a:gd name="T11" fmla="*/ 0 h 31"/>
                  <a:gd name="T12" fmla="*/ 1 w 72"/>
                  <a:gd name="T13" fmla="*/ 0 h 31"/>
                  <a:gd name="T14" fmla="*/ 0 w 72"/>
                  <a:gd name="T15" fmla="*/ 0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602" name="Freeform 2443"/>
              <p:cNvSpPr>
                <a:spLocks/>
              </p:cNvSpPr>
              <p:nvPr/>
            </p:nvSpPr>
            <p:spPr bwMode="auto">
              <a:xfrm>
                <a:off x="786" y="3546"/>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nvGrpSpPr>
              <p:cNvPr id="410603" name="Group 2444"/>
              <p:cNvGrpSpPr>
                <a:grpSpLocks/>
              </p:cNvGrpSpPr>
              <p:nvPr/>
            </p:nvGrpSpPr>
            <p:grpSpPr bwMode="auto">
              <a:xfrm>
                <a:off x="790" y="3547"/>
                <a:ext cx="49" cy="23"/>
                <a:chOff x="790" y="3547"/>
                <a:chExt cx="49" cy="23"/>
              </a:xfrm>
            </p:grpSpPr>
            <p:sp>
              <p:nvSpPr>
                <p:cNvPr id="410856" name="Freeform 2445"/>
                <p:cNvSpPr>
                  <a:spLocks/>
                </p:cNvSpPr>
                <p:nvPr/>
              </p:nvSpPr>
              <p:spPr bwMode="auto">
                <a:xfrm>
                  <a:off x="790" y="3547"/>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57" name="Freeform 2446"/>
                <p:cNvSpPr>
                  <a:spLocks/>
                </p:cNvSpPr>
                <p:nvPr/>
              </p:nvSpPr>
              <p:spPr bwMode="auto">
                <a:xfrm>
                  <a:off x="795" y="3548"/>
                  <a:ext cx="37" cy="10"/>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58" name="Freeform 2447"/>
                <p:cNvSpPr>
                  <a:spLocks/>
                </p:cNvSpPr>
                <p:nvPr/>
              </p:nvSpPr>
              <p:spPr bwMode="auto">
                <a:xfrm>
                  <a:off x="798" y="3558"/>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604" name="Group 2448"/>
              <p:cNvGrpSpPr>
                <a:grpSpLocks/>
              </p:cNvGrpSpPr>
              <p:nvPr/>
            </p:nvGrpSpPr>
            <p:grpSpPr bwMode="auto">
              <a:xfrm>
                <a:off x="803" y="3560"/>
                <a:ext cx="49" cy="22"/>
                <a:chOff x="803" y="3560"/>
                <a:chExt cx="49" cy="22"/>
              </a:xfrm>
            </p:grpSpPr>
            <p:sp>
              <p:nvSpPr>
                <p:cNvPr id="410853" name="Freeform 2449"/>
                <p:cNvSpPr>
                  <a:spLocks/>
                </p:cNvSpPr>
                <p:nvPr/>
              </p:nvSpPr>
              <p:spPr bwMode="auto">
                <a:xfrm>
                  <a:off x="803" y="3560"/>
                  <a:ext cx="12" cy="22"/>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54" name="Freeform 2450"/>
                <p:cNvSpPr>
                  <a:spLocks/>
                </p:cNvSpPr>
                <p:nvPr/>
              </p:nvSpPr>
              <p:spPr bwMode="auto">
                <a:xfrm>
                  <a:off x="808" y="3560"/>
                  <a:ext cx="36" cy="10"/>
                </a:xfrm>
                <a:custGeom>
                  <a:avLst/>
                  <a:gdLst>
                    <a:gd name="T0" fmla="*/ 1 w 72"/>
                    <a:gd name="T1" fmla="*/ 0 h 29"/>
                    <a:gd name="T2" fmla="*/ 2 w 72"/>
                    <a:gd name="T3" fmla="*/ 0 h 29"/>
                    <a:gd name="T4" fmla="*/ 2 w 72"/>
                    <a:gd name="T5" fmla="*/ 0 h 29"/>
                    <a:gd name="T6" fmla="*/ 2 w 72"/>
                    <a:gd name="T7" fmla="*/ 0 h 29"/>
                    <a:gd name="T8" fmla="*/ 3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55" name="Freeform 2451"/>
                <p:cNvSpPr>
                  <a:spLocks/>
                </p:cNvSpPr>
                <p:nvPr/>
              </p:nvSpPr>
              <p:spPr bwMode="auto">
                <a:xfrm>
                  <a:off x="811" y="3571"/>
                  <a:ext cx="41" cy="11"/>
                </a:xfrm>
                <a:custGeom>
                  <a:avLst/>
                  <a:gdLst>
                    <a:gd name="T0" fmla="*/ 0 w 83"/>
                    <a:gd name="T1" fmla="*/ 0 h 35"/>
                    <a:gd name="T2" fmla="*/ 0 w 83"/>
                    <a:gd name="T3" fmla="*/ 0 h 35"/>
                    <a:gd name="T4" fmla="*/ 0 w 83"/>
                    <a:gd name="T5" fmla="*/ 0 h 35"/>
                    <a:gd name="T6" fmla="*/ 0 w 83"/>
                    <a:gd name="T7" fmla="*/ 0 h 35"/>
                    <a:gd name="T8" fmla="*/ 2 w 83"/>
                    <a:gd name="T9" fmla="*/ 0 h 35"/>
                    <a:gd name="T10" fmla="*/ 2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605" name="Group 2452"/>
              <p:cNvGrpSpPr>
                <a:grpSpLocks/>
              </p:cNvGrpSpPr>
              <p:nvPr/>
            </p:nvGrpSpPr>
            <p:grpSpPr bwMode="auto">
              <a:xfrm>
                <a:off x="815" y="3572"/>
                <a:ext cx="50" cy="23"/>
                <a:chOff x="815" y="3572"/>
                <a:chExt cx="50" cy="23"/>
              </a:xfrm>
            </p:grpSpPr>
            <p:sp>
              <p:nvSpPr>
                <p:cNvPr id="410850" name="Freeform 2453"/>
                <p:cNvSpPr>
                  <a:spLocks/>
                </p:cNvSpPr>
                <p:nvPr/>
              </p:nvSpPr>
              <p:spPr bwMode="auto">
                <a:xfrm>
                  <a:off x="815" y="3572"/>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51" name="Freeform 2454"/>
                <p:cNvSpPr>
                  <a:spLocks/>
                </p:cNvSpPr>
                <p:nvPr/>
              </p:nvSpPr>
              <p:spPr bwMode="auto">
                <a:xfrm>
                  <a:off x="820" y="3573"/>
                  <a:ext cx="37" cy="9"/>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52" name="Freeform 2455"/>
                <p:cNvSpPr>
                  <a:spLocks/>
                </p:cNvSpPr>
                <p:nvPr/>
              </p:nvSpPr>
              <p:spPr bwMode="auto">
                <a:xfrm>
                  <a:off x="824" y="3583"/>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606" name="Group 2456"/>
              <p:cNvGrpSpPr>
                <a:grpSpLocks/>
              </p:cNvGrpSpPr>
              <p:nvPr/>
            </p:nvGrpSpPr>
            <p:grpSpPr bwMode="auto">
              <a:xfrm>
                <a:off x="828" y="3585"/>
                <a:ext cx="49" cy="23"/>
                <a:chOff x="828" y="3585"/>
                <a:chExt cx="49" cy="23"/>
              </a:xfrm>
            </p:grpSpPr>
            <p:sp>
              <p:nvSpPr>
                <p:cNvPr id="410847" name="Freeform 2457"/>
                <p:cNvSpPr>
                  <a:spLocks/>
                </p:cNvSpPr>
                <p:nvPr/>
              </p:nvSpPr>
              <p:spPr bwMode="auto">
                <a:xfrm>
                  <a:off x="828" y="3585"/>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48" name="Freeform 2458"/>
                <p:cNvSpPr>
                  <a:spLocks/>
                </p:cNvSpPr>
                <p:nvPr/>
              </p:nvSpPr>
              <p:spPr bwMode="auto">
                <a:xfrm>
                  <a:off x="833" y="3586"/>
                  <a:ext cx="37" cy="10"/>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49" name="Freeform 2459"/>
                <p:cNvSpPr>
                  <a:spLocks/>
                </p:cNvSpPr>
                <p:nvPr/>
              </p:nvSpPr>
              <p:spPr bwMode="auto">
                <a:xfrm>
                  <a:off x="837" y="3596"/>
                  <a:ext cx="40" cy="12"/>
                </a:xfrm>
                <a:custGeom>
                  <a:avLst/>
                  <a:gdLst>
                    <a:gd name="T0" fmla="*/ 0 w 80"/>
                    <a:gd name="T1" fmla="*/ 0 h 36"/>
                    <a:gd name="T2" fmla="*/ 1 w 80"/>
                    <a:gd name="T3" fmla="*/ 0 h 36"/>
                    <a:gd name="T4" fmla="*/ 1 w 80"/>
                    <a:gd name="T5" fmla="*/ 0 h 36"/>
                    <a:gd name="T6" fmla="*/ 1 w 80"/>
                    <a:gd name="T7" fmla="*/ 0 h 36"/>
                    <a:gd name="T8" fmla="*/ 3 w 80"/>
                    <a:gd name="T9" fmla="*/ 0 h 36"/>
                    <a:gd name="T10" fmla="*/ 3 w 80"/>
                    <a:gd name="T11" fmla="*/ 0 h 36"/>
                    <a:gd name="T12" fmla="*/ 0 w 80"/>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607" name="Group 2460"/>
              <p:cNvGrpSpPr>
                <a:grpSpLocks/>
              </p:cNvGrpSpPr>
              <p:nvPr/>
            </p:nvGrpSpPr>
            <p:grpSpPr bwMode="auto">
              <a:xfrm>
                <a:off x="840" y="3600"/>
                <a:ext cx="100" cy="73"/>
                <a:chOff x="840" y="3600"/>
                <a:chExt cx="100" cy="73"/>
              </a:xfrm>
            </p:grpSpPr>
            <p:grpSp>
              <p:nvGrpSpPr>
                <p:cNvPr id="410827" name="Group 2461"/>
                <p:cNvGrpSpPr>
                  <a:grpSpLocks/>
                </p:cNvGrpSpPr>
                <p:nvPr/>
              </p:nvGrpSpPr>
              <p:grpSpPr bwMode="auto">
                <a:xfrm>
                  <a:off x="840" y="3600"/>
                  <a:ext cx="49" cy="23"/>
                  <a:chOff x="840" y="3600"/>
                  <a:chExt cx="49" cy="23"/>
                </a:xfrm>
              </p:grpSpPr>
              <p:sp>
                <p:nvSpPr>
                  <p:cNvPr id="410844" name="Freeform 2462"/>
                  <p:cNvSpPr>
                    <a:spLocks/>
                  </p:cNvSpPr>
                  <p:nvPr/>
                </p:nvSpPr>
                <p:spPr bwMode="auto">
                  <a:xfrm>
                    <a:off x="840" y="360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45" name="Freeform 2463"/>
                  <p:cNvSpPr>
                    <a:spLocks/>
                  </p:cNvSpPr>
                  <p:nvPr/>
                </p:nvSpPr>
                <p:spPr bwMode="auto">
                  <a:xfrm>
                    <a:off x="845" y="3600"/>
                    <a:ext cx="37" cy="11"/>
                  </a:xfrm>
                  <a:custGeom>
                    <a:avLst/>
                    <a:gdLst>
                      <a:gd name="T0" fmla="*/ 0 w 75"/>
                      <a:gd name="T1" fmla="*/ 0 h 31"/>
                      <a:gd name="T2" fmla="*/ 1 w 75"/>
                      <a:gd name="T3" fmla="*/ 0 h 31"/>
                      <a:gd name="T4" fmla="*/ 1 w 75"/>
                      <a:gd name="T5" fmla="*/ 0 h 31"/>
                      <a:gd name="T6" fmla="*/ 1 w 75"/>
                      <a:gd name="T7" fmla="*/ 0 h 31"/>
                      <a:gd name="T8" fmla="*/ 2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46" name="Freeform 2464"/>
                  <p:cNvSpPr>
                    <a:spLocks/>
                  </p:cNvSpPr>
                  <p:nvPr/>
                </p:nvSpPr>
                <p:spPr bwMode="auto">
                  <a:xfrm>
                    <a:off x="848" y="3611"/>
                    <a:ext cx="41" cy="12"/>
                  </a:xfrm>
                  <a:custGeom>
                    <a:avLst/>
                    <a:gdLst>
                      <a:gd name="T0" fmla="*/ 0 w 82"/>
                      <a:gd name="T1" fmla="*/ 0 h 38"/>
                      <a:gd name="T2" fmla="*/ 1 w 82"/>
                      <a:gd name="T3" fmla="*/ 0 h 38"/>
                      <a:gd name="T4" fmla="*/ 1 w 82"/>
                      <a:gd name="T5" fmla="*/ 0 h 38"/>
                      <a:gd name="T6" fmla="*/ 1 w 82"/>
                      <a:gd name="T7" fmla="*/ 0 h 38"/>
                      <a:gd name="T8" fmla="*/ 3 w 82"/>
                      <a:gd name="T9" fmla="*/ 0 h 38"/>
                      <a:gd name="T10" fmla="*/ 3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828" name="Group 2465"/>
                <p:cNvGrpSpPr>
                  <a:grpSpLocks/>
                </p:cNvGrpSpPr>
                <p:nvPr/>
              </p:nvGrpSpPr>
              <p:grpSpPr bwMode="auto">
                <a:xfrm>
                  <a:off x="853" y="3612"/>
                  <a:ext cx="48" cy="23"/>
                  <a:chOff x="853" y="3612"/>
                  <a:chExt cx="48" cy="23"/>
                </a:xfrm>
              </p:grpSpPr>
              <p:sp>
                <p:nvSpPr>
                  <p:cNvPr id="410841" name="Freeform 2466"/>
                  <p:cNvSpPr>
                    <a:spLocks/>
                  </p:cNvSpPr>
                  <p:nvPr/>
                </p:nvSpPr>
                <p:spPr bwMode="auto">
                  <a:xfrm>
                    <a:off x="853"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42" name="Freeform 2467"/>
                  <p:cNvSpPr>
                    <a:spLocks/>
                  </p:cNvSpPr>
                  <p:nvPr/>
                </p:nvSpPr>
                <p:spPr bwMode="auto">
                  <a:xfrm>
                    <a:off x="857" y="3613"/>
                    <a:ext cx="37" cy="10"/>
                  </a:xfrm>
                  <a:custGeom>
                    <a:avLst/>
                    <a:gdLst>
                      <a:gd name="T0" fmla="*/ 1 w 73"/>
                      <a:gd name="T1" fmla="*/ 0 h 32"/>
                      <a:gd name="T2" fmla="*/ 2 w 73"/>
                      <a:gd name="T3" fmla="*/ 0 h 32"/>
                      <a:gd name="T4" fmla="*/ 2 w 73"/>
                      <a:gd name="T5" fmla="*/ 0 h 32"/>
                      <a:gd name="T6" fmla="*/ 2 w 73"/>
                      <a:gd name="T7" fmla="*/ 0 h 32"/>
                      <a:gd name="T8" fmla="*/ 3 w 73"/>
                      <a:gd name="T9" fmla="*/ 0 h 32"/>
                      <a:gd name="T10" fmla="*/ 1 w 73"/>
                      <a:gd name="T11" fmla="*/ 0 h 32"/>
                      <a:gd name="T12" fmla="*/ 1 w 73"/>
                      <a:gd name="T13" fmla="*/ 0 h 32"/>
                      <a:gd name="T14" fmla="*/ 0 w 73"/>
                      <a:gd name="T15" fmla="*/ 0 h 32"/>
                      <a:gd name="T16" fmla="*/ 1 w 73"/>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43" name="Freeform 2468"/>
                  <p:cNvSpPr>
                    <a:spLocks/>
                  </p:cNvSpPr>
                  <p:nvPr/>
                </p:nvSpPr>
                <p:spPr bwMode="auto">
                  <a:xfrm>
                    <a:off x="860" y="3623"/>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829" name="Group 2469"/>
                <p:cNvGrpSpPr>
                  <a:grpSpLocks/>
                </p:cNvGrpSpPr>
                <p:nvPr/>
              </p:nvGrpSpPr>
              <p:grpSpPr bwMode="auto">
                <a:xfrm>
                  <a:off x="865" y="3625"/>
                  <a:ext cx="49" cy="23"/>
                  <a:chOff x="865" y="3625"/>
                  <a:chExt cx="49" cy="23"/>
                </a:xfrm>
              </p:grpSpPr>
              <p:sp>
                <p:nvSpPr>
                  <p:cNvPr id="410838" name="Freeform 2470"/>
                  <p:cNvSpPr>
                    <a:spLocks/>
                  </p:cNvSpPr>
                  <p:nvPr/>
                </p:nvSpPr>
                <p:spPr bwMode="auto">
                  <a:xfrm>
                    <a:off x="865" y="362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39" name="Freeform 2471"/>
                  <p:cNvSpPr>
                    <a:spLocks/>
                  </p:cNvSpPr>
                  <p:nvPr/>
                </p:nvSpPr>
                <p:spPr bwMode="auto">
                  <a:xfrm>
                    <a:off x="870" y="3626"/>
                    <a:ext cx="37" cy="9"/>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40" name="Freeform 2472"/>
                  <p:cNvSpPr>
                    <a:spLocks/>
                  </p:cNvSpPr>
                  <p:nvPr/>
                </p:nvSpPr>
                <p:spPr bwMode="auto">
                  <a:xfrm>
                    <a:off x="873" y="3636"/>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830" name="Group 2473"/>
                <p:cNvGrpSpPr>
                  <a:grpSpLocks/>
                </p:cNvGrpSpPr>
                <p:nvPr/>
              </p:nvGrpSpPr>
              <p:grpSpPr bwMode="auto">
                <a:xfrm>
                  <a:off x="878" y="3638"/>
                  <a:ext cx="49" cy="22"/>
                  <a:chOff x="878" y="3638"/>
                  <a:chExt cx="49" cy="22"/>
                </a:xfrm>
              </p:grpSpPr>
              <p:sp>
                <p:nvSpPr>
                  <p:cNvPr id="410835" name="Freeform 2474"/>
                  <p:cNvSpPr>
                    <a:spLocks/>
                  </p:cNvSpPr>
                  <p:nvPr/>
                </p:nvSpPr>
                <p:spPr bwMode="auto">
                  <a:xfrm>
                    <a:off x="878" y="3638"/>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36" name="Freeform 2475"/>
                  <p:cNvSpPr>
                    <a:spLocks/>
                  </p:cNvSpPr>
                  <p:nvPr/>
                </p:nvSpPr>
                <p:spPr bwMode="auto">
                  <a:xfrm>
                    <a:off x="883" y="3638"/>
                    <a:ext cx="36" cy="10"/>
                  </a:xfrm>
                  <a:custGeom>
                    <a:avLst/>
                    <a:gdLst>
                      <a:gd name="T0" fmla="*/ 1 w 72"/>
                      <a:gd name="T1" fmla="*/ 0 h 30"/>
                      <a:gd name="T2" fmla="*/ 2 w 72"/>
                      <a:gd name="T3" fmla="*/ 0 h 30"/>
                      <a:gd name="T4" fmla="*/ 2 w 72"/>
                      <a:gd name="T5" fmla="*/ 0 h 30"/>
                      <a:gd name="T6" fmla="*/ 2 w 72"/>
                      <a:gd name="T7" fmla="*/ 0 h 30"/>
                      <a:gd name="T8" fmla="*/ 3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37" name="Freeform 2476"/>
                  <p:cNvSpPr>
                    <a:spLocks/>
                  </p:cNvSpPr>
                  <p:nvPr/>
                </p:nvSpPr>
                <p:spPr bwMode="auto">
                  <a:xfrm>
                    <a:off x="886" y="3648"/>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831" name="Group 2477"/>
                <p:cNvGrpSpPr>
                  <a:grpSpLocks/>
                </p:cNvGrpSpPr>
                <p:nvPr/>
              </p:nvGrpSpPr>
              <p:grpSpPr bwMode="auto">
                <a:xfrm>
                  <a:off x="890" y="3651"/>
                  <a:ext cx="50" cy="22"/>
                  <a:chOff x="890" y="3651"/>
                  <a:chExt cx="50" cy="22"/>
                </a:xfrm>
              </p:grpSpPr>
              <p:sp>
                <p:nvSpPr>
                  <p:cNvPr id="410832" name="Freeform 2478"/>
                  <p:cNvSpPr>
                    <a:spLocks/>
                  </p:cNvSpPr>
                  <p:nvPr/>
                </p:nvSpPr>
                <p:spPr bwMode="auto">
                  <a:xfrm>
                    <a:off x="890" y="3651"/>
                    <a:ext cx="13" cy="22"/>
                  </a:xfrm>
                  <a:custGeom>
                    <a:avLst/>
                    <a:gdLst>
                      <a:gd name="T0" fmla="*/ 1 w 25"/>
                      <a:gd name="T1" fmla="*/ 0 h 67"/>
                      <a:gd name="T2" fmla="*/ 0 w 25"/>
                      <a:gd name="T3" fmla="*/ 0 h 67"/>
                      <a:gd name="T4" fmla="*/ 1 w 25"/>
                      <a:gd name="T5" fmla="*/ 0 h 67"/>
                      <a:gd name="T6" fmla="*/ 1 w 25"/>
                      <a:gd name="T7" fmla="*/ 0 h 67"/>
                      <a:gd name="T8" fmla="*/ 1 w 25"/>
                      <a:gd name="T9" fmla="*/ 0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33" name="Freeform 2479"/>
                  <p:cNvSpPr>
                    <a:spLocks/>
                  </p:cNvSpPr>
                  <p:nvPr/>
                </p:nvSpPr>
                <p:spPr bwMode="auto">
                  <a:xfrm>
                    <a:off x="895" y="3651"/>
                    <a:ext cx="37" cy="10"/>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34" name="Freeform 2480"/>
                  <p:cNvSpPr>
                    <a:spLocks/>
                  </p:cNvSpPr>
                  <p:nvPr/>
                </p:nvSpPr>
                <p:spPr bwMode="auto">
                  <a:xfrm>
                    <a:off x="899" y="3662"/>
                    <a:ext cx="41" cy="11"/>
                  </a:xfrm>
                  <a:custGeom>
                    <a:avLst/>
                    <a:gdLst>
                      <a:gd name="T0" fmla="*/ 0 w 83"/>
                      <a:gd name="T1" fmla="*/ 0 h 35"/>
                      <a:gd name="T2" fmla="*/ 0 w 83"/>
                      <a:gd name="T3" fmla="*/ 0 h 35"/>
                      <a:gd name="T4" fmla="*/ 0 w 83"/>
                      <a:gd name="T5" fmla="*/ 0 h 35"/>
                      <a:gd name="T6" fmla="*/ 0 w 83"/>
                      <a:gd name="T7" fmla="*/ 0 h 35"/>
                      <a:gd name="T8" fmla="*/ 2 w 83"/>
                      <a:gd name="T9" fmla="*/ 0 h 35"/>
                      <a:gd name="T10" fmla="*/ 2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0608" name="Group 2481"/>
              <p:cNvGrpSpPr>
                <a:grpSpLocks/>
              </p:cNvGrpSpPr>
              <p:nvPr/>
            </p:nvGrpSpPr>
            <p:grpSpPr bwMode="auto">
              <a:xfrm>
                <a:off x="903" y="3665"/>
                <a:ext cx="99" cy="74"/>
                <a:chOff x="903" y="3665"/>
                <a:chExt cx="99" cy="74"/>
              </a:xfrm>
            </p:grpSpPr>
            <p:grpSp>
              <p:nvGrpSpPr>
                <p:cNvPr id="410807" name="Group 2482"/>
                <p:cNvGrpSpPr>
                  <a:grpSpLocks/>
                </p:cNvGrpSpPr>
                <p:nvPr/>
              </p:nvGrpSpPr>
              <p:grpSpPr bwMode="auto">
                <a:xfrm>
                  <a:off x="903" y="3665"/>
                  <a:ext cx="49" cy="23"/>
                  <a:chOff x="903" y="3665"/>
                  <a:chExt cx="49" cy="23"/>
                </a:xfrm>
              </p:grpSpPr>
              <p:sp>
                <p:nvSpPr>
                  <p:cNvPr id="410824" name="Freeform 2483"/>
                  <p:cNvSpPr>
                    <a:spLocks/>
                  </p:cNvSpPr>
                  <p:nvPr/>
                </p:nvSpPr>
                <p:spPr bwMode="auto">
                  <a:xfrm>
                    <a:off x="903" y="3665"/>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25" name="Freeform 2484"/>
                  <p:cNvSpPr>
                    <a:spLocks/>
                  </p:cNvSpPr>
                  <p:nvPr/>
                </p:nvSpPr>
                <p:spPr bwMode="auto">
                  <a:xfrm>
                    <a:off x="907" y="3666"/>
                    <a:ext cx="37" cy="10"/>
                  </a:xfrm>
                  <a:custGeom>
                    <a:avLst/>
                    <a:gdLst>
                      <a:gd name="T0" fmla="*/ 1 w 73"/>
                      <a:gd name="T1" fmla="*/ 0 h 31"/>
                      <a:gd name="T2" fmla="*/ 2 w 73"/>
                      <a:gd name="T3" fmla="*/ 0 h 31"/>
                      <a:gd name="T4" fmla="*/ 2 w 73"/>
                      <a:gd name="T5" fmla="*/ 0 h 31"/>
                      <a:gd name="T6" fmla="*/ 2 w 73"/>
                      <a:gd name="T7" fmla="*/ 0 h 31"/>
                      <a:gd name="T8" fmla="*/ 3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26" name="Freeform 2485"/>
                  <p:cNvSpPr>
                    <a:spLocks/>
                  </p:cNvSpPr>
                  <p:nvPr/>
                </p:nvSpPr>
                <p:spPr bwMode="auto">
                  <a:xfrm>
                    <a:off x="911" y="3676"/>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808" name="Group 2486"/>
                <p:cNvGrpSpPr>
                  <a:grpSpLocks/>
                </p:cNvGrpSpPr>
                <p:nvPr/>
              </p:nvGrpSpPr>
              <p:grpSpPr bwMode="auto">
                <a:xfrm>
                  <a:off x="914" y="3678"/>
                  <a:ext cx="49" cy="23"/>
                  <a:chOff x="914" y="3678"/>
                  <a:chExt cx="49" cy="23"/>
                </a:xfrm>
              </p:grpSpPr>
              <p:sp>
                <p:nvSpPr>
                  <p:cNvPr id="410821" name="Freeform 2487"/>
                  <p:cNvSpPr>
                    <a:spLocks/>
                  </p:cNvSpPr>
                  <p:nvPr/>
                </p:nvSpPr>
                <p:spPr bwMode="auto">
                  <a:xfrm>
                    <a:off x="914" y="3678"/>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22" name="Freeform 2488"/>
                  <p:cNvSpPr>
                    <a:spLocks/>
                  </p:cNvSpPr>
                  <p:nvPr/>
                </p:nvSpPr>
                <p:spPr bwMode="auto">
                  <a:xfrm>
                    <a:off x="919" y="3678"/>
                    <a:ext cx="38" cy="10"/>
                  </a:xfrm>
                  <a:custGeom>
                    <a:avLst/>
                    <a:gdLst>
                      <a:gd name="T0" fmla="*/ 1 w 75"/>
                      <a:gd name="T1" fmla="*/ 0 h 30"/>
                      <a:gd name="T2" fmla="*/ 2 w 75"/>
                      <a:gd name="T3" fmla="*/ 0 h 30"/>
                      <a:gd name="T4" fmla="*/ 2 w 75"/>
                      <a:gd name="T5" fmla="*/ 0 h 30"/>
                      <a:gd name="T6" fmla="*/ 2 w 75"/>
                      <a:gd name="T7" fmla="*/ 0 h 30"/>
                      <a:gd name="T8" fmla="*/ 3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23" name="Freeform 2489"/>
                  <p:cNvSpPr>
                    <a:spLocks/>
                  </p:cNvSpPr>
                  <p:nvPr/>
                </p:nvSpPr>
                <p:spPr bwMode="auto">
                  <a:xfrm>
                    <a:off x="922" y="3688"/>
                    <a:ext cx="41" cy="13"/>
                  </a:xfrm>
                  <a:custGeom>
                    <a:avLst/>
                    <a:gdLst>
                      <a:gd name="T0" fmla="*/ 0 w 81"/>
                      <a:gd name="T1" fmla="*/ 0 h 38"/>
                      <a:gd name="T2" fmla="*/ 1 w 81"/>
                      <a:gd name="T3" fmla="*/ 0 h 38"/>
                      <a:gd name="T4" fmla="*/ 1 w 81"/>
                      <a:gd name="T5" fmla="*/ 0 h 38"/>
                      <a:gd name="T6" fmla="*/ 1 w 81"/>
                      <a:gd name="T7" fmla="*/ 0 h 38"/>
                      <a:gd name="T8" fmla="*/ 3 w 81"/>
                      <a:gd name="T9" fmla="*/ 0 h 38"/>
                      <a:gd name="T10" fmla="*/ 3 w 81"/>
                      <a:gd name="T11" fmla="*/ 0 h 38"/>
                      <a:gd name="T12" fmla="*/ 0 w 81"/>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809" name="Group 2490"/>
                <p:cNvGrpSpPr>
                  <a:grpSpLocks/>
                </p:cNvGrpSpPr>
                <p:nvPr/>
              </p:nvGrpSpPr>
              <p:grpSpPr bwMode="auto">
                <a:xfrm>
                  <a:off x="928" y="3690"/>
                  <a:ext cx="48" cy="23"/>
                  <a:chOff x="928" y="3690"/>
                  <a:chExt cx="48" cy="23"/>
                </a:xfrm>
              </p:grpSpPr>
              <p:sp>
                <p:nvSpPr>
                  <p:cNvPr id="410818" name="Freeform 2491"/>
                  <p:cNvSpPr>
                    <a:spLocks/>
                  </p:cNvSpPr>
                  <p:nvPr/>
                </p:nvSpPr>
                <p:spPr bwMode="auto">
                  <a:xfrm>
                    <a:off x="928" y="3690"/>
                    <a:ext cx="12" cy="23"/>
                  </a:xfrm>
                  <a:custGeom>
                    <a:avLst/>
                    <a:gdLst>
                      <a:gd name="T0" fmla="*/ 0 w 25"/>
                      <a:gd name="T1" fmla="*/ 0 h 70"/>
                      <a:gd name="T2" fmla="*/ 0 w 25"/>
                      <a:gd name="T3" fmla="*/ 0 h 70"/>
                      <a:gd name="T4" fmla="*/ 0 w 25"/>
                      <a:gd name="T5" fmla="*/ 0 h 70"/>
                      <a:gd name="T6" fmla="*/ 0 w 25"/>
                      <a:gd name="T7" fmla="*/ 0 h 70"/>
                      <a:gd name="T8" fmla="*/ 0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19" name="Freeform 2492"/>
                  <p:cNvSpPr>
                    <a:spLocks/>
                  </p:cNvSpPr>
                  <p:nvPr/>
                </p:nvSpPr>
                <p:spPr bwMode="auto">
                  <a:xfrm>
                    <a:off x="932" y="3691"/>
                    <a:ext cx="38" cy="10"/>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20" name="Freeform 2493"/>
                  <p:cNvSpPr>
                    <a:spLocks/>
                  </p:cNvSpPr>
                  <p:nvPr/>
                </p:nvSpPr>
                <p:spPr bwMode="auto">
                  <a:xfrm>
                    <a:off x="935" y="3701"/>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810" name="Group 2494"/>
                <p:cNvGrpSpPr>
                  <a:grpSpLocks/>
                </p:cNvGrpSpPr>
                <p:nvPr/>
              </p:nvGrpSpPr>
              <p:grpSpPr bwMode="auto">
                <a:xfrm>
                  <a:off x="940" y="3703"/>
                  <a:ext cx="49" cy="23"/>
                  <a:chOff x="940" y="3703"/>
                  <a:chExt cx="49" cy="23"/>
                </a:xfrm>
              </p:grpSpPr>
              <p:sp>
                <p:nvSpPr>
                  <p:cNvPr id="410815" name="Freeform 2495"/>
                  <p:cNvSpPr>
                    <a:spLocks/>
                  </p:cNvSpPr>
                  <p:nvPr/>
                </p:nvSpPr>
                <p:spPr bwMode="auto">
                  <a:xfrm>
                    <a:off x="940" y="370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16" name="Freeform 2496"/>
                  <p:cNvSpPr>
                    <a:spLocks/>
                  </p:cNvSpPr>
                  <p:nvPr/>
                </p:nvSpPr>
                <p:spPr bwMode="auto">
                  <a:xfrm>
                    <a:off x="945" y="3703"/>
                    <a:ext cx="37" cy="10"/>
                  </a:xfrm>
                  <a:custGeom>
                    <a:avLst/>
                    <a:gdLst>
                      <a:gd name="T0" fmla="*/ 0 w 75"/>
                      <a:gd name="T1" fmla="*/ 0 h 30"/>
                      <a:gd name="T2" fmla="*/ 1 w 75"/>
                      <a:gd name="T3" fmla="*/ 0 h 30"/>
                      <a:gd name="T4" fmla="*/ 1 w 75"/>
                      <a:gd name="T5" fmla="*/ 0 h 30"/>
                      <a:gd name="T6" fmla="*/ 1 w 75"/>
                      <a:gd name="T7" fmla="*/ 0 h 30"/>
                      <a:gd name="T8" fmla="*/ 2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17" name="Freeform 2497"/>
                  <p:cNvSpPr>
                    <a:spLocks/>
                  </p:cNvSpPr>
                  <p:nvPr/>
                </p:nvSpPr>
                <p:spPr bwMode="auto">
                  <a:xfrm>
                    <a:off x="948" y="3714"/>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811" name="Group 2498"/>
                <p:cNvGrpSpPr>
                  <a:grpSpLocks/>
                </p:cNvGrpSpPr>
                <p:nvPr/>
              </p:nvGrpSpPr>
              <p:grpSpPr bwMode="auto">
                <a:xfrm>
                  <a:off x="953" y="3716"/>
                  <a:ext cx="49" cy="23"/>
                  <a:chOff x="953" y="3716"/>
                  <a:chExt cx="49" cy="23"/>
                </a:xfrm>
              </p:grpSpPr>
              <p:sp>
                <p:nvSpPr>
                  <p:cNvPr id="410812" name="Freeform 2499"/>
                  <p:cNvSpPr>
                    <a:spLocks/>
                  </p:cNvSpPr>
                  <p:nvPr/>
                </p:nvSpPr>
                <p:spPr bwMode="auto">
                  <a:xfrm>
                    <a:off x="953" y="3716"/>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13" name="Freeform 2500"/>
                  <p:cNvSpPr>
                    <a:spLocks/>
                  </p:cNvSpPr>
                  <p:nvPr/>
                </p:nvSpPr>
                <p:spPr bwMode="auto">
                  <a:xfrm>
                    <a:off x="958" y="3717"/>
                    <a:ext cx="37" cy="9"/>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14" name="Freeform 2501"/>
                  <p:cNvSpPr>
                    <a:spLocks/>
                  </p:cNvSpPr>
                  <p:nvPr/>
                </p:nvSpPr>
                <p:spPr bwMode="auto">
                  <a:xfrm>
                    <a:off x="961" y="3727"/>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0609" name="Group 2502"/>
              <p:cNvGrpSpPr>
                <a:grpSpLocks/>
              </p:cNvGrpSpPr>
              <p:nvPr/>
            </p:nvGrpSpPr>
            <p:grpSpPr bwMode="auto">
              <a:xfrm>
                <a:off x="963" y="3727"/>
                <a:ext cx="49" cy="23"/>
                <a:chOff x="963" y="3727"/>
                <a:chExt cx="49" cy="23"/>
              </a:xfrm>
            </p:grpSpPr>
            <p:sp>
              <p:nvSpPr>
                <p:cNvPr id="410804" name="Freeform 2503"/>
                <p:cNvSpPr>
                  <a:spLocks/>
                </p:cNvSpPr>
                <p:nvPr/>
              </p:nvSpPr>
              <p:spPr bwMode="auto">
                <a:xfrm>
                  <a:off x="963" y="3727"/>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05" name="Freeform 2504"/>
                <p:cNvSpPr>
                  <a:spLocks/>
                </p:cNvSpPr>
                <p:nvPr/>
              </p:nvSpPr>
              <p:spPr bwMode="auto">
                <a:xfrm>
                  <a:off x="968" y="3728"/>
                  <a:ext cx="37" cy="10"/>
                </a:xfrm>
                <a:custGeom>
                  <a:avLst/>
                  <a:gdLst>
                    <a:gd name="T0" fmla="*/ 1 w 73"/>
                    <a:gd name="T1" fmla="*/ 0 h 31"/>
                    <a:gd name="T2" fmla="*/ 2 w 73"/>
                    <a:gd name="T3" fmla="*/ 0 h 31"/>
                    <a:gd name="T4" fmla="*/ 2 w 73"/>
                    <a:gd name="T5" fmla="*/ 0 h 31"/>
                    <a:gd name="T6" fmla="*/ 2 w 73"/>
                    <a:gd name="T7" fmla="*/ 0 h 31"/>
                    <a:gd name="T8" fmla="*/ 3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06" name="Freeform 2505"/>
                <p:cNvSpPr>
                  <a:spLocks/>
                </p:cNvSpPr>
                <p:nvPr/>
              </p:nvSpPr>
              <p:spPr bwMode="auto">
                <a:xfrm>
                  <a:off x="972" y="3738"/>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610" name="Group 2506"/>
              <p:cNvGrpSpPr>
                <a:grpSpLocks/>
              </p:cNvGrpSpPr>
              <p:nvPr/>
            </p:nvGrpSpPr>
            <p:grpSpPr bwMode="auto">
              <a:xfrm>
                <a:off x="976" y="3740"/>
                <a:ext cx="50" cy="22"/>
                <a:chOff x="976" y="3740"/>
                <a:chExt cx="50" cy="22"/>
              </a:xfrm>
            </p:grpSpPr>
            <p:sp>
              <p:nvSpPr>
                <p:cNvPr id="410801" name="Freeform 2507"/>
                <p:cNvSpPr>
                  <a:spLocks/>
                </p:cNvSpPr>
                <p:nvPr/>
              </p:nvSpPr>
              <p:spPr bwMode="auto">
                <a:xfrm>
                  <a:off x="976" y="3740"/>
                  <a:ext cx="12" cy="22"/>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02" name="Freeform 2508"/>
                <p:cNvSpPr>
                  <a:spLocks/>
                </p:cNvSpPr>
                <p:nvPr/>
              </p:nvSpPr>
              <p:spPr bwMode="auto">
                <a:xfrm>
                  <a:off x="980" y="3740"/>
                  <a:ext cx="38" cy="10"/>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03" name="Freeform 2509"/>
                <p:cNvSpPr>
                  <a:spLocks/>
                </p:cNvSpPr>
                <p:nvPr/>
              </p:nvSpPr>
              <p:spPr bwMode="auto">
                <a:xfrm>
                  <a:off x="984" y="3750"/>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611" name="Group 2510"/>
              <p:cNvGrpSpPr>
                <a:grpSpLocks/>
              </p:cNvGrpSpPr>
              <p:nvPr/>
            </p:nvGrpSpPr>
            <p:grpSpPr bwMode="auto">
              <a:xfrm>
                <a:off x="761" y="3560"/>
                <a:ext cx="50" cy="22"/>
                <a:chOff x="761" y="3560"/>
                <a:chExt cx="50" cy="22"/>
              </a:xfrm>
            </p:grpSpPr>
            <p:sp>
              <p:nvSpPr>
                <p:cNvPr id="410798" name="Freeform 2511"/>
                <p:cNvSpPr>
                  <a:spLocks/>
                </p:cNvSpPr>
                <p:nvPr/>
              </p:nvSpPr>
              <p:spPr bwMode="auto">
                <a:xfrm>
                  <a:off x="761" y="356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99" name="Freeform 2512"/>
                <p:cNvSpPr>
                  <a:spLocks/>
                </p:cNvSpPr>
                <p:nvPr/>
              </p:nvSpPr>
              <p:spPr bwMode="auto">
                <a:xfrm>
                  <a:off x="767" y="3560"/>
                  <a:ext cx="36" cy="10"/>
                </a:xfrm>
                <a:custGeom>
                  <a:avLst/>
                  <a:gdLst>
                    <a:gd name="T0" fmla="*/ 0 w 73"/>
                    <a:gd name="T1" fmla="*/ 0 h 29"/>
                    <a:gd name="T2" fmla="*/ 1 w 73"/>
                    <a:gd name="T3" fmla="*/ 0 h 29"/>
                    <a:gd name="T4" fmla="*/ 1 w 73"/>
                    <a:gd name="T5" fmla="*/ 0 h 29"/>
                    <a:gd name="T6" fmla="*/ 1 w 73"/>
                    <a:gd name="T7" fmla="*/ 0 h 29"/>
                    <a:gd name="T8" fmla="*/ 2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800" name="Freeform 2513"/>
                <p:cNvSpPr>
                  <a:spLocks/>
                </p:cNvSpPr>
                <p:nvPr/>
              </p:nvSpPr>
              <p:spPr bwMode="auto">
                <a:xfrm>
                  <a:off x="769" y="3571"/>
                  <a:ext cx="42" cy="11"/>
                </a:xfrm>
                <a:custGeom>
                  <a:avLst/>
                  <a:gdLst>
                    <a:gd name="T0" fmla="*/ 0 w 83"/>
                    <a:gd name="T1" fmla="*/ 0 h 35"/>
                    <a:gd name="T2" fmla="*/ 1 w 83"/>
                    <a:gd name="T3" fmla="*/ 0 h 35"/>
                    <a:gd name="T4" fmla="*/ 1 w 83"/>
                    <a:gd name="T5" fmla="*/ 0 h 35"/>
                    <a:gd name="T6" fmla="*/ 1 w 83"/>
                    <a:gd name="T7" fmla="*/ 0 h 35"/>
                    <a:gd name="T8" fmla="*/ 3 w 83"/>
                    <a:gd name="T9" fmla="*/ 0 h 35"/>
                    <a:gd name="T10" fmla="*/ 3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612" name="Group 2514"/>
              <p:cNvGrpSpPr>
                <a:grpSpLocks/>
              </p:cNvGrpSpPr>
              <p:nvPr/>
            </p:nvGrpSpPr>
            <p:grpSpPr bwMode="auto">
              <a:xfrm>
                <a:off x="774" y="3572"/>
                <a:ext cx="49" cy="23"/>
                <a:chOff x="774" y="3572"/>
                <a:chExt cx="49" cy="23"/>
              </a:xfrm>
            </p:grpSpPr>
            <p:sp>
              <p:nvSpPr>
                <p:cNvPr id="410795" name="Freeform 2515"/>
                <p:cNvSpPr>
                  <a:spLocks/>
                </p:cNvSpPr>
                <p:nvPr/>
              </p:nvSpPr>
              <p:spPr bwMode="auto">
                <a:xfrm>
                  <a:off x="774" y="3572"/>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96" name="Freeform 2516"/>
                <p:cNvSpPr>
                  <a:spLocks/>
                </p:cNvSpPr>
                <p:nvPr/>
              </p:nvSpPr>
              <p:spPr bwMode="auto">
                <a:xfrm>
                  <a:off x="778" y="3573"/>
                  <a:ext cx="38" cy="9"/>
                </a:xfrm>
                <a:custGeom>
                  <a:avLst/>
                  <a:gdLst>
                    <a:gd name="T0" fmla="*/ 1 w 75"/>
                    <a:gd name="T1" fmla="*/ 0 h 29"/>
                    <a:gd name="T2" fmla="*/ 2 w 75"/>
                    <a:gd name="T3" fmla="*/ 0 h 29"/>
                    <a:gd name="T4" fmla="*/ 2 w 75"/>
                    <a:gd name="T5" fmla="*/ 0 h 29"/>
                    <a:gd name="T6" fmla="*/ 2 w 75"/>
                    <a:gd name="T7" fmla="*/ 0 h 29"/>
                    <a:gd name="T8" fmla="*/ 3 w 75"/>
                    <a:gd name="T9" fmla="*/ 0 h 29"/>
                    <a:gd name="T10" fmla="*/ 1 w 75"/>
                    <a:gd name="T11" fmla="*/ 0 h 29"/>
                    <a:gd name="T12" fmla="*/ 1 w 75"/>
                    <a:gd name="T13" fmla="*/ 0 h 29"/>
                    <a:gd name="T14" fmla="*/ 0 w 75"/>
                    <a:gd name="T15" fmla="*/ 0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97" name="Freeform 2517"/>
                <p:cNvSpPr>
                  <a:spLocks/>
                </p:cNvSpPr>
                <p:nvPr/>
              </p:nvSpPr>
              <p:spPr bwMode="auto">
                <a:xfrm>
                  <a:off x="782" y="3583"/>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613" name="Group 2518"/>
              <p:cNvGrpSpPr>
                <a:grpSpLocks/>
              </p:cNvGrpSpPr>
              <p:nvPr/>
            </p:nvGrpSpPr>
            <p:grpSpPr bwMode="auto">
              <a:xfrm>
                <a:off x="787" y="3585"/>
                <a:ext cx="49" cy="23"/>
                <a:chOff x="787" y="3585"/>
                <a:chExt cx="49" cy="23"/>
              </a:xfrm>
            </p:grpSpPr>
            <p:sp>
              <p:nvSpPr>
                <p:cNvPr id="410792" name="Freeform 2519"/>
                <p:cNvSpPr>
                  <a:spLocks/>
                </p:cNvSpPr>
                <p:nvPr/>
              </p:nvSpPr>
              <p:spPr bwMode="auto">
                <a:xfrm>
                  <a:off x="787" y="3585"/>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93" name="Freeform 2520"/>
                <p:cNvSpPr>
                  <a:spLocks/>
                </p:cNvSpPr>
                <p:nvPr/>
              </p:nvSpPr>
              <p:spPr bwMode="auto">
                <a:xfrm>
                  <a:off x="792" y="3586"/>
                  <a:ext cx="36" cy="10"/>
                </a:xfrm>
                <a:custGeom>
                  <a:avLst/>
                  <a:gdLst>
                    <a:gd name="T0" fmla="*/ 0 w 74"/>
                    <a:gd name="T1" fmla="*/ 0 h 29"/>
                    <a:gd name="T2" fmla="*/ 1 w 74"/>
                    <a:gd name="T3" fmla="*/ 0 h 29"/>
                    <a:gd name="T4" fmla="*/ 1 w 74"/>
                    <a:gd name="T5" fmla="*/ 0 h 29"/>
                    <a:gd name="T6" fmla="*/ 1 w 74"/>
                    <a:gd name="T7" fmla="*/ 0 h 29"/>
                    <a:gd name="T8" fmla="*/ 2 w 74"/>
                    <a:gd name="T9" fmla="*/ 0 h 29"/>
                    <a:gd name="T10" fmla="*/ 0 w 74"/>
                    <a:gd name="T11" fmla="*/ 0 h 29"/>
                    <a:gd name="T12" fmla="*/ 0 w 74"/>
                    <a:gd name="T13" fmla="*/ 0 h 29"/>
                    <a:gd name="T14" fmla="*/ 0 w 74"/>
                    <a:gd name="T15" fmla="*/ 0 h 29"/>
                    <a:gd name="T16" fmla="*/ 0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94" name="Freeform 2521"/>
                <p:cNvSpPr>
                  <a:spLocks/>
                </p:cNvSpPr>
                <p:nvPr/>
              </p:nvSpPr>
              <p:spPr bwMode="auto">
                <a:xfrm>
                  <a:off x="795" y="3596"/>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614" name="Group 2522"/>
              <p:cNvGrpSpPr>
                <a:grpSpLocks/>
              </p:cNvGrpSpPr>
              <p:nvPr/>
            </p:nvGrpSpPr>
            <p:grpSpPr bwMode="auto">
              <a:xfrm>
                <a:off x="799" y="3600"/>
                <a:ext cx="99" cy="73"/>
                <a:chOff x="799" y="3600"/>
                <a:chExt cx="99" cy="73"/>
              </a:xfrm>
            </p:grpSpPr>
            <p:grpSp>
              <p:nvGrpSpPr>
                <p:cNvPr id="410772" name="Group 2523"/>
                <p:cNvGrpSpPr>
                  <a:grpSpLocks/>
                </p:cNvGrpSpPr>
                <p:nvPr/>
              </p:nvGrpSpPr>
              <p:grpSpPr bwMode="auto">
                <a:xfrm>
                  <a:off x="799" y="3600"/>
                  <a:ext cx="48" cy="23"/>
                  <a:chOff x="799" y="3600"/>
                  <a:chExt cx="48" cy="23"/>
                </a:xfrm>
              </p:grpSpPr>
              <p:sp>
                <p:nvSpPr>
                  <p:cNvPr id="410789" name="Freeform 2524"/>
                  <p:cNvSpPr>
                    <a:spLocks/>
                  </p:cNvSpPr>
                  <p:nvPr/>
                </p:nvSpPr>
                <p:spPr bwMode="auto">
                  <a:xfrm>
                    <a:off x="799" y="3600"/>
                    <a:ext cx="12" cy="23"/>
                  </a:xfrm>
                  <a:custGeom>
                    <a:avLst/>
                    <a:gdLst>
                      <a:gd name="T0" fmla="*/ 0 w 25"/>
                      <a:gd name="T1" fmla="*/ 0 h 70"/>
                      <a:gd name="T2" fmla="*/ 0 w 25"/>
                      <a:gd name="T3" fmla="*/ 0 h 70"/>
                      <a:gd name="T4" fmla="*/ 0 w 25"/>
                      <a:gd name="T5" fmla="*/ 0 h 70"/>
                      <a:gd name="T6" fmla="*/ 0 w 25"/>
                      <a:gd name="T7" fmla="*/ 0 h 70"/>
                      <a:gd name="T8" fmla="*/ 0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90" name="Freeform 2525"/>
                  <p:cNvSpPr>
                    <a:spLocks/>
                  </p:cNvSpPr>
                  <p:nvPr/>
                </p:nvSpPr>
                <p:spPr bwMode="auto">
                  <a:xfrm>
                    <a:off x="803" y="3600"/>
                    <a:ext cx="38" cy="11"/>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91" name="Freeform 2526"/>
                  <p:cNvSpPr>
                    <a:spLocks/>
                  </p:cNvSpPr>
                  <p:nvPr/>
                </p:nvSpPr>
                <p:spPr bwMode="auto">
                  <a:xfrm>
                    <a:off x="807" y="3611"/>
                    <a:ext cx="40" cy="12"/>
                  </a:xfrm>
                  <a:custGeom>
                    <a:avLst/>
                    <a:gdLst>
                      <a:gd name="T0" fmla="*/ 0 w 82"/>
                      <a:gd name="T1" fmla="*/ 0 h 38"/>
                      <a:gd name="T2" fmla="*/ 0 w 82"/>
                      <a:gd name="T3" fmla="*/ 0 h 38"/>
                      <a:gd name="T4" fmla="*/ 0 w 82"/>
                      <a:gd name="T5" fmla="*/ 0 h 38"/>
                      <a:gd name="T6" fmla="*/ 0 w 82"/>
                      <a:gd name="T7" fmla="*/ 0 h 38"/>
                      <a:gd name="T8" fmla="*/ 2 w 82"/>
                      <a:gd name="T9" fmla="*/ 0 h 38"/>
                      <a:gd name="T10" fmla="*/ 2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773" name="Group 2527"/>
                <p:cNvGrpSpPr>
                  <a:grpSpLocks/>
                </p:cNvGrpSpPr>
                <p:nvPr/>
              </p:nvGrpSpPr>
              <p:grpSpPr bwMode="auto">
                <a:xfrm>
                  <a:off x="811" y="3612"/>
                  <a:ext cx="48" cy="23"/>
                  <a:chOff x="811" y="3612"/>
                  <a:chExt cx="48" cy="23"/>
                </a:xfrm>
              </p:grpSpPr>
              <p:sp>
                <p:nvSpPr>
                  <p:cNvPr id="410786" name="Freeform 2528"/>
                  <p:cNvSpPr>
                    <a:spLocks/>
                  </p:cNvSpPr>
                  <p:nvPr/>
                </p:nvSpPr>
                <p:spPr bwMode="auto">
                  <a:xfrm>
                    <a:off x="811"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87" name="Freeform 2529"/>
                  <p:cNvSpPr>
                    <a:spLocks/>
                  </p:cNvSpPr>
                  <p:nvPr/>
                </p:nvSpPr>
                <p:spPr bwMode="auto">
                  <a:xfrm>
                    <a:off x="815" y="3613"/>
                    <a:ext cx="38" cy="10"/>
                  </a:xfrm>
                  <a:custGeom>
                    <a:avLst/>
                    <a:gdLst>
                      <a:gd name="T0" fmla="*/ 1 w 75"/>
                      <a:gd name="T1" fmla="*/ 0 h 32"/>
                      <a:gd name="T2" fmla="*/ 2 w 75"/>
                      <a:gd name="T3" fmla="*/ 0 h 32"/>
                      <a:gd name="T4" fmla="*/ 2 w 75"/>
                      <a:gd name="T5" fmla="*/ 0 h 32"/>
                      <a:gd name="T6" fmla="*/ 2 w 75"/>
                      <a:gd name="T7" fmla="*/ 0 h 32"/>
                      <a:gd name="T8" fmla="*/ 3 w 75"/>
                      <a:gd name="T9" fmla="*/ 0 h 32"/>
                      <a:gd name="T10" fmla="*/ 1 w 75"/>
                      <a:gd name="T11" fmla="*/ 0 h 32"/>
                      <a:gd name="T12" fmla="*/ 1 w 75"/>
                      <a:gd name="T13" fmla="*/ 0 h 32"/>
                      <a:gd name="T14" fmla="*/ 0 w 75"/>
                      <a:gd name="T15" fmla="*/ 0 h 32"/>
                      <a:gd name="T16" fmla="*/ 1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88" name="Freeform 2530"/>
                  <p:cNvSpPr>
                    <a:spLocks/>
                  </p:cNvSpPr>
                  <p:nvPr/>
                </p:nvSpPr>
                <p:spPr bwMode="auto">
                  <a:xfrm>
                    <a:off x="819" y="3623"/>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774" name="Group 2531"/>
                <p:cNvGrpSpPr>
                  <a:grpSpLocks/>
                </p:cNvGrpSpPr>
                <p:nvPr/>
              </p:nvGrpSpPr>
              <p:grpSpPr bwMode="auto">
                <a:xfrm>
                  <a:off x="823" y="3625"/>
                  <a:ext cx="49" cy="23"/>
                  <a:chOff x="823" y="3625"/>
                  <a:chExt cx="49" cy="23"/>
                </a:xfrm>
              </p:grpSpPr>
              <p:sp>
                <p:nvSpPr>
                  <p:cNvPr id="410783" name="Freeform 2532"/>
                  <p:cNvSpPr>
                    <a:spLocks/>
                  </p:cNvSpPr>
                  <p:nvPr/>
                </p:nvSpPr>
                <p:spPr bwMode="auto">
                  <a:xfrm>
                    <a:off x="823" y="3625"/>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84" name="Freeform 2533"/>
                  <p:cNvSpPr>
                    <a:spLocks/>
                  </p:cNvSpPr>
                  <p:nvPr/>
                </p:nvSpPr>
                <p:spPr bwMode="auto">
                  <a:xfrm>
                    <a:off x="828" y="3626"/>
                    <a:ext cx="37" cy="9"/>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85" name="Freeform 2534"/>
                  <p:cNvSpPr>
                    <a:spLocks/>
                  </p:cNvSpPr>
                  <p:nvPr/>
                </p:nvSpPr>
                <p:spPr bwMode="auto">
                  <a:xfrm>
                    <a:off x="832" y="3636"/>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775" name="Group 2535"/>
                <p:cNvGrpSpPr>
                  <a:grpSpLocks/>
                </p:cNvGrpSpPr>
                <p:nvPr/>
              </p:nvGrpSpPr>
              <p:grpSpPr bwMode="auto">
                <a:xfrm>
                  <a:off x="836" y="3638"/>
                  <a:ext cx="50" cy="22"/>
                  <a:chOff x="836" y="3638"/>
                  <a:chExt cx="50" cy="22"/>
                </a:xfrm>
              </p:grpSpPr>
              <p:sp>
                <p:nvSpPr>
                  <p:cNvPr id="410780" name="Freeform 2536"/>
                  <p:cNvSpPr>
                    <a:spLocks/>
                  </p:cNvSpPr>
                  <p:nvPr/>
                </p:nvSpPr>
                <p:spPr bwMode="auto">
                  <a:xfrm>
                    <a:off x="836" y="3638"/>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81" name="Freeform 2537"/>
                  <p:cNvSpPr>
                    <a:spLocks/>
                  </p:cNvSpPr>
                  <p:nvPr/>
                </p:nvSpPr>
                <p:spPr bwMode="auto">
                  <a:xfrm>
                    <a:off x="842" y="3638"/>
                    <a:ext cx="36" cy="10"/>
                  </a:xfrm>
                  <a:custGeom>
                    <a:avLst/>
                    <a:gdLst>
                      <a:gd name="T0" fmla="*/ 1 w 72"/>
                      <a:gd name="T1" fmla="*/ 0 h 30"/>
                      <a:gd name="T2" fmla="*/ 2 w 72"/>
                      <a:gd name="T3" fmla="*/ 0 h 30"/>
                      <a:gd name="T4" fmla="*/ 2 w 72"/>
                      <a:gd name="T5" fmla="*/ 0 h 30"/>
                      <a:gd name="T6" fmla="*/ 2 w 72"/>
                      <a:gd name="T7" fmla="*/ 0 h 30"/>
                      <a:gd name="T8" fmla="*/ 3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82" name="Freeform 2538"/>
                  <p:cNvSpPr>
                    <a:spLocks/>
                  </p:cNvSpPr>
                  <p:nvPr/>
                </p:nvSpPr>
                <p:spPr bwMode="auto">
                  <a:xfrm>
                    <a:off x="844" y="3648"/>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776" name="Group 2539"/>
                <p:cNvGrpSpPr>
                  <a:grpSpLocks/>
                </p:cNvGrpSpPr>
                <p:nvPr/>
              </p:nvGrpSpPr>
              <p:grpSpPr bwMode="auto">
                <a:xfrm>
                  <a:off x="849" y="3651"/>
                  <a:ext cx="49" cy="22"/>
                  <a:chOff x="849" y="3651"/>
                  <a:chExt cx="49" cy="22"/>
                </a:xfrm>
              </p:grpSpPr>
              <p:sp>
                <p:nvSpPr>
                  <p:cNvPr id="410777" name="Freeform 2540"/>
                  <p:cNvSpPr>
                    <a:spLocks/>
                  </p:cNvSpPr>
                  <p:nvPr/>
                </p:nvSpPr>
                <p:spPr bwMode="auto">
                  <a:xfrm>
                    <a:off x="849" y="3651"/>
                    <a:ext cx="12" cy="22"/>
                  </a:xfrm>
                  <a:custGeom>
                    <a:avLst/>
                    <a:gdLst>
                      <a:gd name="T0" fmla="*/ 0 w 25"/>
                      <a:gd name="T1" fmla="*/ 0 h 67"/>
                      <a:gd name="T2" fmla="*/ 0 w 25"/>
                      <a:gd name="T3" fmla="*/ 0 h 67"/>
                      <a:gd name="T4" fmla="*/ 0 w 25"/>
                      <a:gd name="T5" fmla="*/ 0 h 67"/>
                      <a:gd name="T6" fmla="*/ 0 w 25"/>
                      <a:gd name="T7" fmla="*/ 0 h 67"/>
                      <a:gd name="T8" fmla="*/ 0 w 25"/>
                      <a:gd name="T9" fmla="*/ 0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78" name="Freeform 2541"/>
                  <p:cNvSpPr>
                    <a:spLocks/>
                  </p:cNvSpPr>
                  <p:nvPr/>
                </p:nvSpPr>
                <p:spPr bwMode="auto">
                  <a:xfrm>
                    <a:off x="854" y="3651"/>
                    <a:ext cx="37" cy="10"/>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79" name="Freeform 2542"/>
                  <p:cNvSpPr>
                    <a:spLocks/>
                  </p:cNvSpPr>
                  <p:nvPr/>
                </p:nvSpPr>
                <p:spPr bwMode="auto">
                  <a:xfrm>
                    <a:off x="857" y="3662"/>
                    <a:ext cx="41" cy="11"/>
                  </a:xfrm>
                  <a:custGeom>
                    <a:avLst/>
                    <a:gdLst>
                      <a:gd name="T0" fmla="*/ 0 w 81"/>
                      <a:gd name="T1" fmla="*/ 0 h 35"/>
                      <a:gd name="T2" fmla="*/ 1 w 81"/>
                      <a:gd name="T3" fmla="*/ 0 h 35"/>
                      <a:gd name="T4" fmla="*/ 1 w 81"/>
                      <a:gd name="T5" fmla="*/ 0 h 35"/>
                      <a:gd name="T6" fmla="*/ 1 w 81"/>
                      <a:gd name="T7" fmla="*/ 0 h 35"/>
                      <a:gd name="T8" fmla="*/ 3 w 81"/>
                      <a:gd name="T9" fmla="*/ 0 h 35"/>
                      <a:gd name="T10" fmla="*/ 3 w 81"/>
                      <a:gd name="T11" fmla="*/ 0 h 35"/>
                      <a:gd name="T12" fmla="*/ 0 w 81"/>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0615" name="Group 2543"/>
              <p:cNvGrpSpPr>
                <a:grpSpLocks/>
              </p:cNvGrpSpPr>
              <p:nvPr/>
            </p:nvGrpSpPr>
            <p:grpSpPr bwMode="auto">
              <a:xfrm>
                <a:off x="861" y="3665"/>
                <a:ext cx="99" cy="74"/>
                <a:chOff x="861" y="3665"/>
                <a:chExt cx="99" cy="74"/>
              </a:xfrm>
            </p:grpSpPr>
            <p:grpSp>
              <p:nvGrpSpPr>
                <p:cNvPr id="410752" name="Group 2544"/>
                <p:cNvGrpSpPr>
                  <a:grpSpLocks/>
                </p:cNvGrpSpPr>
                <p:nvPr/>
              </p:nvGrpSpPr>
              <p:grpSpPr bwMode="auto">
                <a:xfrm>
                  <a:off x="861" y="3665"/>
                  <a:ext cx="50" cy="23"/>
                  <a:chOff x="861" y="3665"/>
                  <a:chExt cx="50" cy="23"/>
                </a:xfrm>
              </p:grpSpPr>
              <p:sp>
                <p:nvSpPr>
                  <p:cNvPr id="410769" name="Freeform 2545"/>
                  <p:cNvSpPr>
                    <a:spLocks/>
                  </p:cNvSpPr>
                  <p:nvPr/>
                </p:nvSpPr>
                <p:spPr bwMode="auto">
                  <a:xfrm>
                    <a:off x="861" y="3665"/>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70" name="Freeform 2546"/>
                  <p:cNvSpPr>
                    <a:spLocks/>
                  </p:cNvSpPr>
                  <p:nvPr/>
                </p:nvSpPr>
                <p:spPr bwMode="auto">
                  <a:xfrm>
                    <a:off x="865" y="3666"/>
                    <a:ext cx="38" cy="10"/>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71" name="Freeform 2547"/>
                  <p:cNvSpPr>
                    <a:spLocks/>
                  </p:cNvSpPr>
                  <p:nvPr/>
                </p:nvSpPr>
                <p:spPr bwMode="auto">
                  <a:xfrm>
                    <a:off x="869" y="3676"/>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753" name="Group 2548"/>
                <p:cNvGrpSpPr>
                  <a:grpSpLocks/>
                </p:cNvGrpSpPr>
                <p:nvPr/>
              </p:nvGrpSpPr>
              <p:grpSpPr bwMode="auto">
                <a:xfrm>
                  <a:off x="873" y="3678"/>
                  <a:ext cx="49" cy="23"/>
                  <a:chOff x="873" y="3678"/>
                  <a:chExt cx="49" cy="23"/>
                </a:xfrm>
              </p:grpSpPr>
              <p:sp>
                <p:nvSpPr>
                  <p:cNvPr id="410766" name="Freeform 2549"/>
                  <p:cNvSpPr>
                    <a:spLocks/>
                  </p:cNvSpPr>
                  <p:nvPr/>
                </p:nvSpPr>
                <p:spPr bwMode="auto">
                  <a:xfrm>
                    <a:off x="873" y="3678"/>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67" name="Freeform 2550"/>
                  <p:cNvSpPr>
                    <a:spLocks/>
                  </p:cNvSpPr>
                  <p:nvPr/>
                </p:nvSpPr>
                <p:spPr bwMode="auto">
                  <a:xfrm>
                    <a:off x="878" y="3678"/>
                    <a:ext cx="37" cy="10"/>
                  </a:xfrm>
                  <a:custGeom>
                    <a:avLst/>
                    <a:gdLst>
                      <a:gd name="T0" fmla="*/ 0 w 75"/>
                      <a:gd name="T1" fmla="*/ 0 h 30"/>
                      <a:gd name="T2" fmla="*/ 1 w 75"/>
                      <a:gd name="T3" fmla="*/ 0 h 30"/>
                      <a:gd name="T4" fmla="*/ 1 w 75"/>
                      <a:gd name="T5" fmla="*/ 0 h 30"/>
                      <a:gd name="T6" fmla="*/ 1 w 75"/>
                      <a:gd name="T7" fmla="*/ 0 h 30"/>
                      <a:gd name="T8" fmla="*/ 2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68" name="Freeform 2551"/>
                  <p:cNvSpPr>
                    <a:spLocks/>
                  </p:cNvSpPr>
                  <p:nvPr/>
                </p:nvSpPr>
                <p:spPr bwMode="auto">
                  <a:xfrm>
                    <a:off x="880" y="3688"/>
                    <a:ext cx="42" cy="13"/>
                  </a:xfrm>
                  <a:custGeom>
                    <a:avLst/>
                    <a:gdLst>
                      <a:gd name="T0" fmla="*/ 0 w 82"/>
                      <a:gd name="T1" fmla="*/ 0 h 38"/>
                      <a:gd name="T2" fmla="*/ 1 w 82"/>
                      <a:gd name="T3" fmla="*/ 0 h 38"/>
                      <a:gd name="T4" fmla="*/ 1 w 82"/>
                      <a:gd name="T5" fmla="*/ 0 h 38"/>
                      <a:gd name="T6" fmla="*/ 1 w 82"/>
                      <a:gd name="T7" fmla="*/ 0 h 38"/>
                      <a:gd name="T8" fmla="*/ 3 w 82"/>
                      <a:gd name="T9" fmla="*/ 0 h 38"/>
                      <a:gd name="T10" fmla="*/ 3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754" name="Group 2552"/>
                <p:cNvGrpSpPr>
                  <a:grpSpLocks/>
                </p:cNvGrpSpPr>
                <p:nvPr/>
              </p:nvGrpSpPr>
              <p:grpSpPr bwMode="auto">
                <a:xfrm>
                  <a:off x="886" y="3690"/>
                  <a:ext cx="49" cy="23"/>
                  <a:chOff x="886" y="3690"/>
                  <a:chExt cx="49" cy="23"/>
                </a:xfrm>
              </p:grpSpPr>
              <p:sp>
                <p:nvSpPr>
                  <p:cNvPr id="410763" name="Freeform 2553"/>
                  <p:cNvSpPr>
                    <a:spLocks/>
                  </p:cNvSpPr>
                  <p:nvPr/>
                </p:nvSpPr>
                <p:spPr bwMode="auto">
                  <a:xfrm>
                    <a:off x="886" y="3690"/>
                    <a:ext cx="12" cy="23"/>
                  </a:xfrm>
                  <a:custGeom>
                    <a:avLst/>
                    <a:gdLst>
                      <a:gd name="T0" fmla="*/ 1 w 24"/>
                      <a:gd name="T1" fmla="*/ 0 h 70"/>
                      <a:gd name="T2" fmla="*/ 0 w 24"/>
                      <a:gd name="T3" fmla="*/ 0 h 70"/>
                      <a:gd name="T4" fmla="*/ 1 w 24"/>
                      <a:gd name="T5" fmla="*/ 0 h 70"/>
                      <a:gd name="T6" fmla="*/ 1 w 24"/>
                      <a:gd name="T7" fmla="*/ 0 h 70"/>
                      <a:gd name="T8" fmla="*/ 1 w 24"/>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64" name="Freeform 2554"/>
                  <p:cNvSpPr>
                    <a:spLocks/>
                  </p:cNvSpPr>
                  <p:nvPr/>
                </p:nvSpPr>
                <p:spPr bwMode="auto">
                  <a:xfrm>
                    <a:off x="890" y="3691"/>
                    <a:ext cx="38" cy="10"/>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65" name="Freeform 2555"/>
                  <p:cNvSpPr>
                    <a:spLocks/>
                  </p:cNvSpPr>
                  <p:nvPr/>
                </p:nvSpPr>
                <p:spPr bwMode="auto">
                  <a:xfrm>
                    <a:off x="893" y="3701"/>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755" name="Group 2556"/>
                <p:cNvGrpSpPr>
                  <a:grpSpLocks/>
                </p:cNvGrpSpPr>
                <p:nvPr/>
              </p:nvGrpSpPr>
              <p:grpSpPr bwMode="auto">
                <a:xfrm>
                  <a:off x="899" y="3703"/>
                  <a:ext cx="48" cy="23"/>
                  <a:chOff x="899" y="3703"/>
                  <a:chExt cx="48" cy="23"/>
                </a:xfrm>
              </p:grpSpPr>
              <p:sp>
                <p:nvSpPr>
                  <p:cNvPr id="410760" name="Freeform 2557"/>
                  <p:cNvSpPr>
                    <a:spLocks/>
                  </p:cNvSpPr>
                  <p:nvPr/>
                </p:nvSpPr>
                <p:spPr bwMode="auto">
                  <a:xfrm>
                    <a:off x="899" y="3703"/>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61" name="Freeform 2558"/>
                  <p:cNvSpPr>
                    <a:spLocks/>
                  </p:cNvSpPr>
                  <p:nvPr/>
                </p:nvSpPr>
                <p:spPr bwMode="auto">
                  <a:xfrm>
                    <a:off x="903" y="3703"/>
                    <a:ext cx="38" cy="10"/>
                  </a:xfrm>
                  <a:custGeom>
                    <a:avLst/>
                    <a:gdLst>
                      <a:gd name="T0" fmla="*/ 1 w 75"/>
                      <a:gd name="T1" fmla="*/ 0 h 30"/>
                      <a:gd name="T2" fmla="*/ 2 w 75"/>
                      <a:gd name="T3" fmla="*/ 0 h 30"/>
                      <a:gd name="T4" fmla="*/ 2 w 75"/>
                      <a:gd name="T5" fmla="*/ 0 h 30"/>
                      <a:gd name="T6" fmla="*/ 2 w 75"/>
                      <a:gd name="T7" fmla="*/ 0 h 30"/>
                      <a:gd name="T8" fmla="*/ 3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62" name="Freeform 2559"/>
                  <p:cNvSpPr>
                    <a:spLocks/>
                  </p:cNvSpPr>
                  <p:nvPr/>
                </p:nvSpPr>
                <p:spPr bwMode="auto">
                  <a:xfrm>
                    <a:off x="907" y="3714"/>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756" name="Group 2560"/>
                <p:cNvGrpSpPr>
                  <a:grpSpLocks/>
                </p:cNvGrpSpPr>
                <p:nvPr/>
              </p:nvGrpSpPr>
              <p:grpSpPr bwMode="auto">
                <a:xfrm>
                  <a:off x="912" y="3716"/>
                  <a:ext cx="48" cy="23"/>
                  <a:chOff x="912" y="3716"/>
                  <a:chExt cx="48" cy="23"/>
                </a:xfrm>
              </p:grpSpPr>
              <p:sp>
                <p:nvSpPr>
                  <p:cNvPr id="410757" name="Freeform 2561"/>
                  <p:cNvSpPr>
                    <a:spLocks/>
                  </p:cNvSpPr>
                  <p:nvPr/>
                </p:nvSpPr>
                <p:spPr bwMode="auto">
                  <a:xfrm>
                    <a:off x="912" y="3716"/>
                    <a:ext cx="11" cy="23"/>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58" name="Freeform 2562"/>
                  <p:cNvSpPr>
                    <a:spLocks/>
                  </p:cNvSpPr>
                  <p:nvPr/>
                </p:nvSpPr>
                <p:spPr bwMode="auto">
                  <a:xfrm>
                    <a:off x="916" y="3717"/>
                    <a:ext cx="37" cy="9"/>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59" name="Freeform 2563"/>
                  <p:cNvSpPr>
                    <a:spLocks/>
                  </p:cNvSpPr>
                  <p:nvPr/>
                </p:nvSpPr>
                <p:spPr bwMode="auto">
                  <a:xfrm>
                    <a:off x="919" y="3727"/>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0616" name="Group 2564"/>
              <p:cNvGrpSpPr>
                <a:grpSpLocks/>
              </p:cNvGrpSpPr>
              <p:nvPr/>
            </p:nvGrpSpPr>
            <p:grpSpPr bwMode="auto">
              <a:xfrm>
                <a:off x="922" y="3727"/>
                <a:ext cx="49" cy="23"/>
                <a:chOff x="922" y="3727"/>
                <a:chExt cx="49" cy="23"/>
              </a:xfrm>
            </p:grpSpPr>
            <p:sp>
              <p:nvSpPr>
                <p:cNvPr id="410749" name="Freeform 2565"/>
                <p:cNvSpPr>
                  <a:spLocks/>
                </p:cNvSpPr>
                <p:nvPr/>
              </p:nvSpPr>
              <p:spPr bwMode="auto">
                <a:xfrm>
                  <a:off x="922" y="3727"/>
                  <a:ext cx="12" cy="23"/>
                </a:xfrm>
                <a:custGeom>
                  <a:avLst/>
                  <a:gdLst>
                    <a:gd name="T0" fmla="*/ 1 w 24"/>
                    <a:gd name="T1" fmla="*/ 0 h 69"/>
                    <a:gd name="T2" fmla="*/ 0 w 24"/>
                    <a:gd name="T3" fmla="*/ 0 h 69"/>
                    <a:gd name="T4" fmla="*/ 1 w 24"/>
                    <a:gd name="T5" fmla="*/ 0 h 69"/>
                    <a:gd name="T6" fmla="*/ 1 w 24"/>
                    <a:gd name="T7" fmla="*/ 0 h 69"/>
                    <a:gd name="T8" fmla="*/ 1 w 24"/>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50" name="Freeform 2566"/>
                <p:cNvSpPr>
                  <a:spLocks/>
                </p:cNvSpPr>
                <p:nvPr/>
              </p:nvSpPr>
              <p:spPr bwMode="auto">
                <a:xfrm>
                  <a:off x="927" y="3728"/>
                  <a:ext cx="36" cy="10"/>
                </a:xfrm>
                <a:custGeom>
                  <a:avLst/>
                  <a:gdLst>
                    <a:gd name="T0" fmla="*/ 1 w 72"/>
                    <a:gd name="T1" fmla="*/ 0 h 31"/>
                    <a:gd name="T2" fmla="*/ 2 w 72"/>
                    <a:gd name="T3" fmla="*/ 0 h 31"/>
                    <a:gd name="T4" fmla="*/ 2 w 72"/>
                    <a:gd name="T5" fmla="*/ 0 h 31"/>
                    <a:gd name="T6" fmla="*/ 2 w 72"/>
                    <a:gd name="T7" fmla="*/ 0 h 31"/>
                    <a:gd name="T8" fmla="*/ 3 w 72"/>
                    <a:gd name="T9" fmla="*/ 0 h 31"/>
                    <a:gd name="T10" fmla="*/ 1 w 72"/>
                    <a:gd name="T11" fmla="*/ 0 h 31"/>
                    <a:gd name="T12" fmla="*/ 1 w 72"/>
                    <a:gd name="T13" fmla="*/ 0 h 31"/>
                    <a:gd name="T14" fmla="*/ 0 w 72"/>
                    <a:gd name="T15" fmla="*/ 0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51" name="Freeform 2567"/>
                <p:cNvSpPr>
                  <a:spLocks/>
                </p:cNvSpPr>
                <p:nvPr/>
              </p:nvSpPr>
              <p:spPr bwMode="auto">
                <a:xfrm>
                  <a:off x="930" y="3738"/>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617" name="Group 2568"/>
              <p:cNvGrpSpPr>
                <a:grpSpLocks/>
              </p:cNvGrpSpPr>
              <p:nvPr/>
            </p:nvGrpSpPr>
            <p:grpSpPr bwMode="auto">
              <a:xfrm>
                <a:off x="895" y="3526"/>
                <a:ext cx="44" cy="23"/>
                <a:chOff x="895" y="3526"/>
                <a:chExt cx="44" cy="23"/>
              </a:xfrm>
            </p:grpSpPr>
            <p:sp>
              <p:nvSpPr>
                <p:cNvPr id="410746" name="Freeform 2569"/>
                <p:cNvSpPr>
                  <a:spLocks/>
                </p:cNvSpPr>
                <p:nvPr/>
              </p:nvSpPr>
              <p:spPr bwMode="auto">
                <a:xfrm>
                  <a:off x="895" y="3526"/>
                  <a:ext cx="19" cy="23"/>
                </a:xfrm>
                <a:custGeom>
                  <a:avLst/>
                  <a:gdLst>
                    <a:gd name="T0" fmla="*/ 1 w 38"/>
                    <a:gd name="T1" fmla="*/ 0 h 69"/>
                    <a:gd name="T2" fmla="*/ 0 w 38"/>
                    <a:gd name="T3" fmla="*/ 0 h 69"/>
                    <a:gd name="T4" fmla="*/ 1 w 38"/>
                    <a:gd name="T5" fmla="*/ 0 h 69"/>
                    <a:gd name="T6" fmla="*/ 2 w 38"/>
                    <a:gd name="T7" fmla="*/ 0 h 69"/>
                    <a:gd name="T8" fmla="*/ 1 w 38"/>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47" name="Freeform 2570"/>
                <p:cNvSpPr>
                  <a:spLocks/>
                </p:cNvSpPr>
                <p:nvPr/>
              </p:nvSpPr>
              <p:spPr bwMode="auto">
                <a:xfrm>
                  <a:off x="901" y="3526"/>
                  <a:ext cx="33" cy="12"/>
                </a:xfrm>
                <a:custGeom>
                  <a:avLst/>
                  <a:gdLst>
                    <a:gd name="T0" fmla="*/ 0 w 64"/>
                    <a:gd name="T1" fmla="*/ 0 h 35"/>
                    <a:gd name="T2" fmla="*/ 2 w 64"/>
                    <a:gd name="T3" fmla="*/ 0 h 35"/>
                    <a:gd name="T4" fmla="*/ 3 w 64"/>
                    <a:gd name="T5" fmla="*/ 0 h 35"/>
                    <a:gd name="T6" fmla="*/ 1 w 64"/>
                    <a:gd name="T7" fmla="*/ 0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48" name="Freeform 2571"/>
                <p:cNvSpPr>
                  <a:spLocks/>
                </p:cNvSpPr>
                <p:nvPr/>
              </p:nvSpPr>
              <p:spPr bwMode="auto">
                <a:xfrm>
                  <a:off x="907" y="3538"/>
                  <a:ext cx="32" cy="11"/>
                </a:xfrm>
                <a:custGeom>
                  <a:avLst/>
                  <a:gdLst>
                    <a:gd name="T0" fmla="*/ 0 w 65"/>
                    <a:gd name="T1" fmla="*/ 0 h 31"/>
                    <a:gd name="T2" fmla="*/ 0 w 65"/>
                    <a:gd name="T3" fmla="*/ 0 h 31"/>
                    <a:gd name="T4" fmla="*/ 1 w 65"/>
                    <a:gd name="T5" fmla="*/ 0 h 31"/>
                    <a:gd name="T6" fmla="*/ 2 w 65"/>
                    <a:gd name="T7" fmla="*/ 0 h 31"/>
                    <a:gd name="T8" fmla="*/ 0 w 65"/>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618" name="Group 2572"/>
              <p:cNvGrpSpPr>
                <a:grpSpLocks/>
              </p:cNvGrpSpPr>
              <p:nvPr/>
            </p:nvGrpSpPr>
            <p:grpSpPr bwMode="auto">
              <a:xfrm>
                <a:off x="907" y="3540"/>
                <a:ext cx="45" cy="22"/>
                <a:chOff x="907" y="3540"/>
                <a:chExt cx="45" cy="22"/>
              </a:xfrm>
            </p:grpSpPr>
            <p:sp>
              <p:nvSpPr>
                <p:cNvPr id="410743" name="Freeform 2573"/>
                <p:cNvSpPr>
                  <a:spLocks/>
                </p:cNvSpPr>
                <p:nvPr/>
              </p:nvSpPr>
              <p:spPr bwMode="auto">
                <a:xfrm>
                  <a:off x="907" y="3540"/>
                  <a:ext cx="20" cy="22"/>
                </a:xfrm>
                <a:custGeom>
                  <a:avLst/>
                  <a:gdLst>
                    <a:gd name="T0" fmla="*/ 1 w 39"/>
                    <a:gd name="T1" fmla="*/ 0 h 68"/>
                    <a:gd name="T2" fmla="*/ 0 w 39"/>
                    <a:gd name="T3" fmla="*/ 0 h 68"/>
                    <a:gd name="T4" fmla="*/ 1 w 39"/>
                    <a:gd name="T5" fmla="*/ 0 h 68"/>
                    <a:gd name="T6" fmla="*/ 2 w 39"/>
                    <a:gd name="T7" fmla="*/ 0 h 68"/>
                    <a:gd name="T8" fmla="*/ 1 w 3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44" name="Freeform 2574"/>
                <p:cNvSpPr>
                  <a:spLocks/>
                </p:cNvSpPr>
                <p:nvPr/>
              </p:nvSpPr>
              <p:spPr bwMode="auto">
                <a:xfrm>
                  <a:off x="914" y="3540"/>
                  <a:ext cx="32" cy="11"/>
                </a:xfrm>
                <a:custGeom>
                  <a:avLst/>
                  <a:gdLst>
                    <a:gd name="T0" fmla="*/ 0 w 64"/>
                    <a:gd name="T1" fmla="*/ 0 h 34"/>
                    <a:gd name="T2" fmla="*/ 2 w 64"/>
                    <a:gd name="T3" fmla="*/ 0 h 34"/>
                    <a:gd name="T4" fmla="*/ 2 w 64"/>
                    <a:gd name="T5" fmla="*/ 0 h 34"/>
                    <a:gd name="T6" fmla="*/ 1 w 64"/>
                    <a:gd name="T7" fmla="*/ 0 h 34"/>
                    <a:gd name="T8" fmla="*/ 0 w 64"/>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45" name="Freeform 2575"/>
                <p:cNvSpPr>
                  <a:spLocks/>
                </p:cNvSpPr>
                <p:nvPr/>
              </p:nvSpPr>
              <p:spPr bwMode="auto">
                <a:xfrm>
                  <a:off x="919" y="3552"/>
                  <a:ext cx="33" cy="10"/>
                </a:xfrm>
                <a:custGeom>
                  <a:avLst/>
                  <a:gdLst>
                    <a:gd name="T0" fmla="*/ 0 w 66"/>
                    <a:gd name="T1" fmla="*/ 0 h 30"/>
                    <a:gd name="T2" fmla="*/ 1 w 66"/>
                    <a:gd name="T3" fmla="*/ 0 h 30"/>
                    <a:gd name="T4" fmla="*/ 2 w 66"/>
                    <a:gd name="T5" fmla="*/ 0 h 30"/>
                    <a:gd name="T6" fmla="*/ 3 w 66"/>
                    <a:gd name="T7" fmla="*/ 0 h 30"/>
                    <a:gd name="T8" fmla="*/ 0 w 66"/>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619" name="Group 2576"/>
              <p:cNvGrpSpPr>
                <a:grpSpLocks/>
              </p:cNvGrpSpPr>
              <p:nvPr/>
            </p:nvGrpSpPr>
            <p:grpSpPr bwMode="auto">
              <a:xfrm>
                <a:off x="920" y="3553"/>
                <a:ext cx="45" cy="23"/>
                <a:chOff x="920" y="3553"/>
                <a:chExt cx="45" cy="23"/>
              </a:xfrm>
            </p:grpSpPr>
            <p:sp>
              <p:nvSpPr>
                <p:cNvPr id="410740" name="Freeform 2577"/>
                <p:cNvSpPr>
                  <a:spLocks/>
                </p:cNvSpPr>
                <p:nvPr/>
              </p:nvSpPr>
              <p:spPr bwMode="auto">
                <a:xfrm>
                  <a:off x="920" y="3553"/>
                  <a:ext cx="20" cy="23"/>
                </a:xfrm>
                <a:custGeom>
                  <a:avLst/>
                  <a:gdLst>
                    <a:gd name="T0" fmla="*/ 0 w 41"/>
                    <a:gd name="T1" fmla="*/ 0 h 68"/>
                    <a:gd name="T2" fmla="*/ 0 w 41"/>
                    <a:gd name="T3" fmla="*/ 0 h 68"/>
                    <a:gd name="T4" fmla="*/ 0 w 41"/>
                    <a:gd name="T5" fmla="*/ 0 h 68"/>
                    <a:gd name="T6" fmla="*/ 1 w 41"/>
                    <a:gd name="T7" fmla="*/ 0 h 68"/>
                    <a:gd name="T8" fmla="*/ 0 w 41"/>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41" name="Freeform 2578"/>
                <p:cNvSpPr>
                  <a:spLocks/>
                </p:cNvSpPr>
                <p:nvPr/>
              </p:nvSpPr>
              <p:spPr bwMode="auto">
                <a:xfrm>
                  <a:off x="927" y="3554"/>
                  <a:ext cx="32" cy="11"/>
                </a:xfrm>
                <a:custGeom>
                  <a:avLst/>
                  <a:gdLst>
                    <a:gd name="T0" fmla="*/ 0 w 63"/>
                    <a:gd name="T1" fmla="*/ 0 h 33"/>
                    <a:gd name="T2" fmla="*/ 2 w 63"/>
                    <a:gd name="T3" fmla="*/ 0 h 33"/>
                    <a:gd name="T4" fmla="*/ 2 w 63"/>
                    <a:gd name="T5" fmla="*/ 0 h 33"/>
                    <a:gd name="T6" fmla="*/ 1 w 63"/>
                    <a:gd name="T7" fmla="*/ 0 h 33"/>
                    <a:gd name="T8" fmla="*/ 0 w 63"/>
                    <a:gd name="T9" fmla="*/ 0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42" name="Freeform 2579"/>
                <p:cNvSpPr>
                  <a:spLocks/>
                </p:cNvSpPr>
                <p:nvPr/>
              </p:nvSpPr>
              <p:spPr bwMode="auto">
                <a:xfrm>
                  <a:off x="932" y="3566"/>
                  <a:ext cx="33" cy="10"/>
                </a:xfrm>
                <a:custGeom>
                  <a:avLst/>
                  <a:gdLst>
                    <a:gd name="T0" fmla="*/ 0 w 66"/>
                    <a:gd name="T1" fmla="*/ 0 h 30"/>
                    <a:gd name="T2" fmla="*/ 1 w 66"/>
                    <a:gd name="T3" fmla="*/ 0 h 30"/>
                    <a:gd name="T4" fmla="*/ 2 w 66"/>
                    <a:gd name="T5" fmla="*/ 0 h 30"/>
                    <a:gd name="T6" fmla="*/ 3 w 66"/>
                    <a:gd name="T7" fmla="*/ 0 h 30"/>
                    <a:gd name="T8" fmla="*/ 0 w 66"/>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620" name="Group 2580"/>
              <p:cNvGrpSpPr>
                <a:grpSpLocks/>
              </p:cNvGrpSpPr>
              <p:nvPr/>
            </p:nvGrpSpPr>
            <p:grpSpPr bwMode="auto">
              <a:xfrm>
                <a:off x="934" y="3566"/>
                <a:ext cx="44" cy="23"/>
                <a:chOff x="934" y="3566"/>
                <a:chExt cx="44" cy="23"/>
              </a:xfrm>
            </p:grpSpPr>
            <p:sp>
              <p:nvSpPr>
                <p:cNvPr id="410737" name="Freeform 2581"/>
                <p:cNvSpPr>
                  <a:spLocks/>
                </p:cNvSpPr>
                <p:nvPr/>
              </p:nvSpPr>
              <p:spPr bwMode="auto">
                <a:xfrm>
                  <a:off x="934" y="3566"/>
                  <a:ext cx="19" cy="23"/>
                </a:xfrm>
                <a:custGeom>
                  <a:avLst/>
                  <a:gdLst>
                    <a:gd name="T0" fmla="*/ 0 w 40"/>
                    <a:gd name="T1" fmla="*/ 0 h 68"/>
                    <a:gd name="T2" fmla="*/ 0 w 40"/>
                    <a:gd name="T3" fmla="*/ 0 h 68"/>
                    <a:gd name="T4" fmla="*/ 0 w 40"/>
                    <a:gd name="T5" fmla="*/ 0 h 68"/>
                    <a:gd name="T6" fmla="*/ 1 w 40"/>
                    <a:gd name="T7" fmla="*/ 0 h 68"/>
                    <a:gd name="T8" fmla="*/ 0 w 40"/>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38" name="Freeform 2582"/>
                <p:cNvSpPr>
                  <a:spLocks/>
                </p:cNvSpPr>
                <p:nvPr/>
              </p:nvSpPr>
              <p:spPr bwMode="auto">
                <a:xfrm>
                  <a:off x="940" y="3567"/>
                  <a:ext cx="32" cy="11"/>
                </a:xfrm>
                <a:custGeom>
                  <a:avLst/>
                  <a:gdLst>
                    <a:gd name="T0" fmla="*/ 0 w 65"/>
                    <a:gd name="T1" fmla="*/ 0 h 35"/>
                    <a:gd name="T2" fmla="*/ 1 w 65"/>
                    <a:gd name="T3" fmla="*/ 0 h 35"/>
                    <a:gd name="T4" fmla="*/ 2 w 65"/>
                    <a:gd name="T5" fmla="*/ 0 h 35"/>
                    <a:gd name="T6" fmla="*/ 0 w 65"/>
                    <a:gd name="T7" fmla="*/ 0 h 35"/>
                    <a:gd name="T8" fmla="*/ 0 w 65"/>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39" name="Freeform 2583"/>
                <p:cNvSpPr>
                  <a:spLocks/>
                </p:cNvSpPr>
                <p:nvPr/>
              </p:nvSpPr>
              <p:spPr bwMode="auto">
                <a:xfrm>
                  <a:off x="945" y="3579"/>
                  <a:ext cx="33" cy="9"/>
                </a:xfrm>
                <a:custGeom>
                  <a:avLst/>
                  <a:gdLst>
                    <a:gd name="T0" fmla="*/ 0 w 65"/>
                    <a:gd name="T1" fmla="*/ 0 h 28"/>
                    <a:gd name="T2" fmla="*/ 1 w 65"/>
                    <a:gd name="T3" fmla="*/ 0 h 28"/>
                    <a:gd name="T4" fmla="*/ 2 w 65"/>
                    <a:gd name="T5" fmla="*/ 0 h 28"/>
                    <a:gd name="T6" fmla="*/ 3 w 65"/>
                    <a:gd name="T7" fmla="*/ 0 h 28"/>
                    <a:gd name="T8" fmla="*/ 0 w 65"/>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621" name="Group 2584"/>
              <p:cNvGrpSpPr>
                <a:grpSpLocks/>
              </p:cNvGrpSpPr>
              <p:nvPr/>
            </p:nvGrpSpPr>
            <p:grpSpPr bwMode="auto">
              <a:xfrm>
                <a:off x="949" y="3579"/>
                <a:ext cx="83" cy="63"/>
                <a:chOff x="949" y="3579"/>
                <a:chExt cx="83" cy="63"/>
              </a:xfrm>
            </p:grpSpPr>
            <p:grpSp>
              <p:nvGrpSpPr>
                <p:cNvPr id="410721" name="Group 2585"/>
                <p:cNvGrpSpPr>
                  <a:grpSpLocks/>
                </p:cNvGrpSpPr>
                <p:nvPr/>
              </p:nvGrpSpPr>
              <p:grpSpPr bwMode="auto">
                <a:xfrm>
                  <a:off x="949" y="3579"/>
                  <a:ext cx="44" cy="23"/>
                  <a:chOff x="949" y="3579"/>
                  <a:chExt cx="44" cy="23"/>
                </a:xfrm>
              </p:grpSpPr>
              <p:sp>
                <p:nvSpPr>
                  <p:cNvPr id="410734" name="Freeform 2586"/>
                  <p:cNvSpPr>
                    <a:spLocks/>
                  </p:cNvSpPr>
                  <p:nvPr/>
                </p:nvSpPr>
                <p:spPr bwMode="auto">
                  <a:xfrm>
                    <a:off x="949" y="3579"/>
                    <a:ext cx="19" cy="23"/>
                  </a:xfrm>
                  <a:custGeom>
                    <a:avLst/>
                    <a:gdLst>
                      <a:gd name="T0" fmla="*/ 1 w 38"/>
                      <a:gd name="T1" fmla="*/ 0 h 68"/>
                      <a:gd name="T2" fmla="*/ 0 w 38"/>
                      <a:gd name="T3" fmla="*/ 0 h 68"/>
                      <a:gd name="T4" fmla="*/ 1 w 38"/>
                      <a:gd name="T5" fmla="*/ 0 h 68"/>
                      <a:gd name="T6" fmla="*/ 2 w 38"/>
                      <a:gd name="T7" fmla="*/ 0 h 68"/>
                      <a:gd name="T8" fmla="*/ 1 w 38"/>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35" name="Freeform 2587"/>
                  <p:cNvSpPr>
                    <a:spLocks/>
                  </p:cNvSpPr>
                  <p:nvPr/>
                </p:nvSpPr>
                <p:spPr bwMode="auto">
                  <a:xfrm>
                    <a:off x="955" y="3579"/>
                    <a:ext cx="32" cy="11"/>
                  </a:xfrm>
                  <a:custGeom>
                    <a:avLst/>
                    <a:gdLst>
                      <a:gd name="T0" fmla="*/ 0 w 66"/>
                      <a:gd name="T1" fmla="*/ 0 h 32"/>
                      <a:gd name="T2" fmla="*/ 1 w 66"/>
                      <a:gd name="T3" fmla="*/ 0 h 32"/>
                      <a:gd name="T4" fmla="*/ 2 w 66"/>
                      <a:gd name="T5" fmla="*/ 0 h 32"/>
                      <a:gd name="T6" fmla="*/ 0 w 66"/>
                      <a:gd name="T7" fmla="*/ 0 h 32"/>
                      <a:gd name="T8" fmla="*/ 0 w 66"/>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36" name="Freeform 2588"/>
                  <p:cNvSpPr>
                    <a:spLocks/>
                  </p:cNvSpPr>
                  <p:nvPr/>
                </p:nvSpPr>
                <p:spPr bwMode="auto">
                  <a:xfrm>
                    <a:off x="960" y="3591"/>
                    <a:ext cx="33" cy="10"/>
                  </a:xfrm>
                  <a:custGeom>
                    <a:avLst/>
                    <a:gdLst>
                      <a:gd name="T0" fmla="*/ 0 w 65"/>
                      <a:gd name="T1" fmla="*/ 0 h 31"/>
                      <a:gd name="T2" fmla="*/ 1 w 65"/>
                      <a:gd name="T3" fmla="*/ 0 h 31"/>
                      <a:gd name="T4" fmla="*/ 2 w 65"/>
                      <a:gd name="T5" fmla="*/ 0 h 31"/>
                      <a:gd name="T6" fmla="*/ 3 w 65"/>
                      <a:gd name="T7" fmla="*/ 0 h 31"/>
                      <a:gd name="T8" fmla="*/ 0 w 65"/>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722" name="Group 2589"/>
                <p:cNvGrpSpPr>
                  <a:grpSpLocks/>
                </p:cNvGrpSpPr>
                <p:nvPr/>
              </p:nvGrpSpPr>
              <p:grpSpPr bwMode="auto">
                <a:xfrm>
                  <a:off x="961" y="3592"/>
                  <a:ext cx="45" cy="23"/>
                  <a:chOff x="961" y="3592"/>
                  <a:chExt cx="45" cy="23"/>
                </a:xfrm>
              </p:grpSpPr>
              <p:sp>
                <p:nvSpPr>
                  <p:cNvPr id="410731" name="Freeform 2590"/>
                  <p:cNvSpPr>
                    <a:spLocks/>
                  </p:cNvSpPr>
                  <p:nvPr/>
                </p:nvSpPr>
                <p:spPr bwMode="auto">
                  <a:xfrm>
                    <a:off x="961" y="3592"/>
                    <a:ext cx="20" cy="23"/>
                  </a:xfrm>
                  <a:custGeom>
                    <a:avLst/>
                    <a:gdLst>
                      <a:gd name="T0" fmla="*/ 1 w 40"/>
                      <a:gd name="T1" fmla="*/ 0 h 69"/>
                      <a:gd name="T2" fmla="*/ 0 w 40"/>
                      <a:gd name="T3" fmla="*/ 0 h 69"/>
                      <a:gd name="T4" fmla="*/ 1 w 40"/>
                      <a:gd name="T5" fmla="*/ 0 h 69"/>
                      <a:gd name="T6" fmla="*/ 2 w 40"/>
                      <a:gd name="T7" fmla="*/ 0 h 69"/>
                      <a:gd name="T8" fmla="*/ 1 w 40"/>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32" name="Freeform 2591"/>
                  <p:cNvSpPr>
                    <a:spLocks/>
                  </p:cNvSpPr>
                  <p:nvPr/>
                </p:nvSpPr>
                <p:spPr bwMode="auto">
                  <a:xfrm>
                    <a:off x="968" y="3593"/>
                    <a:ext cx="33" cy="11"/>
                  </a:xfrm>
                  <a:custGeom>
                    <a:avLst/>
                    <a:gdLst>
                      <a:gd name="T0" fmla="*/ 0 w 66"/>
                      <a:gd name="T1" fmla="*/ 0 h 35"/>
                      <a:gd name="T2" fmla="*/ 2 w 66"/>
                      <a:gd name="T3" fmla="*/ 0 h 35"/>
                      <a:gd name="T4" fmla="*/ 3 w 66"/>
                      <a:gd name="T5" fmla="*/ 0 h 35"/>
                      <a:gd name="T6" fmla="*/ 1 w 66"/>
                      <a:gd name="T7" fmla="*/ 0 h 35"/>
                      <a:gd name="T8" fmla="*/ 0 w 66"/>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33" name="Freeform 2592"/>
                  <p:cNvSpPr>
                    <a:spLocks/>
                  </p:cNvSpPr>
                  <p:nvPr/>
                </p:nvSpPr>
                <p:spPr bwMode="auto">
                  <a:xfrm>
                    <a:off x="973" y="3605"/>
                    <a:ext cx="33" cy="10"/>
                  </a:xfrm>
                  <a:custGeom>
                    <a:avLst/>
                    <a:gdLst>
                      <a:gd name="T0" fmla="*/ 0 w 66"/>
                      <a:gd name="T1" fmla="*/ 0 h 30"/>
                      <a:gd name="T2" fmla="*/ 1 w 66"/>
                      <a:gd name="T3" fmla="*/ 0 h 30"/>
                      <a:gd name="T4" fmla="*/ 2 w 66"/>
                      <a:gd name="T5" fmla="*/ 0 h 30"/>
                      <a:gd name="T6" fmla="*/ 3 w 66"/>
                      <a:gd name="T7" fmla="*/ 0 h 30"/>
                      <a:gd name="T8" fmla="*/ 0 w 66"/>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723" name="Group 2593"/>
                <p:cNvGrpSpPr>
                  <a:grpSpLocks/>
                </p:cNvGrpSpPr>
                <p:nvPr/>
              </p:nvGrpSpPr>
              <p:grpSpPr bwMode="auto">
                <a:xfrm>
                  <a:off x="974" y="3606"/>
                  <a:ext cx="44" cy="23"/>
                  <a:chOff x="974" y="3606"/>
                  <a:chExt cx="44" cy="23"/>
                </a:xfrm>
              </p:grpSpPr>
              <p:sp>
                <p:nvSpPr>
                  <p:cNvPr id="410728" name="Freeform 2594"/>
                  <p:cNvSpPr>
                    <a:spLocks/>
                  </p:cNvSpPr>
                  <p:nvPr/>
                </p:nvSpPr>
                <p:spPr bwMode="auto">
                  <a:xfrm>
                    <a:off x="974" y="3606"/>
                    <a:ext cx="19" cy="23"/>
                  </a:xfrm>
                  <a:custGeom>
                    <a:avLst/>
                    <a:gdLst>
                      <a:gd name="T0" fmla="*/ 0 w 40"/>
                      <a:gd name="T1" fmla="*/ 0 h 68"/>
                      <a:gd name="T2" fmla="*/ 0 w 40"/>
                      <a:gd name="T3" fmla="*/ 0 h 68"/>
                      <a:gd name="T4" fmla="*/ 0 w 40"/>
                      <a:gd name="T5" fmla="*/ 0 h 68"/>
                      <a:gd name="T6" fmla="*/ 1 w 40"/>
                      <a:gd name="T7" fmla="*/ 0 h 68"/>
                      <a:gd name="T8" fmla="*/ 0 w 40"/>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29" name="Freeform 2595"/>
                  <p:cNvSpPr>
                    <a:spLocks/>
                  </p:cNvSpPr>
                  <p:nvPr/>
                </p:nvSpPr>
                <p:spPr bwMode="auto">
                  <a:xfrm>
                    <a:off x="980" y="3606"/>
                    <a:ext cx="32" cy="12"/>
                  </a:xfrm>
                  <a:custGeom>
                    <a:avLst/>
                    <a:gdLst>
                      <a:gd name="T0" fmla="*/ 0 w 65"/>
                      <a:gd name="T1" fmla="*/ 0 h 35"/>
                      <a:gd name="T2" fmla="*/ 1 w 65"/>
                      <a:gd name="T3" fmla="*/ 0 h 35"/>
                      <a:gd name="T4" fmla="*/ 2 w 65"/>
                      <a:gd name="T5" fmla="*/ 0 h 35"/>
                      <a:gd name="T6" fmla="*/ 0 w 65"/>
                      <a:gd name="T7" fmla="*/ 0 h 35"/>
                      <a:gd name="T8" fmla="*/ 0 w 65"/>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30" name="Freeform 2596"/>
                  <p:cNvSpPr>
                    <a:spLocks/>
                  </p:cNvSpPr>
                  <p:nvPr/>
                </p:nvSpPr>
                <p:spPr bwMode="auto">
                  <a:xfrm>
                    <a:off x="986" y="3619"/>
                    <a:ext cx="32" cy="9"/>
                  </a:xfrm>
                  <a:custGeom>
                    <a:avLst/>
                    <a:gdLst>
                      <a:gd name="T0" fmla="*/ 0 w 65"/>
                      <a:gd name="T1" fmla="*/ 0 h 29"/>
                      <a:gd name="T2" fmla="*/ 0 w 65"/>
                      <a:gd name="T3" fmla="*/ 0 h 29"/>
                      <a:gd name="T4" fmla="*/ 1 w 65"/>
                      <a:gd name="T5" fmla="*/ 0 h 29"/>
                      <a:gd name="T6" fmla="*/ 2 w 65"/>
                      <a:gd name="T7" fmla="*/ 0 h 29"/>
                      <a:gd name="T8" fmla="*/ 0 w 65"/>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724" name="Group 2597"/>
                <p:cNvGrpSpPr>
                  <a:grpSpLocks/>
                </p:cNvGrpSpPr>
                <p:nvPr/>
              </p:nvGrpSpPr>
              <p:grpSpPr bwMode="auto">
                <a:xfrm>
                  <a:off x="987" y="3619"/>
                  <a:ext cx="45" cy="23"/>
                  <a:chOff x="987" y="3619"/>
                  <a:chExt cx="45" cy="23"/>
                </a:xfrm>
              </p:grpSpPr>
              <p:sp>
                <p:nvSpPr>
                  <p:cNvPr id="410725" name="Freeform 2598"/>
                  <p:cNvSpPr>
                    <a:spLocks/>
                  </p:cNvSpPr>
                  <p:nvPr/>
                </p:nvSpPr>
                <p:spPr bwMode="auto">
                  <a:xfrm>
                    <a:off x="987" y="3619"/>
                    <a:ext cx="20" cy="23"/>
                  </a:xfrm>
                  <a:custGeom>
                    <a:avLst/>
                    <a:gdLst>
                      <a:gd name="T0" fmla="*/ 1 w 39"/>
                      <a:gd name="T1" fmla="*/ 0 h 68"/>
                      <a:gd name="T2" fmla="*/ 0 w 39"/>
                      <a:gd name="T3" fmla="*/ 0 h 68"/>
                      <a:gd name="T4" fmla="*/ 1 w 39"/>
                      <a:gd name="T5" fmla="*/ 0 h 68"/>
                      <a:gd name="T6" fmla="*/ 2 w 39"/>
                      <a:gd name="T7" fmla="*/ 0 h 68"/>
                      <a:gd name="T8" fmla="*/ 1 w 3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26" name="Freeform 2599"/>
                  <p:cNvSpPr>
                    <a:spLocks/>
                  </p:cNvSpPr>
                  <p:nvPr/>
                </p:nvSpPr>
                <p:spPr bwMode="auto">
                  <a:xfrm>
                    <a:off x="994" y="3620"/>
                    <a:ext cx="32" cy="11"/>
                  </a:xfrm>
                  <a:custGeom>
                    <a:avLst/>
                    <a:gdLst>
                      <a:gd name="T0" fmla="*/ 0 w 64"/>
                      <a:gd name="T1" fmla="*/ 0 h 33"/>
                      <a:gd name="T2" fmla="*/ 2 w 64"/>
                      <a:gd name="T3" fmla="*/ 0 h 33"/>
                      <a:gd name="T4" fmla="*/ 2 w 64"/>
                      <a:gd name="T5" fmla="*/ 0 h 33"/>
                      <a:gd name="T6" fmla="*/ 1 w 64"/>
                      <a:gd name="T7" fmla="*/ 0 h 33"/>
                      <a:gd name="T8" fmla="*/ 0 w 64"/>
                      <a:gd name="T9" fmla="*/ 0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27" name="Freeform 2600"/>
                  <p:cNvSpPr>
                    <a:spLocks/>
                  </p:cNvSpPr>
                  <p:nvPr/>
                </p:nvSpPr>
                <p:spPr bwMode="auto">
                  <a:xfrm>
                    <a:off x="999" y="3632"/>
                    <a:ext cx="33" cy="9"/>
                  </a:xfrm>
                  <a:custGeom>
                    <a:avLst/>
                    <a:gdLst>
                      <a:gd name="T0" fmla="*/ 0 w 65"/>
                      <a:gd name="T1" fmla="*/ 0 h 29"/>
                      <a:gd name="T2" fmla="*/ 1 w 65"/>
                      <a:gd name="T3" fmla="*/ 0 h 29"/>
                      <a:gd name="T4" fmla="*/ 2 w 65"/>
                      <a:gd name="T5" fmla="*/ 0 h 29"/>
                      <a:gd name="T6" fmla="*/ 3 w 65"/>
                      <a:gd name="T7" fmla="*/ 0 h 29"/>
                      <a:gd name="T8" fmla="*/ 0 w 65"/>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0622" name="Group 2601"/>
              <p:cNvGrpSpPr>
                <a:grpSpLocks/>
              </p:cNvGrpSpPr>
              <p:nvPr/>
            </p:nvGrpSpPr>
            <p:grpSpPr bwMode="auto">
              <a:xfrm>
                <a:off x="1002" y="3632"/>
                <a:ext cx="83" cy="63"/>
                <a:chOff x="1002" y="3632"/>
                <a:chExt cx="83" cy="63"/>
              </a:xfrm>
            </p:grpSpPr>
            <p:grpSp>
              <p:nvGrpSpPr>
                <p:cNvPr id="410705" name="Group 2602"/>
                <p:cNvGrpSpPr>
                  <a:grpSpLocks/>
                </p:cNvGrpSpPr>
                <p:nvPr/>
              </p:nvGrpSpPr>
              <p:grpSpPr bwMode="auto">
                <a:xfrm>
                  <a:off x="1002" y="3632"/>
                  <a:ext cx="44" cy="22"/>
                  <a:chOff x="1002" y="3632"/>
                  <a:chExt cx="44" cy="22"/>
                </a:xfrm>
              </p:grpSpPr>
              <p:sp>
                <p:nvSpPr>
                  <p:cNvPr id="410718" name="Freeform 2603"/>
                  <p:cNvSpPr>
                    <a:spLocks/>
                  </p:cNvSpPr>
                  <p:nvPr/>
                </p:nvSpPr>
                <p:spPr bwMode="auto">
                  <a:xfrm>
                    <a:off x="1002" y="3632"/>
                    <a:ext cx="19" cy="22"/>
                  </a:xfrm>
                  <a:custGeom>
                    <a:avLst/>
                    <a:gdLst>
                      <a:gd name="T0" fmla="*/ 1 w 38"/>
                      <a:gd name="T1" fmla="*/ 0 h 68"/>
                      <a:gd name="T2" fmla="*/ 0 w 38"/>
                      <a:gd name="T3" fmla="*/ 0 h 68"/>
                      <a:gd name="T4" fmla="*/ 1 w 38"/>
                      <a:gd name="T5" fmla="*/ 0 h 68"/>
                      <a:gd name="T6" fmla="*/ 2 w 38"/>
                      <a:gd name="T7" fmla="*/ 0 h 68"/>
                      <a:gd name="T8" fmla="*/ 1 w 38"/>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19" name="Freeform 2604"/>
                  <p:cNvSpPr>
                    <a:spLocks/>
                  </p:cNvSpPr>
                  <p:nvPr/>
                </p:nvSpPr>
                <p:spPr bwMode="auto">
                  <a:xfrm>
                    <a:off x="1008" y="3632"/>
                    <a:ext cx="33" cy="12"/>
                  </a:xfrm>
                  <a:custGeom>
                    <a:avLst/>
                    <a:gdLst>
                      <a:gd name="T0" fmla="*/ 0 w 65"/>
                      <a:gd name="T1" fmla="*/ 0 h 35"/>
                      <a:gd name="T2" fmla="*/ 2 w 65"/>
                      <a:gd name="T3" fmla="*/ 0 h 35"/>
                      <a:gd name="T4" fmla="*/ 3 w 65"/>
                      <a:gd name="T5" fmla="*/ 0 h 35"/>
                      <a:gd name="T6" fmla="*/ 1 w 65"/>
                      <a:gd name="T7" fmla="*/ 0 h 35"/>
                      <a:gd name="T8" fmla="*/ 0 w 65"/>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20" name="Freeform 2605"/>
                  <p:cNvSpPr>
                    <a:spLocks/>
                  </p:cNvSpPr>
                  <p:nvPr/>
                </p:nvSpPr>
                <p:spPr bwMode="auto">
                  <a:xfrm>
                    <a:off x="1013" y="3644"/>
                    <a:ext cx="33" cy="10"/>
                  </a:xfrm>
                  <a:custGeom>
                    <a:avLst/>
                    <a:gdLst>
                      <a:gd name="T0" fmla="*/ 0 w 66"/>
                      <a:gd name="T1" fmla="*/ 0 h 28"/>
                      <a:gd name="T2" fmla="*/ 1 w 66"/>
                      <a:gd name="T3" fmla="*/ 0 h 28"/>
                      <a:gd name="T4" fmla="*/ 2 w 66"/>
                      <a:gd name="T5" fmla="*/ 0 h 28"/>
                      <a:gd name="T6" fmla="*/ 3 w 66"/>
                      <a:gd name="T7" fmla="*/ 0 h 28"/>
                      <a:gd name="T8" fmla="*/ 0 w 66"/>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706" name="Group 2606"/>
                <p:cNvGrpSpPr>
                  <a:grpSpLocks/>
                </p:cNvGrpSpPr>
                <p:nvPr/>
              </p:nvGrpSpPr>
              <p:grpSpPr bwMode="auto">
                <a:xfrm>
                  <a:off x="1014" y="3645"/>
                  <a:ext cx="44" cy="23"/>
                  <a:chOff x="1014" y="3645"/>
                  <a:chExt cx="44" cy="23"/>
                </a:xfrm>
              </p:grpSpPr>
              <p:sp>
                <p:nvSpPr>
                  <p:cNvPr id="410715" name="Freeform 2607"/>
                  <p:cNvSpPr>
                    <a:spLocks/>
                  </p:cNvSpPr>
                  <p:nvPr/>
                </p:nvSpPr>
                <p:spPr bwMode="auto">
                  <a:xfrm>
                    <a:off x="1014" y="3645"/>
                    <a:ext cx="19" cy="23"/>
                  </a:xfrm>
                  <a:custGeom>
                    <a:avLst/>
                    <a:gdLst>
                      <a:gd name="T0" fmla="*/ 0 w 40"/>
                      <a:gd name="T1" fmla="*/ 0 h 68"/>
                      <a:gd name="T2" fmla="*/ 0 w 40"/>
                      <a:gd name="T3" fmla="*/ 0 h 68"/>
                      <a:gd name="T4" fmla="*/ 0 w 40"/>
                      <a:gd name="T5" fmla="*/ 0 h 68"/>
                      <a:gd name="T6" fmla="*/ 1 w 40"/>
                      <a:gd name="T7" fmla="*/ 0 h 68"/>
                      <a:gd name="T8" fmla="*/ 0 w 40"/>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16" name="Freeform 2608"/>
                  <p:cNvSpPr>
                    <a:spLocks/>
                  </p:cNvSpPr>
                  <p:nvPr/>
                </p:nvSpPr>
                <p:spPr bwMode="auto">
                  <a:xfrm>
                    <a:off x="1021" y="3646"/>
                    <a:ext cx="32" cy="11"/>
                  </a:xfrm>
                  <a:custGeom>
                    <a:avLst/>
                    <a:gdLst>
                      <a:gd name="T0" fmla="*/ 0 w 63"/>
                      <a:gd name="T1" fmla="*/ 0 h 33"/>
                      <a:gd name="T2" fmla="*/ 2 w 63"/>
                      <a:gd name="T3" fmla="*/ 0 h 33"/>
                      <a:gd name="T4" fmla="*/ 2 w 63"/>
                      <a:gd name="T5" fmla="*/ 0 h 33"/>
                      <a:gd name="T6" fmla="*/ 1 w 63"/>
                      <a:gd name="T7" fmla="*/ 0 h 33"/>
                      <a:gd name="T8" fmla="*/ 0 w 63"/>
                      <a:gd name="T9" fmla="*/ 0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17" name="Freeform 2609"/>
                  <p:cNvSpPr>
                    <a:spLocks/>
                  </p:cNvSpPr>
                  <p:nvPr/>
                </p:nvSpPr>
                <p:spPr bwMode="auto">
                  <a:xfrm>
                    <a:off x="1026" y="3658"/>
                    <a:ext cx="32" cy="10"/>
                  </a:xfrm>
                  <a:custGeom>
                    <a:avLst/>
                    <a:gdLst>
                      <a:gd name="T0" fmla="*/ 0 w 65"/>
                      <a:gd name="T1" fmla="*/ 0 h 30"/>
                      <a:gd name="T2" fmla="*/ 0 w 65"/>
                      <a:gd name="T3" fmla="*/ 0 h 30"/>
                      <a:gd name="T4" fmla="*/ 1 w 65"/>
                      <a:gd name="T5" fmla="*/ 0 h 30"/>
                      <a:gd name="T6" fmla="*/ 2 w 65"/>
                      <a:gd name="T7" fmla="*/ 0 h 30"/>
                      <a:gd name="T8" fmla="*/ 0 w 65"/>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707" name="Group 2610"/>
                <p:cNvGrpSpPr>
                  <a:grpSpLocks/>
                </p:cNvGrpSpPr>
                <p:nvPr/>
              </p:nvGrpSpPr>
              <p:grpSpPr bwMode="auto">
                <a:xfrm>
                  <a:off x="1027" y="3659"/>
                  <a:ext cx="45" cy="23"/>
                  <a:chOff x="1027" y="3659"/>
                  <a:chExt cx="45" cy="23"/>
                </a:xfrm>
              </p:grpSpPr>
              <p:sp>
                <p:nvSpPr>
                  <p:cNvPr id="410712" name="Freeform 2611"/>
                  <p:cNvSpPr>
                    <a:spLocks/>
                  </p:cNvSpPr>
                  <p:nvPr/>
                </p:nvSpPr>
                <p:spPr bwMode="auto">
                  <a:xfrm>
                    <a:off x="1027" y="3659"/>
                    <a:ext cx="20" cy="23"/>
                  </a:xfrm>
                  <a:custGeom>
                    <a:avLst/>
                    <a:gdLst>
                      <a:gd name="T0" fmla="*/ 1 w 39"/>
                      <a:gd name="T1" fmla="*/ 0 h 70"/>
                      <a:gd name="T2" fmla="*/ 0 w 39"/>
                      <a:gd name="T3" fmla="*/ 0 h 70"/>
                      <a:gd name="T4" fmla="*/ 1 w 39"/>
                      <a:gd name="T5" fmla="*/ 0 h 70"/>
                      <a:gd name="T6" fmla="*/ 2 w 39"/>
                      <a:gd name="T7" fmla="*/ 0 h 70"/>
                      <a:gd name="T8" fmla="*/ 1 w 39"/>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13" name="Freeform 2612"/>
                  <p:cNvSpPr>
                    <a:spLocks/>
                  </p:cNvSpPr>
                  <p:nvPr/>
                </p:nvSpPr>
                <p:spPr bwMode="auto">
                  <a:xfrm>
                    <a:off x="1033" y="3659"/>
                    <a:ext cx="33" cy="11"/>
                  </a:xfrm>
                  <a:custGeom>
                    <a:avLst/>
                    <a:gdLst>
                      <a:gd name="T0" fmla="*/ 0 w 64"/>
                      <a:gd name="T1" fmla="*/ 0 h 34"/>
                      <a:gd name="T2" fmla="*/ 2 w 64"/>
                      <a:gd name="T3" fmla="*/ 0 h 34"/>
                      <a:gd name="T4" fmla="*/ 3 w 64"/>
                      <a:gd name="T5" fmla="*/ 0 h 34"/>
                      <a:gd name="T6" fmla="*/ 1 w 64"/>
                      <a:gd name="T7" fmla="*/ 0 h 34"/>
                      <a:gd name="T8" fmla="*/ 0 w 64"/>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14" name="Freeform 2613"/>
                  <p:cNvSpPr>
                    <a:spLocks/>
                  </p:cNvSpPr>
                  <p:nvPr/>
                </p:nvSpPr>
                <p:spPr bwMode="auto">
                  <a:xfrm>
                    <a:off x="1039" y="3671"/>
                    <a:ext cx="33" cy="10"/>
                  </a:xfrm>
                  <a:custGeom>
                    <a:avLst/>
                    <a:gdLst>
                      <a:gd name="T0" fmla="*/ 0 w 66"/>
                      <a:gd name="T1" fmla="*/ 0 h 30"/>
                      <a:gd name="T2" fmla="*/ 1 w 66"/>
                      <a:gd name="T3" fmla="*/ 0 h 30"/>
                      <a:gd name="T4" fmla="*/ 2 w 66"/>
                      <a:gd name="T5" fmla="*/ 0 h 30"/>
                      <a:gd name="T6" fmla="*/ 3 w 66"/>
                      <a:gd name="T7" fmla="*/ 0 h 30"/>
                      <a:gd name="T8" fmla="*/ 0 w 66"/>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708" name="Group 2614"/>
                <p:cNvGrpSpPr>
                  <a:grpSpLocks/>
                </p:cNvGrpSpPr>
                <p:nvPr/>
              </p:nvGrpSpPr>
              <p:grpSpPr bwMode="auto">
                <a:xfrm>
                  <a:off x="1040" y="3672"/>
                  <a:ext cx="45" cy="23"/>
                  <a:chOff x="1040" y="3672"/>
                  <a:chExt cx="45" cy="23"/>
                </a:xfrm>
              </p:grpSpPr>
              <p:sp>
                <p:nvSpPr>
                  <p:cNvPr id="410709" name="Freeform 2615"/>
                  <p:cNvSpPr>
                    <a:spLocks/>
                  </p:cNvSpPr>
                  <p:nvPr/>
                </p:nvSpPr>
                <p:spPr bwMode="auto">
                  <a:xfrm>
                    <a:off x="1040" y="3672"/>
                    <a:ext cx="20" cy="23"/>
                  </a:xfrm>
                  <a:custGeom>
                    <a:avLst/>
                    <a:gdLst>
                      <a:gd name="T0" fmla="*/ 0 w 41"/>
                      <a:gd name="T1" fmla="*/ 0 h 70"/>
                      <a:gd name="T2" fmla="*/ 0 w 41"/>
                      <a:gd name="T3" fmla="*/ 0 h 70"/>
                      <a:gd name="T4" fmla="*/ 0 w 41"/>
                      <a:gd name="T5" fmla="*/ 0 h 70"/>
                      <a:gd name="T6" fmla="*/ 1 w 41"/>
                      <a:gd name="T7" fmla="*/ 0 h 70"/>
                      <a:gd name="T8" fmla="*/ 0 w 41"/>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10" name="Freeform 2616"/>
                  <p:cNvSpPr>
                    <a:spLocks/>
                  </p:cNvSpPr>
                  <p:nvPr/>
                </p:nvSpPr>
                <p:spPr bwMode="auto">
                  <a:xfrm>
                    <a:off x="1047" y="3672"/>
                    <a:ext cx="32" cy="12"/>
                  </a:xfrm>
                  <a:custGeom>
                    <a:avLst/>
                    <a:gdLst>
                      <a:gd name="T0" fmla="*/ 0 w 65"/>
                      <a:gd name="T1" fmla="*/ 0 h 34"/>
                      <a:gd name="T2" fmla="*/ 1 w 65"/>
                      <a:gd name="T3" fmla="*/ 0 h 34"/>
                      <a:gd name="T4" fmla="*/ 2 w 65"/>
                      <a:gd name="T5" fmla="*/ 0 h 34"/>
                      <a:gd name="T6" fmla="*/ 0 w 65"/>
                      <a:gd name="T7" fmla="*/ 0 h 34"/>
                      <a:gd name="T8" fmla="*/ 0 w 65"/>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11" name="Freeform 2617"/>
                  <p:cNvSpPr>
                    <a:spLocks/>
                  </p:cNvSpPr>
                  <p:nvPr/>
                </p:nvSpPr>
                <p:spPr bwMode="auto">
                  <a:xfrm>
                    <a:off x="1053" y="3685"/>
                    <a:ext cx="32" cy="9"/>
                  </a:xfrm>
                  <a:custGeom>
                    <a:avLst/>
                    <a:gdLst>
                      <a:gd name="T0" fmla="*/ 0 w 66"/>
                      <a:gd name="T1" fmla="*/ 0 h 28"/>
                      <a:gd name="T2" fmla="*/ 0 w 66"/>
                      <a:gd name="T3" fmla="*/ 0 h 28"/>
                      <a:gd name="T4" fmla="*/ 1 w 66"/>
                      <a:gd name="T5" fmla="*/ 0 h 28"/>
                      <a:gd name="T6" fmla="*/ 2 w 66"/>
                      <a:gd name="T7" fmla="*/ 0 h 28"/>
                      <a:gd name="T8" fmla="*/ 0 w 66"/>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0623" name="Group 2618"/>
              <p:cNvGrpSpPr>
                <a:grpSpLocks/>
              </p:cNvGrpSpPr>
              <p:nvPr/>
            </p:nvGrpSpPr>
            <p:grpSpPr bwMode="auto">
              <a:xfrm>
                <a:off x="1054" y="3685"/>
                <a:ext cx="45" cy="23"/>
                <a:chOff x="1054" y="3685"/>
                <a:chExt cx="45" cy="23"/>
              </a:xfrm>
            </p:grpSpPr>
            <p:sp>
              <p:nvSpPr>
                <p:cNvPr id="410702" name="Freeform 2619"/>
                <p:cNvSpPr>
                  <a:spLocks/>
                </p:cNvSpPr>
                <p:nvPr/>
              </p:nvSpPr>
              <p:spPr bwMode="auto">
                <a:xfrm>
                  <a:off x="1054" y="3685"/>
                  <a:ext cx="20" cy="23"/>
                </a:xfrm>
                <a:custGeom>
                  <a:avLst/>
                  <a:gdLst>
                    <a:gd name="T0" fmla="*/ 1 w 39"/>
                    <a:gd name="T1" fmla="*/ 0 h 70"/>
                    <a:gd name="T2" fmla="*/ 0 w 39"/>
                    <a:gd name="T3" fmla="*/ 0 h 70"/>
                    <a:gd name="T4" fmla="*/ 1 w 39"/>
                    <a:gd name="T5" fmla="*/ 0 h 70"/>
                    <a:gd name="T6" fmla="*/ 2 w 39"/>
                    <a:gd name="T7" fmla="*/ 0 h 70"/>
                    <a:gd name="T8" fmla="*/ 1 w 39"/>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03" name="Freeform 2620"/>
                <p:cNvSpPr>
                  <a:spLocks/>
                </p:cNvSpPr>
                <p:nvPr/>
              </p:nvSpPr>
              <p:spPr bwMode="auto">
                <a:xfrm>
                  <a:off x="1061" y="3685"/>
                  <a:ext cx="32" cy="12"/>
                </a:xfrm>
                <a:custGeom>
                  <a:avLst/>
                  <a:gdLst>
                    <a:gd name="T0" fmla="*/ 0 w 63"/>
                    <a:gd name="T1" fmla="*/ 0 h 35"/>
                    <a:gd name="T2" fmla="*/ 2 w 63"/>
                    <a:gd name="T3" fmla="*/ 0 h 35"/>
                    <a:gd name="T4" fmla="*/ 2 w 63"/>
                    <a:gd name="T5" fmla="*/ 0 h 35"/>
                    <a:gd name="T6" fmla="*/ 1 w 63"/>
                    <a:gd name="T7" fmla="*/ 0 h 35"/>
                    <a:gd name="T8" fmla="*/ 0 w 63"/>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04" name="Freeform 2621"/>
                <p:cNvSpPr>
                  <a:spLocks/>
                </p:cNvSpPr>
                <p:nvPr/>
              </p:nvSpPr>
              <p:spPr bwMode="auto">
                <a:xfrm>
                  <a:off x="1066" y="3697"/>
                  <a:ext cx="33" cy="10"/>
                </a:xfrm>
                <a:custGeom>
                  <a:avLst/>
                  <a:gdLst>
                    <a:gd name="T0" fmla="*/ 0 w 64"/>
                    <a:gd name="T1" fmla="*/ 0 h 30"/>
                    <a:gd name="T2" fmla="*/ 1 w 64"/>
                    <a:gd name="T3" fmla="*/ 0 h 30"/>
                    <a:gd name="T4" fmla="*/ 2 w 64"/>
                    <a:gd name="T5" fmla="*/ 0 h 30"/>
                    <a:gd name="T6" fmla="*/ 3 w 64"/>
                    <a:gd name="T7" fmla="*/ 0 h 30"/>
                    <a:gd name="T8" fmla="*/ 0 w 64"/>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624" name="Group 2622"/>
              <p:cNvGrpSpPr>
                <a:grpSpLocks/>
              </p:cNvGrpSpPr>
              <p:nvPr/>
            </p:nvGrpSpPr>
            <p:grpSpPr bwMode="auto">
              <a:xfrm>
                <a:off x="1067" y="3698"/>
                <a:ext cx="45" cy="23"/>
                <a:chOff x="1067" y="3698"/>
                <a:chExt cx="45" cy="23"/>
              </a:xfrm>
            </p:grpSpPr>
            <p:sp>
              <p:nvSpPr>
                <p:cNvPr id="410699" name="Freeform 2623"/>
                <p:cNvSpPr>
                  <a:spLocks/>
                </p:cNvSpPr>
                <p:nvPr/>
              </p:nvSpPr>
              <p:spPr bwMode="auto">
                <a:xfrm>
                  <a:off x="1067" y="3698"/>
                  <a:ext cx="20" cy="23"/>
                </a:xfrm>
                <a:custGeom>
                  <a:avLst/>
                  <a:gdLst>
                    <a:gd name="T0" fmla="*/ 1 w 39"/>
                    <a:gd name="T1" fmla="*/ 0 h 69"/>
                    <a:gd name="T2" fmla="*/ 0 w 39"/>
                    <a:gd name="T3" fmla="*/ 0 h 69"/>
                    <a:gd name="T4" fmla="*/ 1 w 39"/>
                    <a:gd name="T5" fmla="*/ 0 h 69"/>
                    <a:gd name="T6" fmla="*/ 2 w 39"/>
                    <a:gd name="T7" fmla="*/ 0 h 69"/>
                    <a:gd name="T8" fmla="*/ 1 w 39"/>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00" name="Freeform 2624"/>
                <p:cNvSpPr>
                  <a:spLocks/>
                </p:cNvSpPr>
                <p:nvPr/>
              </p:nvSpPr>
              <p:spPr bwMode="auto">
                <a:xfrm>
                  <a:off x="1074" y="3699"/>
                  <a:ext cx="32" cy="11"/>
                </a:xfrm>
                <a:custGeom>
                  <a:avLst/>
                  <a:gdLst>
                    <a:gd name="T0" fmla="*/ 0 w 64"/>
                    <a:gd name="T1" fmla="*/ 0 h 34"/>
                    <a:gd name="T2" fmla="*/ 2 w 64"/>
                    <a:gd name="T3" fmla="*/ 0 h 34"/>
                    <a:gd name="T4" fmla="*/ 2 w 64"/>
                    <a:gd name="T5" fmla="*/ 0 h 34"/>
                    <a:gd name="T6" fmla="*/ 1 w 64"/>
                    <a:gd name="T7" fmla="*/ 0 h 34"/>
                    <a:gd name="T8" fmla="*/ 0 w 64"/>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701" name="Freeform 2625"/>
                <p:cNvSpPr>
                  <a:spLocks/>
                </p:cNvSpPr>
                <p:nvPr/>
              </p:nvSpPr>
              <p:spPr bwMode="auto">
                <a:xfrm>
                  <a:off x="1079" y="3711"/>
                  <a:ext cx="33" cy="10"/>
                </a:xfrm>
                <a:custGeom>
                  <a:avLst/>
                  <a:gdLst>
                    <a:gd name="T0" fmla="*/ 0 w 65"/>
                    <a:gd name="T1" fmla="*/ 0 h 30"/>
                    <a:gd name="T2" fmla="*/ 1 w 65"/>
                    <a:gd name="T3" fmla="*/ 0 h 30"/>
                    <a:gd name="T4" fmla="*/ 2 w 65"/>
                    <a:gd name="T5" fmla="*/ 0 h 30"/>
                    <a:gd name="T6" fmla="*/ 3 w 65"/>
                    <a:gd name="T7" fmla="*/ 0 h 30"/>
                    <a:gd name="T8" fmla="*/ 0 w 65"/>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625" name="Group 2626"/>
              <p:cNvGrpSpPr>
                <a:grpSpLocks/>
              </p:cNvGrpSpPr>
              <p:nvPr/>
            </p:nvGrpSpPr>
            <p:grpSpPr bwMode="auto">
              <a:xfrm>
                <a:off x="1079" y="3712"/>
                <a:ext cx="44" cy="23"/>
                <a:chOff x="1079" y="3712"/>
                <a:chExt cx="44" cy="23"/>
              </a:xfrm>
            </p:grpSpPr>
            <p:sp>
              <p:nvSpPr>
                <p:cNvPr id="410696" name="Freeform 2627"/>
                <p:cNvSpPr>
                  <a:spLocks/>
                </p:cNvSpPr>
                <p:nvPr/>
              </p:nvSpPr>
              <p:spPr bwMode="auto">
                <a:xfrm>
                  <a:off x="1079" y="3712"/>
                  <a:ext cx="21" cy="23"/>
                </a:xfrm>
                <a:custGeom>
                  <a:avLst/>
                  <a:gdLst>
                    <a:gd name="T0" fmla="*/ 1 w 41"/>
                    <a:gd name="T1" fmla="*/ 0 h 68"/>
                    <a:gd name="T2" fmla="*/ 0 w 41"/>
                    <a:gd name="T3" fmla="*/ 0 h 68"/>
                    <a:gd name="T4" fmla="*/ 1 w 41"/>
                    <a:gd name="T5" fmla="*/ 0 h 68"/>
                    <a:gd name="T6" fmla="*/ 2 w 41"/>
                    <a:gd name="T7" fmla="*/ 0 h 68"/>
                    <a:gd name="T8" fmla="*/ 1 w 41"/>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697" name="Freeform 2628"/>
                <p:cNvSpPr>
                  <a:spLocks/>
                </p:cNvSpPr>
                <p:nvPr/>
              </p:nvSpPr>
              <p:spPr bwMode="auto">
                <a:xfrm>
                  <a:off x="1087" y="3713"/>
                  <a:ext cx="31" cy="10"/>
                </a:xfrm>
                <a:custGeom>
                  <a:avLst/>
                  <a:gdLst>
                    <a:gd name="T0" fmla="*/ 0 w 63"/>
                    <a:gd name="T1" fmla="*/ 0 h 32"/>
                    <a:gd name="T2" fmla="*/ 1 w 63"/>
                    <a:gd name="T3" fmla="*/ 0 h 32"/>
                    <a:gd name="T4" fmla="*/ 1 w 63"/>
                    <a:gd name="T5" fmla="*/ 0 h 32"/>
                    <a:gd name="T6" fmla="*/ 0 w 63"/>
                    <a:gd name="T7" fmla="*/ 0 h 32"/>
                    <a:gd name="T8" fmla="*/ 0 w 63"/>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698" name="Freeform 2629"/>
                <p:cNvSpPr>
                  <a:spLocks/>
                </p:cNvSpPr>
                <p:nvPr/>
              </p:nvSpPr>
              <p:spPr bwMode="auto">
                <a:xfrm>
                  <a:off x="1092" y="3724"/>
                  <a:ext cx="31" cy="11"/>
                </a:xfrm>
                <a:custGeom>
                  <a:avLst/>
                  <a:gdLst>
                    <a:gd name="T0" fmla="*/ 0 w 63"/>
                    <a:gd name="T1" fmla="*/ 0 h 31"/>
                    <a:gd name="T2" fmla="*/ 0 w 63"/>
                    <a:gd name="T3" fmla="*/ 0 h 31"/>
                    <a:gd name="T4" fmla="*/ 1 w 63"/>
                    <a:gd name="T5" fmla="*/ 0 h 31"/>
                    <a:gd name="T6" fmla="*/ 1 w 63"/>
                    <a:gd name="T7" fmla="*/ 0 h 31"/>
                    <a:gd name="T8" fmla="*/ 0 w 63"/>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626" name="Group 2630"/>
              <p:cNvGrpSpPr>
                <a:grpSpLocks/>
              </p:cNvGrpSpPr>
              <p:nvPr/>
            </p:nvGrpSpPr>
            <p:grpSpPr bwMode="auto">
              <a:xfrm>
                <a:off x="1093" y="3725"/>
                <a:ext cx="45" cy="23"/>
                <a:chOff x="1093" y="3725"/>
                <a:chExt cx="45" cy="23"/>
              </a:xfrm>
            </p:grpSpPr>
            <p:sp>
              <p:nvSpPr>
                <p:cNvPr id="410693" name="Freeform 2631"/>
                <p:cNvSpPr>
                  <a:spLocks/>
                </p:cNvSpPr>
                <p:nvPr/>
              </p:nvSpPr>
              <p:spPr bwMode="auto">
                <a:xfrm>
                  <a:off x="1093" y="3725"/>
                  <a:ext cx="20" cy="23"/>
                </a:xfrm>
                <a:custGeom>
                  <a:avLst/>
                  <a:gdLst>
                    <a:gd name="T0" fmla="*/ 1 w 40"/>
                    <a:gd name="T1" fmla="*/ 0 h 68"/>
                    <a:gd name="T2" fmla="*/ 0 w 40"/>
                    <a:gd name="T3" fmla="*/ 0 h 68"/>
                    <a:gd name="T4" fmla="*/ 1 w 40"/>
                    <a:gd name="T5" fmla="*/ 0 h 68"/>
                    <a:gd name="T6" fmla="*/ 2 w 40"/>
                    <a:gd name="T7" fmla="*/ 0 h 68"/>
                    <a:gd name="T8" fmla="*/ 1 w 40"/>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694" name="Freeform 2632"/>
                <p:cNvSpPr>
                  <a:spLocks/>
                </p:cNvSpPr>
                <p:nvPr/>
              </p:nvSpPr>
              <p:spPr bwMode="auto">
                <a:xfrm>
                  <a:off x="1100" y="3726"/>
                  <a:ext cx="32" cy="11"/>
                </a:xfrm>
                <a:custGeom>
                  <a:avLst/>
                  <a:gdLst>
                    <a:gd name="T0" fmla="*/ 0 w 64"/>
                    <a:gd name="T1" fmla="*/ 0 h 34"/>
                    <a:gd name="T2" fmla="*/ 2 w 64"/>
                    <a:gd name="T3" fmla="*/ 0 h 34"/>
                    <a:gd name="T4" fmla="*/ 2 w 64"/>
                    <a:gd name="T5" fmla="*/ 0 h 34"/>
                    <a:gd name="T6" fmla="*/ 1 w 64"/>
                    <a:gd name="T7" fmla="*/ 0 h 34"/>
                    <a:gd name="T8" fmla="*/ 0 w 64"/>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695" name="Freeform 2633"/>
                <p:cNvSpPr>
                  <a:spLocks/>
                </p:cNvSpPr>
                <p:nvPr/>
              </p:nvSpPr>
              <p:spPr bwMode="auto">
                <a:xfrm>
                  <a:off x="1106" y="3738"/>
                  <a:ext cx="32" cy="9"/>
                </a:xfrm>
                <a:custGeom>
                  <a:avLst/>
                  <a:gdLst>
                    <a:gd name="T0" fmla="*/ 0 w 65"/>
                    <a:gd name="T1" fmla="*/ 0 h 28"/>
                    <a:gd name="T2" fmla="*/ 0 w 65"/>
                    <a:gd name="T3" fmla="*/ 0 h 28"/>
                    <a:gd name="T4" fmla="*/ 1 w 65"/>
                    <a:gd name="T5" fmla="*/ 0 h 28"/>
                    <a:gd name="T6" fmla="*/ 2 w 65"/>
                    <a:gd name="T7" fmla="*/ 0 h 28"/>
                    <a:gd name="T8" fmla="*/ 0 w 65"/>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627" name="Group 2634"/>
              <p:cNvGrpSpPr>
                <a:grpSpLocks/>
              </p:cNvGrpSpPr>
              <p:nvPr/>
            </p:nvGrpSpPr>
            <p:grpSpPr bwMode="auto">
              <a:xfrm>
                <a:off x="1108" y="3739"/>
                <a:ext cx="44" cy="23"/>
                <a:chOff x="1108" y="3739"/>
                <a:chExt cx="44" cy="23"/>
              </a:xfrm>
            </p:grpSpPr>
            <p:sp>
              <p:nvSpPr>
                <p:cNvPr id="410690" name="Freeform 2635"/>
                <p:cNvSpPr>
                  <a:spLocks/>
                </p:cNvSpPr>
                <p:nvPr/>
              </p:nvSpPr>
              <p:spPr bwMode="auto">
                <a:xfrm>
                  <a:off x="1108" y="3739"/>
                  <a:ext cx="19" cy="23"/>
                </a:xfrm>
                <a:custGeom>
                  <a:avLst/>
                  <a:gdLst>
                    <a:gd name="T0" fmla="*/ 0 w 40"/>
                    <a:gd name="T1" fmla="*/ 0 h 69"/>
                    <a:gd name="T2" fmla="*/ 0 w 40"/>
                    <a:gd name="T3" fmla="*/ 0 h 69"/>
                    <a:gd name="T4" fmla="*/ 0 w 40"/>
                    <a:gd name="T5" fmla="*/ 0 h 69"/>
                    <a:gd name="T6" fmla="*/ 1 w 40"/>
                    <a:gd name="T7" fmla="*/ 0 h 69"/>
                    <a:gd name="T8" fmla="*/ 0 w 40"/>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691" name="Freeform 2636"/>
                <p:cNvSpPr>
                  <a:spLocks/>
                </p:cNvSpPr>
                <p:nvPr/>
              </p:nvSpPr>
              <p:spPr bwMode="auto">
                <a:xfrm>
                  <a:off x="1114" y="3740"/>
                  <a:ext cx="32" cy="11"/>
                </a:xfrm>
                <a:custGeom>
                  <a:avLst/>
                  <a:gdLst>
                    <a:gd name="T0" fmla="*/ 0 w 64"/>
                    <a:gd name="T1" fmla="*/ 0 h 35"/>
                    <a:gd name="T2" fmla="*/ 2 w 64"/>
                    <a:gd name="T3" fmla="*/ 0 h 35"/>
                    <a:gd name="T4" fmla="*/ 2 w 64"/>
                    <a:gd name="T5" fmla="*/ 0 h 35"/>
                    <a:gd name="T6" fmla="*/ 1 w 64"/>
                    <a:gd name="T7" fmla="*/ 0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692" name="Freeform 2637"/>
                <p:cNvSpPr>
                  <a:spLocks/>
                </p:cNvSpPr>
                <p:nvPr/>
              </p:nvSpPr>
              <p:spPr bwMode="auto">
                <a:xfrm>
                  <a:off x="1120" y="3752"/>
                  <a:ext cx="32" cy="10"/>
                </a:xfrm>
                <a:custGeom>
                  <a:avLst/>
                  <a:gdLst>
                    <a:gd name="T0" fmla="*/ 0 w 66"/>
                    <a:gd name="T1" fmla="*/ 0 h 30"/>
                    <a:gd name="T2" fmla="*/ 0 w 66"/>
                    <a:gd name="T3" fmla="*/ 0 h 30"/>
                    <a:gd name="T4" fmla="*/ 1 w 66"/>
                    <a:gd name="T5" fmla="*/ 0 h 30"/>
                    <a:gd name="T6" fmla="*/ 2 w 66"/>
                    <a:gd name="T7" fmla="*/ 0 h 30"/>
                    <a:gd name="T8" fmla="*/ 0 w 66"/>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628" name="Group 2638"/>
              <p:cNvGrpSpPr>
                <a:grpSpLocks/>
              </p:cNvGrpSpPr>
              <p:nvPr/>
            </p:nvGrpSpPr>
            <p:grpSpPr bwMode="auto">
              <a:xfrm>
                <a:off x="1121" y="3753"/>
                <a:ext cx="45" cy="23"/>
                <a:chOff x="1121" y="3753"/>
                <a:chExt cx="45" cy="23"/>
              </a:xfrm>
            </p:grpSpPr>
            <p:sp>
              <p:nvSpPr>
                <p:cNvPr id="410687" name="Freeform 2639"/>
                <p:cNvSpPr>
                  <a:spLocks/>
                </p:cNvSpPr>
                <p:nvPr/>
              </p:nvSpPr>
              <p:spPr bwMode="auto">
                <a:xfrm>
                  <a:off x="1121" y="3753"/>
                  <a:ext cx="20" cy="23"/>
                </a:xfrm>
                <a:custGeom>
                  <a:avLst/>
                  <a:gdLst>
                    <a:gd name="T0" fmla="*/ 1 w 39"/>
                    <a:gd name="T1" fmla="*/ 0 h 68"/>
                    <a:gd name="T2" fmla="*/ 0 w 39"/>
                    <a:gd name="T3" fmla="*/ 0 h 68"/>
                    <a:gd name="T4" fmla="*/ 1 w 39"/>
                    <a:gd name="T5" fmla="*/ 0 h 68"/>
                    <a:gd name="T6" fmla="*/ 2 w 39"/>
                    <a:gd name="T7" fmla="*/ 0 h 68"/>
                    <a:gd name="T8" fmla="*/ 1 w 3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688" name="Freeform 2640"/>
                <p:cNvSpPr>
                  <a:spLocks/>
                </p:cNvSpPr>
                <p:nvPr/>
              </p:nvSpPr>
              <p:spPr bwMode="auto">
                <a:xfrm>
                  <a:off x="1127" y="3753"/>
                  <a:ext cx="33" cy="12"/>
                </a:xfrm>
                <a:custGeom>
                  <a:avLst/>
                  <a:gdLst>
                    <a:gd name="T0" fmla="*/ 0 w 64"/>
                    <a:gd name="T1" fmla="*/ 0 h 35"/>
                    <a:gd name="T2" fmla="*/ 2 w 64"/>
                    <a:gd name="T3" fmla="*/ 0 h 35"/>
                    <a:gd name="T4" fmla="*/ 3 w 64"/>
                    <a:gd name="T5" fmla="*/ 0 h 35"/>
                    <a:gd name="T6" fmla="*/ 1 w 64"/>
                    <a:gd name="T7" fmla="*/ 0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689" name="Freeform 2641"/>
                <p:cNvSpPr>
                  <a:spLocks/>
                </p:cNvSpPr>
                <p:nvPr/>
              </p:nvSpPr>
              <p:spPr bwMode="auto">
                <a:xfrm>
                  <a:off x="1133" y="3766"/>
                  <a:ext cx="33" cy="9"/>
                </a:xfrm>
                <a:custGeom>
                  <a:avLst/>
                  <a:gdLst>
                    <a:gd name="T0" fmla="*/ 0 w 66"/>
                    <a:gd name="T1" fmla="*/ 0 h 29"/>
                    <a:gd name="T2" fmla="*/ 1 w 66"/>
                    <a:gd name="T3" fmla="*/ 0 h 29"/>
                    <a:gd name="T4" fmla="*/ 2 w 66"/>
                    <a:gd name="T5" fmla="*/ 0 h 29"/>
                    <a:gd name="T6" fmla="*/ 3 w 66"/>
                    <a:gd name="T7" fmla="*/ 0 h 29"/>
                    <a:gd name="T8" fmla="*/ 0 w 66"/>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629" name="Group 2642"/>
              <p:cNvGrpSpPr>
                <a:grpSpLocks/>
              </p:cNvGrpSpPr>
              <p:nvPr/>
            </p:nvGrpSpPr>
            <p:grpSpPr bwMode="auto">
              <a:xfrm>
                <a:off x="1133" y="3767"/>
                <a:ext cx="44" cy="23"/>
                <a:chOff x="1133" y="3767"/>
                <a:chExt cx="44" cy="23"/>
              </a:xfrm>
            </p:grpSpPr>
            <p:sp>
              <p:nvSpPr>
                <p:cNvPr id="410684" name="Freeform 2643"/>
                <p:cNvSpPr>
                  <a:spLocks/>
                </p:cNvSpPr>
                <p:nvPr/>
              </p:nvSpPr>
              <p:spPr bwMode="auto">
                <a:xfrm>
                  <a:off x="1133" y="3767"/>
                  <a:ext cx="20" cy="23"/>
                </a:xfrm>
                <a:custGeom>
                  <a:avLst/>
                  <a:gdLst>
                    <a:gd name="T0" fmla="*/ 1 w 39"/>
                    <a:gd name="T1" fmla="*/ 0 h 69"/>
                    <a:gd name="T2" fmla="*/ 0 w 39"/>
                    <a:gd name="T3" fmla="*/ 0 h 69"/>
                    <a:gd name="T4" fmla="*/ 1 w 39"/>
                    <a:gd name="T5" fmla="*/ 0 h 69"/>
                    <a:gd name="T6" fmla="*/ 2 w 39"/>
                    <a:gd name="T7" fmla="*/ 0 h 69"/>
                    <a:gd name="T8" fmla="*/ 1 w 39"/>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685" name="Freeform 2644"/>
                <p:cNvSpPr>
                  <a:spLocks/>
                </p:cNvSpPr>
                <p:nvPr/>
              </p:nvSpPr>
              <p:spPr bwMode="auto">
                <a:xfrm>
                  <a:off x="1140" y="3767"/>
                  <a:ext cx="32" cy="11"/>
                </a:xfrm>
                <a:custGeom>
                  <a:avLst/>
                  <a:gdLst>
                    <a:gd name="T0" fmla="*/ 0 w 64"/>
                    <a:gd name="T1" fmla="*/ 0 h 33"/>
                    <a:gd name="T2" fmla="*/ 2 w 64"/>
                    <a:gd name="T3" fmla="*/ 0 h 33"/>
                    <a:gd name="T4" fmla="*/ 2 w 64"/>
                    <a:gd name="T5" fmla="*/ 0 h 33"/>
                    <a:gd name="T6" fmla="*/ 1 w 64"/>
                    <a:gd name="T7" fmla="*/ 0 h 33"/>
                    <a:gd name="T8" fmla="*/ 0 w 64"/>
                    <a:gd name="T9" fmla="*/ 0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686" name="Freeform 2645"/>
                <p:cNvSpPr>
                  <a:spLocks/>
                </p:cNvSpPr>
                <p:nvPr/>
              </p:nvSpPr>
              <p:spPr bwMode="auto">
                <a:xfrm>
                  <a:off x="1146" y="3779"/>
                  <a:ext cx="31" cy="10"/>
                </a:xfrm>
                <a:custGeom>
                  <a:avLst/>
                  <a:gdLst>
                    <a:gd name="T0" fmla="*/ 0 w 63"/>
                    <a:gd name="T1" fmla="*/ 0 h 31"/>
                    <a:gd name="T2" fmla="*/ 0 w 63"/>
                    <a:gd name="T3" fmla="*/ 0 h 31"/>
                    <a:gd name="T4" fmla="*/ 1 w 63"/>
                    <a:gd name="T5" fmla="*/ 0 h 31"/>
                    <a:gd name="T6" fmla="*/ 1 w 63"/>
                    <a:gd name="T7" fmla="*/ 0 h 31"/>
                    <a:gd name="T8" fmla="*/ 0 w 63"/>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sp>
            <p:nvSpPr>
              <p:cNvPr id="410630" name="Freeform 2646"/>
              <p:cNvSpPr>
                <a:spLocks/>
              </p:cNvSpPr>
              <p:nvPr/>
            </p:nvSpPr>
            <p:spPr bwMode="auto">
              <a:xfrm>
                <a:off x="972" y="3556"/>
                <a:ext cx="40" cy="12"/>
              </a:xfrm>
              <a:custGeom>
                <a:avLst/>
                <a:gdLst>
                  <a:gd name="T0" fmla="*/ 0 w 79"/>
                  <a:gd name="T1" fmla="*/ 0 h 36"/>
                  <a:gd name="T2" fmla="*/ 1 w 79"/>
                  <a:gd name="T3" fmla="*/ 0 h 36"/>
                  <a:gd name="T4" fmla="*/ 3 w 79"/>
                  <a:gd name="T5" fmla="*/ 0 h 36"/>
                  <a:gd name="T6" fmla="*/ 2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631" name="Freeform 2647"/>
              <p:cNvSpPr>
                <a:spLocks/>
              </p:cNvSpPr>
              <p:nvPr/>
            </p:nvSpPr>
            <p:spPr bwMode="auto">
              <a:xfrm>
                <a:off x="993" y="3576"/>
                <a:ext cx="39" cy="12"/>
              </a:xfrm>
              <a:custGeom>
                <a:avLst/>
                <a:gdLst>
                  <a:gd name="T0" fmla="*/ 0 w 79"/>
                  <a:gd name="T1" fmla="*/ 0 h 36"/>
                  <a:gd name="T2" fmla="*/ 0 w 79"/>
                  <a:gd name="T3" fmla="*/ 0 h 36"/>
                  <a:gd name="T4" fmla="*/ 2 w 79"/>
                  <a:gd name="T5" fmla="*/ 0 h 36"/>
                  <a:gd name="T6" fmla="*/ 1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632" name="Freeform 2648"/>
              <p:cNvSpPr>
                <a:spLocks/>
              </p:cNvSpPr>
              <p:nvPr/>
            </p:nvSpPr>
            <p:spPr bwMode="auto">
              <a:xfrm>
                <a:off x="1012" y="3594"/>
                <a:ext cx="39" cy="12"/>
              </a:xfrm>
              <a:custGeom>
                <a:avLst/>
                <a:gdLst>
                  <a:gd name="T0" fmla="*/ 0 w 78"/>
                  <a:gd name="T1" fmla="*/ 0 h 36"/>
                  <a:gd name="T2" fmla="*/ 1 w 78"/>
                  <a:gd name="T3" fmla="*/ 0 h 36"/>
                  <a:gd name="T4" fmla="*/ 3 w 78"/>
                  <a:gd name="T5" fmla="*/ 0 h 36"/>
                  <a:gd name="T6" fmla="*/ 2 w 78"/>
                  <a:gd name="T7" fmla="*/ 0 h 36"/>
                  <a:gd name="T8" fmla="*/ 0 w 78"/>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633" name="Freeform 2649"/>
              <p:cNvSpPr>
                <a:spLocks/>
              </p:cNvSpPr>
              <p:nvPr/>
            </p:nvSpPr>
            <p:spPr bwMode="auto">
              <a:xfrm>
                <a:off x="1032" y="3613"/>
                <a:ext cx="40" cy="12"/>
              </a:xfrm>
              <a:custGeom>
                <a:avLst/>
                <a:gdLst>
                  <a:gd name="T0" fmla="*/ 0 w 79"/>
                  <a:gd name="T1" fmla="*/ 0 h 36"/>
                  <a:gd name="T2" fmla="*/ 1 w 79"/>
                  <a:gd name="T3" fmla="*/ 0 h 36"/>
                  <a:gd name="T4" fmla="*/ 3 w 79"/>
                  <a:gd name="T5" fmla="*/ 0 h 36"/>
                  <a:gd name="T6" fmla="*/ 2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634" name="Freeform 2650"/>
              <p:cNvSpPr>
                <a:spLocks/>
              </p:cNvSpPr>
              <p:nvPr/>
            </p:nvSpPr>
            <p:spPr bwMode="auto">
              <a:xfrm>
                <a:off x="1053" y="3632"/>
                <a:ext cx="39" cy="12"/>
              </a:xfrm>
              <a:custGeom>
                <a:avLst/>
                <a:gdLst>
                  <a:gd name="T0" fmla="*/ 0 w 79"/>
                  <a:gd name="T1" fmla="*/ 0 h 36"/>
                  <a:gd name="T2" fmla="*/ 0 w 79"/>
                  <a:gd name="T3" fmla="*/ 0 h 36"/>
                  <a:gd name="T4" fmla="*/ 2 w 79"/>
                  <a:gd name="T5" fmla="*/ 0 h 36"/>
                  <a:gd name="T6" fmla="*/ 1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635" name="Freeform 2651"/>
              <p:cNvSpPr>
                <a:spLocks/>
              </p:cNvSpPr>
              <p:nvPr/>
            </p:nvSpPr>
            <p:spPr bwMode="auto">
              <a:xfrm>
                <a:off x="1074" y="3651"/>
                <a:ext cx="40" cy="12"/>
              </a:xfrm>
              <a:custGeom>
                <a:avLst/>
                <a:gdLst>
                  <a:gd name="T0" fmla="*/ 0 w 79"/>
                  <a:gd name="T1" fmla="*/ 0 h 35"/>
                  <a:gd name="T2" fmla="*/ 1 w 79"/>
                  <a:gd name="T3" fmla="*/ 0 h 35"/>
                  <a:gd name="T4" fmla="*/ 3 w 79"/>
                  <a:gd name="T5" fmla="*/ 0 h 35"/>
                  <a:gd name="T6" fmla="*/ 2 w 79"/>
                  <a:gd name="T7" fmla="*/ 0 h 35"/>
                  <a:gd name="T8" fmla="*/ 0 w 79"/>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636" name="Freeform 2652"/>
              <p:cNvSpPr>
                <a:spLocks/>
              </p:cNvSpPr>
              <p:nvPr/>
            </p:nvSpPr>
            <p:spPr bwMode="auto">
              <a:xfrm>
                <a:off x="1095" y="3669"/>
                <a:ext cx="40" cy="12"/>
              </a:xfrm>
              <a:custGeom>
                <a:avLst/>
                <a:gdLst>
                  <a:gd name="T0" fmla="*/ 0 w 80"/>
                  <a:gd name="T1" fmla="*/ 0 h 36"/>
                  <a:gd name="T2" fmla="*/ 1 w 80"/>
                  <a:gd name="T3" fmla="*/ 0 h 36"/>
                  <a:gd name="T4" fmla="*/ 3 w 80"/>
                  <a:gd name="T5" fmla="*/ 0 h 36"/>
                  <a:gd name="T6" fmla="*/ 2 w 80"/>
                  <a:gd name="T7" fmla="*/ 0 h 36"/>
                  <a:gd name="T8" fmla="*/ 0 w 80"/>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637" name="Freeform 2653"/>
              <p:cNvSpPr>
                <a:spLocks/>
              </p:cNvSpPr>
              <p:nvPr/>
            </p:nvSpPr>
            <p:spPr bwMode="auto">
              <a:xfrm>
                <a:off x="1115" y="3688"/>
                <a:ext cx="40" cy="12"/>
              </a:xfrm>
              <a:custGeom>
                <a:avLst/>
                <a:gdLst>
                  <a:gd name="T0" fmla="*/ 0 w 80"/>
                  <a:gd name="T1" fmla="*/ 0 h 36"/>
                  <a:gd name="T2" fmla="*/ 1 w 80"/>
                  <a:gd name="T3" fmla="*/ 0 h 36"/>
                  <a:gd name="T4" fmla="*/ 3 w 80"/>
                  <a:gd name="T5" fmla="*/ 0 h 36"/>
                  <a:gd name="T6" fmla="*/ 2 w 80"/>
                  <a:gd name="T7" fmla="*/ 0 h 36"/>
                  <a:gd name="T8" fmla="*/ 0 w 80"/>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638" name="Freeform 2654"/>
              <p:cNvSpPr>
                <a:spLocks/>
              </p:cNvSpPr>
              <p:nvPr/>
            </p:nvSpPr>
            <p:spPr bwMode="auto">
              <a:xfrm>
                <a:off x="1134" y="3707"/>
                <a:ext cx="39" cy="12"/>
              </a:xfrm>
              <a:custGeom>
                <a:avLst/>
                <a:gdLst>
                  <a:gd name="T0" fmla="*/ 0 w 79"/>
                  <a:gd name="T1" fmla="*/ 0 h 36"/>
                  <a:gd name="T2" fmla="*/ 0 w 79"/>
                  <a:gd name="T3" fmla="*/ 0 h 36"/>
                  <a:gd name="T4" fmla="*/ 2 w 79"/>
                  <a:gd name="T5" fmla="*/ 0 h 36"/>
                  <a:gd name="T6" fmla="*/ 1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639" name="Freeform 2655"/>
              <p:cNvSpPr>
                <a:spLocks/>
              </p:cNvSpPr>
              <p:nvPr/>
            </p:nvSpPr>
            <p:spPr bwMode="auto">
              <a:xfrm>
                <a:off x="1154" y="3726"/>
                <a:ext cx="40" cy="12"/>
              </a:xfrm>
              <a:custGeom>
                <a:avLst/>
                <a:gdLst>
                  <a:gd name="T0" fmla="*/ 0 w 80"/>
                  <a:gd name="T1" fmla="*/ 0 h 36"/>
                  <a:gd name="T2" fmla="*/ 1 w 80"/>
                  <a:gd name="T3" fmla="*/ 0 h 36"/>
                  <a:gd name="T4" fmla="*/ 3 w 80"/>
                  <a:gd name="T5" fmla="*/ 0 h 36"/>
                  <a:gd name="T6" fmla="*/ 2 w 80"/>
                  <a:gd name="T7" fmla="*/ 0 h 36"/>
                  <a:gd name="T8" fmla="*/ 0 w 80"/>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640" name="Freeform 2656"/>
              <p:cNvSpPr>
                <a:spLocks/>
              </p:cNvSpPr>
              <p:nvPr/>
            </p:nvSpPr>
            <p:spPr bwMode="auto">
              <a:xfrm>
                <a:off x="1175" y="3745"/>
                <a:ext cx="40" cy="12"/>
              </a:xfrm>
              <a:custGeom>
                <a:avLst/>
                <a:gdLst>
                  <a:gd name="T0" fmla="*/ 0 w 81"/>
                  <a:gd name="T1" fmla="*/ 0 h 36"/>
                  <a:gd name="T2" fmla="*/ 0 w 81"/>
                  <a:gd name="T3" fmla="*/ 0 h 36"/>
                  <a:gd name="T4" fmla="*/ 2 w 81"/>
                  <a:gd name="T5" fmla="*/ 0 h 36"/>
                  <a:gd name="T6" fmla="*/ 1 w 81"/>
                  <a:gd name="T7" fmla="*/ 0 h 36"/>
                  <a:gd name="T8" fmla="*/ 0 w 81"/>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nvGrpSpPr>
              <p:cNvPr id="410641" name="Group 2657"/>
              <p:cNvGrpSpPr>
                <a:grpSpLocks/>
              </p:cNvGrpSpPr>
              <p:nvPr/>
            </p:nvGrpSpPr>
            <p:grpSpPr bwMode="auto">
              <a:xfrm>
                <a:off x="700" y="3535"/>
                <a:ext cx="49" cy="24"/>
                <a:chOff x="700" y="3535"/>
                <a:chExt cx="49" cy="24"/>
              </a:xfrm>
            </p:grpSpPr>
            <p:sp>
              <p:nvSpPr>
                <p:cNvPr id="410681" name="Freeform 2658"/>
                <p:cNvSpPr>
                  <a:spLocks/>
                </p:cNvSpPr>
                <p:nvPr/>
              </p:nvSpPr>
              <p:spPr bwMode="auto">
                <a:xfrm>
                  <a:off x="700" y="3535"/>
                  <a:ext cx="12" cy="24"/>
                </a:xfrm>
                <a:custGeom>
                  <a:avLst/>
                  <a:gdLst>
                    <a:gd name="T0" fmla="*/ 1 w 24"/>
                    <a:gd name="T1" fmla="*/ 0 h 70"/>
                    <a:gd name="T2" fmla="*/ 0 w 24"/>
                    <a:gd name="T3" fmla="*/ 0 h 70"/>
                    <a:gd name="T4" fmla="*/ 1 w 24"/>
                    <a:gd name="T5" fmla="*/ 0 h 70"/>
                    <a:gd name="T6" fmla="*/ 1 w 24"/>
                    <a:gd name="T7" fmla="*/ 0 h 70"/>
                    <a:gd name="T8" fmla="*/ 1 w 24"/>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682" name="Freeform 2659"/>
                <p:cNvSpPr>
                  <a:spLocks/>
                </p:cNvSpPr>
                <p:nvPr/>
              </p:nvSpPr>
              <p:spPr bwMode="auto">
                <a:xfrm>
                  <a:off x="705" y="3536"/>
                  <a:ext cx="37" cy="10"/>
                </a:xfrm>
                <a:custGeom>
                  <a:avLst/>
                  <a:gdLst>
                    <a:gd name="T0" fmla="*/ 1 w 73"/>
                    <a:gd name="T1" fmla="*/ 0 h 30"/>
                    <a:gd name="T2" fmla="*/ 2 w 73"/>
                    <a:gd name="T3" fmla="*/ 0 h 30"/>
                    <a:gd name="T4" fmla="*/ 2 w 73"/>
                    <a:gd name="T5" fmla="*/ 0 h 30"/>
                    <a:gd name="T6" fmla="*/ 2 w 73"/>
                    <a:gd name="T7" fmla="*/ 0 h 30"/>
                    <a:gd name="T8" fmla="*/ 3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683" name="Freeform 2660"/>
                <p:cNvSpPr>
                  <a:spLocks/>
                </p:cNvSpPr>
                <p:nvPr/>
              </p:nvSpPr>
              <p:spPr bwMode="auto">
                <a:xfrm>
                  <a:off x="708" y="3547"/>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642" name="Group 2661"/>
              <p:cNvGrpSpPr>
                <a:grpSpLocks/>
              </p:cNvGrpSpPr>
              <p:nvPr/>
            </p:nvGrpSpPr>
            <p:grpSpPr bwMode="auto">
              <a:xfrm>
                <a:off x="714" y="3551"/>
                <a:ext cx="49" cy="22"/>
                <a:chOff x="714" y="3551"/>
                <a:chExt cx="49" cy="22"/>
              </a:xfrm>
            </p:grpSpPr>
            <p:sp>
              <p:nvSpPr>
                <p:cNvPr id="410678" name="Freeform 2662"/>
                <p:cNvSpPr>
                  <a:spLocks/>
                </p:cNvSpPr>
                <p:nvPr/>
              </p:nvSpPr>
              <p:spPr bwMode="auto">
                <a:xfrm>
                  <a:off x="714" y="3551"/>
                  <a:ext cx="12" cy="22"/>
                </a:xfrm>
                <a:custGeom>
                  <a:avLst/>
                  <a:gdLst>
                    <a:gd name="T0" fmla="*/ 1 w 24"/>
                    <a:gd name="T1" fmla="*/ 0 h 67"/>
                    <a:gd name="T2" fmla="*/ 0 w 24"/>
                    <a:gd name="T3" fmla="*/ 0 h 67"/>
                    <a:gd name="T4" fmla="*/ 1 w 24"/>
                    <a:gd name="T5" fmla="*/ 0 h 67"/>
                    <a:gd name="T6" fmla="*/ 1 w 24"/>
                    <a:gd name="T7" fmla="*/ 0 h 67"/>
                    <a:gd name="T8" fmla="*/ 1 w 24"/>
                    <a:gd name="T9" fmla="*/ 0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679" name="Freeform 2663"/>
                <p:cNvSpPr>
                  <a:spLocks/>
                </p:cNvSpPr>
                <p:nvPr/>
              </p:nvSpPr>
              <p:spPr bwMode="auto">
                <a:xfrm>
                  <a:off x="719" y="3551"/>
                  <a:ext cx="36" cy="10"/>
                </a:xfrm>
                <a:custGeom>
                  <a:avLst/>
                  <a:gdLst>
                    <a:gd name="T0" fmla="*/ 0 w 74"/>
                    <a:gd name="T1" fmla="*/ 0 h 29"/>
                    <a:gd name="T2" fmla="*/ 1 w 74"/>
                    <a:gd name="T3" fmla="*/ 0 h 29"/>
                    <a:gd name="T4" fmla="*/ 1 w 74"/>
                    <a:gd name="T5" fmla="*/ 0 h 29"/>
                    <a:gd name="T6" fmla="*/ 1 w 74"/>
                    <a:gd name="T7" fmla="*/ 0 h 29"/>
                    <a:gd name="T8" fmla="*/ 2 w 74"/>
                    <a:gd name="T9" fmla="*/ 0 h 29"/>
                    <a:gd name="T10" fmla="*/ 0 w 74"/>
                    <a:gd name="T11" fmla="*/ 0 h 29"/>
                    <a:gd name="T12" fmla="*/ 0 w 74"/>
                    <a:gd name="T13" fmla="*/ 0 h 29"/>
                    <a:gd name="T14" fmla="*/ 0 w 74"/>
                    <a:gd name="T15" fmla="*/ 0 h 29"/>
                    <a:gd name="T16" fmla="*/ 0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680" name="Freeform 2664"/>
                <p:cNvSpPr>
                  <a:spLocks/>
                </p:cNvSpPr>
                <p:nvPr/>
              </p:nvSpPr>
              <p:spPr bwMode="auto">
                <a:xfrm>
                  <a:off x="722" y="3562"/>
                  <a:ext cx="41" cy="11"/>
                </a:xfrm>
                <a:custGeom>
                  <a:avLst/>
                  <a:gdLst>
                    <a:gd name="T0" fmla="*/ 0 w 81"/>
                    <a:gd name="T1" fmla="*/ 0 h 35"/>
                    <a:gd name="T2" fmla="*/ 1 w 81"/>
                    <a:gd name="T3" fmla="*/ 0 h 35"/>
                    <a:gd name="T4" fmla="*/ 1 w 81"/>
                    <a:gd name="T5" fmla="*/ 0 h 35"/>
                    <a:gd name="T6" fmla="*/ 1 w 81"/>
                    <a:gd name="T7" fmla="*/ 0 h 35"/>
                    <a:gd name="T8" fmla="*/ 3 w 81"/>
                    <a:gd name="T9" fmla="*/ 0 h 35"/>
                    <a:gd name="T10" fmla="*/ 3 w 81"/>
                    <a:gd name="T11" fmla="*/ 0 h 35"/>
                    <a:gd name="T12" fmla="*/ 0 w 81"/>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643" name="Group 2665"/>
              <p:cNvGrpSpPr>
                <a:grpSpLocks/>
              </p:cNvGrpSpPr>
              <p:nvPr/>
            </p:nvGrpSpPr>
            <p:grpSpPr bwMode="auto">
              <a:xfrm>
                <a:off x="728" y="3564"/>
                <a:ext cx="48" cy="23"/>
                <a:chOff x="728" y="3564"/>
                <a:chExt cx="48" cy="23"/>
              </a:xfrm>
            </p:grpSpPr>
            <p:sp>
              <p:nvSpPr>
                <p:cNvPr id="410675" name="Freeform 2666"/>
                <p:cNvSpPr>
                  <a:spLocks/>
                </p:cNvSpPr>
                <p:nvPr/>
              </p:nvSpPr>
              <p:spPr bwMode="auto">
                <a:xfrm>
                  <a:off x="728" y="3564"/>
                  <a:ext cx="11" cy="23"/>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676" name="Freeform 2667"/>
                <p:cNvSpPr>
                  <a:spLocks/>
                </p:cNvSpPr>
                <p:nvPr/>
              </p:nvSpPr>
              <p:spPr bwMode="auto">
                <a:xfrm>
                  <a:off x="732" y="3565"/>
                  <a:ext cx="37" cy="10"/>
                </a:xfrm>
                <a:custGeom>
                  <a:avLst/>
                  <a:gdLst>
                    <a:gd name="T0" fmla="*/ 1 w 72"/>
                    <a:gd name="T1" fmla="*/ 0 h 30"/>
                    <a:gd name="T2" fmla="*/ 2 w 72"/>
                    <a:gd name="T3" fmla="*/ 0 h 30"/>
                    <a:gd name="T4" fmla="*/ 2 w 72"/>
                    <a:gd name="T5" fmla="*/ 0 h 30"/>
                    <a:gd name="T6" fmla="*/ 2 w 72"/>
                    <a:gd name="T7" fmla="*/ 0 h 30"/>
                    <a:gd name="T8" fmla="*/ 3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677" name="Freeform 2668"/>
                <p:cNvSpPr>
                  <a:spLocks/>
                </p:cNvSpPr>
                <p:nvPr/>
              </p:nvSpPr>
              <p:spPr bwMode="auto">
                <a:xfrm>
                  <a:off x="735" y="3575"/>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644" name="Group 2669"/>
              <p:cNvGrpSpPr>
                <a:grpSpLocks/>
              </p:cNvGrpSpPr>
              <p:nvPr/>
            </p:nvGrpSpPr>
            <p:grpSpPr bwMode="auto">
              <a:xfrm>
                <a:off x="742" y="3582"/>
                <a:ext cx="49" cy="23"/>
                <a:chOff x="742" y="3582"/>
                <a:chExt cx="49" cy="23"/>
              </a:xfrm>
            </p:grpSpPr>
            <p:sp>
              <p:nvSpPr>
                <p:cNvPr id="410672" name="Freeform 2670"/>
                <p:cNvSpPr>
                  <a:spLocks/>
                </p:cNvSpPr>
                <p:nvPr/>
              </p:nvSpPr>
              <p:spPr bwMode="auto">
                <a:xfrm>
                  <a:off x="742" y="3582"/>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673" name="Freeform 2671"/>
                <p:cNvSpPr>
                  <a:spLocks/>
                </p:cNvSpPr>
                <p:nvPr/>
              </p:nvSpPr>
              <p:spPr bwMode="auto">
                <a:xfrm>
                  <a:off x="747" y="3582"/>
                  <a:ext cx="36" cy="10"/>
                </a:xfrm>
                <a:custGeom>
                  <a:avLst/>
                  <a:gdLst>
                    <a:gd name="T0" fmla="*/ 1 w 72"/>
                    <a:gd name="T1" fmla="*/ 0 h 30"/>
                    <a:gd name="T2" fmla="*/ 2 w 72"/>
                    <a:gd name="T3" fmla="*/ 0 h 30"/>
                    <a:gd name="T4" fmla="*/ 2 w 72"/>
                    <a:gd name="T5" fmla="*/ 0 h 30"/>
                    <a:gd name="T6" fmla="*/ 2 w 72"/>
                    <a:gd name="T7" fmla="*/ 0 h 30"/>
                    <a:gd name="T8" fmla="*/ 3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674" name="Freeform 2672"/>
                <p:cNvSpPr>
                  <a:spLocks/>
                </p:cNvSpPr>
                <p:nvPr/>
              </p:nvSpPr>
              <p:spPr bwMode="auto">
                <a:xfrm>
                  <a:off x="750" y="3593"/>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645" name="Group 2673"/>
              <p:cNvGrpSpPr>
                <a:grpSpLocks/>
              </p:cNvGrpSpPr>
              <p:nvPr/>
            </p:nvGrpSpPr>
            <p:grpSpPr bwMode="auto">
              <a:xfrm>
                <a:off x="752" y="3597"/>
                <a:ext cx="133" cy="106"/>
                <a:chOff x="752" y="3597"/>
                <a:chExt cx="133" cy="106"/>
              </a:xfrm>
            </p:grpSpPr>
            <p:sp>
              <p:nvSpPr>
                <p:cNvPr id="410669" name="Freeform 2674"/>
                <p:cNvSpPr>
                  <a:spLocks/>
                </p:cNvSpPr>
                <p:nvPr/>
              </p:nvSpPr>
              <p:spPr bwMode="auto">
                <a:xfrm>
                  <a:off x="752" y="3598"/>
                  <a:ext cx="91" cy="105"/>
                </a:xfrm>
                <a:custGeom>
                  <a:avLst/>
                  <a:gdLst>
                    <a:gd name="T0" fmla="*/ 6 w 182"/>
                    <a:gd name="T1" fmla="*/ 1 h 314"/>
                    <a:gd name="T2" fmla="*/ 0 w 182"/>
                    <a:gd name="T3" fmla="*/ 0 h 314"/>
                    <a:gd name="T4" fmla="*/ 1 w 182"/>
                    <a:gd name="T5" fmla="*/ 0 h 314"/>
                    <a:gd name="T6" fmla="*/ 6 w 182"/>
                    <a:gd name="T7" fmla="*/ 1 h 314"/>
                    <a:gd name="T8" fmla="*/ 6 w 182"/>
                    <a:gd name="T9" fmla="*/ 1 h 3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670" name="Freeform 2675"/>
                <p:cNvSpPr>
                  <a:spLocks/>
                </p:cNvSpPr>
                <p:nvPr/>
              </p:nvSpPr>
              <p:spPr bwMode="auto">
                <a:xfrm>
                  <a:off x="759" y="3597"/>
                  <a:ext cx="118" cy="94"/>
                </a:xfrm>
                <a:custGeom>
                  <a:avLst/>
                  <a:gdLst>
                    <a:gd name="T0" fmla="*/ 1 w 235"/>
                    <a:gd name="T1" fmla="*/ 0 h 281"/>
                    <a:gd name="T2" fmla="*/ 2 w 235"/>
                    <a:gd name="T3" fmla="*/ 0 h 281"/>
                    <a:gd name="T4" fmla="*/ 2 w 235"/>
                    <a:gd name="T5" fmla="*/ 0 h 281"/>
                    <a:gd name="T6" fmla="*/ 3 w 235"/>
                    <a:gd name="T7" fmla="*/ 0 h 281"/>
                    <a:gd name="T8" fmla="*/ 8 w 235"/>
                    <a:gd name="T9" fmla="*/ 1 h 281"/>
                    <a:gd name="T10" fmla="*/ 6 w 235"/>
                    <a:gd name="T11" fmla="*/ 1 h 281"/>
                    <a:gd name="T12" fmla="*/ 1 w 235"/>
                    <a:gd name="T13" fmla="*/ 0 h 281"/>
                    <a:gd name="T14" fmla="*/ 0 w 235"/>
                    <a:gd name="T15" fmla="*/ 0 h 281"/>
                    <a:gd name="T16" fmla="*/ 1 w 235"/>
                    <a:gd name="T17" fmla="*/ 0 h 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671" name="Freeform 2676"/>
                <p:cNvSpPr>
                  <a:spLocks/>
                </p:cNvSpPr>
                <p:nvPr/>
              </p:nvSpPr>
              <p:spPr bwMode="auto">
                <a:xfrm>
                  <a:off x="838" y="3691"/>
                  <a:ext cx="47" cy="12"/>
                </a:xfrm>
                <a:custGeom>
                  <a:avLst/>
                  <a:gdLst>
                    <a:gd name="T0" fmla="*/ 0 w 95"/>
                    <a:gd name="T1" fmla="*/ 0 h 36"/>
                    <a:gd name="T2" fmla="*/ 0 w 95"/>
                    <a:gd name="T3" fmla="*/ 0 h 36"/>
                    <a:gd name="T4" fmla="*/ 0 w 95"/>
                    <a:gd name="T5" fmla="*/ 0 h 36"/>
                    <a:gd name="T6" fmla="*/ 0 w 95"/>
                    <a:gd name="T7" fmla="*/ 0 h 36"/>
                    <a:gd name="T8" fmla="*/ 2 w 95"/>
                    <a:gd name="T9" fmla="*/ 0 h 36"/>
                    <a:gd name="T10" fmla="*/ 2 w 95"/>
                    <a:gd name="T11" fmla="*/ 0 h 36"/>
                    <a:gd name="T12" fmla="*/ 0 w 95"/>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646" name="Group 2677"/>
              <p:cNvGrpSpPr>
                <a:grpSpLocks/>
              </p:cNvGrpSpPr>
              <p:nvPr/>
            </p:nvGrpSpPr>
            <p:grpSpPr bwMode="auto">
              <a:xfrm>
                <a:off x="844" y="3694"/>
                <a:ext cx="48" cy="23"/>
                <a:chOff x="844" y="3694"/>
                <a:chExt cx="48" cy="23"/>
              </a:xfrm>
            </p:grpSpPr>
            <p:sp>
              <p:nvSpPr>
                <p:cNvPr id="410666" name="Freeform 2678"/>
                <p:cNvSpPr>
                  <a:spLocks/>
                </p:cNvSpPr>
                <p:nvPr/>
              </p:nvSpPr>
              <p:spPr bwMode="auto">
                <a:xfrm>
                  <a:off x="844" y="3694"/>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667" name="Freeform 2679"/>
                <p:cNvSpPr>
                  <a:spLocks/>
                </p:cNvSpPr>
                <p:nvPr/>
              </p:nvSpPr>
              <p:spPr bwMode="auto">
                <a:xfrm>
                  <a:off x="848" y="3695"/>
                  <a:ext cx="37" cy="10"/>
                </a:xfrm>
                <a:custGeom>
                  <a:avLst/>
                  <a:gdLst>
                    <a:gd name="T0" fmla="*/ 1 w 74"/>
                    <a:gd name="T1" fmla="*/ 0 h 30"/>
                    <a:gd name="T2" fmla="*/ 2 w 74"/>
                    <a:gd name="T3" fmla="*/ 0 h 30"/>
                    <a:gd name="T4" fmla="*/ 2 w 74"/>
                    <a:gd name="T5" fmla="*/ 0 h 30"/>
                    <a:gd name="T6" fmla="*/ 2 w 74"/>
                    <a:gd name="T7" fmla="*/ 0 h 30"/>
                    <a:gd name="T8" fmla="*/ 3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668" name="Freeform 2680"/>
                <p:cNvSpPr>
                  <a:spLocks/>
                </p:cNvSpPr>
                <p:nvPr/>
              </p:nvSpPr>
              <p:spPr bwMode="auto">
                <a:xfrm>
                  <a:off x="851" y="3706"/>
                  <a:ext cx="41" cy="11"/>
                </a:xfrm>
                <a:custGeom>
                  <a:avLst/>
                  <a:gdLst>
                    <a:gd name="T0" fmla="*/ 0 w 81"/>
                    <a:gd name="T1" fmla="*/ 0 h 34"/>
                    <a:gd name="T2" fmla="*/ 1 w 81"/>
                    <a:gd name="T3" fmla="*/ 0 h 34"/>
                    <a:gd name="T4" fmla="*/ 1 w 81"/>
                    <a:gd name="T5" fmla="*/ 0 h 34"/>
                    <a:gd name="T6" fmla="*/ 1 w 81"/>
                    <a:gd name="T7" fmla="*/ 0 h 34"/>
                    <a:gd name="T8" fmla="*/ 3 w 81"/>
                    <a:gd name="T9" fmla="*/ 0 h 34"/>
                    <a:gd name="T10" fmla="*/ 3 w 81"/>
                    <a:gd name="T11" fmla="*/ 0 h 34"/>
                    <a:gd name="T12" fmla="*/ 0 w 81"/>
                    <a:gd name="T13" fmla="*/ 0 h 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647" name="Group 2681"/>
              <p:cNvGrpSpPr>
                <a:grpSpLocks/>
              </p:cNvGrpSpPr>
              <p:nvPr/>
            </p:nvGrpSpPr>
            <p:grpSpPr bwMode="auto">
              <a:xfrm>
                <a:off x="857" y="3710"/>
                <a:ext cx="49" cy="22"/>
                <a:chOff x="857" y="3710"/>
                <a:chExt cx="49" cy="22"/>
              </a:xfrm>
            </p:grpSpPr>
            <p:sp>
              <p:nvSpPr>
                <p:cNvPr id="410663" name="Freeform 2682"/>
                <p:cNvSpPr>
                  <a:spLocks/>
                </p:cNvSpPr>
                <p:nvPr/>
              </p:nvSpPr>
              <p:spPr bwMode="auto">
                <a:xfrm>
                  <a:off x="857" y="3710"/>
                  <a:ext cx="11" cy="22"/>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664" name="Freeform 2683"/>
                <p:cNvSpPr>
                  <a:spLocks/>
                </p:cNvSpPr>
                <p:nvPr/>
              </p:nvSpPr>
              <p:spPr bwMode="auto">
                <a:xfrm>
                  <a:off x="862" y="3710"/>
                  <a:ext cx="36" cy="10"/>
                </a:xfrm>
                <a:custGeom>
                  <a:avLst/>
                  <a:gdLst>
                    <a:gd name="T0" fmla="*/ 1 w 72"/>
                    <a:gd name="T1" fmla="*/ 0 h 29"/>
                    <a:gd name="T2" fmla="*/ 2 w 72"/>
                    <a:gd name="T3" fmla="*/ 0 h 29"/>
                    <a:gd name="T4" fmla="*/ 2 w 72"/>
                    <a:gd name="T5" fmla="*/ 0 h 29"/>
                    <a:gd name="T6" fmla="*/ 2 w 72"/>
                    <a:gd name="T7" fmla="*/ 0 h 29"/>
                    <a:gd name="T8" fmla="*/ 3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665" name="Freeform 2684"/>
                <p:cNvSpPr>
                  <a:spLocks/>
                </p:cNvSpPr>
                <p:nvPr/>
              </p:nvSpPr>
              <p:spPr bwMode="auto">
                <a:xfrm>
                  <a:off x="865" y="3720"/>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648" name="Group 2685"/>
              <p:cNvGrpSpPr>
                <a:grpSpLocks/>
              </p:cNvGrpSpPr>
              <p:nvPr/>
            </p:nvGrpSpPr>
            <p:grpSpPr bwMode="auto">
              <a:xfrm>
                <a:off x="1086" y="3766"/>
                <a:ext cx="49" cy="23"/>
                <a:chOff x="1086" y="3766"/>
                <a:chExt cx="49" cy="23"/>
              </a:xfrm>
            </p:grpSpPr>
            <p:sp>
              <p:nvSpPr>
                <p:cNvPr id="410660" name="Freeform 2686"/>
                <p:cNvSpPr>
                  <a:spLocks/>
                </p:cNvSpPr>
                <p:nvPr/>
              </p:nvSpPr>
              <p:spPr bwMode="auto">
                <a:xfrm>
                  <a:off x="1086" y="3766"/>
                  <a:ext cx="11" cy="23"/>
                </a:xfrm>
                <a:custGeom>
                  <a:avLst/>
                  <a:gdLst>
                    <a:gd name="T0" fmla="*/ 1 w 22"/>
                    <a:gd name="T1" fmla="*/ 0 h 69"/>
                    <a:gd name="T2" fmla="*/ 0 w 22"/>
                    <a:gd name="T3" fmla="*/ 0 h 69"/>
                    <a:gd name="T4" fmla="*/ 1 w 22"/>
                    <a:gd name="T5" fmla="*/ 0 h 69"/>
                    <a:gd name="T6" fmla="*/ 1 w 22"/>
                    <a:gd name="T7" fmla="*/ 0 h 69"/>
                    <a:gd name="T8" fmla="*/ 1 w 22"/>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661" name="Freeform 2687"/>
                <p:cNvSpPr>
                  <a:spLocks/>
                </p:cNvSpPr>
                <p:nvPr/>
              </p:nvSpPr>
              <p:spPr bwMode="auto">
                <a:xfrm>
                  <a:off x="1090" y="3767"/>
                  <a:ext cx="37" cy="10"/>
                </a:xfrm>
                <a:custGeom>
                  <a:avLst/>
                  <a:gdLst>
                    <a:gd name="T0" fmla="*/ 1 w 74"/>
                    <a:gd name="T1" fmla="*/ 0 h 31"/>
                    <a:gd name="T2" fmla="*/ 2 w 74"/>
                    <a:gd name="T3" fmla="*/ 0 h 31"/>
                    <a:gd name="T4" fmla="*/ 2 w 74"/>
                    <a:gd name="T5" fmla="*/ 0 h 31"/>
                    <a:gd name="T6" fmla="*/ 2 w 74"/>
                    <a:gd name="T7" fmla="*/ 0 h 31"/>
                    <a:gd name="T8" fmla="*/ 3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662" name="Freeform 2688"/>
                <p:cNvSpPr>
                  <a:spLocks/>
                </p:cNvSpPr>
                <p:nvPr/>
              </p:nvSpPr>
              <p:spPr bwMode="auto">
                <a:xfrm>
                  <a:off x="1093" y="3777"/>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649" name="Group 2689"/>
              <p:cNvGrpSpPr>
                <a:grpSpLocks/>
              </p:cNvGrpSpPr>
              <p:nvPr/>
            </p:nvGrpSpPr>
            <p:grpSpPr bwMode="auto">
              <a:xfrm>
                <a:off x="934" y="3740"/>
                <a:ext cx="48" cy="23"/>
                <a:chOff x="934" y="3740"/>
                <a:chExt cx="48" cy="23"/>
              </a:xfrm>
            </p:grpSpPr>
            <p:sp>
              <p:nvSpPr>
                <p:cNvPr id="410657" name="Freeform 2690"/>
                <p:cNvSpPr>
                  <a:spLocks/>
                </p:cNvSpPr>
                <p:nvPr/>
              </p:nvSpPr>
              <p:spPr bwMode="auto">
                <a:xfrm>
                  <a:off x="934" y="3740"/>
                  <a:ext cx="11" cy="23"/>
                </a:xfrm>
                <a:custGeom>
                  <a:avLst/>
                  <a:gdLst>
                    <a:gd name="T0" fmla="*/ 0 w 24"/>
                    <a:gd name="T1" fmla="*/ 0 h 70"/>
                    <a:gd name="T2" fmla="*/ 0 w 24"/>
                    <a:gd name="T3" fmla="*/ 0 h 70"/>
                    <a:gd name="T4" fmla="*/ 0 w 24"/>
                    <a:gd name="T5" fmla="*/ 0 h 70"/>
                    <a:gd name="T6" fmla="*/ 0 w 24"/>
                    <a:gd name="T7" fmla="*/ 0 h 70"/>
                    <a:gd name="T8" fmla="*/ 0 w 24"/>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658" name="Freeform 2691"/>
                <p:cNvSpPr>
                  <a:spLocks/>
                </p:cNvSpPr>
                <p:nvPr/>
              </p:nvSpPr>
              <p:spPr bwMode="auto">
                <a:xfrm>
                  <a:off x="938" y="3741"/>
                  <a:ext cx="37" cy="10"/>
                </a:xfrm>
                <a:custGeom>
                  <a:avLst/>
                  <a:gdLst>
                    <a:gd name="T0" fmla="*/ 1 w 74"/>
                    <a:gd name="T1" fmla="*/ 0 h 30"/>
                    <a:gd name="T2" fmla="*/ 2 w 74"/>
                    <a:gd name="T3" fmla="*/ 0 h 30"/>
                    <a:gd name="T4" fmla="*/ 2 w 74"/>
                    <a:gd name="T5" fmla="*/ 0 h 30"/>
                    <a:gd name="T6" fmla="*/ 2 w 74"/>
                    <a:gd name="T7" fmla="*/ 0 h 30"/>
                    <a:gd name="T8" fmla="*/ 3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659" name="Freeform 2692"/>
                <p:cNvSpPr>
                  <a:spLocks/>
                </p:cNvSpPr>
                <p:nvPr/>
              </p:nvSpPr>
              <p:spPr bwMode="auto">
                <a:xfrm>
                  <a:off x="941" y="3751"/>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650" name="Group 2693"/>
              <p:cNvGrpSpPr>
                <a:grpSpLocks/>
              </p:cNvGrpSpPr>
              <p:nvPr/>
            </p:nvGrpSpPr>
            <p:grpSpPr bwMode="auto">
              <a:xfrm>
                <a:off x="943" y="3754"/>
                <a:ext cx="49" cy="23"/>
                <a:chOff x="943" y="3754"/>
                <a:chExt cx="49" cy="23"/>
              </a:xfrm>
            </p:grpSpPr>
            <p:sp>
              <p:nvSpPr>
                <p:cNvPr id="410654" name="Freeform 2694"/>
                <p:cNvSpPr>
                  <a:spLocks/>
                </p:cNvSpPr>
                <p:nvPr/>
              </p:nvSpPr>
              <p:spPr bwMode="auto">
                <a:xfrm>
                  <a:off x="943" y="3754"/>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655" name="Freeform 2695"/>
                <p:cNvSpPr>
                  <a:spLocks/>
                </p:cNvSpPr>
                <p:nvPr/>
              </p:nvSpPr>
              <p:spPr bwMode="auto">
                <a:xfrm>
                  <a:off x="948" y="3755"/>
                  <a:ext cx="37" cy="10"/>
                </a:xfrm>
                <a:custGeom>
                  <a:avLst/>
                  <a:gdLst>
                    <a:gd name="T0" fmla="*/ 1 w 74"/>
                    <a:gd name="T1" fmla="*/ 0 h 30"/>
                    <a:gd name="T2" fmla="*/ 2 w 74"/>
                    <a:gd name="T3" fmla="*/ 0 h 30"/>
                    <a:gd name="T4" fmla="*/ 2 w 74"/>
                    <a:gd name="T5" fmla="*/ 0 h 30"/>
                    <a:gd name="T6" fmla="*/ 2 w 74"/>
                    <a:gd name="T7" fmla="*/ 0 h 30"/>
                    <a:gd name="T8" fmla="*/ 3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656" name="Freeform 2696"/>
                <p:cNvSpPr>
                  <a:spLocks/>
                </p:cNvSpPr>
                <p:nvPr/>
              </p:nvSpPr>
              <p:spPr bwMode="auto">
                <a:xfrm>
                  <a:off x="951" y="3765"/>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sp>
            <p:nvSpPr>
              <p:cNvPr id="410651" name="Freeform 2697"/>
              <p:cNvSpPr>
                <a:spLocks/>
              </p:cNvSpPr>
              <p:nvPr/>
            </p:nvSpPr>
            <p:spPr bwMode="auto">
              <a:xfrm>
                <a:off x="987" y="3753"/>
                <a:ext cx="25" cy="43"/>
              </a:xfrm>
              <a:custGeom>
                <a:avLst/>
                <a:gdLst>
                  <a:gd name="T0" fmla="*/ 1 w 51"/>
                  <a:gd name="T1" fmla="*/ 1 h 128"/>
                  <a:gd name="T2" fmla="*/ 0 w 51"/>
                  <a:gd name="T3" fmla="*/ 0 h 128"/>
                  <a:gd name="T4" fmla="*/ 0 w 51"/>
                  <a:gd name="T5" fmla="*/ 0 h 128"/>
                  <a:gd name="T6" fmla="*/ 0 w 51"/>
                  <a:gd name="T7" fmla="*/ 0 h 128"/>
                  <a:gd name="T8" fmla="*/ 0 w 51"/>
                  <a:gd name="T9" fmla="*/ 0 h 128"/>
                  <a:gd name="T10" fmla="*/ 1 w 51"/>
                  <a:gd name="T11" fmla="*/ 0 h 128"/>
                  <a:gd name="T12" fmla="*/ 1 w 51"/>
                  <a:gd name="T13" fmla="*/ 1 h 1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652" name="Freeform 2698"/>
              <p:cNvSpPr>
                <a:spLocks/>
              </p:cNvSpPr>
              <p:nvPr/>
            </p:nvSpPr>
            <p:spPr bwMode="auto">
              <a:xfrm>
                <a:off x="992" y="3753"/>
                <a:ext cx="91" cy="29"/>
              </a:xfrm>
              <a:custGeom>
                <a:avLst/>
                <a:gdLst>
                  <a:gd name="T0" fmla="*/ 0 w 183"/>
                  <a:gd name="T1" fmla="*/ 0 h 85"/>
                  <a:gd name="T2" fmla="*/ 2 w 183"/>
                  <a:gd name="T3" fmla="*/ 0 h 85"/>
                  <a:gd name="T4" fmla="*/ 2 w 183"/>
                  <a:gd name="T5" fmla="*/ 0 h 85"/>
                  <a:gd name="T6" fmla="*/ 2 w 183"/>
                  <a:gd name="T7" fmla="*/ 0 h 85"/>
                  <a:gd name="T8" fmla="*/ 2 w 183"/>
                  <a:gd name="T9" fmla="*/ 0 h 85"/>
                  <a:gd name="T10" fmla="*/ 4 w 183"/>
                  <a:gd name="T11" fmla="*/ 0 h 85"/>
                  <a:gd name="T12" fmla="*/ 5 w 183"/>
                  <a:gd name="T13" fmla="*/ 0 h 85"/>
                  <a:gd name="T14" fmla="*/ 5 w 183"/>
                  <a:gd name="T15" fmla="*/ 0 h 85"/>
                  <a:gd name="T16" fmla="*/ 5 w 183"/>
                  <a:gd name="T17" fmla="*/ 0 h 85"/>
                  <a:gd name="T18" fmla="*/ 2 w 183"/>
                  <a:gd name="T19" fmla="*/ 0 h 85"/>
                  <a:gd name="T20" fmla="*/ 1 w 183"/>
                  <a:gd name="T21" fmla="*/ 0 h 85"/>
                  <a:gd name="T22" fmla="*/ 0 w 183"/>
                  <a:gd name="T23" fmla="*/ 0 h 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653" name="Freeform 2699"/>
              <p:cNvSpPr>
                <a:spLocks/>
              </p:cNvSpPr>
              <p:nvPr/>
            </p:nvSpPr>
            <p:spPr bwMode="auto">
              <a:xfrm>
                <a:off x="1008" y="3782"/>
                <a:ext cx="81" cy="12"/>
              </a:xfrm>
              <a:custGeom>
                <a:avLst/>
                <a:gdLst>
                  <a:gd name="T0" fmla="*/ 0 w 160"/>
                  <a:gd name="T1" fmla="*/ 0 h 36"/>
                  <a:gd name="T2" fmla="*/ 1 w 160"/>
                  <a:gd name="T3" fmla="*/ 0 h 36"/>
                  <a:gd name="T4" fmla="*/ 1 w 160"/>
                  <a:gd name="T5" fmla="*/ 0 h 36"/>
                  <a:gd name="T6" fmla="*/ 1 w 160"/>
                  <a:gd name="T7" fmla="*/ 0 h 36"/>
                  <a:gd name="T8" fmla="*/ 5 w 160"/>
                  <a:gd name="T9" fmla="*/ 0 h 36"/>
                  <a:gd name="T10" fmla="*/ 6 w 160"/>
                  <a:gd name="T11" fmla="*/ 0 h 36"/>
                  <a:gd name="T12" fmla="*/ 0 w 160"/>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548" name="Group 2700"/>
            <p:cNvGrpSpPr>
              <a:grpSpLocks/>
            </p:cNvGrpSpPr>
            <p:nvPr/>
          </p:nvGrpSpPr>
          <p:grpSpPr bwMode="auto">
            <a:xfrm>
              <a:off x="920" y="3821"/>
              <a:ext cx="413" cy="50"/>
              <a:chOff x="920" y="3821"/>
              <a:chExt cx="413" cy="50"/>
            </a:xfrm>
          </p:grpSpPr>
          <p:sp>
            <p:nvSpPr>
              <p:cNvPr id="410569" name="Freeform 2701"/>
              <p:cNvSpPr>
                <a:spLocks/>
              </p:cNvSpPr>
              <p:nvPr/>
            </p:nvSpPr>
            <p:spPr bwMode="auto">
              <a:xfrm>
                <a:off x="920" y="3821"/>
                <a:ext cx="413" cy="50"/>
              </a:xfrm>
              <a:custGeom>
                <a:avLst/>
                <a:gdLst>
                  <a:gd name="T0" fmla="*/ 2 w 825"/>
                  <a:gd name="T1" fmla="*/ 0 h 151"/>
                  <a:gd name="T2" fmla="*/ 1 w 825"/>
                  <a:gd name="T3" fmla="*/ 0 h 151"/>
                  <a:gd name="T4" fmla="*/ 1 w 825"/>
                  <a:gd name="T5" fmla="*/ 0 h 151"/>
                  <a:gd name="T6" fmla="*/ 0 w 825"/>
                  <a:gd name="T7" fmla="*/ 0 h 151"/>
                  <a:gd name="T8" fmla="*/ 1 w 825"/>
                  <a:gd name="T9" fmla="*/ 1 h 151"/>
                  <a:gd name="T10" fmla="*/ 1 w 825"/>
                  <a:gd name="T11" fmla="*/ 1 h 151"/>
                  <a:gd name="T12" fmla="*/ 1 w 825"/>
                  <a:gd name="T13" fmla="*/ 1 h 151"/>
                  <a:gd name="T14" fmla="*/ 25 w 825"/>
                  <a:gd name="T15" fmla="*/ 1 h 151"/>
                  <a:gd name="T16" fmla="*/ 26 w 825"/>
                  <a:gd name="T17" fmla="*/ 1 h 151"/>
                  <a:gd name="T18" fmla="*/ 26 w 825"/>
                  <a:gd name="T19" fmla="*/ 0 h 151"/>
                  <a:gd name="T20" fmla="*/ 26 w 825"/>
                  <a:gd name="T21" fmla="*/ 0 h 151"/>
                  <a:gd name="T22" fmla="*/ 26 w 825"/>
                  <a:gd name="T23" fmla="*/ 0 h 151"/>
                  <a:gd name="T24" fmla="*/ 26 w 825"/>
                  <a:gd name="T25" fmla="*/ 0 h 151"/>
                  <a:gd name="T26" fmla="*/ 25 w 825"/>
                  <a:gd name="T27" fmla="*/ 0 h 151"/>
                  <a:gd name="T28" fmla="*/ 2 w 825"/>
                  <a:gd name="T29" fmla="*/ 0 h 1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0570" name="Freeform 2702"/>
              <p:cNvSpPr>
                <a:spLocks/>
              </p:cNvSpPr>
              <p:nvPr/>
            </p:nvSpPr>
            <p:spPr bwMode="auto">
              <a:xfrm>
                <a:off x="972" y="3833"/>
                <a:ext cx="330" cy="27"/>
              </a:xfrm>
              <a:custGeom>
                <a:avLst/>
                <a:gdLst>
                  <a:gd name="T0" fmla="*/ 1 w 658"/>
                  <a:gd name="T1" fmla="*/ 0 h 79"/>
                  <a:gd name="T2" fmla="*/ 0 w 658"/>
                  <a:gd name="T3" fmla="*/ 0 h 79"/>
                  <a:gd name="T4" fmla="*/ 5 w 658"/>
                  <a:gd name="T5" fmla="*/ 0 h 79"/>
                  <a:gd name="T6" fmla="*/ 5 w 658"/>
                  <a:gd name="T7" fmla="*/ 0 h 79"/>
                  <a:gd name="T8" fmla="*/ 16 w 658"/>
                  <a:gd name="T9" fmla="*/ 0 h 79"/>
                  <a:gd name="T10" fmla="*/ 16 w 658"/>
                  <a:gd name="T11" fmla="*/ 0 h 79"/>
                  <a:gd name="T12" fmla="*/ 21 w 658"/>
                  <a:gd name="T13" fmla="*/ 0 h 79"/>
                  <a:gd name="T14" fmla="*/ 21 w 658"/>
                  <a:gd name="T15" fmla="*/ 0 h 79"/>
                  <a:gd name="T16" fmla="*/ 16 w 658"/>
                  <a:gd name="T17" fmla="*/ 0 h 79"/>
                  <a:gd name="T18" fmla="*/ 16 w 658"/>
                  <a:gd name="T19" fmla="*/ 0 h 79"/>
                  <a:gd name="T20" fmla="*/ 5 w 658"/>
                  <a:gd name="T21" fmla="*/ 0 h 79"/>
                  <a:gd name="T22" fmla="*/ 5 w 658"/>
                  <a:gd name="T23" fmla="*/ 0 h 79"/>
                  <a:gd name="T24" fmla="*/ 1 w 658"/>
                  <a:gd name="T25" fmla="*/ 0 h 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571" name="Rectangle 2703"/>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b="1">
                  <a:solidFill>
                    <a:srgbClr val="000099"/>
                  </a:solidFill>
                  <a:latin typeface="+mn-lt"/>
                  <a:ea typeface="+mn-ea"/>
                </a:endParaRPr>
              </a:p>
            </p:txBody>
          </p:sp>
          <p:sp>
            <p:nvSpPr>
              <p:cNvPr id="410572" name="Rectangle 2704"/>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pPr algn="ctr"/>
                <a:endParaRPr lang="zh-CN" altLang="en-US" b="1">
                  <a:solidFill>
                    <a:srgbClr val="000099"/>
                  </a:solidFill>
                  <a:latin typeface="+mn-lt"/>
                  <a:ea typeface="+mn-ea"/>
                </a:endParaRPr>
              </a:p>
            </p:txBody>
          </p:sp>
        </p:grpSp>
        <p:grpSp>
          <p:nvGrpSpPr>
            <p:cNvPr id="410549" name="Group 2705"/>
            <p:cNvGrpSpPr>
              <a:grpSpLocks/>
            </p:cNvGrpSpPr>
            <p:nvPr/>
          </p:nvGrpSpPr>
          <p:grpSpPr bwMode="auto">
            <a:xfrm>
              <a:off x="1227" y="3477"/>
              <a:ext cx="508" cy="321"/>
              <a:chOff x="1227" y="3477"/>
              <a:chExt cx="508" cy="321"/>
            </a:xfrm>
          </p:grpSpPr>
          <p:sp>
            <p:nvSpPr>
              <p:cNvPr id="410550" name="Freeform 2706"/>
              <p:cNvSpPr>
                <a:spLocks/>
              </p:cNvSpPr>
              <p:nvPr/>
            </p:nvSpPr>
            <p:spPr bwMode="auto">
              <a:xfrm>
                <a:off x="1640" y="3731"/>
                <a:ext cx="95" cy="66"/>
              </a:xfrm>
              <a:custGeom>
                <a:avLst/>
                <a:gdLst>
                  <a:gd name="T0" fmla="*/ 3 w 191"/>
                  <a:gd name="T1" fmla="*/ 0 h 200"/>
                  <a:gd name="T2" fmla="*/ 2 w 191"/>
                  <a:gd name="T3" fmla="*/ 0 h 200"/>
                  <a:gd name="T4" fmla="*/ 1 w 191"/>
                  <a:gd name="T5" fmla="*/ 0 h 200"/>
                  <a:gd name="T6" fmla="*/ 1 w 191"/>
                  <a:gd name="T7" fmla="*/ 0 h 200"/>
                  <a:gd name="T8" fmla="*/ 0 w 191"/>
                  <a:gd name="T9" fmla="*/ 0 h 200"/>
                  <a:gd name="T10" fmla="*/ 0 w 191"/>
                  <a:gd name="T11" fmla="*/ 0 h 200"/>
                  <a:gd name="T12" fmla="*/ 0 w 191"/>
                  <a:gd name="T13" fmla="*/ 1 h 200"/>
                  <a:gd name="T14" fmla="*/ 0 w 191"/>
                  <a:gd name="T15" fmla="*/ 1 h 200"/>
                  <a:gd name="T16" fmla="*/ 5 w 191"/>
                  <a:gd name="T17" fmla="*/ 1 h 200"/>
                  <a:gd name="T18" fmla="*/ 5 w 191"/>
                  <a:gd name="T19" fmla="*/ 0 h 200"/>
                  <a:gd name="T20" fmla="*/ 4 w 191"/>
                  <a:gd name="T21" fmla="*/ 0 h 200"/>
                  <a:gd name="T22" fmla="*/ 3 w 191"/>
                  <a:gd name="T23" fmla="*/ 0 h 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pPr algn="ctr"/>
                <a:endParaRPr lang="zh-CN" altLang="en-US" b="1">
                  <a:solidFill>
                    <a:srgbClr val="000099"/>
                  </a:solidFill>
                  <a:latin typeface="+mn-lt"/>
                  <a:ea typeface="+mn-ea"/>
                </a:endParaRPr>
              </a:p>
            </p:txBody>
          </p:sp>
          <p:sp>
            <p:nvSpPr>
              <p:cNvPr id="410551" name="Freeform 2707"/>
              <p:cNvSpPr>
                <a:spLocks/>
              </p:cNvSpPr>
              <p:nvPr/>
            </p:nvSpPr>
            <p:spPr bwMode="auto">
              <a:xfrm>
                <a:off x="1227" y="3477"/>
                <a:ext cx="429" cy="264"/>
              </a:xfrm>
              <a:custGeom>
                <a:avLst/>
                <a:gdLst>
                  <a:gd name="T0" fmla="*/ 0 w 860"/>
                  <a:gd name="T1" fmla="*/ 0 h 791"/>
                  <a:gd name="T2" fmla="*/ 26 w 860"/>
                  <a:gd name="T3" fmla="*/ 3 h 791"/>
                  <a:gd name="T4" fmla="*/ 26 w 860"/>
                  <a:gd name="T5" fmla="*/ 3 h 791"/>
                  <a:gd name="T6" fmla="*/ 26 w 860"/>
                  <a:gd name="T7" fmla="*/ 3 h 791"/>
                  <a:gd name="T8" fmla="*/ 0 w 860"/>
                  <a:gd name="T9" fmla="*/ 0 h 7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552" name="Freeform 2708"/>
              <p:cNvSpPr>
                <a:spLocks/>
              </p:cNvSpPr>
              <p:nvPr/>
            </p:nvSpPr>
            <p:spPr bwMode="auto">
              <a:xfrm>
                <a:off x="1521" y="3650"/>
                <a:ext cx="141" cy="122"/>
              </a:xfrm>
              <a:custGeom>
                <a:avLst/>
                <a:gdLst>
                  <a:gd name="T0" fmla="*/ 1 w 281"/>
                  <a:gd name="T1" fmla="*/ 0 h 366"/>
                  <a:gd name="T2" fmla="*/ 1 w 281"/>
                  <a:gd name="T3" fmla="*/ 0 h 366"/>
                  <a:gd name="T4" fmla="*/ 2 w 281"/>
                  <a:gd name="T5" fmla="*/ 0 h 366"/>
                  <a:gd name="T6" fmla="*/ 3 w 281"/>
                  <a:gd name="T7" fmla="*/ 0 h 366"/>
                  <a:gd name="T8" fmla="*/ 4 w 281"/>
                  <a:gd name="T9" fmla="*/ 0 h 366"/>
                  <a:gd name="T10" fmla="*/ 5 w 281"/>
                  <a:gd name="T11" fmla="*/ 0 h 366"/>
                  <a:gd name="T12" fmla="*/ 9 w 281"/>
                  <a:gd name="T13" fmla="*/ 1 h 366"/>
                  <a:gd name="T14" fmla="*/ 9 w 281"/>
                  <a:gd name="T15" fmla="*/ 1 h 366"/>
                  <a:gd name="T16" fmla="*/ 8 w 281"/>
                  <a:gd name="T17" fmla="*/ 1 h 366"/>
                  <a:gd name="T18" fmla="*/ 6 w 281"/>
                  <a:gd name="T19" fmla="*/ 1 h 366"/>
                  <a:gd name="T20" fmla="*/ 5 w 281"/>
                  <a:gd name="T21" fmla="*/ 1 h 366"/>
                  <a:gd name="T22" fmla="*/ 5 w 281"/>
                  <a:gd name="T23" fmla="*/ 1 h 366"/>
                  <a:gd name="T24" fmla="*/ 5 w 281"/>
                  <a:gd name="T25" fmla="*/ 1 h 366"/>
                  <a:gd name="T26" fmla="*/ 5 w 281"/>
                  <a:gd name="T27" fmla="*/ 1 h 366"/>
                  <a:gd name="T28" fmla="*/ 5 w 281"/>
                  <a:gd name="T29" fmla="*/ 2 h 366"/>
                  <a:gd name="T30" fmla="*/ 0 w 281"/>
                  <a:gd name="T31" fmla="*/ 1 h 366"/>
                  <a:gd name="T32" fmla="*/ 0 w 281"/>
                  <a:gd name="T33" fmla="*/ 1 h 366"/>
                  <a:gd name="T34" fmla="*/ 1 w 281"/>
                  <a:gd name="T35" fmla="*/ 0 h 3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0553" name="Line 2709"/>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b="1">
                  <a:solidFill>
                    <a:srgbClr val="000099"/>
                  </a:solidFill>
                  <a:latin typeface="+mn-lt"/>
                  <a:ea typeface="+mn-ea"/>
                </a:endParaRPr>
              </a:p>
            </p:txBody>
          </p:sp>
          <p:sp>
            <p:nvSpPr>
              <p:cNvPr id="410554" name="Freeform 2710"/>
              <p:cNvSpPr>
                <a:spLocks/>
              </p:cNvSpPr>
              <p:nvPr/>
            </p:nvSpPr>
            <p:spPr bwMode="auto">
              <a:xfrm>
                <a:off x="1242" y="3486"/>
                <a:ext cx="111" cy="96"/>
              </a:xfrm>
              <a:custGeom>
                <a:avLst/>
                <a:gdLst>
                  <a:gd name="T0" fmla="*/ 1 w 222"/>
                  <a:gd name="T1" fmla="*/ 0 h 289"/>
                  <a:gd name="T2" fmla="*/ 1 w 222"/>
                  <a:gd name="T3" fmla="*/ 0 h 289"/>
                  <a:gd name="T4" fmla="*/ 2 w 222"/>
                  <a:gd name="T5" fmla="*/ 0 h 289"/>
                  <a:gd name="T6" fmla="*/ 3 w 222"/>
                  <a:gd name="T7" fmla="*/ 0 h 289"/>
                  <a:gd name="T8" fmla="*/ 5 w 222"/>
                  <a:gd name="T9" fmla="*/ 0 h 289"/>
                  <a:gd name="T10" fmla="*/ 5 w 222"/>
                  <a:gd name="T11" fmla="*/ 0 h 289"/>
                  <a:gd name="T12" fmla="*/ 7 w 222"/>
                  <a:gd name="T13" fmla="*/ 0 h 289"/>
                  <a:gd name="T14" fmla="*/ 7 w 222"/>
                  <a:gd name="T15" fmla="*/ 0 h 289"/>
                  <a:gd name="T16" fmla="*/ 6 w 222"/>
                  <a:gd name="T17" fmla="*/ 0 h 289"/>
                  <a:gd name="T18" fmla="*/ 6 w 222"/>
                  <a:gd name="T19" fmla="*/ 0 h 289"/>
                  <a:gd name="T20" fmla="*/ 5 w 222"/>
                  <a:gd name="T21" fmla="*/ 1 h 289"/>
                  <a:gd name="T22" fmla="*/ 4 w 222"/>
                  <a:gd name="T23" fmla="*/ 1 h 289"/>
                  <a:gd name="T24" fmla="*/ 4 w 222"/>
                  <a:gd name="T25" fmla="*/ 1 h 289"/>
                  <a:gd name="T26" fmla="*/ 4 w 222"/>
                  <a:gd name="T27" fmla="*/ 1 h 289"/>
                  <a:gd name="T28" fmla="*/ 3 w 222"/>
                  <a:gd name="T29" fmla="*/ 1 h 289"/>
                  <a:gd name="T30" fmla="*/ 0 w 222"/>
                  <a:gd name="T31" fmla="*/ 1 h 289"/>
                  <a:gd name="T32" fmla="*/ 1 w 222"/>
                  <a:gd name="T33" fmla="*/ 1 h 289"/>
                  <a:gd name="T34" fmla="*/ 1 w 222"/>
                  <a:gd name="T35" fmla="*/ 0 h 2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0555" name="Freeform 2711"/>
              <p:cNvSpPr>
                <a:spLocks/>
              </p:cNvSpPr>
              <p:nvPr/>
            </p:nvSpPr>
            <p:spPr bwMode="auto">
              <a:xfrm>
                <a:off x="1456" y="3626"/>
                <a:ext cx="64" cy="62"/>
              </a:xfrm>
              <a:custGeom>
                <a:avLst/>
                <a:gdLst>
                  <a:gd name="T0" fmla="*/ 4 w 128"/>
                  <a:gd name="T1" fmla="*/ 0 h 186"/>
                  <a:gd name="T2" fmla="*/ 2 w 128"/>
                  <a:gd name="T3" fmla="*/ 0 h 186"/>
                  <a:gd name="T4" fmla="*/ 1 w 128"/>
                  <a:gd name="T5" fmla="*/ 0 h 186"/>
                  <a:gd name="T6" fmla="*/ 1 w 128"/>
                  <a:gd name="T7" fmla="*/ 0 h 186"/>
                  <a:gd name="T8" fmla="*/ 0 w 128"/>
                  <a:gd name="T9" fmla="*/ 0 h 186"/>
                  <a:gd name="T10" fmla="*/ 0 w 128"/>
                  <a:gd name="T11" fmla="*/ 1 h 186"/>
                  <a:gd name="T12" fmla="*/ 0 w 128"/>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0556" name="Freeform 2712"/>
              <p:cNvSpPr>
                <a:spLocks/>
              </p:cNvSpPr>
              <p:nvPr/>
            </p:nvSpPr>
            <p:spPr bwMode="auto">
              <a:xfrm>
                <a:off x="1440" y="3615"/>
                <a:ext cx="63" cy="61"/>
              </a:xfrm>
              <a:custGeom>
                <a:avLst/>
                <a:gdLst>
                  <a:gd name="T0" fmla="*/ 4 w 126"/>
                  <a:gd name="T1" fmla="*/ 0 h 185"/>
                  <a:gd name="T2" fmla="*/ 2 w 126"/>
                  <a:gd name="T3" fmla="*/ 0 h 185"/>
                  <a:gd name="T4" fmla="*/ 1 w 126"/>
                  <a:gd name="T5" fmla="*/ 0 h 185"/>
                  <a:gd name="T6" fmla="*/ 1 w 126"/>
                  <a:gd name="T7" fmla="*/ 0 h 185"/>
                  <a:gd name="T8" fmla="*/ 0 w 126"/>
                  <a:gd name="T9" fmla="*/ 0 h 185"/>
                  <a:gd name="T10" fmla="*/ 0 w 126"/>
                  <a:gd name="T11" fmla="*/ 1 h 185"/>
                  <a:gd name="T12" fmla="*/ 0 w 126"/>
                  <a:gd name="T13" fmla="*/ 1 h 18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0557" name="Freeform 2713"/>
              <p:cNvSpPr>
                <a:spLocks/>
              </p:cNvSpPr>
              <p:nvPr/>
            </p:nvSpPr>
            <p:spPr bwMode="auto">
              <a:xfrm>
                <a:off x="1422" y="3604"/>
                <a:ext cx="64" cy="62"/>
              </a:xfrm>
              <a:custGeom>
                <a:avLst/>
                <a:gdLst>
                  <a:gd name="T0" fmla="*/ 4 w 127"/>
                  <a:gd name="T1" fmla="*/ 0 h 185"/>
                  <a:gd name="T2" fmla="*/ 2 w 127"/>
                  <a:gd name="T3" fmla="*/ 0 h 185"/>
                  <a:gd name="T4" fmla="*/ 1 w 127"/>
                  <a:gd name="T5" fmla="*/ 0 h 185"/>
                  <a:gd name="T6" fmla="*/ 1 w 127"/>
                  <a:gd name="T7" fmla="*/ 0 h 185"/>
                  <a:gd name="T8" fmla="*/ 0 w 127"/>
                  <a:gd name="T9" fmla="*/ 0 h 185"/>
                  <a:gd name="T10" fmla="*/ 0 w 127"/>
                  <a:gd name="T11" fmla="*/ 1 h 185"/>
                  <a:gd name="T12" fmla="*/ 0 w 127"/>
                  <a:gd name="T13" fmla="*/ 1 h 18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0558" name="Freeform 2714"/>
              <p:cNvSpPr>
                <a:spLocks/>
              </p:cNvSpPr>
              <p:nvPr/>
            </p:nvSpPr>
            <p:spPr bwMode="auto">
              <a:xfrm>
                <a:off x="1401" y="3594"/>
                <a:ext cx="64" cy="62"/>
              </a:xfrm>
              <a:custGeom>
                <a:avLst/>
                <a:gdLst>
                  <a:gd name="T0" fmla="*/ 4 w 127"/>
                  <a:gd name="T1" fmla="*/ 0 h 186"/>
                  <a:gd name="T2" fmla="*/ 2 w 127"/>
                  <a:gd name="T3" fmla="*/ 0 h 186"/>
                  <a:gd name="T4" fmla="*/ 1 w 127"/>
                  <a:gd name="T5" fmla="*/ 0 h 186"/>
                  <a:gd name="T6" fmla="*/ 1 w 127"/>
                  <a:gd name="T7" fmla="*/ 0 h 186"/>
                  <a:gd name="T8" fmla="*/ 0 w 127"/>
                  <a:gd name="T9" fmla="*/ 0 h 186"/>
                  <a:gd name="T10" fmla="*/ 0 w 127"/>
                  <a:gd name="T11" fmla="*/ 1 h 186"/>
                  <a:gd name="T12" fmla="*/ 0 w 127"/>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0559" name="Freeform 2715"/>
              <p:cNvSpPr>
                <a:spLocks/>
              </p:cNvSpPr>
              <p:nvPr/>
            </p:nvSpPr>
            <p:spPr bwMode="auto">
              <a:xfrm>
                <a:off x="1383" y="3583"/>
                <a:ext cx="64" cy="62"/>
              </a:xfrm>
              <a:custGeom>
                <a:avLst/>
                <a:gdLst>
                  <a:gd name="T0" fmla="*/ 4 w 128"/>
                  <a:gd name="T1" fmla="*/ 0 h 186"/>
                  <a:gd name="T2" fmla="*/ 2 w 128"/>
                  <a:gd name="T3" fmla="*/ 0 h 186"/>
                  <a:gd name="T4" fmla="*/ 1 w 128"/>
                  <a:gd name="T5" fmla="*/ 0 h 186"/>
                  <a:gd name="T6" fmla="*/ 1 w 128"/>
                  <a:gd name="T7" fmla="*/ 0 h 186"/>
                  <a:gd name="T8" fmla="*/ 0 w 128"/>
                  <a:gd name="T9" fmla="*/ 0 h 186"/>
                  <a:gd name="T10" fmla="*/ 0 w 128"/>
                  <a:gd name="T11" fmla="*/ 1 h 186"/>
                  <a:gd name="T12" fmla="*/ 0 w 128"/>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0560" name="Freeform 2716"/>
              <p:cNvSpPr>
                <a:spLocks/>
              </p:cNvSpPr>
              <p:nvPr/>
            </p:nvSpPr>
            <p:spPr bwMode="auto">
              <a:xfrm>
                <a:off x="1365" y="3570"/>
                <a:ext cx="63" cy="62"/>
              </a:xfrm>
              <a:custGeom>
                <a:avLst/>
                <a:gdLst>
                  <a:gd name="T0" fmla="*/ 4 w 126"/>
                  <a:gd name="T1" fmla="*/ 0 h 186"/>
                  <a:gd name="T2" fmla="*/ 2 w 126"/>
                  <a:gd name="T3" fmla="*/ 0 h 186"/>
                  <a:gd name="T4" fmla="*/ 1 w 126"/>
                  <a:gd name="T5" fmla="*/ 0 h 186"/>
                  <a:gd name="T6" fmla="*/ 1 w 126"/>
                  <a:gd name="T7" fmla="*/ 0 h 186"/>
                  <a:gd name="T8" fmla="*/ 0 w 126"/>
                  <a:gd name="T9" fmla="*/ 0 h 186"/>
                  <a:gd name="T10" fmla="*/ 0 w 126"/>
                  <a:gd name="T11" fmla="*/ 1 h 186"/>
                  <a:gd name="T12" fmla="*/ 0 w 126"/>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0561" name="Freeform 2717"/>
              <p:cNvSpPr>
                <a:spLocks/>
              </p:cNvSpPr>
              <p:nvPr/>
            </p:nvSpPr>
            <p:spPr bwMode="auto">
              <a:xfrm>
                <a:off x="1349" y="3558"/>
                <a:ext cx="64" cy="62"/>
              </a:xfrm>
              <a:custGeom>
                <a:avLst/>
                <a:gdLst>
                  <a:gd name="T0" fmla="*/ 4 w 127"/>
                  <a:gd name="T1" fmla="*/ 0 h 186"/>
                  <a:gd name="T2" fmla="*/ 2 w 127"/>
                  <a:gd name="T3" fmla="*/ 0 h 186"/>
                  <a:gd name="T4" fmla="*/ 2 w 127"/>
                  <a:gd name="T5" fmla="*/ 0 h 186"/>
                  <a:gd name="T6" fmla="*/ 1 w 127"/>
                  <a:gd name="T7" fmla="*/ 0 h 186"/>
                  <a:gd name="T8" fmla="*/ 0 w 127"/>
                  <a:gd name="T9" fmla="*/ 0 h 186"/>
                  <a:gd name="T10" fmla="*/ 0 w 127"/>
                  <a:gd name="T11" fmla="*/ 1 h 186"/>
                  <a:gd name="T12" fmla="*/ 0 w 127"/>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0562" name="Freeform 2718"/>
              <p:cNvSpPr>
                <a:spLocks/>
              </p:cNvSpPr>
              <p:nvPr/>
            </p:nvSpPr>
            <p:spPr bwMode="auto">
              <a:xfrm>
                <a:off x="1331" y="3550"/>
                <a:ext cx="63" cy="62"/>
              </a:xfrm>
              <a:custGeom>
                <a:avLst/>
                <a:gdLst>
                  <a:gd name="T0" fmla="*/ 3 w 127"/>
                  <a:gd name="T1" fmla="*/ 0 h 186"/>
                  <a:gd name="T2" fmla="*/ 1 w 127"/>
                  <a:gd name="T3" fmla="*/ 0 h 186"/>
                  <a:gd name="T4" fmla="*/ 1 w 127"/>
                  <a:gd name="T5" fmla="*/ 0 h 186"/>
                  <a:gd name="T6" fmla="*/ 0 w 127"/>
                  <a:gd name="T7" fmla="*/ 0 h 186"/>
                  <a:gd name="T8" fmla="*/ 0 w 127"/>
                  <a:gd name="T9" fmla="*/ 0 h 186"/>
                  <a:gd name="T10" fmla="*/ 0 w 127"/>
                  <a:gd name="T11" fmla="*/ 1 h 186"/>
                  <a:gd name="T12" fmla="*/ 0 w 127"/>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0563" name="Freeform 2719"/>
              <p:cNvSpPr>
                <a:spLocks/>
              </p:cNvSpPr>
              <p:nvPr/>
            </p:nvSpPr>
            <p:spPr bwMode="auto">
              <a:xfrm>
                <a:off x="1308" y="3501"/>
                <a:ext cx="47" cy="25"/>
              </a:xfrm>
              <a:custGeom>
                <a:avLst/>
                <a:gdLst>
                  <a:gd name="T0" fmla="*/ 0 w 96"/>
                  <a:gd name="T1" fmla="*/ 0 h 74"/>
                  <a:gd name="T2" fmla="*/ 2 w 96"/>
                  <a:gd name="T3" fmla="*/ 0 h 74"/>
                  <a:gd name="T4" fmla="*/ 2 w 96"/>
                  <a:gd name="T5" fmla="*/ 0 h 74"/>
                  <a:gd name="T6" fmla="*/ 2 w 96"/>
                  <a:gd name="T7" fmla="*/ 0 h 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0564" name="Oval 2720"/>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565" name="Oval 2721"/>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566" name="Freeform 2722"/>
              <p:cNvSpPr>
                <a:spLocks/>
              </p:cNvSpPr>
              <p:nvPr/>
            </p:nvSpPr>
            <p:spPr bwMode="auto">
              <a:xfrm>
                <a:off x="1511" y="3785"/>
                <a:ext cx="94" cy="8"/>
              </a:xfrm>
              <a:custGeom>
                <a:avLst/>
                <a:gdLst>
                  <a:gd name="T0" fmla="*/ 0 w 188"/>
                  <a:gd name="T1" fmla="*/ 0 h 25"/>
                  <a:gd name="T2" fmla="*/ 1 w 188"/>
                  <a:gd name="T3" fmla="*/ 0 h 25"/>
                  <a:gd name="T4" fmla="*/ 6 w 188"/>
                  <a:gd name="T5" fmla="*/ 0 h 25"/>
                  <a:gd name="T6" fmla="*/ 6 w 188"/>
                  <a:gd name="T7" fmla="*/ 0 h 25"/>
                  <a:gd name="T8" fmla="*/ 0 w 188"/>
                  <a:gd name="T9" fmla="*/ 0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567" name="Oval 2723"/>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568" name="Oval 2724"/>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sp>
        <p:nvSpPr>
          <p:cNvPr id="409613" name="Line 2725"/>
          <p:cNvSpPr>
            <a:spLocks noChangeShapeType="1"/>
          </p:cNvSpPr>
          <p:nvPr/>
        </p:nvSpPr>
        <p:spPr bwMode="auto">
          <a:xfrm rot="816166">
            <a:off x="1862535" y="5148337"/>
            <a:ext cx="3353594" cy="288925"/>
          </a:xfrm>
          <a:prstGeom prst="line">
            <a:avLst/>
          </a:prstGeom>
          <a:noFill/>
          <a:ln w="28575">
            <a:solidFill>
              <a:schemeClr val="folHlink"/>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b="1">
              <a:solidFill>
                <a:srgbClr val="000099"/>
              </a:solidFill>
              <a:latin typeface="+mn-lt"/>
              <a:ea typeface="+mn-ea"/>
            </a:endParaRPr>
          </a:p>
        </p:txBody>
      </p:sp>
      <p:sp>
        <p:nvSpPr>
          <p:cNvPr id="409614" name="Text Box 2726"/>
          <p:cNvSpPr txBox="1">
            <a:spLocks noChangeArrowheads="1"/>
          </p:cNvSpPr>
          <p:nvPr/>
        </p:nvSpPr>
        <p:spPr bwMode="auto">
          <a:xfrm>
            <a:off x="1136576" y="4221088"/>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a:r>
              <a:rPr kumimoji="1" lang="en-US" altLang="zh-CN" sz="2800" b="1" dirty="0">
                <a:solidFill>
                  <a:srgbClr val="000099"/>
                </a:solidFill>
                <a:latin typeface="+mn-lt"/>
                <a:ea typeface="+mn-ea"/>
              </a:rPr>
              <a:t>A</a:t>
            </a:r>
            <a:endParaRPr kumimoji="1" lang="en-US" altLang="zh-CN" sz="2800" b="1" i="1" dirty="0">
              <a:solidFill>
                <a:srgbClr val="000099"/>
              </a:solidFill>
              <a:latin typeface="+mn-lt"/>
              <a:ea typeface="+mn-ea"/>
            </a:endParaRPr>
          </a:p>
        </p:txBody>
      </p:sp>
      <p:sp>
        <p:nvSpPr>
          <p:cNvPr id="409615" name="Line 2727"/>
          <p:cNvSpPr>
            <a:spLocks noChangeShapeType="1"/>
          </p:cNvSpPr>
          <p:nvPr/>
        </p:nvSpPr>
        <p:spPr bwMode="auto">
          <a:xfrm rot="816166" flipV="1">
            <a:off x="2127383" y="4062486"/>
            <a:ext cx="5761302" cy="1212850"/>
          </a:xfrm>
          <a:prstGeom prst="line">
            <a:avLst/>
          </a:prstGeom>
          <a:noFill/>
          <a:ln w="28575">
            <a:solidFill>
              <a:schemeClr val="folHlink"/>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b="1">
              <a:solidFill>
                <a:srgbClr val="000099"/>
              </a:solidFill>
              <a:latin typeface="+mn-lt"/>
              <a:ea typeface="+mn-ea"/>
            </a:endParaRPr>
          </a:p>
        </p:txBody>
      </p:sp>
      <p:sp>
        <p:nvSpPr>
          <p:cNvPr id="409616" name="Line 2728"/>
          <p:cNvSpPr>
            <a:spLocks noChangeShapeType="1"/>
          </p:cNvSpPr>
          <p:nvPr/>
        </p:nvSpPr>
        <p:spPr bwMode="auto">
          <a:xfrm rot="816166" flipV="1">
            <a:off x="2191015" y="3059186"/>
            <a:ext cx="3293402" cy="1779588"/>
          </a:xfrm>
          <a:prstGeom prst="line">
            <a:avLst/>
          </a:prstGeom>
          <a:noFill/>
          <a:ln w="28575">
            <a:solidFill>
              <a:schemeClr val="folHlink"/>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b="1">
              <a:solidFill>
                <a:srgbClr val="000099"/>
              </a:solidFill>
              <a:latin typeface="+mn-lt"/>
              <a:ea typeface="+mn-ea"/>
            </a:endParaRPr>
          </a:p>
        </p:txBody>
      </p:sp>
      <p:sp>
        <p:nvSpPr>
          <p:cNvPr id="409617" name="Line 2729"/>
          <p:cNvSpPr>
            <a:spLocks noChangeShapeType="1"/>
          </p:cNvSpPr>
          <p:nvPr/>
        </p:nvSpPr>
        <p:spPr bwMode="auto">
          <a:xfrm rot="816166" flipV="1">
            <a:off x="1993239" y="3511625"/>
            <a:ext cx="509058" cy="1004887"/>
          </a:xfrm>
          <a:prstGeom prst="line">
            <a:avLst/>
          </a:prstGeom>
          <a:noFill/>
          <a:ln w="57150">
            <a:solidFill>
              <a:schemeClr val="hlink"/>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b="1">
              <a:solidFill>
                <a:srgbClr val="000099"/>
              </a:solidFill>
              <a:latin typeface="+mn-lt"/>
              <a:ea typeface="+mn-ea"/>
            </a:endParaRPr>
          </a:p>
        </p:txBody>
      </p:sp>
      <p:grpSp>
        <p:nvGrpSpPr>
          <p:cNvPr id="409618" name="Group 2730"/>
          <p:cNvGrpSpPr>
            <a:grpSpLocks/>
          </p:cNvGrpSpPr>
          <p:nvPr/>
        </p:nvGrpSpPr>
        <p:grpSpPr bwMode="auto">
          <a:xfrm>
            <a:off x="7821613" y="5929386"/>
            <a:ext cx="720593" cy="546100"/>
            <a:chOff x="624" y="2968"/>
            <a:chExt cx="1331" cy="920"/>
          </a:xfrm>
        </p:grpSpPr>
        <p:sp>
          <p:nvSpPr>
            <p:cNvPr id="410083" name="Freeform 2731"/>
            <p:cNvSpPr>
              <a:spLocks/>
            </p:cNvSpPr>
            <p:nvPr/>
          </p:nvSpPr>
          <p:spPr bwMode="auto">
            <a:xfrm>
              <a:off x="1238" y="2968"/>
              <a:ext cx="713" cy="770"/>
            </a:xfrm>
            <a:custGeom>
              <a:avLst/>
              <a:gdLst>
                <a:gd name="T0" fmla="*/ 31 w 1426"/>
                <a:gd name="T1" fmla="*/ 9 h 2309"/>
                <a:gd name="T2" fmla="*/ 31 w 1426"/>
                <a:gd name="T3" fmla="*/ 10 h 2309"/>
                <a:gd name="T4" fmla="*/ 0 w 1426"/>
                <a:gd name="T5" fmla="*/ 6 h 2309"/>
                <a:gd name="T6" fmla="*/ 11 w 1426"/>
                <a:gd name="T7" fmla="*/ 0 h 2309"/>
                <a:gd name="T8" fmla="*/ 12 w 1426"/>
                <a:gd name="T9" fmla="*/ 0 h 2309"/>
                <a:gd name="T10" fmla="*/ 13 w 1426"/>
                <a:gd name="T11" fmla="*/ 0 h 2309"/>
                <a:gd name="T12" fmla="*/ 15 w 1426"/>
                <a:gd name="T13" fmla="*/ 0 h 2309"/>
                <a:gd name="T14" fmla="*/ 44 w 1426"/>
                <a:gd name="T15" fmla="*/ 2 h 2309"/>
                <a:gd name="T16" fmla="*/ 45 w 1426"/>
                <a:gd name="T17" fmla="*/ 2 h 2309"/>
                <a:gd name="T18" fmla="*/ 45 w 1426"/>
                <a:gd name="T19" fmla="*/ 2 h 2309"/>
                <a:gd name="T20" fmla="*/ 45 w 1426"/>
                <a:gd name="T21" fmla="*/ 2 h 2309"/>
                <a:gd name="T22" fmla="*/ 32 w 1426"/>
                <a:gd name="T23" fmla="*/ 9 h 2309"/>
                <a:gd name="T24" fmla="*/ 31 w 1426"/>
                <a:gd name="T25" fmla="*/ 9 h 23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84" name="Freeform 2732"/>
            <p:cNvSpPr>
              <a:spLocks/>
            </p:cNvSpPr>
            <p:nvPr/>
          </p:nvSpPr>
          <p:spPr bwMode="auto">
            <a:xfrm>
              <a:off x="1668" y="3087"/>
              <a:ext cx="286" cy="660"/>
            </a:xfrm>
            <a:custGeom>
              <a:avLst/>
              <a:gdLst>
                <a:gd name="T0" fmla="*/ 17 w 573"/>
                <a:gd name="T1" fmla="*/ 0 h 1980"/>
                <a:gd name="T2" fmla="*/ 17 w 573"/>
                <a:gd name="T3" fmla="*/ 1 h 1980"/>
                <a:gd name="T4" fmla="*/ 4 w 573"/>
                <a:gd name="T5" fmla="*/ 8 h 1980"/>
                <a:gd name="T6" fmla="*/ 4 w 573"/>
                <a:gd name="T7" fmla="*/ 8 h 1980"/>
                <a:gd name="T8" fmla="*/ 4 w 573"/>
                <a:gd name="T9" fmla="*/ 8 h 1980"/>
                <a:gd name="T10" fmla="*/ 3 w 573"/>
                <a:gd name="T11" fmla="*/ 8 h 1980"/>
                <a:gd name="T12" fmla="*/ 3 w 573"/>
                <a:gd name="T13" fmla="*/ 8 h 1980"/>
                <a:gd name="T14" fmla="*/ 2 w 573"/>
                <a:gd name="T15" fmla="*/ 8 h 1980"/>
                <a:gd name="T16" fmla="*/ 0 w 573"/>
                <a:gd name="T17" fmla="*/ 8 h 1980"/>
                <a:gd name="T18" fmla="*/ 13 w 573"/>
                <a:gd name="T19" fmla="*/ 0 h 1980"/>
                <a:gd name="T20" fmla="*/ 13 w 573"/>
                <a:gd name="T21" fmla="*/ 0 h 1980"/>
                <a:gd name="T22" fmla="*/ 12 w 573"/>
                <a:gd name="T23" fmla="*/ 0 h 1980"/>
                <a:gd name="T24" fmla="*/ 13 w 573"/>
                <a:gd name="T25" fmla="*/ 0 h 1980"/>
                <a:gd name="T26" fmla="*/ 16 w 573"/>
                <a:gd name="T27" fmla="*/ 0 h 1980"/>
                <a:gd name="T28" fmla="*/ 17 w 573"/>
                <a:gd name="T29" fmla="*/ 0 h 1980"/>
                <a:gd name="T30" fmla="*/ 17 w 573"/>
                <a:gd name="T31" fmla="*/ 0 h 19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pPr algn="ctr"/>
              <a:endParaRPr lang="zh-CN" altLang="en-US" b="1">
                <a:solidFill>
                  <a:srgbClr val="000099"/>
                </a:solidFill>
                <a:latin typeface="+mn-lt"/>
                <a:ea typeface="+mn-ea"/>
              </a:endParaRPr>
            </a:p>
          </p:txBody>
        </p:sp>
        <p:sp>
          <p:nvSpPr>
            <p:cNvPr id="410085" name="Freeform 2733"/>
            <p:cNvSpPr>
              <a:spLocks/>
            </p:cNvSpPr>
            <p:nvPr/>
          </p:nvSpPr>
          <p:spPr bwMode="auto">
            <a:xfrm>
              <a:off x="1432" y="2970"/>
              <a:ext cx="523" cy="147"/>
            </a:xfrm>
            <a:custGeom>
              <a:avLst/>
              <a:gdLst>
                <a:gd name="T0" fmla="*/ 0 w 1045"/>
                <a:gd name="T1" fmla="*/ 0 h 441"/>
                <a:gd name="T2" fmla="*/ 1 w 1045"/>
                <a:gd name="T3" fmla="*/ 0 h 441"/>
                <a:gd name="T4" fmla="*/ 2 w 1045"/>
                <a:gd name="T5" fmla="*/ 0 h 441"/>
                <a:gd name="T6" fmla="*/ 32 w 1045"/>
                <a:gd name="T7" fmla="*/ 2 h 441"/>
                <a:gd name="T8" fmla="*/ 33 w 1045"/>
                <a:gd name="T9" fmla="*/ 2 h 441"/>
                <a:gd name="T10" fmla="*/ 33 w 1045"/>
                <a:gd name="T11" fmla="*/ 2 h 441"/>
                <a:gd name="T12" fmla="*/ 0 w 1045"/>
                <a:gd name="T13" fmla="*/ 0 h 4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pPr algn="ctr"/>
              <a:endParaRPr lang="zh-CN" altLang="en-US" b="1">
                <a:solidFill>
                  <a:srgbClr val="000099"/>
                </a:solidFill>
                <a:latin typeface="+mn-lt"/>
                <a:ea typeface="+mn-ea"/>
              </a:endParaRPr>
            </a:p>
          </p:txBody>
        </p:sp>
        <p:sp>
          <p:nvSpPr>
            <p:cNvPr id="410086" name="Freeform 2734"/>
            <p:cNvSpPr>
              <a:spLocks/>
            </p:cNvSpPr>
            <p:nvPr/>
          </p:nvSpPr>
          <p:spPr bwMode="auto">
            <a:xfrm>
              <a:off x="1315" y="3056"/>
              <a:ext cx="478" cy="573"/>
            </a:xfrm>
            <a:custGeom>
              <a:avLst/>
              <a:gdLst>
                <a:gd name="T0" fmla="*/ 20 w 955"/>
                <a:gd name="T1" fmla="*/ 7 h 1719"/>
                <a:gd name="T2" fmla="*/ 0 w 955"/>
                <a:gd name="T3" fmla="*/ 5 h 1719"/>
                <a:gd name="T4" fmla="*/ 10 w 955"/>
                <a:gd name="T5" fmla="*/ 0 h 1719"/>
                <a:gd name="T6" fmla="*/ 30 w 955"/>
                <a:gd name="T7" fmla="*/ 1 h 1719"/>
                <a:gd name="T8" fmla="*/ 20 w 955"/>
                <a:gd name="T9" fmla="*/ 7 h 17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pPr algn="ctr"/>
              <a:endParaRPr lang="zh-CN" altLang="en-US" b="1">
                <a:solidFill>
                  <a:srgbClr val="000099"/>
                </a:solidFill>
                <a:latin typeface="+mn-lt"/>
                <a:ea typeface="+mn-ea"/>
              </a:endParaRPr>
            </a:p>
          </p:txBody>
        </p:sp>
        <p:sp>
          <p:nvSpPr>
            <p:cNvPr id="410087" name="Freeform 2735"/>
            <p:cNvSpPr>
              <a:spLocks/>
            </p:cNvSpPr>
            <p:nvPr/>
          </p:nvSpPr>
          <p:spPr bwMode="auto">
            <a:xfrm>
              <a:off x="1337" y="3076"/>
              <a:ext cx="431" cy="529"/>
            </a:xfrm>
            <a:custGeom>
              <a:avLst/>
              <a:gdLst>
                <a:gd name="T0" fmla="*/ 18 w 862"/>
                <a:gd name="T1" fmla="*/ 7 h 1587"/>
                <a:gd name="T2" fmla="*/ 0 w 862"/>
                <a:gd name="T3" fmla="*/ 5 h 1587"/>
                <a:gd name="T4" fmla="*/ 9 w 862"/>
                <a:gd name="T5" fmla="*/ 0 h 1587"/>
                <a:gd name="T6" fmla="*/ 27 w 862"/>
                <a:gd name="T7" fmla="*/ 1 h 1587"/>
                <a:gd name="T8" fmla="*/ 18 w 862"/>
                <a:gd name="T9" fmla="*/ 7 h 15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pPr algn="ctr"/>
              <a:endParaRPr lang="zh-CN" altLang="en-US" b="1">
                <a:solidFill>
                  <a:srgbClr val="000099"/>
                </a:solidFill>
                <a:latin typeface="+mn-lt"/>
                <a:ea typeface="+mn-ea"/>
              </a:endParaRPr>
            </a:p>
          </p:txBody>
        </p:sp>
        <p:sp>
          <p:nvSpPr>
            <p:cNvPr id="410088" name="Freeform 2736"/>
            <p:cNvSpPr>
              <a:spLocks/>
            </p:cNvSpPr>
            <p:nvPr/>
          </p:nvSpPr>
          <p:spPr bwMode="auto">
            <a:xfrm>
              <a:off x="1233" y="2968"/>
              <a:ext cx="203" cy="494"/>
            </a:xfrm>
            <a:custGeom>
              <a:avLst/>
              <a:gdLst>
                <a:gd name="T0" fmla="*/ 12 w 408"/>
                <a:gd name="T1" fmla="*/ 0 h 1480"/>
                <a:gd name="T2" fmla="*/ 11 w 408"/>
                <a:gd name="T3" fmla="*/ 0 h 1480"/>
                <a:gd name="T4" fmla="*/ 11 w 408"/>
                <a:gd name="T5" fmla="*/ 0 h 1480"/>
                <a:gd name="T6" fmla="*/ 10 w 408"/>
                <a:gd name="T7" fmla="*/ 0 h 1480"/>
                <a:gd name="T8" fmla="*/ 10 w 408"/>
                <a:gd name="T9" fmla="*/ 0 h 1480"/>
                <a:gd name="T10" fmla="*/ 9 w 408"/>
                <a:gd name="T11" fmla="*/ 0 h 1480"/>
                <a:gd name="T12" fmla="*/ 0 w 408"/>
                <a:gd name="T13" fmla="*/ 6 h 1480"/>
                <a:gd name="T14" fmla="*/ 0 w 408"/>
                <a:gd name="T15" fmla="*/ 6 h 1480"/>
                <a:gd name="T16" fmla="*/ 10 w 408"/>
                <a:gd name="T17" fmla="*/ 0 h 1480"/>
                <a:gd name="T18" fmla="*/ 10 w 408"/>
                <a:gd name="T19" fmla="*/ 0 h 1480"/>
                <a:gd name="T20" fmla="*/ 11 w 408"/>
                <a:gd name="T21" fmla="*/ 0 h 1480"/>
                <a:gd name="T22" fmla="*/ 11 w 408"/>
                <a:gd name="T23" fmla="*/ 0 h 1480"/>
                <a:gd name="T24" fmla="*/ 11 w 408"/>
                <a:gd name="T25" fmla="*/ 0 h 1480"/>
                <a:gd name="T26" fmla="*/ 12 w 408"/>
                <a:gd name="T27" fmla="*/ 0 h 1480"/>
                <a:gd name="T28" fmla="*/ 12 w 408"/>
                <a:gd name="T29" fmla="*/ 0 h 1480"/>
                <a:gd name="T30" fmla="*/ 12 w 408"/>
                <a:gd name="T31" fmla="*/ 0 h 14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89" name="Freeform 2737"/>
            <p:cNvSpPr>
              <a:spLocks/>
            </p:cNvSpPr>
            <p:nvPr/>
          </p:nvSpPr>
          <p:spPr bwMode="auto">
            <a:xfrm>
              <a:off x="1204" y="3479"/>
              <a:ext cx="532" cy="321"/>
            </a:xfrm>
            <a:custGeom>
              <a:avLst/>
              <a:gdLst>
                <a:gd name="T0" fmla="*/ 33 w 1065"/>
                <a:gd name="T1" fmla="*/ 4 h 963"/>
                <a:gd name="T2" fmla="*/ 32 w 1065"/>
                <a:gd name="T3" fmla="*/ 3 h 963"/>
                <a:gd name="T4" fmla="*/ 31 w 1065"/>
                <a:gd name="T5" fmla="*/ 3 h 963"/>
                <a:gd name="T6" fmla="*/ 4 w 1065"/>
                <a:gd name="T7" fmla="*/ 0 h 963"/>
                <a:gd name="T8" fmla="*/ 3 w 1065"/>
                <a:gd name="T9" fmla="*/ 0 h 963"/>
                <a:gd name="T10" fmla="*/ 1 w 1065"/>
                <a:gd name="T11" fmla="*/ 0 h 963"/>
                <a:gd name="T12" fmla="*/ 1 w 1065"/>
                <a:gd name="T13" fmla="*/ 0 h 963"/>
                <a:gd name="T14" fmla="*/ 0 w 1065"/>
                <a:gd name="T15" fmla="*/ 1 h 963"/>
                <a:gd name="T16" fmla="*/ 27 w 1065"/>
                <a:gd name="T17" fmla="*/ 4 h 963"/>
                <a:gd name="T18" fmla="*/ 33 w 1065"/>
                <a:gd name="T19" fmla="*/ 4 h 9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90" name="Freeform 2738"/>
            <p:cNvSpPr>
              <a:spLocks/>
            </p:cNvSpPr>
            <p:nvPr/>
          </p:nvSpPr>
          <p:spPr bwMode="auto">
            <a:xfrm>
              <a:off x="642" y="3519"/>
              <a:ext cx="985" cy="288"/>
            </a:xfrm>
            <a:custGeom>
              <a:avLst/>
              <a:gdLst>
                <a:gd name="T0" fmla="*/ 0 w 1969"/>
                <a:gd name="T1" fmla="*/ 0 h 862"/>
                <a:gd name="T2" fmla="*/ 36 w 1969"/>
                <a:gd name="T3" fmla="*/ 0 h 862"/>
                <a:gd name="T4" fmla="*/ 62 w 1969"/>
                <a:gd name="T5" fmla="*/ 3 h 862"/>
                <a:gd name="T6" fmla="*/ 15 w 1969"/>
                <a:gd name="T7" fmla="*/ 4 h 862"/>
                <a:gd name="T8" fmla="*/ 0 w 1969"/>
                <a:gd name="T9" fmla="*/ 0 h 8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91" name="Freeform 2739"/>
            <p:cNvSpPr>
              <a:spLocks/>
            </p:cNvSpPr>
            <p:nvPr/>
          </p:nvSpPr>
          <p:spPr bwMode="auto">
            <a:xfrm>
              <a:off x="852" y="3789"/>
              <a:ext cx="889" cy="99"/>
            </a:xfrm>
            <a:custGeom>
              <a:avLst/>
              <a:gdLst>
                <a:gd name="T0" fmla="*/ 2 w 1777"/>
                <a:gd name="T1" fmla="*/ 0 h 297"/>
                <a:gd name="T2" fmla="*/ 0 w 1777"/>
                <a:gd name="T3" fmla="*/ 1 h 297"/>
                <a:gd name="T4" fmla="*/ 55 w 1777"/>
                <a:gd name="T5" fmla="*/ 1 h 297"/>
                <a:gd name="T6" fmla="*/ 56 w 1777"/>
                <a:gd name="T7" fmla="*/ 1 h 297"/>
                <a:gd name="T8" fmla="*/ 56 w 1777"/>
                <a:gd name="T9" fmla="*/ 0 h 297"/>
                <a:gd name="T10" fmla="*/ 56 w 1777"/>
                <a:gd name="T11" fmla="*/ 0 h 297"/>
                <a:gd name="T12" fmla="*/ 2 w 1777"/>
                <a:gd name="T13" fmla="*/ 0 h 2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92" name="Freeform 2740"/>
            <p:cNvSpPr>
              <a:spLocks/>
            </p:cNvSpPr>
            <p:nvPr/>
          </p:nvSpPr>
          <p:spPr bwMode="auto">
            <a:xfrm>
              <a:off x="624" y="3519"/>
              <a:ext cx="256" cy="369"/>
            </a:xfrm>
            <a:custGeom>
              <a:avLst/>
              <a:gdLst>
                <a:gd name="T0" fmla="*/ 1 w 513"/>
                <a:gd name="T1" fmla="*/ 0 h 1106"/>
                <a:gd name="T2" fmla="*/ 0 w 513"/>
                <a:gd name="T3" fmla="*/ 1 h 1106"/>
                <a:gd name="T4" fmla="*/ 14 w 513"/>
                <a:gd name="T5" fmla="*/ 5 h 1106"/>
                <a:gd name="T6" fmla="*/ 16 w 513"/>
                <a:gd name="T7" fmla="*/ 4 h 1106"/>
                <a:gd name="T8" fmla="*/ 1 w 513"/>
                <a:gd name="T9" fmla="*/ 0 h 11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93" name="Freeform 2741"/>
            <p:cNvSpPr>
              <a:spLocks/>
            </p:cNvSpPr>
            <p:nvPr/>
          </p:nvSpPr>
          <p:spPr bwMode="auto">
            <a:xfrm>
              <a:off x="1206" y="3791"/>
              <a:ext cx="132" cy="8"/>
            </a:xfrm>
            <a:custGeom>
              <a:avLst/>
              <a:gdLst>
                <a:gd name="T0" fmla="*/ 1 w 262"/>
                <a:gd name="T1" fmla="*/ 0 h 25"/>
                <a:gd name="T2" fmla="*/ 0 w 262"/>
                <a:gd name="T3" fmla="*/ 0 h 25"/>
                <a:gd name="T4" fmla="*/ 8 w 262"/>
                <a:gd name="T5" fmla="*/ 0 h 25"/>
                <a:gd name="T6" fmla="*/ 9 w 262"/>
                <a:gd name="T7" fmla="*/ 0 h 25"/>
                <a:gd name="T8" fmla="*/ 1 w 262"/>
                <a:gd name="T9" fmla="*/ 0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94" name="Freeform 2742"/>
            <p:cNvSpPr>
              <a:spLocks/>
            </p:cNvSpPr>
            <p:nvPr/>
          </p:nvSpPr>
          <p:spPr bwMode="auto">
            <a:xfrm>
              <a:off x="927" y="3521"/>
              <a:ext cx="281" cy="279"/>
            </a:xfrm>
            <a:custGeom>
              <a:avLst/>
              <a:gdLst>
                <a:gd name="T0" fmla="*/ 18 w 561"/>
                <a:gd name="T1" fmla="*/ 3 h 836"/>
                <a:gd name="T2" fmla="*/ 0 w 561"/>
                <a:gd name="T3" fmla="*/ 0 h 836"/>
                <a:gd name="T4" fmla="*/ 18 w 561"/>
                <a:gd name="T5" fmla="*/ 3 h 836"/>
                <a:gd name="T6" fmla="*/ 18 w 561"/>
                <a:gd name="T7" fmla="*/ 3 h 8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nvGrpSpPr>
            <p:cNvPr id="410095" name="Group 2743"/>
            <p:cNvGrpSpPr>
              <a:grpSpLocks/>
            </p:cNvGrpSpPr>
            <p:nvPr/>
          </p:nvGrpSpPr>
          <p:grpSpPr bwMode="auto">
            <a:xfrm>
              <a:off x="700" y="3526"/>
              <a:ext cx="515" cy="270"/>
              <a:chOff x="700" y="3526"/>
              <a:chExt cx="515" cy="270"/>
            </a:xfrm>
          </p:grpSpPr>
          <p:grpSp>
            <p:nvGrpSpPr>
              <p:cNvPr id="410121" name="Group 2744"/>
              <p:cNvGrpSpPr>
                <a:grpSpLocks/>
              </p:cNvGrpSpPr>
              <p:nvPr/>
            </p:nvGrpSpPr>
            <p:grpSpPr bwMode="auto">
              <a:xfrm>
                <a:off x="737" y="3534"/>
                <a:ext cx="49" cy="23"/>
                <a:chOff x="737" y="3534"/>
                <a:chExt cx="49" cy="23"/>
              </a:xfrm>
            </p:grpSpPr>
            <p:sp>
              <p:nvSpPr>
                <p:cNvPr id="410532" name="Freeform 2745"/>
                <p:cNvSpPr>
                  <a:spLocks/>
                </p:cNvSpPr>
                <p:nvPr/>
              </p:nvSpPr>
              <p:spPr bwMode="auto">
                <a:xfrm>
                  <a:off x="737" y="3534"/>
                  <a:ext cx="11" cy="23"/>
                </a:xfrm>
                <a:custGeom>
                  <a:avLst/>
                  <a:gdLst>
                    <a:gd name="T0" fmla="*/ 1 w 22"/>
                    <a:gd name="T1" fmla="*/ 0 h 67"/>
                    <a:gd name="T2" fmla="*/ 0 w 22"/>
                    <a:gd name="T3" fmla="*/ 0 h 67"/>
                    <a:gd name="T4" fmla="*/ 1 w 22"/>
                    <a:gd name="T5" fmla="*/ 0 h 67"/>
                    <a:gd name="T6" fmla="*/ 1 w 22"/>
                    <a:gd name="T7" fmla="*/ 0 h 67"/>
                    <a:gd name="T8" fmla="*/ 1 w 22"/>
                    <a:gd name="T9" fmla="*/ 0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533" name="Freeform 2746"/>
                <p:cNvSpPr>
                  <a:spLocks/>
                </p:cNvSpPr>
                <p:nvPr/>
              </p:nvSpPr>
              <p:spPr bwMode="auto">
                <a:xfrm>
                  <a:off x="742" y="3535"/>
                  <a:ext cx="36" cy="9"/>
                </a:xfrm>
                <a:custGeom>
                  <a:avLst/>
                  <a:gdLst>
                    <a:gd name="T0" fmla="*/ 0 w 73"/>
                    <a:gd name="T1" fmla="*/ 0 h 29"/>
                    <a:gd name="T2" fmla="*/ 1 w 73"/>
                    <a:gd name="T3" fmla="*/ 0 h 29"/>
                    <a:gd name="T4" fmla="*/ 1 w 73"/>
                    <a:gd name="T5" fmla="*/ 0 h 29"/>
                    <a:gd name="T6" fmla="*/ 1 w 73"/>
                    <a:gd name="T7" fmla="*/ 0 h 29"/>
                    <a:gd name="T8" fmla="*/ 2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534" name="Freeform 2747"/>
                <p:cNvSpPr>
                  <a:spLocks/>
                </p:cNvSpPr>
                <p:nvPr/>
              </p:nvSpPr>
              <p:spPr bwMode="auto">
                <a:xfrm>
                  <a:off x="744" y="3545"/>
                  <a:ext cx="42" cy="12"/>
                </a:xfrm>
                <a:custGeom>
                  <a:avLst/>
                  <a:gdLst>
                    <a:gd name="T0" fmla="*/ 0 w 82"/>
                    <a:gd name="T1" fmla="*/ 0 h 35"/>
                    <a:gd name="T2" fmla="*/ 1 w 82"/>
                    <a:gd name="T3" fmla="*/ 0 h 35"/>
                    <a:gd name="T4" fmla="*/ 1 w 82"/>
                    <a:gd name="T5" fmla="*/ 0 h 35"/>
                    <a:gd name="T6" fmla="*/ 1 w 82"/>
                    <a:gd name="T7" fmla="*/ 0 h 35"/>
                    <a:gd name="T8" fmla="*/ 3 w 82"/>
                    <a:gd name="T9" fmla="*/ 0 h 35"/>
                    <a:gd name="T10" fmla="*/ 3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122" name="Group 2748"/>
              <p:cNvGrpSpPr>
                <a:grpSpLocks/>
              </p:cNvGrpSpPr>
              <p:nvPr/>
            </p:nvGrpSpPr>
            <p:grpSpPr bwMode="auto">
              <a:xfrm>
                <a:off x="748" y="3547"/>
                <a:ext cx="50" cy="23"/>
                <a:chOff x="748" y="3547"/>
                <a:chExt cx="50" cy="23"/>
              </a:xfrm>
            </p:grpSpPr>
            <p:sp>
              <p:nvSpPr>
                <p:cNvPr id="410529" name="Freeform 2749"/>
                <p:cNvSpPr>
                  <a:spLocks/>
                </p:cNvSpPr>
                <p:nvPr/>
              </p:nvSpPr>
              <p:spPr bwMode="auto">
                <a:xfrm>
                  <a:off x="748" y="3547"/>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530" name="Freeform 2750"/>
                <p:cNvSpPr>
                  <a:spLocks/>
                </p:cNvSpPr>
                <p:nvPr/>
              </p:nvSpPr>
              <p:spPr bwMode="auto">
                <a:xfrm>
                  <a:off x="753" y="3548"/>
                  <a:ext cx="37" cy="10"/>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531" name="Freeform 2751"/>
                <p:cNvSpPr>
                  <a:spLocks/>
                </p:cNvSpPr>
                <p:nvPr/>
              </p:nvSpPr>
              <p:spPr bwMode="auto">
                <a:xfrm>
                  <a:off x="757" y="3558"/>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sp>
            <p:nvSpPr>
              <p:cNvPr id="410123" name="Freeform 2752"/>
              <p:cNvSpPr>
                <a:spLocks/>
              </p:cNvSpPr>
              <p:nvPr/>
            </p:nvSpPr>
            <p:spPr bwMode="auto">
              <a:xfrm>
                <a:off x="952" y="3538"/>
                <a:ext cx="39" cy="12"/>
              </a:xfrm>
              <a:custGeom>
                <a:avLst/>
                <a:gdLst>
                  <a:gd name="T0" fmla="*/ 0 w 79"/>
                  <a:gd name="T1" fmla="*/ 0 h 36"/>
                  <a:gd name="T2" fmla="*/ 0 w 79"/>
                  <a:gd name="T3" fmla="*/ 0 h 36"/>
                  <a:gd name="T4" fmla="*/ 2 w 79"/>
                  <a:gd name="T5" fmla="*/ 0 h 36"/>
                  <a:gd name="T6" fmla="*/ 1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124" name="Freeform 2753"/>
              <p:cNvSpPr>
                <a:spLocks/>
              </p:cNvSpPr>
              <p:nvPr/>
            </p:nvSpPr>
            <p:spPr bwMode="auto">
              <a:xfrm>
                <a:off x="861" y="3535"/>
                <a:ext cx="11" cy="22"/>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125" name="Freeform 2754"/>
              <p:cNvSpPr>
                <a:spLocks/>
              </p:cNvSpPr>
              <p:nvPr/>
            </p:nvSpPr>
            <p:spPr bwMode="auto">
              <a:xfrm>
                <a:off x="867" y="3535"/>
                <a:ext cx="34" cy="10"/>
              </a:xfrm>
              <a:custGeom>
                <a:avLst/>
                <a:gdLst>
                  <a:gd name="T0" fmla="*/ 0 w 70"/>
                  <a:gd name="T1" fmla="*/ 0 h 30"/>
                  <a:gd name="T2" fmla="*/ 1 w 70"/>
                  <a:gd name="T3" fmla="*/ 0 h 30"/>
                  <a:gd name="T4" fmla="*/ 1 w 70"/>
                  <a:gd name="T5" fmla="*/ 0 h 30"/>
                  <a:gd name="T6" fmla="*/ 1 w 70"/>
                  <a:gd name="T7" fmla="*/ 0 h 30"/>
                  <a:gd name="T8" fmla="*/ 2 w 70"/>
                  <a:gd name="T9" fmla="*/ 0 h 30"/>
                  <a:gd name="T10" fmla="*/ 0 w 70"/>
                  <a:gd name="T11" fmla="*/ 0 h 30"/>
                  <a:gd name="T12" fmla="*/ 0 w 70"/>
                  <a:gd name="T13" fmla="*/ 0 h 30"/>
                  <a:gd name="T14" fmla="*/ 0 w 70"/>
                  <a:gd name="T15" fmla="*/ 0 h 30"/>
                  <a:gd name="T16" fmla="*/ 0 w 70"/>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126" name="Freeform 2755"/>
              <p:cNvSpPr>
                <a:spLocks/>
              </p:cNvSpPr>
              <p:nvPr/>
            </p:nvSpPr>
            <p:spPr bwMode="auto">
              <a:xfrm>
                <a:off x="868" y="3545"/>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nvGrpSpPr>
              <p:cNvPr id="410127" name="Group 2756"/>
              <p:cNvGrpSpPr>
                <a:grpSpLocks/>
              </p:cNvGrpSpPr>
              <p:nvPr/>
            </p:nvGrpSpPr>
            <p:grpSpPr bwMode="auto">
              <a:xfrm>
                <a:off x="872" y="3547"/>
                <a:ext cx="50" cy="23"/>
                <a:chOff x="872" y="3547"/>
                <a:chExt cx="50" cy="23"/>
              </a:xfrm>
            </p:grpSpPr>
            <p:sp>
              <p:nvSpPr>
                <p:cNvPr id="410526" name="Freeform 2757"/>
                <p:cNvSpPr>
                  <a:spLocks/>
                </p:cNvSpPr>
                <p:nvPr/>
              </p:nvSpPr>
              <p:spPr bwMode="auto">
                <a:xfrm>
                  <a:off x="872" y="3547"/>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527" name="Freeform 2758"/>
                <p:cNvSpPr>
                  <a:spLocks/>
                </p:cNvSpPr>
                <p:nvPr/>
              </p:nvSpPr>
              <p:spPr bwMode="auto">
                <a:xfrm>
                  <a:off x="878" y="3547"/>
                  <a:ext cx="36" cy="10"/>
                </a:xfrm>
                <a:custGeom>
                  <a:avLst/>
                  <a:gdLst>
                    <a:gd name="T0" fmla="*/ 0 w 73"/>
                    <a:gd name="T1" fmla="*/ 0 h 30"/>
                    <a:gd name="T2" fmla="*/ 1 w 73"/>
                    <a:gd name="T3" fmla="*/ 0 h 30"/>
                    <a:gd name="T4" fmla="*/ 1 w 73"/>
                    <a:gd name="T5" fmla="*/ 0 h 30"/>
                    <a:gd name="T6" fmla="*/ 1 w 73"/>
                    <a:gd name="T7" fmla="*/ 0 h 30"/>
                    <a:gd name="T8" fmla="*/ 2 w 73"/>
                    <a:gd name="T9" fmla="*/ 0 h 30"/>
                    <a:gd name="T10" fmla="*/ 0 w 73"/>
                    <a:gd name="T11" fmla="*/ 0 h 30"/>
                    <a:gd name="T12" fmla="*/ 0 w 73"/>
                    <a:gd name="T13" fmla="*/ 0 h 30"/>
                    <a:gd name="T14" fmla="*/ 0 w 73"/>
                    <a:gd name="T15" fmla="*/ 0 h 30"/>
                    <a:gd name="T16" fmla="*/ 0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528" name="Freeform 2759"/>
                <p:cNvSpPr>
                  <a:spLocks/>
                </p:cNvSpPr>
                <p:nvPr/>
              </p:nvSpPr>
              <p:spPr bwMode="auto">
                <a:xfrm>
                  <a:off x="880" y="3558"/>
                  <a:ext cx="42"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128" name="Group 2760"/>
              <p:cNvGrpSpPr>
                <a:grpSpLocks/>
              </p:cNvGrpSpPr>
              <p:nvPr/>
            </p:nvGrpSpPr>
            <p:grpSpPr bwMode="auto">
              <a:xfrm>
                <a:off x="885" y="3559"/>
                <a:ext cx="50" cy="23"/>
                <a:chOff x="885" y="3559"/>
                <a:chExt cx="50" cy="23"/>
              </a:xfrm>
            </p:grpSpPr>
            <p:sp>
              <p:nvSpPr>
                <p:cNvPr id="410523" name="Freeform 2761"/>
                <p:cNvSpPr>
                  <a:spLocks/>
                </p:cNvSpPr>
                <p:nvPr/>
              </p:nvSpPr>
              <p:spPr bwMode="auto">
                <a:xfrm>
                  <a:off x="885" y="3559"/>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524" name="Freeform 2762"/>
                <p:cNvSpPr>
                  <a:spLocks/>
                </p:cNvSpPr>
                <p:nvPr/>
              </p:nvSpPr>
              <p:spPr bwMode="auto">
                <a:xfrm>
                  <a:off x="890" y="3560"/>
                  <a:ext cx="37" cy="10"/>
                </a:xfrm>
                <a:custGeom>
                  <a:avLst/>
                  <a:gdLst>
                    <a:gd name="T0" fmla="*/ 1 w 74"/>
                    <a:gd name="T1" fmla="*/ 0 h 30"/>
                    <a:gd name="T2" fmla="*/ 2 w 74"/>
                    <a:gd name="T3" fmla="*/ 0 h 30"/>
                    <a:gd name="T4" fmla="*/ 2 w 74"/>
                    <a:gd name="T5" fmla="*/ 0 h 30"/>
                    <a:gd name="T6" fmla="*/ 2 w 74"/>
                    <a:gd name="T7" fmla="*/ 0 h 30"/>
                    <a:gd name="T8" fmla="*/ 3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525" name="Freeform 2763"/>
                <p:cNvSpPr>
                  <a:spLocks/>
                </p:cNvSpPr>
                <p:nvPr/>
              </p:nvSpPr>
              <p:spPr bwMode="auto">
                <a:xfrm>
                  <a:off x="893" y="3570"/>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129" name="Group 2764"/>
              <p:cNvGrpSpPr>
                <a:grpSpLocks/>
              </p:cNvGrpSpPr>
              <p:nvPr/>
            </p:nvGrpSpPr>
            <p:grpSpPr bwMode="auto">
              <a:xfrm>
                <a:off x="898" y="3571"/>
                <a:ext cx="49" cy="23"/>
                <a:chOff x="898" y="3571"/>
                <a:chExt cx="49" cy="23"/>
              </a:xfrm>
            </p:grpSpPr>
            <p:sp>
              <p:nvSpPr>
                <p:cNvPr id="410520" name="Freeform 2765"/>
                <p:cNvSpPr>
                  <a:spLocks/>
                </p:cNvSpPr>
                <p:nvPr/>
              </p:nvSpPr>
              <p:spPr bwMode="auto">
                <a:xfrm>
                  <a:off x="898" y="3571"/>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521" name="Freeform 2766"/>
                <p:cNvSpPr>
                  <a:spLocks/>
                </p:cNvSpPr>
                <p:nvPr/>
              </p:nvSpPr>
              <p:spPr bwMode="auto">
                <a:xfrm>
                  <a:off x="903" y="3572"/>
                  <a:ext cx="37" cy="10"/>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522" name="Freeform 2767"/>
                <p:cNvSpPr>
                  <a:spLocks/>
                </p:cNvSpPr>
                <p:nvPr/>
              </p:nvSpPr>
              <p:spPr bwMode="auto">
                <a:xfrm>
                  <a:off x="907" y="3582"/>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130" name="Group 2768"/>
              <p:cNvGrpSpPr>
                <a:grpSpLocks/>
              </p:cNvGrpSpPr>
              <p:nvPr/>
            </p:nvGrpSpPr>
            <p:grpSpPr bwMode="auto">
              <a:xfrm>
                <a:off x="911" y="3585"/>
                <a:ext cx="49" cy="23"/>
                <a:chOff x="911" y="3585"/>
                <a:chExt cx="49" cy="23"/>
              </a:xfrm>
            </p:grpSpPr>
            <p:sp>
              <p:nvSpPr>
                <p:cNvPr id="410517" name="Freeform 2769"/>
                <p:cNvSpPr>
                  <a:spLocks/>
                </p:cNvSpPr>
                <p:nvPr/>
              </p:nvSpPr>
              <p:spPr bwMode="auto">
                <a:xfrm>
                  <a:off x="911" y="3585"/>
                  <a:ext cx="12" cy="23"/>
                </a:xfrm>
                <a:custGeom>
                  <a:avLst/>
                  <a:gdLst>
                    <a:gd name="T0" fmla="*/ 1 w 24"/>
                    <a:gd name="T1" fmla="*/ 0 h 69"/>
                    <a:gd name="T2" fmla="*/ 0 w 24"/>
                    <a:gd name="T3" fmla="*/ 0 h 69"/>
                    <a:gd name="T4" fmla="*/ 1 w 24"/>
                    <a:gd name="T5" fmla="*/ 0 h 69"/>
                    <a:gd name="T6" fmla="*/ 1 w 24"/>
                    <a:gd name="T7" fmla="*/ 0 h 69"/>
                    <a:gd name="T8" fmla="*/ 1 w 24"/>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518" name="Freeform 2770"/>
                <p:cNvSpPr>
                  <a:spLocks/>
                </p:cNvSpPr>
                <p:nvPr/>
              </p:nvSpPr>
              <p:spPr bwMode="auto">
                <a:xfrm>
                  <a:off x="915" y="3585"/>
                  <a:ext cx="38" cy="10"/>
                </a:xfrm>
                <a:custGeom>
                  <a:avLst/>
                  <a:gdLst>
                    <a:gd name="T0" fmla="*/ 1 w 75"/>
                    <a:gd name="T1" fmla="*/ 0 h 30"/>
                    <a:gd name="T2" fmla="*/ 2 w 75"/>
                    <a:gd name="T3" fmla="*/ 0 h 30"/>
                    <a:gd name="T4" fmla="*/ 2 w 75"/>
                    <a:gd name="T5" fmla="*/ 0 h 30"/>
                    <a:gd name="T6" fmla="*/ 2 w 75"/>
                    <a:gd name="T7" fmla="*/ 0 h 30"/>
                    <a:gd name="T8" fmla="*/ 3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519" name="Freeform 2771"/>
                <p:cNvSpPr>
                  <a:spLocks/>
                </p:cNvSpPr>
                <p:nvPr/>
              </p:nvSpPr>
              <p:spPr bwMode="auto">
                <a:xfrm>
                  <a:off x="919" y="3596"/>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131" name="Group 2772"/>
              <p:cNvGrpSpPr>
                <a:grpSpLocks/>
              </p:cNvGrpSpPr>
              <p:nvPr/>
            </p:nvGrpSpPr>
            <p:grpSpPr bwMode="auto">
              <a:xfrm>
                <a:off x="923" y="3600"/>
                <a:ext cx="99" cy="73"/>
                <a:chOff x="923" y="3600"/>
                <a:chExt cx="99" cy="73"/>
              </a:xfrm>
            </p:grpSpPr>
            <p:grpSp>
              <p:nvGrpSpPr>
                <p:cNvPr id="410497" name="Group 2773"/>
                <p:cNvGrpSpPr>
                  <a:grpSpLocks/>
                </p:cNvGrpSpPr>
                <p:nvPr/>
              </p:nvGrpSpPr>
              <p:grpSpPr bwMode="auto">
                <a:xfrm>
                  <a:off x="923" y="3600"/>
                  <a:ext cx="49" cy="23"/>
                  <a:chOff x="923" y="3600"/>
                  <a:chExt cx="49" cy="23"/>
                </a:xfrm>
              </p:grpSpPr>
              <p:sp>
                <p:nvSpPr>
                  <p:cNvPr id="410514" name="Freeform 2774"/>
                  <p:cNvSpPr>
                    <a:spLocks/>
                  </p:cNvSpPr>
                  <p:nvPr/>
                </p:nvSpPr>
                <p:spPr bwMode="auto">
                  <a:xfrm>
                    <a:off x="923" y="3600"/>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515" name="Freeform 2775"/>
                  <p:cNvSpPr>
                    <a:spLocks/>
                  </p:cNvSpPr>
                  <p:nvPr/>
                </p:nvSpPr>
                <p:spPr bwMode="auto">
                  <a:xfrm>
                    <a:off x="928" y="3600"/>
                    <a:ext cx="37" cy="10"/>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516" name="Freeform 2776"/>
                  <p:cNvSpPr>
                    <a:spLocks/>
                  </p:cNvSpPr>
                  <p:nvPr/>
                </p:nvSpPr>
                <p:spPr bwMode="auto">
                  <a:xfrm>
                    <a:off x="930" y="3610"/>
                    <a:ext cx="42" cy="13"/>
                  </a:xfrm>
                  <a:custGeom>
                    <a:avLst/>
                    <a:gdLst>
                      <a:gd name="T0" fmla="*/ 0 w 82"/>
                      <a:gd name="T1" fmla="*/ 0 h 37"/>
                      <a:gd name="T2" fmla="*/ 1 w 82"/>
                      <a:gd name="T3" fmla="*/ 0 h 37"/>
                      <a:gd name="T4" fmla="*/ 1 w 82"/>
                      <a:gd name="T5" fmla="*/ 0 h 37"/>
                      <a:gd name="T6" fmla="*/ 1 w 82"/>
                      <a:gd name="T7" fmla="*/ 0 h 37"/>
                      <a:gd name="T8" fmla="*/ 3 w 82"/>
                      <a:gd name="T9" fmla="*/ 0 h 37"/>
                      <a:gd name="T10" fmla="*/ 3 w 82"/>
                      <a:gd name="T11" fmla="*/ 0 h 37"/>
                      <a:gd name="T12" fmla="*/ 0 w 82"/>
                      <a:gd name="T13" fmla="*/ 0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498" name="Group 2777"/>
                <p:cNvGrpSpPr>
                  <a:grpSpLocks/>
                </p:cNvGrpSpPr>
                <p:nvPr/>
              </p:nvGrpSpPr>
              <p:grpSpPr bwMode="auto">
                <a:xfrm>
                  <a:off x="935" y="3612"/>
                  <a:ext cx="48" cy="23"/>
                  <a:chOff x="935" y="3612"/>
                  <a:chExt cx="48" cy="23"/>
                </a:xfrm>
              </p:grpSpPr>
              <p:sp>
                <p:nvSpPr>
                  <p:cNvPr id="410511" name="Freeform 2778"/>
                  <p:cNvSpPr>
                    <a:spLocks/>
                  </p:cNvSpPr>
                  <p:nvPr/>
                </p:nvSpPr>
                <p:spPr bwMode="auto">
                  <a:xfrm>
                    <a:off x="935"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512" name="Freeform 2779"/>
                  <p:cNvSpPr>
                    <a:spLocks/>
                  </p:cNvSpPr>
                  <p:nvPr/>
                </p:nvSpPr>
                <p:spPr bwMode="auto">
                  <a:xfrm>
                    <a:off x="939" y="3612"/>
                    <a:ext cx="38" cy="11"/>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513" name="Freeform 2780"/>
                  <p:cNvSpPr>
                    <a:spLocks/>
                  </p:cNvSpPr>
                  <p:nvPr/>
                </p:nvSpPr>
                <p:spPr bwMode="auto">
                  <a:xfrm>
                    <a:off x="943" y="3623"/>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499" name="Group 2781"/>
                <p:cNvGrpSpPr>
                  <a:grpSpLocks/>
                </p:cNvGrpSpPr>
                <p:nvPr/>
              </p:nvGrpSpPr>
              <p:grpSpPr bwMode="auto">
                <a:xfrm>
                  <a:off x="947" y="3625"/>
                  <a:ext cx="50" cy="22"/>
                  <a:chOff x="947" y="3625"/>
                  <a:chExt cx="50" cy="22"/>
                </a:xfrm>
              </p:grpSpPr>
              <p:sp>
                <p:nvSpPr>
                  <p:cNvPr id="410508" name="Freeform 2782"/>
                  <p:cNvSpPr>
                    <a:spLocks/>
                  </p:cNvSpPr>
                  <p:nvPr/>
                </p:nvSpPr>
                <p:spPr bwMode="auto">
                  <a:xfrm>
                    <a:off x="947" y="3625"/>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509" name="Freeform 2783"/>
                  <p:cNvSpPr>
                    <a:spLocks/>
                  </p:cNvSpPr>
                  <p:nvPr/>
                </p:nvSpPr>
                <p:spPr bwMode="auto">
                  <a:xfrm>
                    <a:off x="953" y="3625"/>
                    <a:ext cx="36" cy="10"/>
                  </a:xfrm>
                  <a:custGeom>
                    <a:avLst/>
                    <a:gdLst>
                      <a:gd name="T0" fmla="*/ 0 w 73"/>
                      <a:gd name="T1" fmla="*/ 0 h 29"/>
                      <a:gd name="T2" fmla="*/ 1 w 73"/>
                      <a:gd name="T3" fmla="*/ 0 h 29"/>
                      <a:gd name="T4" fmla="*/ 1 w 73"/>
                      <a:gd name="T5" fmla="*/ 0 h 29"/>
                      <a:gd name="T6" fmla="*/ 1 w 73"/>
                      <a:gd name="T7" fmla="*/ 0 h 29"/>
                      <a:gd name="T8" fmla="*/ 2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510" name="Freeform 2784"/>
                  <p:cNvSpPr>
                    <a:spLocks/>
                  </p:cNvSpPr>
                  <p:nvPr/>
                </p:nvSpPr>
                <p:spPr bwMode="auto">
                  <a:xfrm>
                    <a:off x="955" y="3635"/>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500" name="Group 2785"/>
                <p:cNvGrpSpPr>
                  <a:grpSpLocks/>
                </p:cNvGrpSpPr>
                <p:nvPr/>
              </p:nvGrpSpPr>
              <p:grpSpPr bwMode="auto">
                <a:xfrm>
                  <a:off x="960" y="3637"/>
                  <a:ext cx="50" cy="23"/>
                  <a:chOff x="960" y="3637"/>
                  <a:chExt cx="50" cy="23"/>
                </a:xfrm>
              </p:grpSpPr>
              <p:sp>
                <p:nvSpPr>
                  <p:cNvPr id="410505" name="Freeform 2786"/>
                  <p:cNvSpPr>
                    <a:spLocks/>
                  </p:cNvSpPr>
                  <p:nvPr/>
                </p:nvSpPr>
                <p:spPr bwMode="auto">
                  <a:xfrm>
                    <a:off x="960" y="3637"/>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506" name="Freeform 2787"/>
                  <p:cNvSpPr>
                    <a:spLocks/>
                  </p:cNvSpPr>
                  <p:nvPr/>
                </p:nvSpPr>
                <p:spPr bwMode="auto">
                  <a:xfrm>
                    <a:off x="965" y="3638"/>
                    <a:ext cx="37" cy="9"/>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507" name="Freeform 2788"/>
                  <p:cNvSpPr>
                    <a:spLocks/>
                  </p:cNvSpPr>
                  <p:nvPr/>
                </p:nvSpPr>
                <p:spPr bwMode="auto">
                  <a:xfrm>
                    <a:off x="968" y="3648"/>
                    <a:ext cx="42" cy="12"/>
                  </a:xfrm>
                  <a:custGeom>
                    <a:avLst/>
                    <a:gdLst>
                      <a:gd name="T0" fmla="*/ 0 w 83"/>
                      <a:gd name="T1" fmla="*/ 0 h 35"/>
                      <a:gd name="T2" fmla="*/ 1 w 83"/>
                      <a:gd name="T3" fmla="*/ 0 h 35"/>
                      <a:gd name="T4" fmla="*/ 1 w 83"/>
                      <a:gd name="T5" fmla="*/ 0 h 35"/>
                      <a:gd name="T6" fmla="*/ 1 w 83"/>
                      <a:gd name="T7" fmla="*/ 0 h 35"/>
                      <a:gd name="T8" fmla="*/ 3 w 83"/>
                      <a:gd name="T9" fmla="*/ 0 h 35"/>
                      <a:gd name="T10" fmla="*/ 3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501" name="Group 2789"/>
                <p:cNvGrpSpPr>
                  <a:grpSpLocks/>
                </p:cNvGrpSpPr>
                <p:nvPr/>
              </p:nvGrpSpPr>
              <p:grpSpPr bwMode="auto">
                <a:xfrm>
                  <a:off x="973" y="3650"/>
                  <a:ext cx="49" cy="23"/>
                  <a:chOff x="973" y="3650"/>
                  <a:chExt cx="49" cy="23"/>
                </a:xfrm>
              </p:grpSpPr>
              <p:sp>
                <p:nvSpPr>
                  <p:cNvPr id="410502" name="Freeform 2790"/>
                  <p:cNvSpPr>
                    <a:spLocks/>
                  </p:cNvSpPr>
                  <p:nvPr/>
                </p:nvSpPr>
                <p:spPr bwMode="auto">
                  <a:xfrm>
                    <a:off x="973" y="3650"/>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503" name="Freeform 2791"/>
                  <p:cNvSpPr>
                    <a:spLocks/>
                  </p:cNvSpPr>
                  <p:nvPr/>
                </p:nvSpPr>
                <p:spPr bwMode="auto">
                  <a:xfrm>
                    <a:off x="978" y="3651"/>
                    <a:ext cx="37" cy="10"/>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504" name="Freeform 2792"/>
                  <p:cNvSpPr>
                    <a:spLocks/>
                  </p:cNvSpPr>
                  <p:nvPr/>
                </p:nvSpPr>
                <p:spPr bwMode="auto">
                  <a:xfrm>
                    <a:off x="982" y="3661"/>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0132" name="Group 2793"/>
              <p:cNvGrpSpPr>
                <a:grpSpLocks/>
              </p:cNvGrpSpPr>
              <p:nvPr/>
            </p:nvGrpSpPr>
            <p:grpSpPr bwMode="auto">
              <a:xfrm>
                <a:off x="985" y="3665"/>
                <a:ext cx="100" cy="73"/>
                <a:chOff x="985" y="3665"/>
                <a:chExt cx="100" cy="73"/>
              </a:xfrm>
            </p:grpSpPr>
            <p:grpSp>
              <p:nvGrpSpPr>
                <p:cNvPr id="410477" name="Group 2794"/>
                <p:cNvGrpSpPr>
                  <a:grpSpLocks/>
                </p:cNvGrpSpPr>
                <p:nvPr/>
              </p:nvGrpSpPr>
              <p:grpSpPr bwMode="auto">
                <a:xfrm>
                  <a:off x="985" y="3665"/>
                  <a:ext cx="50" cy="23"/>
                  <a:chOff x="985" y="3665"/>
                  <a:chExt cx="50" cy="23"/>
                </a:xfrm>
              </p:grpSpPr>
              <p:sp>
                <p:nvSpPr>
                  <p:cNvPr id="410494" name="Freeform 2795"/>
                  <p:cNvSpPr>
                    <a:spLocks/>
                  </p:cNvSpPr>
                  <p:nvPr/>
                </p:nvSpPr>
                <p:spPr bwMode="auto">
                  <a:xfrm>
                    <a:off x="985" y="366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95" name="Freeform 2796"/>
                  <p:cNvSpPr>
                    <a:spLocks/>
                  </p:cNvSpPr>
                  <p:nvPr/>
                </p:nvSpPr>
                <p:spPr bwMode="auto">
                  <a:xfrm>
                    <a:off x="989" y="3665"/>
                    <a:ext cx="38" cy="11"/>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96" name="Freeform 2797"/>
                  <p:cNvSpPr>
                    <a:spLocks/>
                  </p:cNvSpPr>
                  <p:nvPr/>
                </p:nvSpPr>
                <p:spPr bwMode="auto">
                  <a:xfrm>
                    <a:off x="993" y="3676"/>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478" name="Group 2798"/>
                <p:cNvGrpSpPr>
                  <a:grpSpLocks/>
                </p:cNvGrpSpPr>
                <p:nvPr/>
              </p:nvGrpSpPr>
              <p:grpSpPr bwMode="auto">
                <a:xfrm>
                  <a:off x="997" y="3677"/>
                  <a:ext cx="49" cy="23"/>
                  <a:chOff x="997" y="3677"/>
                  <a:chExt cx="49" cy="23"/>
                </a:xfrm>
              </p:grpSpPr>
              <p:sp>
                <p:nvSpPr>
                  <p:cNvPr id="410491" name="Freeform 2799"/>
                  <p:cNvSpPr>
                    <a:spLocks/>
                  </p:cNvSpPr>
                  <p:nvPr/>
                </p:nvSpPr>
                <p:spPr bwMode="auto">
                  <a:xfrm>
                    <a:off x="997" y="3677"/>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92" name="Freeform 2800"/>
                  <p:cNvSpPr>
                    <a:spLocks/>
                  </p:cNvSpPr>
                  <p:nvPr/>
                </p:nvSpPr>
                <p:spPr bwMode="auto">
                  <a:xfrm>
                    <a:off x="1002" y="3678"/>
                    <a:ext cx="37" cy="10"/>
                  </a:xfrm>
                  <a:custGeom>
                    <a:avLst/>
                    <a:gdLst>
                      <a:gd name="T0" fmla="*/ 1 w 73"/>
                      <a:gd name="T1" fmla="*/ 0 h 30"/>
                      <a:gd name="T2" fmla="*/ 2 w 73"/>
                      <a:gd name="T3" fmla="*/ 0 h 30"/>
                      <a:gd name="T4" fmla="*/ 2 w 73"/>
                      <a:gd name="T5" fmla="*/ 0 h 30"/>
                      <a:gd name="T6" fmla="*/ 2 w 73"/>
                      <a:gd name="T7" fmla="*/ 0 h 30"/>
                      <a:gd name="T8" fmla="*/ 3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93" name="Freeform 2801"/>
                  <p:cNvSpPr>
                    <a:spLocks/>
                  </p:cNvSpPr>
                  <p:nvPr/>
                </p:nvSpPr>
                <p:spPr bwMode="auto">
                  <a:xfrm>
                    <a:off x="1005" y="3688"/>
                    <a:ext cx="41" cy="12"/>
                  </a:xfrm>
                  <a:custGeom>
                    <a:avLst/>
                    <a:gdLst>
                      <a:gd name="T0" fmla="*/ 0 w 83"/>
                      <a:gd name="T1" fmla="*/ 0 h 37"/>
                      <a:gd name="T2" fmla="*/ 0 w 83"/>
                      <a:gd name="T3" fmla="*/ 0 h 37"/>
                      <a:gd name="T4" fmla="*/ 0 w 83"/>
                      <a:gd name="T5" fmla="*/ 0 h 37"/>
                      <a:gd name="T6" fmla="*/ 0 w 83"/>
                      <a:gd name="T7" fmla="*/ 0 h 37"/>
                      <a:gd name="T8" fmla="*/ 2 w 83"/>
                      <a:gd name="T9" fmla="*/ 0 h 37"/>
                      <a:gd name="T10" fmla="*/ 2 w 83"/>
                      <a:gd name="T11" fmla="*/ 0 h 37"/>
                      <a:gd name="T12" fmla="*/ 0 w 83"/>
                      <a:gd name="T13" fmla="*/ 0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479" name="Group 2802"/>
                <p:cNvGrpSpPr>
                  <a:grpSpLocks/>
                </p:cNvGrpSpPr>
                <p:nvPr/>
              </p:nvGrpSpPr>
              <p:grpSpPr bwMode="auto">
                <a:xfrm>
                  <a:off x="1010" y="3690"/>
                  <a:ext cx="48" cy="23"/>
                  <a:chOff x="1010" y="3690"/>
                  <a:chExt cx="48" cy="23"/>
                </a:xfrm>
              </p:grpSpPr>
              <p:sp>
                <p:nvSpPr>
                  <p:cNvPr id="410488" name="Freeform 2803"/>
                  <p:cNvSpPr>
                    <a:spLocks/>
                  </p:cNvSpPr>
                  <p:nvPr/>
                </p:nvSpPr>
                <p:spPr bwMode="auto">
                  <a:xfrm>
                    <a:off x="1010" y="3690"/>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89" name="Freeform 2804"/>
                  <p:cNvSpPr>
                    <a:spLocks/>
                  </p:cNvSpPr>
                  <p:nvPr/>
                </p:nvSpPr>
                <p:spPr bwMode="auto">
                  <a:xfrm>
                    <a:off x="1014" y="3690"/>
                    <a:ext cx="38" cy="10"/>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90" name="Freeform 2805"/>
                  <p:cNvSpPr>
                    <a:spLocks/>
                  </p:cNvSpPr>
                  <p:nvPr/>
                </p:nvSpPr>
                <p:spPr bwMode="auto">
                  <a:xfrm>
                    <a:off x="1018" y="3701"/>
                    <a:ext cx="40" cy="12"/>
                  </a:xfrm>
                  <a:custGeom>
                    <a:avLst/>
                    <a:gdLst>
                      <a:gd name="T0" fmla="*/ 0 w 82"/>
                      <a:gd name="T1" fmla="*/ 0 h 35"/>
                      <a:gd name="T2" fmla="*/ 0 w 82"/>
                      <a:gd name="T3" fmla="*/ 0 h 35"/>
                      <a:gd name="T4" fmla="*/ 0 w 82"/>
                      <a:gd name="T5" fmla="*/ 0 h 35"/>
                      <a:gd name="T6" fmla="*/ 0 w 82"/>
                      <a:gd name="T7" fmla="*/ 0 h 35"/>
                      <a:gd name="T8" fmla="*/ 2 w 82"/>
                      <a:gd name="T9" fmla="*/ 0 h 35"/>
                      <a:gd name="T10" fmla="*/ 2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480" name="Group 2806"/>
                <p:cNvGrpSpPr>
                  <a:grpSpLocks/>
                </p:cNvGrpSpPr>
                <p:nvPr/>
              </p:nvGrpSpPr>
              <p:grpSpPr bwMode="auto">
                <a:xfrm>
                  <a:off x="1023" y="3703"/>
                  <a:ext cx="49" cy="22"/>
                  <a:chOff x="1023" y="3703"/>
                  <a:chExt cx="49" cy="22"/>
                </a:xfrm>
              </p:grpSpPr>
              <p:sp>
                <p:nvSpPr>
                  <p:cNvPr id="410485" name="Freeform 2807"/>
                  <p:cNvSpPr>
                    <a:spLocks/>
                  </p:cNvSpPr>
                  <p:nvPr/>
                </p:nvSpPr>
                <p:spPr bwMode="auto">
                  <a:xfrm>
                    <a:off x="1023" y="3703"/>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86" name="Freeform 2808"/>
                  <p:cNvSpPr>
                    <a:spLocks/>
                  </p:cNvSpPr>
                  <p:nvPr/>
                </p:nvSpPr>
                <p:spPr bwMode="auto">
                  <a:xfrm>
                    <a:off x="1028" y="3703"/>
                    <a:ext cx="37" cy="10"/>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87" name="Freeform 2809"/>
                  <p:cNvSpPr>
                    <a:spLocks/>
                  </p:cNvSpPr>
                  <p:nvPr/>
                </p:nvSpPr>
                <p:spPr bwMode="auto">
                  <a:xfrm>
                    <a:off x="1030" y="3713"/>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481" name="Group 2810"/>
                <p:cNvGrpSpPr>
                  <a:grpSpLocks/>
                </p:cNvGrpSpPr>
                <p:nvPr/>
              </p:nvGrpSpPr>
              <p:grpSpPr bwMode="auto">
                <a:xfrm>
                  <a:off x="1036" y="3716"/>
                  <a:ext cx="49" cy="22"/>
                  <a:chOff x="1036" y="3716"/>
                  <a:chExt cx="49" cy="22"/>
                </a:xfrm>
              </p:grpSpPr>
              <p:sp>
                <p:nvSpPr>
                  <p:cNvPr id="410482" name="Freeform 2811"/>
                  <p:cNvSpPr>
                    <a:spLocks/>
                  </p:cNvSpPr>
                  <p:nvPr/>
                </p:nvSpPr>
                <p:spPr bwMode="auto">
                  <a:xfrm>
                    <a:off x="1036" y="3716"/>
                    <a:ext cx="11" cy="22"/>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83" name="Freeform 2812"/>
                  <p:cNvSpPr>
                    <a:spLocks/>
                  </p:cNvSpPr>
                  <p:nvPr/>
                </p:nvSpPr>
                <p:spPr bwMode="auto">
                  <a:xfrm>
                    <a:off x="1040" y="3716"/>
                    <a:ext cx="37" cy="10"/>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84" name="Freeform 2813"/>
                  <p:cNvSpPr>
                    <a:spLocks/>
                  </p:cNvSpPr>
                  <p:nvPr/>
                </p:nvSpPr>
                <p:spPr bwMode="auto">
                  <a:xfrm>
                    <a:off x="1043" y="3726"/>
                    <a:ext cx="42"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0133" name="Group 2814"/>
              <p:cNvGrpSpPr>
                <a:grpSpLocks/>
              </p:cNvGrpSpPr>
              <p:nvPr/>
            </p:nvGrpSpPr>
            <p:grpSpPr bwMode="auto">
              <a:xfrm>
                <a:off x="1046" y="3727"/>
                <a:ext cx="49" cy="23"/>
                <a:chOff x="1046" y="3727"/>
                <a:chExt cx="49" cy="23"/>
              </a:xfrm>
            </p:grpSpPr>
            <p:sp>
              <p:nvSpPr>
                <p:cNvPr id="410474" name="Freeform 2815"/>
                <p:cNvSpPr>
                  <a:spLocks/>
                </p:cNvSpPr>
                <p:nvPr/>
              </p:nvSpPr>
              <p:spPr bwMode="auto">
                <a:xfrm>
                  <a:off x="1046" y="3727"/>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75" name="Freeform 2816"/>
                <p:cNvSpPr>
                  <a:spLocks/>
                </p:cNvSpPr>
                <p:nvPr/>
              </p:nvSpPr>
              <p:spPr bwMode="auto">
                <a:xfrm>
                  <a:off x="1051" y="3727"/>
                  <a:ext cx="36" cy="11"/>
                </a:xfrm>
                <a:custGeom>
                  <a:avLst/>
                  <a:gdLst>
                    <a:gd name="T0" fmla="*/ 0 w 73"/>
                    <a:gd name="T1" fmla="*/ 0 h 31"/>
                    <a:gd name="T2" fmla="*/ 1 w 73"/>
                    <a:gd name="T3" fmla="*/ 0 h 31"/>
                    <a:gd name="T4" fmla="*/ 1 w 73"/>
                    <a:gd name="T5" fmla="*/ 0 h 31"/>
                    <a:gd name="T6" fmla="*/ 1 w 73"/>
                    <a:gd name="T7" fmla="*/ 0 h 31"/>
                    <a:gd name="T8" fmla="*/ 2 w 73"/>
                    <a:gd name="T9" fmla="*/ 0 h 31"/>
                    <a:gd name="T10" fmla="*/ 0 w 73"/>
                    <a:gd name="T11" fmla="*/ 0 h 31"/>
                    <a:gd name="T12" fmla="*/ 0 w 73"/>
                    <a:gd name="T13" fmla="*/ 0 h 31"/>
                    <a:gd name="T14" fmla="*/ 0 w 73"/>
                    <a:gd name="T15" fmla="*/ 0 h 31"/>
                    <a:gd name="T16" fmla="*/ 0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76" name="Freeform 2817"/>
                <p:cNvSpPr>
                  <a:spLocks/>
                </p:cNvSpPr>
                <p:nvPr/>
              </p:nvSpPr>
              <p:spPr bwMode="auto">
                <a:xfrm>
                  <a:off x="1054" y="3738"/>
                  <a:ext cx="41" cy="12"/>
                </a:xfrm>
                <a:custGeom>
                  <a:avLst/>
                  <a:gdLst>
                    <a:gd name="T0" fmla="*/ 0 w 82"/>
                    <a:gd name="T1" fmla="*/ 0 h 35"/>
                    <a:gd name="T2" fmla="*/ 1 w 82"/>
                    <a:gd name="T3" fmla="*/ 0 h 35"/>
                    <a:gd name="T4" fmla="*/ 1 w 82"/>
                    <a:gd name="T5" fmla="*/ 0 h 35"/>
                    <a:gd name="T6" fmla="*/ 1 w 82"/>
                    <a:gd name="T7" fmla="*/ 0 h 35"/>
                    <a:gd name="T8" fmla="*/ 3 w 82"/>
                    <a:gd name="T9" fmla="*/ 0 h 35"/>
                    <a:gd name="T10" fmla="*/ 3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134" name="Group 2818"/>
              <p:cNvGrpSpPr>
                <a:grpSpLocks/>
              </p:cNvGrpSpPr>
              <p:nvPr/>
            </p:nvGrpSpPr>
            <p:grpSpPr bwMode="auto">
              <a:xfrm>
                <a:off x="1058" y="3739"/>
                <a:ext cx="50" cy="23"/>
                <a:chOff x="1058" y="3739"/>
                <a:chExt cx="50" cy="23"/>
              </a:xfrm>
            </p:grpSpPr>
            <p:sp>
              <p:nvSpPr>
                <p:cNvPr id="410471" name="Freeform 2819"/>
                <p:cNvSpPr>
                  <a:spLocks/>
                </p:cNvSpPr>
                <p:nvPr/>
              </p:nvSpPr>
              <p:spPr bwMode="auto">
                <a:xfrm>
                  <a:off x="1058" y="3739"/>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72" name="Freeform 2820"/>
                <p:cNvSpPr>
                  <a:spLocks/>
                </p:cNvSpPr>
                <p:nvPr/>
              </p:nvSpPr>
              <p:spPr bwMode="auto">
                <a:xfrm>
                  <a:off x="1063" y="3740"/>
                  <a:ext cx="37" cy="10"/>
                </a:xfrm>
                <a:custGeom>
                  <a:avLst/>
                  <a:gdLst>
                    <a:gd name="T0" fmla="*/ 0 w 75"/>
                    <a:gd name="T1" fmla="*/ 0 h 30"/>
                    <a:gd name="T2" fmla="*/ 1 w 75"/>
                    <a:gd name="T3" fmla="*/ 0 h 30"/>
                    <a:gd name="T4" fmla="*/ 1 w 75"/>
                    <a:gd name="T5" fmla="*/ 0 h 30"/>
                    <a:gd name="T6" fmla="*/ 1 w 75"/>
                    <a:gd name="T7" fmla="*/ 0 h 30"/>
                    <a:gd name="T8" fmla="*/ 2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73" name="Freeform 2821"/>
                <p:cNvSpPr>
                  <a:spLocks/>
                </p:cNvSpPr>
                <p:nvPr/>
              </p:nvSpPr>
              <p:spPr bwMode="auto">
                <a:xfrm>
                  <a:off x="1067" y="3750"/>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135" name="Group 2822"/>
              <p:cNvGrpSpPr>
                <a:grpSpLocks/>
              </p:cNvGrpSpPr>
              <p:nvPr/>
            </p:nvGrpSpPr>
            <p:grpSpPr bwMode="auto">
              <a:xfrm>
                <a:off x="1072" y="3753"/>
                <a:ext cx="48" cy="22"/>
                <a:chOff x="1072" y="3753"/>
                <a:chExt cx="48" cy="22"/>
              </a:xfrm>
            </p:grpSpPr>
            <p:sp>
              <p:nvSpPr>
                <p:cNvPr id="410468" name="Freeform 2823"/>
                <p:cNvSpPr>
                  <a:spLocks/>
                </p:cNvSpPr>
                <p:nvPr/>
              </p:nvSpPr>
              <p:spPr bwMode="auto">
                <a:xfrm>
                  <a:off x="1072" y="3753"/>
                  <a:ext cx="11" cy="22"/>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69" name="Freeform 2824"/>
                <p:cNvSpPr>
                  <a:spLocks/>
                </p:cNvSpPr>
                <p:nvPr/>
              </p:nvSpPr>
              <p:spPr bwMode="auto">
                <a:xfrm>
                  <a:off x="1076" y="3753"/>
                  <a:ext cx="37" cy="10"/>
                </a:xfrm>
                <a:custGeom>
                  <a:avLst/>
                  <a:gdLst>
                    <a:gd name="T0" fmla="*/ 1 w 74"/>
                    <a:gd name="T1" fmla="*/ 0 h 31"/>
                    <a:gd name="T2" fmla="*/ 2 w 74"/>
                    <a:gd name="T3" fmla="*/ 0 h 31"/>
                    <a:gd name="T4" fmla="*/ 2 w 74"/>
                    <a:gd name="T5" fmla="*/ 0 h 31"/>
                    <a:gd name="T6" fmla="*/ 2 w 74"/>
                    <a:gd name="T7" fmla="*/ 0 h 31"/>
                    <a:gd name="T8" fmla="*/ 3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70" name="Freeform 2825"/>
                <p:cNvSpPr>
                  <a:spLocks/>
                </p:cNvSpPr>
                <p:nvPr/>
              </p:nvSpPr>
              <p:spPr bwMode="auto">
                <a:xfrm>
                  <a:off x="1079" y="3763"/>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sp>
            <p:nvSpPr>
              <p:cNvPr id="410136" name="Freeform 2826"/>
              <p:cNvSpPr>
                <a:spLocks/>
              </p:cNvSpPr>
              <p:nvPr/>
            </p:nvSpPr>
            <p:spPr bwMode="auto">
              <a:xfrm>
                <a:off x="820" y="3535"/>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137" name="Freeform 2827"/>
              <p:cNvSpPr>
                <a:spLocks/>
              </p:cNvSpPr>
              <p:nvPr/>
            </p:nvSpPr>
            <p:spPr bwMode="auto">
              <a:xfrm>
                <a:off x="825" y="3535"/>
                <a:ext cx="36" cy="9"/>
              </a:xfrm>
              <a:custGeom>
                <a:avLst/>
                <a:gdLst>
                  <a:gd name="T0" fmla="*/ 0 w 71"/>
                  <a:gd name="T1" fmla="*/ 0 h 27"/>
                  <a:gd name="T2" fmla="*/ 2 w 71"/>
                  <a:gd name="T3" fmla="*/ 0 h 27"/>
                  <a:gd name="T4" fmla="*/ 2 w 71"/>
                  <a:gd name="T5" fmla="*/ 0 h 27"/>
                  <a:gd name="T6" fmla="*/ 2 w 71"/>
                  <a:gd name="T7" fmla="*/ 0 h 27"/>
                  <a:gd name="T8" fmla="*/ 3 w 71"/>
                  <a:gd name="T9" fmla="*/ 0 h 27"/>
                  <a:gd name="T10" fmla="*/ 1 w 71"/>
                  <a:gd name="T11" fmla="*/ 0 h 27"/>
                  <a:gd name="T12" fmla="*/ 1 w 71"/>
                  <a:gd name="T13" fmla="*/ 0 h 27"/>
                  <a:gd name="T14" fmla="*/ 0 w 71"/>
                  <a:gd name="T15" fmla="*/ 0 h 27"/>
                  <a:gd name="T16" fmla="*/ 0 w 71"/>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138" name="Freeform 2828"/>
              <p:cNvSpPr>
                <a:spLocks/>
              </p:cNvSpPr>
              <p:nvPr/>
            </p:nvSpPr>
            <p:spPr bwMode="auto">
              <a:xfrm>
                <a:off x="828" y="3546"/>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nvGrpSpPr>
              <p:cNvPr id="410139" name="Group 2829"/>
              <p:cNvGrpSpPr>
                <a:grpSpLocks/>
              </p:cNvGrpSpPr>
              <p:nvPr/>
            </p:nvGrpSpPr>
            <p:grpSpPr bwMode="auto">
              <a:xfrm>
                <a:off x="832" y="3547"/>
                <a:ext cx="49" cy="23"/>
                <a:chOff x="832" y="3547"/>
                <a:chExt cx="49" cy="23"/>
              </a:xfrm>
            </p:grpSpPr>
            <p:sp>
              <p:nvSpPr>
                <p:cNvPr id="410465" name="Freeform 2830"/>
                <p:cNvSpPr>
                  <a:spLocks/>
                </p:cNvSpPr>
                <p:nvPr/>
              </p:nvSpPr>
              <p:spPr bwMode="auto">
                <a:xfrm>
                  <a:off x="832" y="3547"/>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66" name="Freeform 2831"/>
                <p:cNvSpPr>
                  <a:spLocks/>
                </p:cNvSpPr>
                <p:nvPr/>
              </p:nvSpPr>
              <p:spPr bwMode="auto">
                <a:xfrm>
                  <a:off x="837" y="3548"/>
                  <a:ext cx="36" cy="10"/>
                </a:xfrm>
                <a:custGeom>
                  <a:avLst/>
                  <a:gdLst>
                    <a:gd name="T0" fmla="*/ 1 w 72"/>
                    <a:gd name="T1" fmla="*/ 0 h 29"/>
                    <a:gd name="T2" fmla="*/ 2 w 72"/>
                    <a:gd name="T3" fmla="*/ 0 h 29"/>
                    <a:gd name="T4" fmla="*/ 2 w 72"/>
                    <a:gd name="T5" fmla="*/ 0 h 29"/>
                    <a:gd name="T6" fmla="*/ 2 w 72"/>
                    <a:gd name="T7" fmla="*/ 0 h 29"/>
                    <a:gd name="T8" fmla="*/ 3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67" name="Freeform 2832"/>
                <p:cNvSpPr>
                  <a:spLocks/>
                </p:cNvSpPr>
                <p:nvPr/>
              </p:nvSpPr>
              <p:spPr bwMode="auto">
                <a:xfrm>
                  <a:off x="840" y="3558"/>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140" name="Group 2833"/>
              <p:cNvGrpSpPr>
                <a:grpSpLocks/>
              </p:cNvGrpSpPr>
              <p:nvPr/>
            </p:nvGrpSpPr>
            <p:grpSpPr bwMode="auto">
              <a:xfrm>
                <a:off x="844" y="3560"/>
                <a:ext cx="49" cy="22"/>
                <a:chOff x="844" y="3560"/>
                <a:chExt cx="49" cy="22"/>
              </a:xfrm>
            </p:grpSpPr>
            <p:sp>
              <p:nvSpPr>
                <p:cNvPr id="410462" name="Freeform 2834"/>
                <p:cNvSpPr>
                  <a:spLocks/>
                </p:cNvSpPr>
                <p:nvPr/>
              </p:nvSpPr>
              <p:spPr bwMode="auto">
                <a:xfrm>
                  <a:off x="844" y="3560"/>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63" name="Freeform 2835"/>
                <p:cNvSpPr>
                  <a:spLocks/>
                </p:cNvSpPr>
                <p:nvPr/>
              </p:nvSpPr>
              <p:spPr bwMode="auto">
                <a:xfrm>
                  <a:off x="849" y="3560"/>
                  <a:ext cx="37" cy="10"/>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64" name="Freeform 2836"/>
                <p:cNvSpPr>
                  <a:spLocks/>
                </p:cNvSpPr>
                <p:nvPr/>
              </p:nvSpPr>
              <p:spPr bwMode="auto">
                <a:xfrm>
                  <a:off x="853" y="3571"/>
                  <a:ext cx="40" cy="11"/>
                </a:xfrm>
                <a:custGeom>
                  <a:avLst/>
                  <a:gdLst>
                    <a:gd name="T0" fmla="*/ 0 w 82"/>
                    <a:gd name="T1" fmla="*/ 0 h 35"/>
                    <a:gd name="T2" fmla="*/ 0 w 82"/>
                    <a:gd name="T3" fmla="*/ 0 h 35"/>
                    <a:gd name="T4" fmla="*/ 0 w 82"/>
                    <a:gd name="T5" fmla="*/ 0 h 35"/>
                    <a:gd name="T6" fmla="*/ 0 w 82"/>
                    <a:gd name="T7" fmla="*/ 0 h 35"/>
                    <a:gd name="T8" fmla="*/ 2 w 82"/>
                    <a:gd name="T9" fmla="*/ 0 h 35"/>
                    <a:gd name="T10" fmla="*/ 2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141" name="Group 2837"/>
              <p:cNvGrpSpPr>
                <a:grpSpLocks/>
              </p:cNvGrpSpPr>
              <p:nvPr/>
            </p:nvGrpSpPr>
            <p:grpSpPr bwMode="auto">
              <a:xfrm>
                <a:off x="857" y="3572"/>
                <a:ext cx="50" cy="23"/>
                <a:chOff x="857" y="3572"/>
                <a:chExt cx="50" cy="23"/>
              </a:xfrm>
            </p:grpSpPr>
            <p:sp>
              <p:nvSpPr>
                <p:cNvPr id="410459" name="Freeform 2838"/>
                <p:cNvSpPr>
                  <a:spLocks/>
                </p:cNvSpPr>
                <p:nvPr/>
              </p:nvSpPr>
              <p:spPr bwMode="auto">
                <a:xfrm>
                  <a:off x="857" y="3572"/>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60" name="Freeform 2839"/>
                <p:cNvSpPr>
                  <a:spLocks/>
                </p:cNvSpPr>
                <p:nvPr/>
              </p:nvSpPr>
              <p:spPr bwMode="auto">
                <a:xfrm>
                  <a:off x="862" y="3573"/>
                  <a:ext cx="37" cy="9"/>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61" name="Freeform 2840"/>
                <p:cNvSpPr>
                  <a:spLocks/>
                </p:cNvSpPr>
                <p:nvPr/>
              </p:nvSpPr>
              <p:spPr bwMode="auto">
                <a:xfrm>
                  <a:off x="865" y="3583"/>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142" name="Group 2841"/>
              <p:cNvGrpSpPr>
                <a:grpSpLocks/>
              </p:cNvGrpSpPr>
              <p:nvPr/>
            </p:nvGrpSpPr>
            <p:grpSpPr bwMode="auto">
              <a:xfrm>
                <a:off x="870" y="3585"/>
                <a:ext cx="48" cy="23"/>
                <a:chOff x="870" y="3585"/>
                <a:chExt cx="48" cy="23"/>
              </a:xfrm>
            </p:grpSpPr>
            <p:sp>
              <p:nvSpPr>
                <p:cNvPr id="410456" name="Freeform 2842"/>
                <p:cNvSpPr>
                  <a:spLocks/>
                </p:cNvSpPr>
                <p:nvPr/>
              </p:nvSpPr>
              <p:spPr bwMode="auto">
                <a:xfrm>
                  <a:off x="870" y="358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57" name="Freeform 2843"/>
                <p:cNvSpPr>
                  <a:spLocks/>
                </p:cNvSpPr>
                <p:nvPr/>
              </p:nvSpPr>
              <p:spPr bwMode="auto">
                <a:xfrm>
                  <a:off x="874" y="3586"/>
                  <a:ext cx="38" cy="10"/>
                </a:xfrm>
                <a:custGeom>
                  <a:avLst/>
                  <a:gdLst>
                    <a:gd name="T0" fmla="*/ 1 w 75"/>
                    <a:gd name="T1" fmla="*/ 0 h 29"/>
                    <a:gd name="T2" fmla="*/ 2 w 75"/>
                    <a:gd name="T3" fmla="*/ 0 h 29"/>
                    <a:gd name="T4" fmla="*/ 2 w 75"/>
                    <a:gd name="T5" fmla="*/ 0 h 29"/>
                    <a:gd name="T6" fmla="*/ 2 w 75"/>
                    <a:gd name="T7" fmla="*/ 0 h 29"/>
                    <a:gd name="T8" fmla="*/ 3 w 75"/>
                    <a:gd name="T9" fmla="*/ 0 h 29"/>
                    <a:gd name="T10" fmla="*/ 1 w 75"/>
                    <a:gd name="T11" fmla="*/ 0 h 29"/>
                    <a:gd name="T12" fmla="*/ 1 w 75"/>
                    <a:gd name="T13" fmla="*/ 0 h 29"/>
                    <a:gd name="T14" fmla="*/ 0 w 75"/>
                    <a:gd name="T15" fmla="*/ 0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58" name="Freeform 2844"/>
                <p:cNvSpPr>
                  <a:spLocks/>
                </p:cNvSpPr>
                <p:nvPr/>
              </p:nvSpPr>
              <p:spPr bwMode="auto">
                <a:xfrm>
                  <a:off x="878" y="3596"/>
                  <a:ext cx="40" cy="12"/>
                </a:xfrm>
                <a:custGeom>
                  <a:avLst/>
                  <a:gdLst>
                    <a:gd name="T0" fmla="*/ 0 w 80"/>
                    <a:gd name="T1" fmla="*/ 0 h 36"/>
                    <a:gd name="T2" fmla="*/ 1 w 80"/>
                    <a:gd name="T3" fmla="*/ 0 h 36"/>
                    <a:gd name="T4" fmla="*/ 1 w 80"/>
                    <a:gd name="T5" fmla="*/ 0 h 36"/>
                    <a:gd name="T6" fmla="*/ 1 w 80"/>
                    <a:gd name="T7" fmla="*/ 0 h 36"/>
                    <a:gd name="T8" fmla="*/ 3 w 80"/>
                    <a:gd name="T9" fmla="*/ 0 h 36"/>
                    <a:gd name="T10" fmla="*/ 3 w 80"/>
                    <a:gd name="T11" fmla="*/ 0 h 36"/>
                    <a:gd name="T12" fmla="*/ 0 w 80"/>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143" name="Group 2845"/>
              <p:cNvGrpSpPr>
                <a:grpSpLocks/>
              </p:cNvGrpSpPr>
              <p:nvPr/>
            </p:nvGrpSpPr>
            <p:grpSpPr bwMode="auto">
              <a:xfrm>
                <a:off x="882" y="3600"/>
                <a:ext cx="100" cy="73"/>
                <a:chOff x="882" y="3600"/>
                <a:chExt cx="100" cy="73"/>
              </a:xfrm>
            </p:grpSpPr>
            <p:grpSp>
              <p:nvGrpSpPr>
                <p:cNvPr id="410436" name="Group 2846"/>
                <p:cNvGrpSpPr>
                  <a:grpSpLocks/>
                </p:cNvGrpSpPr>
                <p:nvPr/>
              </p:nvGrpSpPr>
              <p:grpSpPr bwMode="auto">
                <a:xfrm>
                  <a:off x="882" y="3600"/>
                  <a:ext cx="49" cy="23"/>
                  <a:chOff x="882" y="3600"/>
                  <a:chExt cx="49" cy="23"/>
                </a:xfrm>
              </p:grpSpPr>
              <p:sp>
                <p:nvSpPr>
                  <p:cNvPr id="410453" name="Freeform 2847"/>
                  <p:cNvSpPr>
                    <a:spLocks/>
                  </p:cNvSpPr>
                  <p:nvPr/>
                </p:nvSpPr>
                <p:spPr bwMode="auto">
                  <a:xfrm>
                    <a:off x="882" y="3600"/>
                    <a:ext cx="12" cy="23"/>
                  </a:xfrm>
                  <a:custGeom>
                    <a:avLst/>
                    <a:gdLst>
                      <a:gd name="T0" fmla="*/ 1 w 23"/>
                      <a:gd name="T1" fmla="*/ 0 h 70"/>
                      <a:gd name="T2" fmla="*/ 0 w 23"/>
                      <a:gd name="T3" fmla="*/ 0 h 70"/>
                      <a:gd name="T4" fmla="*/ 1 w 23"/>
                      <a:gd name="T5" fmla="*/ 0 h 70"/>
                      <a:gd name="T6" fmla="*/ 1 w 23"/>
                      <a:gd name="T7" fmla="*/ 0 h 70"/>
                      <a:gd name="T8" fmla="*/ 1 w 23"/>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54" name="Freeform 2848"/>
                  <p:cNvSpPr>
                    <a:spLocks/>
                  </p:cNvSpPr>
                  <p:nvPr/>
                </p:nvSpPr>
                <p:spPr bwMode="auto">
                  <a:xfrm>
                    <a:off x="887" y="3600"/>
                    <a:ext cx="37" cy="11"/>
                  </a:xfrm>
                  <a:custGeom>
                    <a:avLst/>
                    <a:gdLst>
                      <a:gd name="T0" fmla="*/ 1 w 73"/>
                      <a:gd name="T1" fmla="*/ 0 h 31"/>
                      <a:gd name="T2" fmla="*/ 2 w 73"/>
                      <a:gd name="T3" fmla="*/ 0 h 31"/>
                      <a:gd name="T4" fmla="*/ 2 w 73"/>
                      <a:gd name="T5" fmla="*/ 0 h 31"/>
                      <a:gd name="T6" fmla="*/ 2 w 73"/>
                      <a:gd name="T7" fmla="*/ 0 h 31"/>
                      <a:gd name="T8" fmla="*/ 3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55" name="Freeform 2849"/>
                  <p:cNvSpPr>
                    <a:spLocks/>
                  </p:cNvSpPr>
                  <p:nvPr/>
                </p:nvSpPr>
                <p:spPr bwMode="auto">
                  <a:xfrm>
                    <a:off x="890" y="3611"/>
                    <a:ext cx="41" cy="12"/>
                  </a:xfrm>
                  <a:custGeom>
                    <a:avLst/>
                    <a:gdLst>
                      <a:gd name="T0" fmla="*/ 0 w 83"/>
                      <a:gd name="T1" fmla="*/ 0 h 38"/>
                      <a:gd name="T2" fmla="*/ 0 w 83"/>
                      <a:gd name="T3" fmla="*/ 0 h 38"/>
                      <a:gd name="T4" fmla="*/ 0 w 83"/>
                      <a:gd name="T5" fmla="*/ 0 h 38"/>
                      <a:gd name="T6" fmla="*/ 0 w 83"/>
                      <a:gd name="T7" fmla="*/ 0 h 38"/>
                      <a:gd name="T8" fmla="*/ 2 w 83"/>
                      <a:gd name="T9" fmla="*/ 0 h 38"/>
                      <a:gd name="T10" fmla="*/ 2 w 83"/>
                      <a:gd name="T11" fmla="*/ 0 h 38"/>
                      <a:gd name="T12" fmla="*/ 0 w 83"/>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437" name="Group 2850"/>
                <p:cNvGrpSpPr>
                  <a:grpSpLocks/>
                </p:cNvGrpSpPr>
                <p:nvPr/>
              </p:nvGrpSpPr>
              <p:grpSpPr bwMode="auto">
                <a:xfrm>
                  <a:off x="894" y="3612"/>
                  <a:ext cx="49" cy="23"/>
                  <a:chOff x="894" y="3612"/>
                  <a:chExt cx="49" cy="23"/>
                </a:xfrm>
              </p:grpSpPr>
              <p:sp>
                <p:nvSpPr>
                  <p:cNvPr id="410450" name="Freeform 2851"/>
                  <p:cNvSpPr>
                    <a:spLocks/>
                  </p:cNvSpPr>
                  <p:nvPr/>
                </p:nvSpPr>
                <p:spPr bwMode="auto">
                  <a:xfrm>
                    <a:off x="894" y="3612"/>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51" name="Freeform 2852"/>
                  <p:cNvSpPr>
                    <a:spLocks/>
                  </p:cNvSpPr>
                  <p:nvPr/>
                </p:nvSpPr>
                <p:spPr bwMode="auto">
                  <a:xfrm>
                    <a:off x="899" y="3613"/>
                    <a:ext cx="37" cy="10"/>
                  </a:xfrm>
                  <a:custGeom>
                    <a:avLst/>
                    <a:gdLst>
                      <a:gd name="T0" fmla="*/ 0 w 75"/>
                      <a:gd name="T1" fmla="*/ 0 h 32"/>
                      <a:gd name="T2" fmla="*/ 1 w 75"/>
                      <a:gd name="T3" fmla="*/ 0 h 32"/>
                      <a:gd name="T4" fmla="*/ 1 w 75"/>
                      <a:gd name="T5" fmla="*/ 0 h 32"/>
                      <a:gd name="T6" fmla="*/ 1 w 75"/>
                      <a:gd name="T7" fmla="*/ 0 h 32"/>
                      <a:gd name="T8" fmla="*/ 2 w 75"/>
                      <a:gd name="T9" fmla="*/ 0 h 32"/>
                      <a:gd name="T10" fmla="*/ 0 w 75"/>
                      <a:gd name="T11" fmla="*/ 0 h 32"/>
                      <a:gd name="T12" fmla="*/ 0 w 75"/>
                      <a:gd name="T13" fmla="*/ 0 h 32"/>
                      <a:gd name="T14" fmla="*/ 0 w 75"/>
                      <a:gd name="T15" fmla="*/ 0 h 32"/>
                      <a:gd name="T16" fmla="*/ 0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52" name="Freeform 2853"/>
                  <p:cNvSpPr>
                    <a:spLocks/>
                  </p:cNvSpPr>
                  <p:nvPr/>
                </p:nvSpPr>
                <p:spPr bwMode="auto">
                  <a:xfrm>
                    <a:off x="902" y="3623"/>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438" name="Group 2854"/>
                <p:cNvGrpSpPr>
                  <a:grpSpLocks/>
                </p:cNvGrpSpPr>
                <p:nvPr/>
              </p:nvGrpSpPr>
              <p:grpSpPr bwMode="auto">
                <a:xfrm>
                  <a:off x="907" y="3625"/>
                  <a:ext cx="49" cy="23"/>
                  <a:chOff x="907" y="3625"/>
                  <a:chExt cx="49" cy="23"/>
                </a:xfrm>
              </p:grpSpPr>
              <p:sp>
                <p:nvSpPr>
                  <p:cNvPr id="410447" name="Freeform 2855"/>
                  <p:cNvSpPr>
                    <a:spLocks/>
                  </p:cNvSpPr>
                  <p:nvPr/>
                </p:nvSpPr>
                <p:spPr bwMode="auto">
                  <a:xfrm>
                    <a:off x="907" y="3625"/>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48" name="Freeform 2856"/>
                  <p:cNvSpPr>
                    <a:spLocks/>
                  </p:cNvSpPr>
                  <p:nvPr/>
                </p:nvSpPr>
                <p:spPr bwMode="auto">
                  <a:xfrm>
                    <a:off x="912" y="3626"/>
                    <a:ext cx="36" cy="9"/>
                  </a:xfrm>
                  <a:custGeom>
                    <a:avLst/>
                    <a:gdLst>
                      <a:gd name="T0" fmla="*/ 1 w 72"/>
                      <a:gd name="T1" fmla="*/ 0 h 29"/>
                      <a:gd name="T2" fmla="*/ 2 w 72"/>
                      <a:gd name="T3" fmla="*/ 0 h 29"/>
                      <a:gd name="T4" fmla="*/ 2 w 72"/>
                      <a:gd name="T5" fmla="*/ 0 h 29"/>
                      <a:gd name="T6" fmla="*/ 2 w 72"/>
                      <a:gd name="T7" fmla="*/ 0 h 29"/>
                      <a:gd name="T8" fmla="*/ 3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49" name="Freeform 2857"/>
                  <p:cNvSpPr>
                    <a:spLocks/>
                  </p:cNvSpPr>
                  <p:nvPr/>
                </p:nvSpPr>
                <p:spPr bwMode="auto">
                  <a:xfrm>
                    <a:off x="914" y="3636"/>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439" name="Group 2858"/>
                <p:cNvGrpSpPr>
                  <a:grpSpLocks/>
                </p:cNvGrpSpPr>
                <p:nvPr/>
              </p:nvGrpSpPr>
              <p:grpSpPr bwMode="auto">
                <a:xfrm>
                  <a:off x="919" y="3638"/>
                  <a:ext cx="49" cy="22"/>
                  <a:chOff x="919" y="3638"/>
                  <a:chExt cx="49" cy="22"/>
                </a:xfrm>
              </p:grpSpPr>
              <p:sp>
                <p:nvSpPr>
                  <p:cNvPr id="410444" name="Freeform 2859"/>
                  <p:cNvSpPr>
                    <a:spLocks/>
                  </p:cNvSpPr>
                  <p:nvPr/>
                </p:nvSpPr>
                <p:spPr bwMode="auto">
                  <a:xfrm>
                    <a:off x="919" y="3638"/>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45" name="Freeform 2860"/>
                  <p:cNvSpPr>
                    <a:spLocks/>
                  </p:cNvSpPr>
                  <p:nvPr/>
                </p:nvSpPr>
                <p:spPr bwMode="auto">
                  <a:xfrm>
                    <a:off x="924" y="3638"/>
                    <a:ext cx="37" cy="10"/>
                  </a:xfrm>
                  <a:custGeom>
                    <a:avLst/>
                    <a:gdLst>
                      <a:gd name="T0" fmla="*/ 1 w 73"/>
                      <a:gd name="T1" fmla="*/ 0 h 30"/>
                      <a:gd name="T2" fmla="*/ 2 w 73"/>
                      <a:gd name="T3" fmla="*/ 0 h 30"/>
                      <a:gd name="T4" fmla="*/ 2 w 73"/>
                      <a:gd name="T5" fmla="*/ 0 h 30"/>
                      <a:gd name="T6" fmla="*/ 2 w 73"/>
                      <a:gd name="T7" fmla="*/ 0 h 30"/>
                      <a:gd name="T8" fmla="*/ 3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46" name="Freeform 2861"/>
                  <p:cNvSpPr>
                    <a:spLocks/>
                  </p:cNvSpPr>
                  <p:nvPr/>
                </p:nvSpPr>
                <p:spPr bwMode="auto">
                  <a:xfrm>
                    <a:off x="928" y="3648"/>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440" name="Group 2862"/>
                <p:cNvGrpSpPr>
                  <a:grpSpLocks/>
                </p:cNvGrpSpPr>
                <p:nvPr/>
              </p:nvGrpSpPr>
              <p:grpSpPr bwMode="auto">
                <a:xfrm>
                  <a:off x="932" y="3651"/>
                  <a:ext cx="50" cy="22"/>
                  <a:chOff x="932" y="3651"/>
                  <a:chExt cx="50" cy="22"/>
                </a:xfrm>
              </p:grpSpPr>
              <p:sp>
                <p:nvSpPr>
                  <p:cNvPr id="410441" name="Freeform 2863"/>
                  <p:cNvSpPr>
                    <a:spLocks/>
                  </p:cNvSpPr>
                  <p:nvPr/>
                </p:nvSpPr>
                <p:spPr bwMode="auto">
                  <a:xfrm>
                    <a:off x="932" y="3651"/>
                    <a:ext cx="12" cy="22"/>
                  </a:xfrm>
                  <a:custGeom>
                    <a:avLst/>
                    <a:gdLst>
                      <a:gd name="T0" fmla="*/ 1 w 24"/>
                      <a:gd name="T1" fmla="*/ 0 h 67"/>
                      <a:gd name="T2" fmla="*/ 0 w 24"/>
                      <a:gd name="T3" fmla="*/ 0 h 67"/>
                      <a:gd name="T4" fmla="*/ 1 w 24"/>
                      <a:gd name="T5" fmla="*/ 0 h 67"/>
                      <a:gd name="T6" fmla="*/ 1 w 24"/>
                      <a:gd name="T7" fmla="*/ 0 h 67"/>
                      <a:gd name="T8" fmla="*/ 1 w 24"/>
                      <a:gd name="T9" fmla="*/ 0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42" name="Freeform 2864"/>
                  <p:cNvSpPr>
                    <a:spLocks/>
                  </p:cNvSpPr>
                  <p:nvPr/>
                </p:nvSpPr>
                <p:spPr bwMode="auto">
                  <a:xfrm>
                    <a:off x="937" y="3651"/>
                    <a:ext cx="37" cy="10"/>
                  </a:xfrm>
                  <a:custGeom>
                    <a:avLst/>
                    <a:gdLst>
                      <a:gd name="T0" fmla="*/ 1 w 72"/>
                      <a:gd name="T1" fmla="*/ 0 h 29"/>
                      <a:gd name="T2" fmla="*/ 2 w 72"/>
                      <a:gd name="T3" fmla="*/ 0 h 29"/>
                      <a:gd name="T4" fmla="*/ 2 w 72"/>
                      <a:gd name="T5" fmla="*/ 0 h 29"/>
                      <a:gd name="T6" fmla="*/ 2 w 72"/>
                      <a:gd name="T7" fmla="*/ 0 h 29"/>
                      <a:gd name="T8" fmla="*/ 3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43" name="Freeform 2865"/>
                  <p:cNvSpPr>
                    <a:spLocks/>
                  </p:cNvSpPr>
                  <p:nvPr/>
                </p:nvSpPr>
                <p:spPr bwMode="auto">
                  <a:xfrm>
                    <a:off x="940" y="3662"/>
                    <a:ext cx="42" cy="11"/>
                  </a:xfrm>
                  <a:custGeom>
                    <a:avLst/>
                    <a:gdLst>
                      <a:gd name="T0" fmla="*/ 0 w 83"/>
                      <a:gd name="T1" fmla="*/ 0 h 35"/>
                      <a:gd name="T2" fmla="*/ 1 w 83"/>
                      <a:gd name="T3" fmla="*/ 0 h 35"/>
                      <a:gd name="T4" fmla="*/ 1 w 83"/>
                      <a:gd name="T5" fmla="*/ 0 h 35"/>
                      <a:gd name="T6" fmla="*/ 1 w 83"/>
                      <a:gd name="T7" fmla="*/ 0 h 35"/>
                      <a:gd name="T8" fmla="*/ 3 w 83"/>
                      <a:gd name="T9" fmla="*/ 0 h 35"/>
                      <a:gd name="T10" fmla="*/ 3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0144" name="Group 2866"/>
              <p:cNvGrpSpPr>
                <a:grpSpLocks/>
              </p:cNvGrpSpPr>
              <p:nvPr/>
            </p:nvGrpSpPr>
            <p:grpSpPr bwMode="auto">
              <a:xfrm>
                <a:off x="944" y="3665"/>
                <a:ext cx="99" cy="74"/>
                <a:chOff x="944" y="3665"/>
                <a:chExt cx="99" cy="74"/>
              </a:xfrm>
            </p:grpSpPr>
            <p:grpSp>
              <p:nvGrpSpPr>
                <p:cNvPr id="410416" name="Group 2867"/>
                <p:cNvGrpSpPr>
                  <a:grpSpLocks/>
                </p:cNvGrpSpPr>
                <p:nvPr/>
              </p:nvGrpSpPr>
              <p:grpSpPr bwMode="auto">
                <a:xfrm>
                  <a:off x="944" y="3665"/>
                  <a:ext cx="49" cy="23"/>
                  <a:chOff x="944" y="3665"/>
                  <a:chExt cx="49" cy="23"/>
                </a:xfrm>
              </p:grpSpPr>
              <p:sp>
                <p:nvSpPr>
                  <p:cNvPr id="410433" name="Freeform 2868"/>
                  <p:cNvSpPr>
                    <a:spLocks/>
                  </p:cNvSpPr>
                  <p:nvPr/>
                </p:nvSpPr>
                <p:spPr bwMode="auto">
                  <a:xfrm>
                    <a:off x="944" y="3665"/>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34" name="Freeform 2869"/>
                  <p:cNvSpPr>
                    <a:spLocks/>
                  </p:cNvSpPr>
                  <p:nvPr/>
                </p:nvSpPr>
                <p:spPr bwMode="auto">
                  <a:xfrm>
                    <a:off x="949" y="3666"/>
                    <a:ext cx="37" cy="10"/>
                  </a:xfrm>
                  <a:custGeom>
                    <a:avLst/>
                    <a:gdLst>
                      <a:gd name="T0" fmla="*/ 0 w 75"/>
                      <a:gd name="T1" fmla="*/ 0 h 31"/>
                      <a:gd name="T2" fmla="*/ 1 w 75"/>
                      <a:gd name="T3" fmla="*/ 0 h 31"/>
                      <a:gd name="T4" fmla="*/ 1 w 75"/>
                      <a:gd name="T5" fmla="*/ 0 h 31"/>
                      <a:gd name="T6" fmla="*/ 1 w 75"/>
                      <a:gd name="T7" fmla="*/ 0 h 31"/>
                      <a:gd name="T8" fmla="*/ 2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35" name="Freeform 2870"/>
                  <p:cNvSpPr>
                    <a:spLocks/>
                  </p:cNvSpPr>
                  <p:nvPr/>
                </p:nvSpPr>
                <p:spPr bwMode="auto">
                  <a:xfrm>
                    <a:off x="953" y="3676"/>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417" name="Group 2871"/>
                <p:cNvGrpSpPr>
                  <a:grpSpLocks/>
                </p:cNvGrpSpPr>
                <p:nvPr/>
              </p:nvGrpSpPr>
              <p:grpSpPr bwMode="auto">
                <a:xfrm>
                  <a:off x="957" y="3678"/>
                  <a:ext cx="48" cy="23"/>
                  <a:chOff x="957" y="3678"/>
                  <a:chExt cx="48" cy="23"/>
                </a:xfrm>
              </p:grpSpPr>
              <p:sp>
                <p:nvSpPr>
                  <p:cNvPr id="410430" name="Freeform 2872"/>
                  <p:cNvSpPr>
                    <a:spLocks/>
                  </p:cNvSpPr>
                  <p:nvPr/>
                </p:nvSpPr>
                <p:spPr bwMode="auto">
                  <a:xfrm>
                    <a:off x="957" y="3678"/>
                    <a:ext cx="11" cy="23"/>
                  </a:xfrm>
                  <a:custGeom>
                    <a:avLst/>
                    <a:gdLst>
                      <a:gd name="T0" fmla="*/ 0 w 24"/>
                      <a:gd name="T1" fmla="*/ 0 h 70"/>
                      <a:gd name="T2" fmla="*/ 0 w 24"/>
                      <a:gd name="T3" fmla="*/ 0 h 70"/>
                      <a:gd name="T4" fmla="*/ 0 w 24"/>
                      <a:gd name="T5" fmla="*/ 0 h 70"/>
                      <a:gd name="T6" fmla="*/ 0 w 24"/>
                      <a:gd name="T7" fmla="*/ 0 h 70"/>
                      <a:gd name="T8" fmla="*/ 0 w 24"/>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31" name="Freeform 2873"/>
                  <p:cNvSpPr>
                    <a:spLocks/>
                  </p:cNvSpPr>
                  <p:nvPr/>
                </p:nvSpPr>
                <p:spPr bwMode="auto">
                  <a:xfrm>
                    <a:off x="961" y="3678"/>
                    <a:ext cx="37" cy="10"/>
                  </a:xfrm>
                  <a:custGeom>
                    <a:avLst/>
                    <a:gdLst>
                      <a:gd name="T0" fmla="*/ 1 w 74"/>
                      <a:gd name="T1" fmla="*/ 0 h 30"/>
                      <a:gd name="T2" fmla="*/ 2 w 74"/>
                      <a:gd name="T3" fmla="*/ 0 h 30"/>
                      <a:gd name="T4" fmla="*/ 2 w 74"/>
                      <a:gd name="T5" fmla="*/ 0 h 30"/>
                      <a:gd name="T6" fmla="*/ 2 w 74"/>
                      <a:gd name="T7" fmla="*/ 0 h 30"/>
                      <a:gd name="T8" fmla="*/ 3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32" name="Freeform 2874"/>
                  <p:cNvSpPr>
                    <a:spLocks/>
                  </p:cNvSpPr>
                  <p:nvPr/>
                </p:nvSpPr>
                <p:spPr bwMode="auto">
                  <a:xfrm>
                    <a:off x="964" y="3688"/>
                    <a:ext cx="41" cy="13"/>
                  </a:xfrm>
                  <a:custGeom>
                    <a:avLst/>
                    <a:gdLst>
                      <a:gd name="T0" fmla="*/ 0 w 82"/>
                      <a:gd name="T1" fmla="*/ 0 h 38"/>
                      <a:gd name="T2" fmla="*/ 1 w 82"/>
                      <a:gd name="T3" fmla="*/ 0 h 38"/>
                      <a:gd name="T4" fmla="*/ 1 w 82"/>
                      <a:gd name="T5" fmla="*/ 0 h 38"/>
                      <a:gd name="T6" fmla="*/ 1 w 82"/>
                      <a:gd name="T7" fmla="*/ 0 h 38"/>
                      <a:gd name="T8" fmla="*/ 3 w 82"/>
                      <a:gd name="T9" fmla="*/ 0 h 38"/>
                      <a:gd name="T10" fmla="*/ 3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418" name="Group 2875"/>
                <p:cNvGrpSpPr>
                  <a:grpSpLocks/>
                </p:cNvGrpSpPr>
                <p:nvPr/>
              </p:nvGrpSpPr>
              <p:grpSpPr bwMode="auto">
                <a:xfrm>
                  <a:off x="969" y="3690"/>
                  <a:ext cx="49" cy="23"/>
                  <a:chOff x="969" y="3690"/>
                  <a:chExt cx="49" cy="23"/>
                </a:xfrm>
              </p:grpSpPr>
              <p:sp>
                <p:nvSpPr>
                  <p:cNvPr id="410427" name="Freeform 2876"/>
                  <p:cNvSpPr>
                    <a:spLocks/>
                  </p:cNvSpPr>
                  <p:nvPr/>
                </p:nvSpPr>
                <p:spPr bwMode="auto">
                  <a:xfrm>
                    <a:off x="969" y="369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28" name="Freeform 2877"/>
                  <p:cNvSpPr>
                    <a:spLocks/>
                  </p:cNvSpPr>
                  <p:nvPr/>
                </p:nvSpPr>
                <p:spPr bwMode="auto">
                  <a:xfrm>
                    <a:off x="974" y="3691"/>
                    <a:ext cx="37" cy="10"/>
                  </a:xfrm>
                  <a:custGeom>
                    <a:avLst/>
                    <a:gdLst>
                      <a:gd name="T0" fmla="*/ 0 w 75"/>
                      <a:gd name="T1" fmla="*/ 0 h 31"/>
                      <a:gd name="T2" fmla="*/ 1 w 75"/>
                      <a:gd name="T3" fmla="*/ 0 h 31"/>
                      <a:gd name="T4" fmla="*/ 1 w 75"/>
                      <a:gd name="T5" fmla="*/ 0 h 31"/>
                      <a:gd name="T6" fmla="*/ 1 w 75"/>
                      <a:gd name="T7" fmla="*/ 0 h 31"/>
                      <a:gd name="T8" fmla="*/ 2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29" name="Freeform 2878"/>
                  <p:cNvSpPr>
                    <a:spLocks/>
                  </p:cNvSpPr>
                  <p:nvPr/>
                </p:nvSpPr>
                <p:spPr bwMode="auto">
                  <a:xfrm>
                    <a:off x="977" y="3701"/>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419" name="Group 2879"/>
                <p:cNvGrpSpPr>
                  <a:grpSpLocks/>
                </p:cNvGrpSpPr>
                <p:nvPr/>
              </p:nvGrpSpPr>
              <p:grpSpPr bwMode="auto">
                <a:xfrm>
                  <a:off x="982" y="3703"/>
                  <a:ext cx="49" cy="23"/>
                  <a:chOff x="982" y="3703"/>
                  <a:chExt cx="49" cy="23"/>
                </a:xfrm>
              </p:grpSpPr>
              <p:sp>
                <p:nvSpPr>
                  <p:cNvPr id="410424" name="Freeform 2880"/>
                  <p:cNvSpPr>
                    <a:spLocks/>
                  </p:cNvSpPr>
                  <p:nvPr/>
                </p:nvSpPr>
                <p:spPr bwMode="auto">
                  <a:xfrm>
                    <a:off x="982" y="370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25" name="Freeform 2881"/>
                  <p:cNvSpPr>
                    <a:spLocks/>
                  </p:cNvSpPr>
                  <p:nvPr/>
                </p:nvSpPr>
                <p:spPr bwMode="auto">
                  <a:xfrm>
                    <a:off x="987" y="3703"/>
                    <a:ext cx="37" cy="10"/>
                  </a:xfrm>
                  <a:custGeom>
                    <a:avLst/>
                    <a:gdLst>
                      <a:gd name="T0" fmla="*/ 1 w 73"/>
                      <a:gd name="T1" fmla="*/ 0 h 30"/>
                      <a:gd name="T2" fmla="*/ 2 w 73"/>
                      <a:gd name="T3" fmla="*/ 0 h 30"/>
                      <a:gd name="T4" fmla="*/ 2 w 73"/>
                      <a:gd name="T5" fmla="*/ 0 h 30"/>
                      <a:gd name="T6" fmla="*/ 2 w 73"/>
                      <a:gd name="T7" fmla="*/ 0 h 30"/>
                      <a:gd name="T8" fmla="*/ 3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26" name="Freeform 2882"/>
                  <p:cNvSpPr>
                    <a:spLocks/>
                  </p:cNvSpPr>
                  <p:nvPr/>
                </p:nvSpPr>
                <p:spPr bwMode="auto">
                  <a:xfrm>
                    <a:off x="989" y="3714"/>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420" name="Group 2883"/>
                <p:cNvGrpSpPr>
                  <a:grpSpLocks/>
                </p:cNvGrpSpPr>
                <p:nvPr/>
              </p:nvGrpSpPr>
              <p:grpSpPr bwMode="auto">
                <a:xfrm>
                  <a:off x="995" y="3716"/>
                  <a:ext cx="48" cy="23"/>
                  <a:chOff x="995" y="3716"/>
                  <a:chExt cx="48" cy="23"/>
                </a:xfrm>
              </p:grpSpPr>
              <p:sp>
                <p:nvSpPr>
                  <p:cNvPr id="410421" name="Freeform 2884"/>
                  <p:cNvSpPr>
                    <a:spLocks/>
                  </p:cNvSpPr>
                  <p:nvPr/>
                </p:nvSpPr>
                <p:spPr bwMode="auto">
                  <a:xfrm>
                    <a:off x="995" y="3716"/>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22" name="Freeform 2885"/>
                  <p:cNvSpPr>
                    <a:spLocks/>
                  </p:cNvSpPr>
                  <p:nvPr/>
                </p:nvSpPr>
                <p:spPr bwMode="auto">
                  <a:xfrm>
                    <a:off x="999" y="3717"/>
                    <a:ext cx="38" cy="9"/>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23" name="Freeform 2886"/>
                  <p:cNvSpPr>
                    <a:spLocks/>
                  </p:cNvSpPr>
                  <p:nvPr/>
                </p:nvSpPr>
                <p:spPr bwMode="auto">
                  <a:xfrm>
                    <a:off x="1003" y="3727"/>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0145" name="Group 2887"/>
              <p:cNvGrpSpPr>
                <a:grpSpLocks/>
              </p:cNvGrpSpPr>
              <p:nvPr/>
            </p:nvGrpSpPr>
            <p:grpSpPr bwMode="auto">
              <a:xfrm>
                <a:off x="1005" y="3727"/>
                <a:ext cx="49" cy="23"/>
                <a:chOff x="1005" y="3727"/>
                <a:chExt cx="49" cy="23"/>
              </a:xfrm>
            </p:grpSpPr>
            <p:sp>
              <p:nvSpPr>
                <p:cNvPr id="410413" name="Freeform 2888"/>
                <p:cNvSpPr>
                  <a:spLocks/>
                </p:cNvSpPr>
                <p:nvPr/>
              </p:nvSpPr>
              <p:spPr bwMode="auto">
                <a:xfrm>
                  <a:off x="1005" y="3727"/>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14" name="Freeform 2889"/>
                <p:cNvSpPr>
                  <a:spLocks/>
                </p:cNvSpPr>
                <p:nvPr/>
              </p:nvSpPr>
              <p:spPr bwMode="auto">
                <a:xfrm>
                  <a:off x="1010" y="3728"/>
                  <a:ext cx="37" cy="10"/>
                </a:xfrm>
                <a:custGeom>
                  <a:avLst/>
                  <a:gdLst>
                    <a:gd name="T0" fmla="*/ 1 w 73"/>
                    <a:gd name="T1" fmla="*/ 0 h 31"/>
                    <a:gd name="T2" fmla="*/ 2 w 73"/>
                    <a:gd name="T3" fmla="*/ 0 h 31"/>
                    <a:gd name="T4" fmla="*/ 2 w 73"/>
                    <a:gd name="T5" fmla="*/ 0 h 31"/>
                    <a:gd name="T6" fmla="*/ 2 w 73"/>
                    <a:gd name="T7" fmla="*/ 0 h 31"/>
                    <a:gd name="T8" fmla="*/ 3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15" name="Freeform 2890"/>
                <p:cNvSpPr>
                  <a:spLocks/>
                </p:cNvSpPr>
                <p:nvPr/>
              </p:nvSpPr>
              <p:spPr bwMode="auto">
                <a:xfrm>
                  <a:off x="1013" y="3738"/>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146" name="Group 2891"/>
              <p:cNvGrpSpPr>
                <a:grpSpLocks/>
              </p:cNvGrpSpPr>
              <p:nvPr/>
            </p:nvGrpSpPr>
            <p:grpSpPr bwMode="auto">
              <a:xfrm>
                <a:off x="1018" y="3740"/>
                <a:ext cx="49" cy="22"/>
                <a:chOff x="1018" y="3740"/>
                <a:chExt cx="49" cy="22"/>
              </a:xfrm>
            </p:grpSpPr>
            <p:sp>
              <p:nvSpPr>
                <p:cNvPr id="410410" name="Freeform 2892"/>
                <p:cNvSpPr>
                  <a:spLocks/>
                </p:cNvSpPr>
                <p:nvPr/>
              </p:nvSpPr>
              <p:spPr bwMode="auto">
                <a:xfrm>
                  <a:off x="1018" y="374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11" name="Freeform 2893"/>
                <p:cNvSpPr>
                  <a:spLocks/>
                </p:cNvSpPr>
                <p:nvPr/>
              </p:nvSpPr>
              <p:spPr bwMode="auto">
                <a:xfrm>
                  <a:off x="1022" y="3740"/>
                  <a:ext cx="38" cy="10"/>
                </a:xfrm>
                <a:custGeom>
                  <a:avLst/>
                  <a:gdLst>
                    <a:gd name="T0" fmla="*/ 1 w 74"/>
                    <a:gd name="T1" fmla="*/ 0 h 31"/>
                    <a:gd name="T2" fmla="*/ 2 w 74"/>
                    <a:gd name="T3" fmla="*/ 0 h 31"/>
                    <a:gd name="T4" fmla="*/ 2 w 74"/>
                    <a:gd name="T5" fmla="*/ 0 h 31"/>
                    <a:gd name="T6" fmla="*/ 2 w 74"/>
                    <a:gd name="T7" fmla="*/ 0 h 31"/>
                    <a:gd name="T8" fmla="*/ 3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12" name="Freeform 2894"/>
                <p:cNvSpPr>
                  <a:spLocks/>
                </p:cNvSpPr>
                <p:nvPr/>
              </p:nvSpPr>
              <p:spPr bwMode="auto">
                <a:xfrm>
                  <a:off x="1026" y="3750"/>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147" name="Group 2895"/>
              <p:cNvGrpSpPr>
                <a:grpSpLocks/>
              </p:cNvGrpSpPr>
              <p:nvPr/>
            </p:nvGrpSpPr>
            <p:grpSpPr bwMode="auto">
              <a:xfrm>
                <a:off x="1030" y="3753"/>
                <a:ext cx="49" cy="23"/>
                <a:chOff x="1030" y="3753"/>
                <a:chExt cx="49" cy="23"/>
              </a:xfrm>
            </p:grpSpPr>
            <p:sp>
              <p:nvSpPr>
                <p:cNvPr id="410407" name="Freeform 2896"/>
                <p:cNvSpPr>
                  <a:spLocks/>
                </p:cNvSpPr>
                <p:nvPr/>
              </p:nvSpPr>
              <p:spPr bwMode="auto">
                <a:xfrm>
                  <a:off x="1030" y="375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08" name="Freeform 2897"/>
                <p:cNvSpPr>
                  <a:spLocks/>
                </p:cNvSpPr>
                <p:nvPr/>
              </p:nvSpPr>
              <p:spPr bwMode="auto">
                <a:xfrm>
                  <a:off x="1035" y="3753"/>
                  <a:ext cx="37" cy="11"/>
                </a:xfrm>
                <a:custGeom>
                  <a:avLst/>
                  <a:gdLst>
                    <a:gd name="T0" fmla="*/ 1 w 74"/>
                    <a:gd name="T1" fmla="*/ 0 h 31"/>
                    <a:gd name="T2" fmla="*/ 2 w 74"/>
                    <a:gd name="T3" fmla="*/ 0 h 31"/>
                    <a:gd name="T4" fmla="*/ 2 w 74"/>
                    <a:gd name="T5" fmla="*/ 0 h 31"/>
                    <a:gd name="T6" fmla="*/ 2 w 74"/>
                    <a:gd name="T7" fmla="*/ 0 h 31"/>
                    <a:gd name="T8" fmla="*/ 3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09" name="Freeform 2898"/>
                <p:cNvSpPr>
                  <a:spLocks/>
                </p:cNvSpPr>
                <p:nvPr/>
              </p:nvSpPr>
              <p:spPr bwMode="auto">
                <a:xfrm>
                  <a:off x="1039" y="3764"/>
                  <a:ext cx="40" cy="12"/>
                </a:xfrm>
                <a:custGeom>
                  <a:avLst/>
                  <a:gdLst>
                    <a:gd name="T0" fmla="*/ 0 w 82"/>
                    <a:gd name="T1" fmla="*/ 0 h 35"/>
                    <a:gd name="T2" fmla="*/ 0 w 82"/>
                    <a:gd name="T3" fmla="*/ 0 h 35"/>
                    <a:gd name="T4" fmla="*/ 0 w 82"/>
                    <a:gd name="T5" fmla="*/ 0 h 35"/>
                    <a:gd name="T6" fmla="*/ 0 w 82"/>
                    <a:gd name="T7" fmla="*/ 0 h 35"/>
                    <a:gd name="T8" fmla="*/ 2 w 82"/>
                    <a:gd name="T9" fmla="*/ 0 h 35"/>
                    <a:gd name="T10" fmla="*/ 2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sp>
            <p:nvSpPr>
              <p:cNvPr id="410148" name="Freeform 2899"/>
              <p:cNvSpPr>
                <a:spLocks/>
              </p:cNvSpPr>
              <p:nvPr/>
            </p:nvSpPr>
            <p:spPr bwMode="auto">
              <a:xfrm>
                <a:off x="778" y="3535"/>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149" name="Freeform 2900"/>
              <p:cNvSpPr>
                <a:spLocks/>
              </p:cNvSpPr>
              <p:nvPr/>
            </p:nvSpPr>
            <p:spPr bwMode="auto">
              <a:xfrm>
                <a:off x="783" y="3535"/>
                <a:ext cx="36" cy="11"/>
              </a:xfrm>
              <a:custGeom>
                <a:avLst/>
                <a:gdLst>
                  <a:gd name="T0" fmla="*/ 1 w 72"/>
                  <a:gd name="T1" fmla="*/ 0 h 31"/>
                  <a:gd name="T2" fmla="*/ 2 w 72"/>
                  <a:gd name="T3" fmla="*/ 0 h 31"/>
                  <a:gd name="T4" fmla="*/ 2 w 72"/>
                  <a:gd name="T5" fmla="*/ 0 h 31"/>
                  <a:gd name="T6" fmla="*/ 2 w 72"/>
                  <a:gd name="T7" fmla="*/ 0 h 31"/>
                  <a:gd name="T8" fmla="*/ 3 w 72"/>
                  <a:gd name="T9" fmla="*/ 0 h 31"/>
                  <a:gd name="T10" fmla="*/ 1 w 72"/>
                  <a:gd name="T11" fmla="*/ 0 h 31"/>
                  <a:gd name="T12" fmla="*/ 1 w 72"/>
                  <a:gd name="T13" fmla="*/ 0 h 31"/>
                  <a:gd name="T14" fmla="*/ 0 w 72"/>
                  <a:gd name="T15" fmla="*/ 0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150" name="Freeform 2901"/>
              <p:cNvSpPr>
                <a:spLocks/>
              </p:cNvSpPr>
              <p:nvPr/>
            </p:nvSpPr>
            <p:spPr bwMode="auto">
              <a:xfrm>
                <a:off x="786" y="3546"/>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nvGrpSpPr>
              <p:cNvPr id="410151" name="Group 2902"/>
              <p:cNvGrpSpPr>
                <a:grpSpLocks/>
              </p:cNvGrpSpPr>
              <p:nvPr/>
            </p:nvGrpSpPr>
            <p:grpSpPr bwMode="auto">
              <a:xfrm>
                <a:off x="790" y="3547"/>
                <a:ext cx="49" cy="23"/>
                <a:chOff x="790" y="3547"/>
                <a:chExt cx="49" cy="23"/>
              </a:xfrm>
            </p:grpSpPr>
            <p:sp>
              <p:nvSpPr>
                <p:cNvPr id="410404" name="Freeform 2903"/>
                <p:cNvSpPr>
                  <a:spLocks/>
                </p:cNvSpPr>
                <p:nvPr/>
              </p:nvSpPr>
              <p:spPr bwMode="auto">
                <a:xfrm>
                  <a:off x="790" y="3547"/>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05" name="Freeform 2904"/>
                <p:cNvSpPr>
                  <a:spLocks/>
                </p:cNvSpPr>
                <p:nvPr/>
              </p:nvSpPr>
              <p:spPr bwMode="auto">
                <a:xfrm>
                  <a:off x="795" y="3548"/>
                  <a:ext cx="37" cy="10"/>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06" name="Freeform 2905"/>
                <p:cNvSpPr>
                  <a:spLocks/>
                </p:cNvSpPr>
                <p:nvPr/>
              </p:nvSpPr>
              <p:spPr bwMode="auto">
                <a:xfrm>
                  <a:off x="798" y="3558"/>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152" name="Group 2906"/>
              <p:cNvGrpSpPr>
                <a:grpSpLocks/>
              </p:cNvGrpSpPr>
              <p:nvPr/>
            </p:nvGrpSpPr>
            <p:grpSpPr bwMode="auto">
              <a:xfrm>
                <a:off x="803" y="3560"/>
                <a:ext cx="49" cy="22"/>
                <a:chOff x="803" y="3560"/>
                <a:chExt cx="49" cy="22"/>
              </a:xfrm>
            </p:grpSpPr>
            <p:sp>
              <p:nvSpPr>
                <p:cNvPr id="410401" name="Freeform 2907"/>
                <p:cNvSpPr>
                  <a:spLocks/>
                </p:cNvSpPr>
                <p:nvPr/>
              </p:nvSpPr>
              <p:spPr bwMode="auto">
                <a:xfrm>
                  <a:off x="803" y="3560"/>
                  <a:ext cx="12" cy="22"/>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02" name="Freeform 2908"/>
                <p:cNvSpPr>
                  <a:spLocks/>
                </p:cNvSpPr>
                <p:nvPr/>
              </p:nvSpPr>
              <p:spPr bwMode="auto">
                <a:xfrm>
                  <a:off x="808" y="3560"/>
                  <a:ext cx="36" cy="10"/>
                </a:xfrm>
                <a:custGeom>
                  <a:avLst/>
                  <a:gdLst>
                    <a:gd name="T0" fmla="*/ 1 w 72"/>
                    <a:gd name="T1" fmla="*/ 0 h 29"/>
                    <a:gd name="T2" fmla="*/ 2 w 72"/>
                    <a:gd name="T3" fmla="*/ 0 h 29"/>
                    <a:gd name="T4" fmla="*/ 2 w 72"/>
                    <a:gd name="T5" fmla="*/ 0 h 29"/>
                    <a:gd name="T6" fmla="*/ 2 w 72"/>
                    <a:gd name="T7" fmla="*/ 0 h 29"/>
                    <a:gd name="T8" fmla="*/ 3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03" name="Freeform 2909"/>
                <p:cNvSpPr>
                  <a:spLocks/>
                </p:cNvSpPr>
                <p:nvPr/>
              </p:nvSpPr>
              <p:spPr bwMode="auto">
                <a:xfrm>
                  <a:off x="811" y="3571"/>
                  <a:ext cx="41" cy="11"/>
                </a:xfrm>
                <a:custGeom>
                  <a:avLst/>
                  <a:gdLst>
                    <a:gd name="T0" fmla="*/ 0 w 83"/>
                    <a:gd name="T1" fmla="*/ 0 h 35"/>
                    <a:gd name="T2" fmla="*/ 0 w 83"/>
                    <a:gd name="T3" fmla="*/ 0 h 35"/>
                    <a:gd name="T4" fmla="*/ 0 w 83"/>
                    <a:gd name="T5" fmla="*/ 0 h 35"/>
                    <a:gd name="T6" fmla="*/ 0 w 83"/>
                    <a:gd name="T7" fmla="*/ 0 h 35"/>
                    <a:gd name="T8" fmla="*/ 2 w 83"/>
                    <a:gd name="T9" fmla="*/ 0 h 35"/>
                    <a:gd name="T10" fmla="*/ 2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153" name="Group 2910"/>
              <p:cNvGrpSpPr>
                <a:grpSpLocks/>
              </p:cNvGrpSpPr>
              <p:nvPr/>
            </p:nvGrpSpPr>
            <p:grpSpPr bwMode="auto">
              <a:xfrm>
                <a:off x="815" y="3572"/>
                <a:ext cx="50" cy="23"/>
                <a:chOff x="815" y="3572"/>
                <a:chExt cx="50" cy="23"/>
              </a:xfrm>
            </p:grpSpPr>
            <p:sp>
              <p:nvSpPr>
                <p:cNvPr id="410398" name="Freeform 2911"/>
                <p:cNvSpPr>
                  <a:spLocks/>
                </p:cNvSpPr>
                <p:nvPr/>
              </p:nvSpPr>
              <p:spPr bwMode="auto">
                <a:xfrm>
                  <a:off x="815" y="3572"/>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99" name="Freeform 2912"/>
                <p:cNvSpPr>
                  <a:spLocks/>
                </p:cNvSpPr>
                <p:nvPr/>
              </p:nvSpPr>
              <p:spPr bwMode="auto">
                <a:xfrm>
                  <a:off x="820" y="3573"/>
                  <a:ext cx="37" cy="9"/>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400" name="Freeform 2913"/>
                <p:cNvSpPr>
                  <a:spLocks/>
                </p:cNvSpPr>
                <p:nvPr/>
              </p:nvSpPr>
              <p:spPr bwMode="auto">
                <a:xfrm>
                  <a:off x="824" y="3583"/>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154" name="Group 2914"/>
              <p:cNvGrpSpPr>
                <a:grpSpLocks/>
              </p:cNvGrpSpPr>
              <p:nvPr/>
            </p:nvGrpSpPr>
            <p:grpSpPr bwMode="auto">
              <a:xfrm>
                <a:off x="828" y="3585"/>
                <a:ext cx="49" cy="23"/>
                <a:chOff x="828" y="3585"/>
                <a:chExt cx="49" cy="23"/>
              </a:xfrm>
            </p:grpSpPr>
            <p:sp>
              <p:nvSpPr>
                <p:cNvPr id="410395" name="Freeform 2915"/>
                <p:cNvSpPr>
                  <a:spLocks/>
                </p:cNvSpPr>
                <p:nvPr/>
              </p:nvSpPr>
              <p:spPr bwMode="auto">
                <a:xfrm>
                  <a:off x="828" y="3585"/>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96" name="Freeform 2916"/>
                <p:cNvSpPr>
                  <a:spLocks/>
                </p:cNvSpPr>
                <p:nvPr/>
              </p:nvSpPr>
              <p:spPr bwMode="auto">
                <a:xfrm>
                  <a:off x="833" y="3586"/>
                  <a:ext cx="37" cy="10"/>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97" name="Freeform 2917"/>
                <p:cNvSpPr>
                  <a:spLocks/>
                </p:cNvSpPr>
                <p:nvPr/>
              </p:nvSpPr>
              <p:spPr bwMode="auto">
                <a:xfrm>
                  <a:off x="837" y="3596"/>
                  <a:ext cx="40" cy="12"/>
                </a:xfrm>
                <a:custGeom>
                  <a:avLst/>
                  <a:gdLst>
                    <a:gd name="T0" fmla="*/ 0 w 80"/>
                    <a:gd name="T1" fmla="*/ 0 h 36"/>
                    <a:gd name="T2" fmla="*/ 1 w 80"/>
                    <a:gd name="T3" fmla="*/ 0 h 36"/>
                    <a:gd name="T4" fmla="*/ 1 w 80"/>
                    <a:gd name="T5" fmla="*/ 0 h 36"/>
                    <a:gd name="T6" fmla="*/ 1 w 80"/>
                    <a:gd name="T7" fmla="*/ 0 h 36"/>
                    <a:gd name="T8" fmla="*/ 3 w 80"/>
                    <a:gd name="T9" fmla="*/ 0 h 36"/>
                    <a:gd name="T10" fmla="*/ 3 w 80"/>
                    <a:gd name="T11" fmla="*/ 0 h 36"/>
                    <a:gd name="T12" fmla="*/ 0 w 80"/>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155" name="Group 2918"/>
              <p:cNvGrpSpPr>
                <a:grpSpLocks/>
              </p:cNvGrpSpPr>
              <p:nvPr/>
            </p:nvGrpSpPr>
            <p:grpSpPr bwMode="auto">
              <a:xfrm>
                <a:off x="840" y="3600"/>
                <a:ext cx="100" cy="73"/>
                <a:chOff x="840" y="3600"/>
                <a:chExt cx="100" cy="73"/>
              </a:xfrm>
            </p:grpSpPr>
            <p:grpSp>
              <p:nvGrpSpPr>
                <p:cNvPr id="410375" name="Group 2919"/>
                <p:cNvGrpSpPr>
                  <a:grpSpLocks/>
                </p:cNvGrpSpPr>
                <p:nvPr/>
              </p:nvGrpSpPr>
              <p:grpSpPr bwMode="auto">
                <a:xfrm>
                  <a:off x="840" y="3600"/>
                  <a:ext cx="49" cy="23"/>
                  <a:chOff x="840" y="3600"/>
                  <a:chExt cx="49" cy="23"/>
                </a:xfrm>
              </p:grpSpPr>
              <p:sp>
                <p:nvSpPr>
                  <p:cNvPr id="410392" name="Freeform 2920"/>
                  <p:cNvSpPr>
                    <a:spLocks/>
                  </p:cNvSpPr>
                  <p:nvPr/>
                </p:nvSpPr>
                <p:spPr bwMode="auto">
                  <a:xfrm>
                    <a:off x="840" y="360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93" name="Freeform 2921"/>
                  <p:cNvSpPr>
                    <a:spLocks/>
                  </p:cNvSpPr>
                  <p:nvPr/>
                </p:nvSpPr>
                <p:spPr bwMode="auto">
                  <a:xfrm>
                    <a:off x="845" y="3600"/>
                    <a:ext cx="37" cy="11"/>
                  </a:xfrm>
                  <a:custGeom>
                    <a:avLst/>
                    <a:gdLst>
                      <a:gd name="T0" fmla="*/ 0 w 75"/>
                      <a:gd name="T1" fmla="*/ 0 h 31"/>
                      <a:gd name="T2" fmla="*/ 1 w 75"/>
                      <a:gd name="T3" fmla="*/ 0 h 31"/>
                      <a:gd name="T4" fmla="*/ 1 w 75"/>
                      <a:gd name="T5" fmla="*/ 0 h 31"/>
                      <a:gd name="T6" fmla="*/ 1 w 75"/>
                      <a:gd name="T7" fmla="*/ 0 h 31"/>
                      <a:gd name="T8" fmla="*/ 2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94" name="Freeform 2922"/>
                  <p:cNvSpPr>
                    <a:spLocks/>
                  </p:cNvSpPr>
                  <p:nvPr/>
                </p:nvSpPr>
                <p:spPr bwMode="auto">
                  <a:xfrm>
                    <a:off x="848" y="3611"/>
                    <a:ext cx="41" cy="12"/>
                  </a:xfrm>
                  <a:custGeom>
                    <a:avLst/>
                    <a:gdLst>
                      <a:gd name="T0" fmla="*/ 0 w 82"/>
                      <a:gd name="T1" fmla="*/ 0 h 38"/>
                      <a:gd name="T2" fmla="*/ 1 w 82"/>
                      <a:gd name="T3" fmla="*/ 0 h 38"/>
                      <a:gd name="T4" fmla="*/ 1 w 82"/>
                      <a:gd name="T5" fmla="*/ 0 h 38"/>
                      <a:gd name="T6" fmla="*/ 1 w 82"/>
                      <a:gd name="T7" fmla="*/ 0 h 38"/>
                      <a:gd name="T8" fmla="*/ 3 w 82"/>
                      <a:gd name="T9" fmla="*/ 0 h 38"/>
                      <a:gd name="T10" fmla="*/ 3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376" name="Group 2923"/>
                <p:cNvGrpSpPr>
                  <a:grpSpLocks/>
                </p:cNvGrpSpPr>
                <p:nvPr/>
              </p:nvGrpSpPr>
              <p:grpSpPr bwMode="auto">
                <a:xfrm>
                  <a:off x="853" y="3612"/>
                  <a:ext cx="48" cy="23"/>
                  <a:chOff x="853" y="3612"/>
                  <a:chExt cx="48" cy="23"/>
                </a:xfrm>
              </p:grpSpPr>
              <p:sp>
                <p:nvSpPr>
                  <p:cNvPr id="410389" name="Freeform 2924"/>
                  <p:cNvSpPr>
                    <a:spLocks/>
                  </p:cNvSpPr>
                  <p:nvPr/>
                </p:nvSpPr>
                <p:spPr bwMode="auto">
                  <a:xfrm>
                    <a:off x="853"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90" name="Freeform 2925"/>
                  <p:cNvSpPr>
                    <a:spLocks/>
                  </p:cNvSpPr>
                  <p:nvPr/>
                </p:nvSpPr>
                <p:spPr bwMode="auto">
                  <a:xfrm>
                    <a:off x="857" y="3613"/>
                    <a:ext cx="37" cy="10"/>
                  </a:xfrm>
                  <a:custGeom>
                    <a:avLst/>
                    <a:gdLst>
                      <a:gd name="T0" fmla="*/ 1 w 73"/>
                      <a:gd name="T1" fmla="*/ 0 h 32"/>
                      <a:gd name="T2" fmla="*/ 2 w 73"/>
                      <a:gd name="T3" fmla="*/ 0 h 32"/>
                      <a:gd name="T4" fmla="*/ 2 w 73"/>
                      <a:gd name="T5" fmla="*/ 0 h 32"/>
                      <a:gd name="T6" fmla="*/ 2 w 73"/>
                      <a:gd name="T7" fmla="*/ 0 h 32"/>
                      <a:gd name="T8" fmla="*/ 3 w 73"/>
                      <a:gd name="T9" fmla="*/ 0 h 32"/>
                      <a:gd name="T10" fmla="*/ 1 w 73"/>
                      <a:gd name="T11" fmla="*/ 0 h 32"/>
                      <a:gd name="T12" fmla="*/ 1 w 73"/>
                      <a:gd name="T13" fmla="*/ 0 h 32"/>
                      <a:gd name="T14" fmla="*/ 0 w 73"/>
                      <a:gd name="T15" fmla="*/ 0 h 32"/>
                      <a:gd name="T16" fmla="*/ 1 w 73"/>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91" name="Freeform 2926"/>
                  <p:cNvSpPr>
                    <a:spLocks/>
                  </p:cNvSpPr>
                  <p:nvPr/>
                </p:nvSpPr>
                <p:spPr bwMode="auto">
                  <a:xfrm>
                    <a:off x="860" y="3623"/>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377" name="Group 2927"/>
                <p:cNvGrpSpPr>
                  <a:grpSpLocks/>
                </p:cNvGrpSpPr>
                <p:nvPr/>
              </p:nvGrpSpPr>
              <p:grpSpPr bwMode="auto">
                <a:xfrm>
                  <a:off x="865" y="3625"/>
                  <a:ext cx="49" cy="23"/>
                  <a:chOff x="865" y="3625"/>
                  <a:chExt cx="49" cy="23"/>
                </a:xfrm>
              </p:grpSpPr>
              <p:sp>
                <p:nvSpPr>
                  <p:cNvPr id="410386" name="Freeform 2928"/>
                  <p:cNvSpPr>
                    <a:spLocks/>
                  </p:cNvSpPr>
                  <p:nvPr/>
                </p:nvSpPr>
                <p:spPr bwMode="auto">
                  <a:xfrm>
                    <a:off x="865" y="362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87" name="Freeform 2929"/>
                  <p:cNvSpPr>
                    <a:spLocks/>
                  </p:cNvSpPr>
                  <p:nvPr/>
                </p:nvSpPr>
                <p:spPr bwMode="auto">
                  <a:xfrm>
                    <a:off x="870" y="3626"/>
                    <a:ext cx="37" cy="9"/>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88" name="Freeform 2930"/>
                  <p:cNvSpPr>
                    <a:spLocks/>
                  </p:cNvSpPr>
                  <p:nvPr/>
                </p:nvSpPr>
                <p:spPr bwMode="auto">
                  <a:xfrm>
                    <a:off x="873" y="3636"/>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378" name="Group 2931"/>
                <p:cNvGrpSpPr>
                  <a:grpSpLocks/>
                </p:cNvGrpSpPr>
                <p:nvPr/>
              </p:nvGrpSpPr>
              <p:grpSpPr bwMode="auto">
                <a:xfrm>
                  <a:off x="878" y="3638"/>
                  <a:ext cx="49" cy="22"/>
                  <a:chOff x="878" y="3638"/>
                  <a:chExt cx="49" cy="22"/>
                </a:xfrm>
              </p:grpSpPr>
              <p:sp>
                <p:nvSpPr>
                  <p:cNvPr id="410383" name="Freeform 2932"/>
                  <p:cNvSpPr>
                    <a:spLocks/>
                  </p:cNvSpPr>
                  <p:nvPr/>
                </p:nvSpPr>
                <p:spPr bwMode="auto">
                  <a:xfrm>
                    <a:off x="878" y="3638"/>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84" name="Freeform 2933"/>
                  <p:cNvSpPr>
                    <a:spLocks/>
                  </p:cNvSpPr>
                  <p:nvPr/>
                </p:nvSpPr>
                <p:spPr bwMode="auto">
                  <a:xfrm>
                    <a:off x="883" y="3638"/>
                    <a:ext cx="36" cy="10"/>
                  </a:xfrm>
                  <a:custGeom>
                    <a:avLst/>
                    <a:gdLst>
                      <a:gd name="T0" fmla="*/ 1 w 72"/>
                      <a:gd name="T1" fmla="*/ 0 h 30"/>
                      <a:gd name="T2" fmla="*/ 2 w 72"/>
                      <a:gd name="T3" fmla="*/ 0 h 30"/>
                      <a:gd name="T4" fmla="*/ 2 w 72"/>
                      <a:gd name="T5" fmla="*/ 0 h 30"/>
                      <a:gd name="T6" fmla="*/ 2 w 72"/>
                      <a:gd name="T7" fmla="*/ 0 h 30"/>
                      <a:gd name="T8" fmla="*/ 3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85" name="Freeform 2934"/>
                  <p:cNvSpPr>
                    <a:spLocks/>
                  </p:cNvSpPr>
                  <p:nvPr/>
                </p:nvSpPr>
                <p:spPr bwMode="auto">
                  <a:xfrm>
                    <a:off x="886" y="3648"/>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379" name="Group 2935"/>
                <p:cNvGrpSpPr>
                  <a:grpSpLocks/>
                </p:cNvGrpSpPr>
                <p:nvPr/>
              </p:nvGrpSpPr>
              <p:grpSpPr bwMode="auto">
                <a:xfrm>
                  <a:off x="890" y="3651"/>
                  <a:ext cx="50" cy="22"/>
                  <a:chOff x="890" y="3651"/>
                  <a:chExt cx="50" cy="22"/>
                </a:xfrm>
              </p:grpSpPr>
              <p:sp>
                <p:nvSpPr>
                  <p:cNvPr id="410380" name="Freeform 2936"/>
                  <p:cNvSpPr>
                    <a:spLocks/>
                  </p:cNvSpPr>
                  <p:nvPr/>
                </p:nvSpPr>
                <p:spPr bwMode="auto">
                  <a:xfrm>
                    <a:off x="890" y="3651"/>
                    <a:ext cx="13" cy="22"/>
                  </a:xfrm>
                  <a:custGeom>
                    <a:avLst/>
                    <a:gdLst>
                      <a:gd name="T0" fmla="*/ 1 w 25"/>
                      <a:gd name="T1" fmla="*/ 0 h 67"/>
                      <a:gd name="T2" fmla="*/ 0 w 25"/>
                      <a:gd name="T3" fmla="*/ 0 h 67"/>
                      <a:gd name="T4" fmla="*/ 1 w 25"/>
                      <a:gd name="T5" fmla="*/ 0 h 67"/>
                      <a:gd name="T6" fmla="*/ 1 w 25"/>
                      <a:gd name="T7" fmla="*/ 0 h 67"/>
                      <a:gd name="T8" fmla="*/ 1 w 25"/>
                      <a:gd name="T9" fmla="*/ 0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81" name="Freeform 2937"/>
                  <p:cNvSpPr>
                    <a:spLocks/>
                  </p:cNvSpPr>
                  <p:nvPr/>
                </p:nvSpPr>
                <p:spPr bwMode="auto">
                  <a:xfrm>
                    <a:off x="895" y="3651"/>
                    <a:ext cx="37" cy="10"/>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82" name="Freeform 2938"/>
                  <p:cNvSpPr>
                    <a:spLocks/>
                  </p:cNvSpPr>
                  <p:nvPr/>
                </p:nvSpPr>
                <p:spPr bwMode="auto">
                  <a:xfrm>
                    <a:off x="899" y="3662"/>
                    <a:ext cx="41" cy="11"/>
                  </a:xfrm>
                  <a:custGeom>
                    <a:avLst/>
                    <a:gdLst>
                      <a:gd name="T0" fmla="*/ 0 w 83"/>
                      <a:gd name="T1" fmla="*/ 0 h 35"/>
                      <a:gd name="T2" fmla="*/ 0 w 83"/>
                      <a:gd name="T3" fmla="*/ 0 h 35"/>
                      <a:gd name="T4" fmla="*/ 0 w 83"/>
                      <a:gd name="T5" fmla="*/ 0 h 35"/>
                      <a:gd name="T6" fmla="*/ 0 w 83"/>
                      <a:gd name="T7" fmla="*/ 0 h 35"/>
                      <a:gd name="T8" fmla="*/ 2 w 83"/>
                      <a:gd name="T9" fmla="*/ 0 h 35"/>
                      <a:gd name="T10" fmla="*/ 2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0156" name="Group 2939"/>
              <p:cNvGrpSpPr>
                <a:grpSpLocks/>
              </p:cNvGrpSpPr>
              <p:nvPr/>
            </p:nvGrpSpPr>
            <p:grpSpPr bwMode="auto">
              <a:xfrm>
                <a:off x="903" y="3665"/>
                <a:ext cx="99" cy="74"/>
                <a:chOff x="903" y="3665"/>
                <a:chExt cx="99" cy="74"/>
              </a:xfrm>
            </p:grpSpPr>
            <p:grpSp>
              <p:nvGrpSpPr>
                <p:cNvPr id="410355" name="Group 2940"/>
                <p:cNvGrpSpPr>
                  <a:grpSpLocks/>
                </p:cNvGrpSpPr>
                <p:nvPr/>
              </p:nvGrpSpPr>
              <p:grpSpPr bwMode="auto">
                <a:xfrm>
                  <a:off x="903" y="3665"/>
                  <a:ext cx="49" cy="23"/>
                  <a:chOff x="903" y="3665"/>
                  <a:chExt cx="49" cy="23"/>
                </a:xfrm>
              </p:grpSpPr>
              <p:sp>
                <p:nvSpPr>
                  <p:cNvPr id="410372" name="Freeform 2941"/>
                  <p:cNvSpPr>
                    <a:spLocks/>
                  </p:cNvSpPr>
                  <p:nvPr/>
                </p:nvSpPr>
                <p:spPr bwMode="auto">
                  <a:xfrm>
                    <a:off x="903" y="3665"/>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73" name="Freeform 2942"/>
                  <p:cNvSpPr>
                    <a:spLocks/>
                  </p:cNvSpPr>
                  <p:nvPr/>
                </p:nvSpPr>
                <p:spPr bwMode="auto">
                  <a:xfrm>
                    <a:off x="907" y="3666"/>
                    <a:ext cx="37" cy="10"/>
                  </a:xfrm>
                  <a:custGeom>
                    <a:avLst/>
                    <a:gdLst>
                      <a:gd name="T0" fmla="*/ 1 w 73"/>
                      <a:gd name="T1" fmla="*/ 0 h 31"/>
                      <a:gd name="T2" fmla="*/ 2 w 73"/>
                      <a:gd name="T3" fmla="*/ 0 h 31"/>
                      <a:gd name="T4" fmla="*/ 2 w 73"/>
                      <a:gd name="T5" fmla="*/ 0 h 31"/>
                      <a:gd name="T6" fmla="*/ 2 w 73"/>
                      <a:gd name="T7" fmla="*/ 0 h 31"/>
                      <a:gd name="T8" fmla="*/ 3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74" name="Freeform 2943"/>
                  <p:cNvSpPr>
                    <a:spLocks/>
                  </p:cNvSpPr>
                  <p:nvPr/>
                </p:nvSpPr>
                <p:spPr bwMode="auto">
                  <a:xfrm>
                    <a:off x="911" y="3676"/>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356" name="Group 2944"/>
                <p:cNvGrpSpPr>
                  <a:grpSpLocks/>
                </p:cNvGrpSpPr>
                <p:nvPr/>
              </p:nvGrpSpPr>
              <p:grpSpPr bwMode="auto">
                <a:xfrm>
                  <a:off x="914" y="3678"/>
                  <a:ext cx="49" cy="23"/>
                  <a:chOff x="914" y="3678"/>
                  <a:chExt cx="49" cy="23"/>
                </a:xfrm>
              </p:grpSpPr>
              <p:sp>
                <p:nvSpPr>
                  <p:cNvPr id="410369" name="Freeform 2945"/>
                  <p:cNvSpPr>
                    <a:spLocks/>
                  </p:cNvSpPr>
                  <p:nvPr/>
                </p:nvSpPr>
                <p:spPr bwMode="auto">
                  <a:xfrm>
                    <a:off x="914" y="3678"/>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70" name="Freeform 2946"/>
                  <p:cNvSpPr>
                    <a:spLocks/>
                  </p:cNvSpPr>
                  <p:nvPr/>
                </p:nvSpPr>
                <p:spPr bwMode="auto">
                  <a:xfrm>
                    <a:off x="919" y="3678"/>
                    <a:ext cx="38" cy="10"/>
                  </a:xfrm>
                  <a:custGeom>
                    <a:avLst/>
                    <a:gdLst>
                      <a:gd name="T0" fmla="*/ 1 w 75"/>
                      <a:gd name="T1" fmla="*/ 0 h 30"/>
                      <a:gd name="T2" fmla="*/ 2 w 75"/>
                      <a:gd name="T3" fmla="*/ 0 h 30"/>
                      <a:gd name="T4" fmla="*/ 2 w 75"/>
                      <a:gd name="T5" fmla="*/ 0 h 30"/>
                      <a:gd name="T6" fmla="*/ 2 w 75"/>
                      <a:gd name="T7" fmla="*/ 0 h 30"/>
                      <a:gd name="T8" fmla="*/ 3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71" name="Freeform 2947"/>
                  <p:cNvSpPr>
                    <a:spLocks/>
                  </p:cNvSpPr>
                  <p:nvPr/>
                </p:nvSpPr>
                <p:spPr bwMode="auto">
                  <a:xfrm>
                    <a:off x="922" y="3688"/>
                    <a:ext cx="41" cy="13"/>
                  </a:xfrm>
                  <a:custGeom>
                    <a:avLst/>
                    <a:gdLst>
                      <a:gd name="T0" fmla="*/ 0 w 81"/>
                      <a:gd name="T1" fmla="*/ 0 h 38"/>
                      <a:gd name="T2" fmla="*/ 1 w 81"/>
                      <a:gd name="T3" fmla="*/ 0 h 38"/>
                      <a:gd name="T4" fmla="*/ 1 w 81"/>
                      <a:gd name="T5" fmla="*/ 0 h 38"/>
                      <a:gd name="T6" fmla="*/ 1 w 81"/>
                      <a:gd name="T7" fmla="*/ 0 h 38"/>
                      <a:gd name="T8" fmla="*/ 3 w 81"/>
                      <a:gd name="T9" fmla="*/ 0 h 38"/>
                      <a:gd name="T10" fmla="*/ 3 w 81"/>
                      <a:gd name="T11" fmla="*/ 0 h 38"/>
                      <a:gd name="T12" fmla="*/ 0 w 81"/>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357" name="Group 2948"/>
                <p:cNvGrpSpPr>
                  <a:grpSpLocks/>
                </p:cNvGrpSpPr>
                <p:nvPr/>
              </p:nvGrpSpPr>
              <p:grpSpPr bwMode="auto">
                <a:xfrm>
                  <a:off x="928" y="3690"/>
                  <a:ext cx="48" cy="23"/>
                  <a:chOff x="928" y="3690"/>
                  <a:chExt cx="48" cy="23"/>
                </a:xfrm>
              </p:grpSpPr>
              <p:sp>
                <p:nvSpPr>
                  <p:cNvPr id="410366" name="Freeform 2949"/>
                  <p:cNvSpPr>
                    <a:spLocks/>
                  </p:cNvSpPr>
                  <p:nvPr/>
                </p:nvSpPr>
                <p:spPr bwMode="auto">
                  <a:xfrm>
                    <a:off x="928" y="3690"/>
                    <a:ext cx="12" cy="23"/>
                  </a:xfrm>
                  <a:custGeom>
                    <a:avLst/>
                    <a:gdLst>
                      <a:gd name="T0" fmla="*/ 0 w 25"/>
                      <a:gd name="T1" fmla="*/ 0 h 70"/>
                      <a:gd name="T2" fmla="*/ 0 w 25"/>
                      <a:gd name="T3" fmla="*/ 0 h 70"/>
                      <a:gd name="T4" fmla="*/ 0 w 25"/>
                      <a:gd name="T5" fmla="*/ 0 h 70"/>
                      <a:gd name="T6" fmla="*/ 0 w 25"/>
                      <a:gd name="T7" fmla="*/ 0 h 70"/>
                      <a:gd name="T8" fmla="*/ 0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67" name="Freeform 2950"/>
                  <p:cNvSpPr>
                    <a:spLocks/>
                  </p:cNvSpPr>
                  <p:nvPr/>
                </p:nvSpPr>
                <p:spPr bwMode="auto">
                  <a:xfrm>
                    <a:off x="932" y="3691"/>
                    <a:ext cx="38" cy="10"/>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68" name="Freeform 2951"/>
                  <p:cNvSpPr>
                    <a:spLocks/>
                  </p:cNvSpPr>
                  <p:nvPr/>
                </p:nvSpPr>
                <p:spPr bwMode="auto">
                  <a:xfrm>
                    <a:off x="935" y="3701"/>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358" name="Group 2952"/>
                <p:cNvGrpSpPr>
                  <a:grpSpLocks/>
                </p:cNvGrpSpPr>
                <p:nvPr/>
              </p:nvGrpSpPr>
              <p:grpSpPr bwMode="auto">
                <a:xfrm>
                  <a:off x="940" y="3703"/>
                  <a:ext cx="49" cy="23"/>
                  <a:chOff x="940" y="3703"/>
                  <a:chExt cx="49" cy="23"/>
                </a:xfrm>
              </p:grpSpPr>
              <p:sp>
                <p:nvSpPr>
                  <p:cNvPr id="410363" name="Freeform 2953"/>
                  <p:cNvSpPr>
                    <a:spLocks/>
                  </p:cNvSpPr>
                  <p:nvPr/>
                </p:nvSpPr>
                <p:spPr bwMode="auto">
                  <a:xfrm>
                    <a:off x="940" y="370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64" name="Freeform 2954"/>
                  <p:cNvSpPr>
                    <a:spLocks/>
                  </p:cNvSpPr>
                  <p:nvPr/>
                </p:nvSpPr>
                <p:spPr bwMode="auto">
                  <a:xfrm>
                    <a:off x="945" y="3703"/>
                    <a:ext cx="37" cy="10"/>
                  </a:xfrm>
                  <a:custGeom>
                    <a:avLst/>
                    <a:gdLst>
                      <a:gd name="T0" fmla="*/ 0 w 75"/>
                      <a:gd name="T1" fmla="*/ 0 h 30"/>
                      <a:gd name="T2" fmla="*/ 1 w 75"/>
                      <a:gd name="T3" fmla="*/ 0 h 30"/>
                      <a:gd name="T4" fmla="*/ 1 w 75"/>
                      <a:gd name="T5" fmla="*/ 0 h 30"/>
                      <a:gd name="T6" fmla="*/ 1 w 75"/>
                      <a:gd name="T7" fmla="*/ 0 h 30"/>
                      <a:gd name="T8" fmla="*/ 2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65" name="Freeform 2955"/>
                  <p:cNvSpPr>
                    <a:spLocks/>
                  </p:cNvSpPr>
                  <p:nvPr/>
                </p:nvSpPr>
                <p:spPr bwMode="auto">
                  <a:xfrm>
                    <a:off x="948" y="3714"/>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359" name="Group 2956"/>
                <p:cNvGrpSpPr>
                  <a:grpSpLocks/>
                </p:cNvGrpSpPr>
                <p:nvPr/>
              </p:nvGrpSpPr>
              <p:grpSpPr bwMode="auto">
                <a:xfrm>
                  <a:off x="953" y="3716"/>
                  <a:ext cx="49" cy="23"/>
                  <a:chOff x="953" y="3716"/>
                  <a:chExt cx="49" cy="23"/>
                </a:xfrm>
              </p:grpSpPr>
              <p:sp>
                <p:nvSpPr>
                  <p:cNvPr id="410360" name="Freeform 2957"/>
                  <p:cNvSpPr>
                    <a:spLocks/>
                  </p:cNvSpPr>
                  <p:nvPr/>
                </p:nvSpPr>
                <p:spPr bwMode="auto">
                  <a:xfrm>
                    <a:off x="953" y="3716"/>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61" name="Freeform 2958"/>
                  <p:cNvSpPr>
                    <a:spLocks/>
                  </p:cNvSpPr>
                  <p:nvPr/>
                </p:nvSpPr>
                <p:spPr bwMode="auto">
                  <a:xfrm>
                    <a:off x="958" y="3717"/>
                    <a:ext cx="37" cy="9"/>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62" name="Freeform 2959"/>
                  <p:cNvSpPr>
                    <a:spLocks/>
                  </p:cNvSpPr>
                  <p:nvPr/>
                </p:nvSpPr>
                <p:spPr bwMode="auto">
                  <a:xfrm>
                    <a:off x="961" y="3727"/>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0157" name="Group 2960"/>
              <p:cNvGrpSpPr>
                <a:grpSpLocks/>
              </p:cNvGrpSpPr>
              <p:nvPr/>
            </p:nvGrpSpPr>
            <p:grpSpPr bwMode="auto">
              <a:xfrm>
                <a:off x="963" y="3727"/>
                <a:ext cx="49" cy="23"/>
                <a:chOff x="963" y="3727"/>
                <a:chExt cx="49" cy="23"/>
              </a:xfrm>
            </p:grpSpPr>
            <p:sp>
              <p:nvSpPr>
                <p:cNvPr id="410352" name="Freeform 2961"/>
                <p:cNvSpPr>
                  <a:spLocks/>
                </p:cNvSpPr>
                <p:nvPr/>
              </p:nvSpPr>
              <p:spPr bwMode="auto">
                <a:xfrm>
                  <a:off x="963" y="3727"/>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53" name="Freeform 2962"/>
                <p:cNvSpPr>
                  <a:spLocks/>
                </p:cNvSpPr>
                <p:nvPr/>
              </p:nvSpPr>
              <p:spPr bwMode="auto">
                <a:xfrm>
                  <a:off x="968" y="3728"/>
                  <a:ext cx="37" cy="10"/>
                </a:xfrm>
                <a:custGeom>
                  <a:avLst/>
                  <a:gdLst>
                    <a:gd name="T0" fmla="*/ 1 w 73"/>
                    <a:gd name="T1" fmla="*/ 0 h 31"/>
                    <a:gd name="T2" fmla="*/ 2 w 73"/>
                    <a:gd name="T3" fmla="*/ 0 h 31"/>
                    <a:gd name="T4" fmla="*/ 2 w 73"/>
                    <a:gd name="T5" fmla="*/ 0 h 31"/>
                    <a:gd name="T6" fmla="*/ 2 w 73"/>
                    <a:gd name="T7" fmla="*/ 0 h 31"/>
                    <a:gd name="T8" fmla="*/ 3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54" name="Freeform 2963"/>
                <p:cNvSpPr>
                  <a:spLocks/>
                </p:cNvSpPr>
                <p:nvPr/>
              </p:nvSpPr>
              <p:spPr bwMode="auto">
                <a:xfrm>
                  <a:off x="972" y="3738"/>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158" name="Group 2964"/>
              <p:cNvGrpSpPr>
                <a:grpSpLocks/>
              </p:cNvGrpSpPr>
              <p:nvPr/>
            </p:nvGrpSpPr>
            <p:grpSpPr bwMode="auto">
              <a:xfrm>
                <a:off x="976" y="3740"/>
                <a:ext cx="50" cy="22"/>
                <a:chOff x="976" y="3740"/>
                <a:chExt cx="50" cy="22"/>
              </a:xfrm>
            </p:grpSpPr>
            <p:sp>
              <p:nvSpPr>
                <p:cNvPr id="410349" name="Freeform 2965"/>
                <p:cNvSpPr>
                  <a:spLocks/>
                </p:cNvSpPr>
                <p:nvPr/>
              </p:nvSpPr>
              <p:spPr bwMode="auto">
                <a:xfrm>
                  <a:off x="976" y="3740"/>
                  <a:ext cx="12" cy="22"/>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50" name="Freeform 2966"/>
                <p:cNvSpPr>
                  <a:spLocks/>
                </p:cNvSpPr>
                <p:nvPr/>
              </p:nvSpPr>
              <p:spPr bwMode="auto">
                <a:xfrm>
                  <a:off x="980" y="3740"/>
                  <a:ext cx="38" cy="10"/>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51" name="Freeform 2967"/>
                <p:cNvSpPr>
                  <a:spLocks/>
                </p:cNvSpPr>
                <p:nvPr/>
              </p:nvSpPr>
              <p:spPr bwMode="auto">
                <a:xfrm>
                  <a:off x="984" y="3750"/>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159" name="Group 2968"/>
              <p:cNvGrpSpPr>
                <a:grpSpLocks/>
              </p:cNvGrpSpPr>
              <p:nvPr/>
            </p:nvGrpSpPr>
            <p:grpSpPr bwMode="auto">
              <a:xfrm>
                <a:off x="761" y="3560"/>
                <a:ext cx="50" cy="22"/>
                <a:chOff x="761" y="3560"/>
                <a:chExt cx="50" cy="22"/>
              </a:xfrm>
            </p:grpSpPr>
            <p:sp>
              <p:nvSpPr>
                <p:cNvPr id="410346" name="Freeform 2969"/>
                <p:cNvSpPr>
                  <a:spLocks/>
                </p:cNvSpPr>
                <p:nvPr/>
              </p:nvSpPr>
              <p:spPr bwMode="auto">
                <a:xfrm>
                  <a:off x="761" y="356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47" name="Freeform 2970"/>
                <p:cNvSpPr>
                  <a:spLocks/>
                </p:cNvSpPr>
                <p:nvPr/>
              </p:nvSpPr>
              <p:spPr bwMode="auto">
                <a:xfrm>
                  <a:off x="767" y="3560"/>
                  <a:ext cx="36" cy="10"/>
                </a:xfrm>
                <a:custGeom>
                  <a:avLst/>
                  <a:gdLst>
                    <a:gd name="T0" fmla="*/ 0 w 73"/>
                    <a:gd name="T1" fmla="*/ 0 h 29"/>
                    <a:gd name="T2" fmla="*/ 1 w 73"/>
                    <a:gd name="T3" fmla="*/ 0 h 29"/>
                    <a:gd name="T4" fmla="*/ 1 w 73"/>
                    <a:gd name="T5" fmla="*/ 0 h 29"/>
                    <a:gd name="T6" fmla="*/ 1 w 73"/>
                    <a:gd name="T7" fmla="*/ 0 h 29"/>
                    <a:gd name="T8" fmla="*/ 2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48" name="Freeform 2971"/>
                <p:cNvSpPr>
                  <a:spLocks/>
                </p:cNvSpPr>
                <p:nvPr/>
              </p:nvSpPr>
              <p:spPr bwMode="auto">
                <a:xfrm>
                  <a:off x="769" y="3571"/>
                  <a:ext cx="42" cy="11"/>
                </a:xfrm>
                <a:custGeom>
                  <a:avLst/>
                  <a:gdLst>
                    <a:gd name="T0" fmla="*/ 0 w 83"/>
                    <a:gd name="T1" fmla="*/ 0 h 35"/>
                    <a:gd name="T2" fmla="*/ 1 w 83"/>
                    <a:gd name="T3" fmla="*/ 0 h 35"/>
                    <a:gd name="T4" fmla="*/ 1 w 83"/>
                    <a:gd name="T5" fmla="*/ 0 h 35"/>
                    <a:gd name="T6" fmla="*/ 1 w 83"/>
                    <a:gd name="T7" fmla="*/ 0 h 35"/>
                    <a:gd name="T8" fmla="*/ 3 w 83"/>
                    <a:gd name="T9" fmla="*/ 0 h 35"/>
                    <a:gd name="T10" fmla="*/ 3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160" name="Group 2972"/>
              <p:cNvGrpSpPr>
                <a:grpSpLocks/>
              </p:cNvGrpSpPr>
              <p:nvPr/>
            </p:nvGrpSpPr>
            <p:grpSpPr bwMode="auto">
              <a:xfrm>
                <a:off x="774" y="3572"/>
                <a:ext cx="49" cy="23"/>
                <a:chOff x="774" y="3572"/>
                <a:chExt cx="49" cy="23"/>
              </a:xfrm>
            </p:grpSpPr>
            <p:sp>
              <p:nvSpPr>
                <p:cNvPr id="410343" name="Freeform 2973"/>
                <p:cNvSpPr>
                  <a:spLocks/>
                </p:cNvSpPr>
                <p:nvPr/>
              </p:nvSpPr>
              <p:spPr bwMode="auto">
                <a:xfrm>
                  <a:off x="774" y="3572"/>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44" name="Freeform 2974"/>
                <p:cNvSpPr>
                  <a:spLocks/>
                </p:cNvSpPr>
                <p:nvPr/>
              </p:nvSpPr>
              <p:spPr bwMode="auto">
                <a:xfrm>
                  <a:off x="778" y="3573"/>
                  <a:ext cx="38" cy="9"/>
                </a:xfrm>
                <a:custGeom>
                  <a:avLst/>
                  <a:gdLst>
                    <a:gd name="T0" fmla="*/ 1 w 75"/>
                    <a:gd name="T1" fmla="*/ 0 h 29"/>
                    <a:gd name="T2" fmla="*/ 2 w 75"/>
                    <a:gd name="T3" fmla="*/ 0 h 29"/>
                    <a:gd name="T4" fmla="*/ 2 w 75"/>
                    <a:gd name="T5" fmla="*/ 0 h 29"/>
                    <a:gd name="T6" fmla="*/ 2 w 75"/>
                    <a:gd name="T7" fmla="*/ 0 h 29"/>
                    <a:gd name="T8" fmla="*/ 3 w 75"/>
                    <a:gd name="T9" fmla="*/ 0 h 29"/>
                    <a:gd name="T10" fmla="*/ 1 w 75"/>
                    <a:gd name="T11" fmla="*/ 0 h 29"/>
                    <a:gd name="T12" fmla="*/ 1 w 75"/>
                    <a:gd name="T13" fmla="*/ 0 h 29"/>
                    <a:gd name="T14" fmla="*/ 0 w 75"/>
                    <a:gd name="T15" fmla="*/ 0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45" name="Freeform 2975"/>
                <p:cNvSpPr>
                  <a:spLocks/>
                </p:cNvSpPr>
                <p:nvPr/>
              </p:nvSpPr>
              <p:spPr bwMode="auto">
                <a:xfrm>
                  <a:off x="782" y="3583"/>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161" name="Group 2976"/>
              <p:cNvGrpSpPr>
                <a:grpSpLocks/>
              </p:cNvGrpSpPr>
              <p:nvPr/>
            </p:nvGrpSpPr>
            <p:grpSpPr bwMode="auto">
              <a:xfrm>
                <a:off x="787" y="3585"/>
                <a:ext cx="49" cy="23"/>
                <a:chOff x="787" y="3585"/>
                <a:chExt cx="49" cy="23"/>
              </a:xfrm>
            </p:grpSpPr>
            <p:sp>
              <p:nvSpPr>
                <p:cNvPr id="410340" name="Freeform 2977"/>
                <p:cNvSpPr>
                  <a:spLocks/>
                </p:cNvSpPr>
                <p:nvPr/>
              </p:nvSpPr>
              <p:spPr bwMode="auto">
                <a:xfrm>
                  <a:off x="787" y="3585"/>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41" name="Freeform 2978"/>
                <p:cNvSpPr>
                  <a:spLocks/>
                </p:cNvSpPr>
                <p:nvPr/>
              </p:nvSpPr>
              <p:spPr bwMode="auto">
                <a:xfrm>
                  <a:off x="792" y="3586"/>
                  <a:ext cx="36" cy="10"/>
                </a:xfrm>
                <a:custGeom>
                  <a:avLst/>
                  <a:gdLst>
                    <a:gd name="T0" fmla="*/ 0 w 74"/>
                    <a:gd name="T1" fmla="*/ 0 h 29"/>
                    <a:gd name="T2" fmla="*/ 1 w 74"/>
                    <a:gd name="T3" fmla="*/ 0 h 29"/>
                    <a:gd name="T4" fmla="*/ 1 w 74"/>
                    <a:gd name="T5" fmla="*/ 0 h 29"/>
                    <a:gd name="T6" fmla="*/ 1 w 74"/>
                    <a:gd name="T7" fmla="*/ 0 h 29"/>
                    <a:gd name="T8" fmla="*/ 2 w 74"/>
                    <a:gd name="T9" fmla="*/ 0 h 29"/>
                    <a:gd name="T10" fmla="*/ 0 w 74"/>
                    <a:gd name="T11" fmla="*/ 0 h 29"/>
                    <a:gd name="T12" fmla="*/ 0 w 74"/>
                    <a:gd name="T13" fmla="*/ 0 h 29"/>
                    <a:gd name="T14" fmla="*/ 0 w 74"/>
                    <a:gd name="T15" fmla="*/ 0 h 29"/>
                    <a:gd name="T16" fmla="*/ 0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42" name="Freeform 2979"/>
                <p:cNvSpPr>
                  <a:spLocks/>
                </p:cNvSpPr>
                <p:nvPr/>
              </p:nvSpPr>
              <p:spPr bwMode="auto">
                <a:xfrm>
                  <a:off x="795" y="3596"/>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162" name="Group 2980"/>
              <p:cNvGrpSpPr>
                <a:grpSpLocks/>
              </p:cNvGrpSpPr>
              <p:nvPr/>
            </p:nvGrpSpPr>
            <p:grpSpPr bwMode="auto">
              <a:xfrm>
                <a:off x="799" y="3600"/>
                <a:ext cx="99" cy="73"/>
                <a:chOff x="799" y="3600"/>
                <a:chExt cx="99" cy="73"/>
              </a:xfrm>
            </p:grpSpPr>
            <p:grpSp>
              <p:nvGrpSpPr>
                <p:cNvPr id="410320" name="Group 2981"/>
                <p:cNvGrpSpPr>
                  <a:grpSpLocks/>
                </p:cNvGrpSpPr>
                <p:nvPr/>
              </p:nvGrpSpPr>
              <p:grpSpPr bwMode="auto">
                <a:xfrm>
                  <a:off x="799" y="3600"/>
                  <a:ext cx="48" cy="23"/>
                  <a:chOff x="799" y="3600"/>
                  <a:chExt cx="48" cy="23"/>
                </a:xfrm>
              </p:grpSpPr>
              <p:sp>
                <p:nvSpPr>
                  <p:cNvPr id="410337" name="Freeform 2982"/>
                  <p:cNvSpPr>
                    <a:spLocks/>
                  </p:cNvSpPr>
                  <p:nvPr/>
                </p:nvSpPr>
                <p:spPr bwMode="auto">
                  <a:xfrm>
                    <a:off x="799" y="3600"/>
                    <a:ext cx="12" cy="23"/>
                  </a:xfrm>
                  <a:custGeom>
                    <a:avLst/>
                    <a:gdLst>
                      <a:gd name="T0" fmla="*/ 0 w 25"/>
                      <a:gd name="T1" fmla="*/ 0 h 70"/>
                      <a:gd name="T2" fmla="*/ 0 w 25"/>
                      <a:gd name="T3" fmla="*/ 0 h 70"/>
                      <a:gd name="T4" fmla="*/ 0 w 25"/>
                      <a:gd name="T5" fmla="*/ 0 h 70"/>
                      <a:gd name="T6" fmla="*/ 0 w 25"/>
                      <a:gd name="T7" fmla="*/ 0 h 70"/>
                      <a:gd name="T8" fmla="*/ 0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38" name="Freeform 2983"/>
                  <p:cNvSpPr>
                    <a:spLocks/>
                  </p:cNvSpPr>
                  <p:nvPr/>
                </p:nvSpPr>
                <p:spPr bwMode="auto">
                  <a:xfrm>
                    <a:off x="803" y="3600"/>
                    <a:ext cx="38" cy="11"/>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39" name="Freeform 2984"/>
                  <p:cNvSpPr>
                    <a:spLocks/>
                  </p:cNvSpPr>
                  <p:nvPr/>
                </p:nvSpPr>
                <p:spPr bwMode="auto">
                  <a:xfrm>
                    <a:off x="807" y="3611"/>
                    <a:ext cx="40" cy="12"/>
                  </a:xfrm>
                  <a:custGeom>
                    <a:avLst/>
                    <a:gdLst>
                      <a:gd name="T0" fmla="*/ 0 w 82"/>
                      <a:gd name="T1" fmla="*/ 0 h 38"/>
                      <a:gd name="T2" fmla="*/ 0 w 82"/>
                      <a:gd name="T3" fmla="*/ 0 h 38"/>
                      <a:gd name="T4" fmla="*/ 0 w 82"/>
                      <a:gd name="T5" fmla="*/ 0 h 38"/>
                      <a:gd name="T6" fmla="*/ 0 w 82"/>
                      <a:gd name="T7" fmla="*/ 0 h 38"/>
                      <a:gd name="T8" fmla="*/ 2 w 82"/>
                      <a:gd name="T9" fmla="*/ 0 h 38"/>
                      <a:gd name="T10" fmla="*/ 2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321" name="Group 2985"/>
                <p:cNvGrpSpPr>
                  <a:grpSpLocks/>
                </p:cNvGrpSpPr>
                <p:nvPr/>
              </p:nvGrpSpPr>
              <p:grpSpPr bwMode="auto">
                <a:xfrm>
                  <a:off x="811" y="3612"/>
                  <a:ext cx="48" cy="23"/>
                  <a:chOff x="811" y="3612"/>
                  <a:chExt cx="48" cy="23"/>
                </a:xfrm>
              </p:grpSpPr>
              <p:sp>
                <p:nvSpPr>
                  <p:cNvPr id="410334" name="Freeform 2986"/>
                  <p:cNvSpPr>
                    <a:spLocks/>
                  </p:cNvSpPr>
                  <p:nvPr/>
                </p:nvSpPr>
                <p:spPr bwMode="auto">
                  <a:xfrm>
                    <a:off x="811"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35" name="Freeform 2987"/>
                  <p:cNvSpPr>
                    <a:spLocks/>
                  </p:cNvSpPr>
                  <p:nvPr/>
                </p:nvSpPr>
                <p:spPr bwMode="auto">
                  <a:xfrm>
                    <a:off x="815" y="3613"/>
                    <a:ext cx="38" cy="10"/>
                  </a:xfrm>
                  <a:custGeom>
                    <a:avLst/>
                    <a:gdLst>
                      <a:gd name="T0" fmla="*/ 1 w 75"/>
                      <a:gd name="T1" fmla="*/ 0 h 32"/>
                      <a:gd name="T2" fmla="*/ 2 w 75"/>
                      <a:gd name="T3" fmla="*/ 0 h 32"/>
                      <a:gd name="T4" fmla="*/ 2 w 75"/>
                      <a:gd name="T5" fmla="*/ 0 h 32"/>
                      <a:gd name="T6" fmla="*/ 2 w 75"/>
                      <a:gd name="T7" fmla="*/ 0 h 32"/>
                      <a:gd name="T8" fmla="*/ 3 w 75"/>
                      <a:gd name="T9" fmla="*/ 0 h 32"/>
                      <a:gd name="T10" fmla="*/ 1 w 75"/>
                      <a:gd name="T11" fmla="*/ 0 h 32"/>
                      <a:gd name="T12" fmla="*/ 1 w 75"/>
                      <a:gd name="T13" fmla="*/ 0 h 32"/>
                      <a:gd name="T14" fmla="*/ 0 w 75"/>
                      <a:gd name="T15" fmla="*/ 0 h 32"/>
                      <a:gd name="T16" fmla="*/ 1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36" name="Freeform 2988"/>
                  <p:cNvSpPr>
                    <a:spLocks/>
                  </p:cNvSpPr>
                  <p:nvPr/>
                </p:nvSpPr>
                <p:spPr bwMode="auto">
                  <a:xfrm>
                    <a:off x="819" y="3623"/>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322" name="Group 2989"/>
                <p:cNvGrpSpPr>
                  <a:grpSpLocks/>
                </p:cNvGrpSpPr>
                <p:nvPr/>
              </p:nvGrpSpPr>
              <p:grpSpPr bwMode="auto">
                <a:xfrm>
                  <a:off x="823" y="3625"/>
                  <a:ext cx="49" cy="23"/>
                  <a:chOff x="823" y="3625"/>
                  <a:chExt cx="49" cy="23"/>
                </a:xfrm>
              </p:grpSpPr>
              <p:sp>
                <p:nvSpPr>
                  <p:cNvPr id="410331" name="Freeform 2990"/>
                  <p:cNvSpPr>
                    <a:spLocks/>
                  </p:cNvSpPr>
                  <p:nvPr/>
                </p:nvSpPr>
                <p:spPr bwMode="auto">
                  <a:xfrm>
                    <a:off x="823" y="3625"/>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32" name="Freeform 2991"/>
                  <p:cNvSpPr>
                    <a:spLocks/>
                  </p:cNvSpPr>
                  <p:nvPr/>
                </p:nvSpPr>
                <p:spPr bwMode="auto">
                  <a:xfrm>
                    <a:off x="828" y="3626"/>
                    <a:ext cx="37" cy="9"/>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33" name="Freeform 2992"/>
                  <p:cNvSpPr>
                    <a:spLocks/>
                  </p:cNvSpPr>
                  <p:nvPr/>
                </p:nvSpPr>
                <p:spPr bwMode="auto">
                  <a:xfrm>
                    <a:off x="832" y="3636"/>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323" name="Group 2993"/>
                <p:cNvGrpSpPr>
                  <a:grpSpLocks/>
                </p:cNvGrpSpPr>
                <p:nvPr/>
              </p:nvGrpSpPr>
              <p:grpSpPr bwMode="auto">
                <a:xfrm>
                  <a:off x="836" y="3638"/>
                  <a:ext cx="50" cy="22"/>
                  <a:chOff x="836" y="3638"/>
                  <a:chExt cx="50" cy="22"/>
                </a:xfrm>
              </p:grpSpPr>
              <p:sp>
                <p:nvSpPr>
                  <p:cNvPr id="410328" name="Freeform 2994"/>
                  <p:cNvSpPr>
                    <a:spLocks/>
                  </p:cNvSpPr>
                  <p:nvPr/>
                </p:nvSpPr>
                <p:spPr bwMode="auto">
                  <a:xfrm>
                    <a:off x="836" y="3638"/>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29" name="Freeform 2995"/>
                  <p:cNvSpPr>
                    <a:spLocks/>
                  </p:cNvSpPr>
                  <p:nvPr/>
                </p:nvSpPr>
                <p:spPr bwMode="auto">
                  <a:xfrm>
                    <a:off x="842" y="3638"/>
                    <a:ext cx="36" cy="10"/>
                  </a:xfrm>
                  <a:custGeom>
                    <a:avLst/>
                    <a:gdLst>
                      <a:gd name="T0" fmla="*/ 1 w 72"/>
                      <a:gd name="T1" fmla="*/ 0 h 30"/>
                      <a:gd name="T2" fmla="*/ 2 w 72"/>
                      <a:gd name="T3" fmla="*/ 0 h 30"/>
                      <a:gd name="T4" fmla="*/ 2 w 72"/>
                      <a:gd name="T5" fmla="*/ 0 h 30"/>
                      <a:gd name="T6" fmla="*/ 2 w 72"/>
                      <a:gd name="T7" fmla="*/ 0 h 30"/>
                      <a:gd name="T8" fmla="*/ 3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30" name="Freeform 2996"/>
                  <p:cNvSpPr>
                    <a:spLocks/>
                  </p:cNvSpPr>
                  <p:nvPr/>
                </p:nvSpPr>
                <p:spPr bwMode="auto">
                  <a:xfrm>
                    <a:off x="844" y="3648"/>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324" name="Group 2997"/>
                <p:cNvGrpSpPr>
                  <a:grpSpLocks/>
                </p:cNvGrpSpPr>
                <p:nvPr/>
              </p:nvGrpSpPr>
              <p:grpSpPr bwMode="auto">
                <a:xfrm>
                  <a:off x="849" y="3651"/>
                  <a:ext cx="49" cy="22"/>
                  <a:chOff x="849" y="3651"/>
                  <a:chExt cx="49" cy="22"/>
                </a:xfrm>
              </p:grpSpPr>
              <p:sp>
                <p:nvSpPr>
                  <p:cNvPr id="410325" name="Freeform 2998"/>
                  <p:cNvSpPr>
                    <a:spLocks/>
                  </p:cNvSpPr>
                  <p:nvPr/>
                </p:nvSpPr>
                <p:spPr bwMode="auto">
                  <a:xfrm>
                    <a:off x="849" y="3651"/>
                    <a:ext cx="12" cy="22"/>
                  </a:xfrm>
                  <a:custGeom>
                    <a:avLst/>
                    <a:gdLst>
                      <a:gd name="T0" fmla="*/ 0 w 25"/>
                      <a:gd name="T1" fmla="*/ 0 h 67"/>
                      <a:gd name="T2" fmla="*/ 0 w 25"/>
                      <a:gd name="T3" fmla="*/ 0 h 67"/>
                      <a:gd name="T4" fmla="*/ 0 w 25"/>
                      <a:gd name="T5" fmla="*/ 0 h 67"/>
                      <a:gd name="T6" fmla="*/ 0 w 25"/>
                      <a:gd name="T7" fmla="*/ 0 h 67"/>
                      <a:gd name="T8" fmla="*/ 0 w 25"/>
                      <a:gd name="T9" fmla="*/ 0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26" name="Freeform 2999"/>
                  <p:cNvSpPr>
                    <a:spLocks/>
                  </p:cNvSpPr>
                  <p:nvPr/>
                </p:nvSpPr>
                <p:spPr bwMode="auto">
                  <a:xfrm>
                    <a:off x="854" y="3651"/>
                    <a:ext cx="37" cy="10"/>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27" name="Freeform 3000"/>
                  <p:cNvSpPr>
                    <a:spLocks/>
                  </p:cNvSpPr>
                  <p:nvPr/>
                </p:nvSpPr>
                <p:spPr bwMode="auto">
                  <a:xfrm>
                    <a:off x="857" y="3662"/>
                    <a:ext cx="41" cy="11"/>
                  </a:xfrm>
                  <a:custGeom>
                    <a:avLst/>
                    <a:gdLst>
                      <a:gd name="T0" fmla="*/ 0 w 81"/>
                      <a:gd name="T1" fmla="*/ 0 h 35"/>
                      <a:gd name="T2" fmla="*/ 1 w 81"/>
                      <a:gd name="T3" fmla="*/ 0 h 35"/>
                      <a:gd name="T4" fmla="*/ 1 w 81"/>
                      <a:gd name="T5" fmla="*/ 0 h 35"/>
                      <a:gd name="T6" fmla="*/ 1 w 81"/>
                      <a:gd name="T7" fmla="*/ 0 h 35"/>
                      <a:gd name="T8" fmla="*/ 3 w 81"/>
                      <a:gd name="T9" fmla="*/ 0 h 35"/>
                      <a:gd name="T10" fmla="*/ 3 w 81"/>
                      <a:gd name="T11" fmla="*/ 0 h 35"/>
                      <a:gd name="T12" fmla="*/ 0 w 81"/>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0163" name="Group 3001"/>
              <p:cNvGrpSpPr>
                <a:grpSpLocks/>
              </p:cNvGrpSpPr>
              <p:nvPr/>
            </p:nvGrpSpPr>
            <p:grpSpPr bwMode="auto">
              <a:xfrm>
                <a:off x="861" y="3665"/>
                <a:ext cx="99" cy="74"/>
                <a:chOff x="861" y="3665"/>
                <a:chExt cx="99" cy="74"/>
              </a:xfrm>
            </p:grpSpPr>
            <p:grpSp>
              <p:nvGrpSpPr>
                <p:cNvPr id="410300" name="Group 3002"/>
                <p:cNvGrpSpPr>
                  <a:grpSpLocks/>
                </p:cNvGrpSpPr>
                <p:nvPr/>
              </p:nvGrpSpPr>
              <p:grpSpPr bwMode="auto">
                <a:xfrm>
                  <a:off x="861" y="3665"/>
                  <a:ext cx="50" cy="23"/>
                  <a:chOff x="861" y="3665"/>
                  <a:chExt cx="50" cy="23"/>
                </a:xfrm>
              </p:grpSpPr>
              <p:sp>
                <p:nvSpPr>
                  <p:cNvPr id="410317" name="Freeform 3003"/>
                  <p:cNvSpPr>
                    <a:spLocks/>
                  </p:cNvSpPr>
                  <p:nvPr/>
                </p:nvSpPr>
                <p:spPr bwMode="auto">
                  <a:xfrm>
                    <a:off x="861" y="3665"/>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18" name="Freeform 3004"/>
                  <p:cNvSpPr>
                    <a:spLocks/>
                  </p:cNvSpPr>
                  <p:nvPr/>
                </p:nvSpPr>
                <p:spPr bwMode="auto">
                  <a:xfrm>
                    <a:off x="865" y="3666"/>
                    <a:ext cx="38" cy="10"/>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19" name="Freeform 3005"/>
                  <p:cNvSpPr>
                    <a:spLocks/>
                  </p:cNvSpPr>
                  <p:nvPr/>
                </p:nvSpPr>
                <p:spPr bwMode="auto">
                  <a:xfrm>
                    <a:off x="869" y="3676"/>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301" name="Group 3006"/>
                <p:cNvGrpSpPr>
                  <a:grpSpLocks/>
                </p:cNvGrpSpPr>
                <p:nvPr/>
              </p:nvGrpSpPr>
              <p:grpSpPr bwMode="auto">
                <a:xfrm>
                  <a:off x="873" y="3678"/>
                  <a:ext cx="49" cy="23"/>
                  <a:chOff x="873" y="3678"/>
                  <a:chExt cx="49" cy="23"/>
                </a:xfrm>
              </p:grpSpPr>
              <p:sp>
                <p:nvSpPr>
                  <p:cNvPr id="410314" name="Freeform 3007"/>
                  <p:cNvSpPr>
                    <a:spLocks/>
                  </p:cNvSpPr>
                  <p:nvPr/>
                </p:nvSpPr>
                <p:spPr bwMode="auto">
                  <a:xfrm>
                    <a:off x="873" y="3678"/>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15" name="Freeform 3008"/>
                  <p:cNvSpPr>
                    <a:spLocks/>
                  </p:cNvSpPr>
                  <p:nvPr/>
                </p:nvSpPr>
                <p:spPr bwMode="auto">
                  <a:xfrm>
                    <a:off x="878" y="3678"/>
                    <a:ext cx="37" cy="10"/>
                  </a:xfrm>
                  <a:custGeom>
                    <a:avLst/>
                    <a:gdLst>
                      <a:gd name="T0" fmla="*/ 0 w 75"/>
                      <a:gd name="T1" fmla="*/ 0 h 30"/>
                      <a:gd name="T2" fmla="*/ 1 w 75"/>
                      <a:gd name="T3" fmla="*/ 0 h 30"/>
                      <a:gd name="T4" fmla="*/ 1 w 75"/>
                      <a:gd name="T5" fmla="*/ 0 h 30"/>
                      <a:gd name="T6" fmla="*/ 1 w 75"/>
                      <a:gd name="T7" fmla="*/ 0 h 30"/>
                      <a:gd name="T8" fmla="*/ 2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16" name="Freeform 3009"/>
                  <p:cNvSpPr>
                    <a:spLocks/>
                  </p:cNvSpPr>
                  <p:nvPr/>
                </p:nvSpPr>
                <p:spPr bwMode="auto">
                  <a:xfrm>
                    <a:off x="880" y="3688"/>
                    <a:ext cx="42" cy="13"/>
                  </a:xfrm>
                  <a:custGeom>
                    <a:avLst/>
                    <a:gdLst>
                      <a:gd name="T0" fmla="*/ 0 w 82"/>
                      <a:gd name="T1" fmla="*/ 0 h 38"/>
                      <a:gd name="T2" fmla="*/ 1 w 82"/>
                      <a:gd name="T3" fmla="*/ 0 h 38"/>
                      <a:gd name="T4" fmla="*/ 1 w 82"/>
                      <a:gd name="T5" fmla="*/ 0 h 38"/>
                      <a:gd name="T6" fmla="*/ 1 w 82"/>
                      <a:gd name="T7" fmla="*/ 0 h 38"/>
                      <a:gd name="T8" fmla="*/ 3 w 82"/>
                      <a:gd name="T9" fmla="*/ 0 h 38"/>
                      <a:gd name="T10" fmla="*/ 3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302" name="Group 3010"/>
                <p:cNvGrpSpPr>
                  <a:grpSpLocks/>
                </p:cNvGrpSpPr>
                <p:nvPr/>
              </p:nvGrpSpPr>
              <p:grpSpPr bwMode="auto">
                <a:xfrm>
                  <a:off x="886" y="3690"/>
                  <a:ext cx="49" cy="23"/>
                  <a:chOff x="886" y="3690"/>
                  <a:chExt cx="49" cy="23"/>
                </a:xfrm>
              </p:grpSpPr>
              <p:sp>
                <p:nvSpPr>
                  <p:cNvPr id="410311" name="Freeform 3011"/>
                  <p:cNvSpPr>
                    <a:spLocks/>
                  </p:cNvSpPr>
                  <p:nvPr/>
                </p:nvSpPr>
                <p:spPr bwMode="auto">
                  <a:xfrm>
                    <a:off x="886" y="3690"/>
                    <a:ext cx="12" cy="23"/>
                  </a:xfrm>
                  <a:custGeom>
                    <a:avLst/>
                    <a:gdLst>
                      <a:gd name="T0" fmla="*/ 1 w 24"/>
                      <a:gd name="T1" fmla="*/ 0 h 70"/>
                      <a:gd name="T2" fmla="*/ 0 w 24"/>
                      <a:gd name="T3" fmla="*/ 0 h 70"/>
                      <a:gd name="T4" fmla="*/ 1 w 24"/>
                      <a:gd name="T5" fmla="*/ 0 h 70"/>
                      <a:gd name="T6" fmla="*/ 1 w 24"/>
                      <a:gd name="T7" fmla="*/ 0 h 70"/>
                      <a:gd name="T8" fmla="*/ 1 w 24"/>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12" name="Freeform 3012"/>
                  <p:cNvSpPr>
                    <a:spLocks/>
                  </p:cNvSpPr>
                  <p:nvPr/>
                </p:nvSpPr>
                <p:spPr bwMode="auto">
                  <a:xfrm>
                    <a:off x="890" y="3691"/>
                    <a:ext cx="38" cy="10"/>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13" name="Freeform 3013"/>
                  <p:cNvSpPr>
                    <a:spLocks/>
                  </p:cNvSpPr>
                  <p:nvPr/>
                </p:nvSpPr>
                <p:spPr bwMode="auto">
                  <a:xfrm>
                    <a:off x="893" y="3701"/>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303" name="Group 3014"/>
                <p:cNvGrpSpPr>
                  <a:grpSpLocks/>
                </p:cNvGrpSpPr>
                <p:nvPr/>
              </p:nvGrpSpPr>
              <p:grpSpPr bwMode="auto">
                <a:xfrm>
                  <a:off x="899" y="3703"/>
                  <a:ext cx="48" cy="23"/>
                  <a:chOff x="899" y="3703"/>
                  <a:chExt cx="48" cy="23"/>
                </a:xfrm>
              </p:grpSpPr>
              <p:sp>
                <p:nvSpPr>
                  <p:cNvPr id="410308" name="Freeform 3015"/>
                  <p:cNvSpPr>
                    <a:spLocks/>
                  </p:cNvSpPr>
                  <p:nvPr/>
                </p:nvSpPr>
                <p:spPr bwMode="auto">
                  <a:xfrm>
                    <a:off x="899" y="3703"/>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09" name="Freeform 3016"/>
                  <p:cNvSpPr>
                    <a:spLocks/>
                  </p:cNvSpPr>
                  <p:nvPr/>
                </p:nvSpPr>
                <p:spPr bwMode="auto">
                  <a:xfrm>
                    <a:off x="903" y="3703"/>
                    <a:ext cx="38" cy="10"/>
                  </a:xfrm>
                  <a:custGeom>
                    <a:avLst/>
                    <a:gdLst>
                      <a:gd name="T0" fmla="*/ 1 w 75"/>
                      <a:gd name="T1" fmla="*/ 0 h 30"/>
                      <a:gd name="T2" fmla="*/ 2 w 75"/>
                      <a:gd name="T3" fmla="*/ 0 h 30"/>
                      <a:gd name="T4" fmla="*/ 2 w 75"/>
                      <a:gd name="T5" fmla="*/ 0 h 30"/>
                      <a:gd name="T6" fmla="*/ 2 w 75"/>
                      <a:gd name="T7" fmla="*/ 0 h 30"/>
                      <a:gd name="T8" fmla="*/ 3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10" name="Freeform 3017"/>
                  <p:cNvSpPr>
                    <a:spLocks/>
                  </p:cNvSpPr>
                  <p:nvPr/>
                </p:nvSpPr>
                <p:spPr bwMode="auto">
                  <a:xfrm>
                    <a:off x="907" y="3714"/>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304" name="Group 3018"/>
                <p:cNvGrpSpPr>
                  <a:grpSpLocks/>
                </p:cNvGrpSpPr>
                <p:nvPr/>
              </p:nvGrpSpPr>
              <p:grpSpPr bwMode="auto">
                <a:xfrm>
                  <a:off x="912" y="3716"/>
                  <a:ext cx="48" cy="23"/>
                  <a:chOff x="912" y="3716"/>
                  <a:chExt cx="48" cy="23"/>
                </a:xfrm>
              </p:grpSpPr>
              <p:sp>
                <p:nvSpPr>
                  <p:cNvPr id="410305" name="Freeform 3019"/>
                  <p:cNvSpPr>
                    <a:spLocks/>
                  </p:cNvSpPr>
                  <p:nvPr/>
                </p:nvSpPr>
                <p:spPr bwMode="auto">
                  <a:xfrm>
                    <a:off x="912" y="3716"/>
                    <a:ext cx="11" cy="23"/>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06" name="Freeform 3020"/>
                  <p:cNvSpPr>
                    <a:spLocks/>
                  </p:cNvSpPr>
                  <p:nvPr/>
                </p:nvSpPr>
                <p:spPr bwMode="auto">
                  <a:xfrm>
                    <a:off x="916" y="3717"/>
                    <a:ext cx="37" cy="9"/>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307" name="Freeform 3021"/>
                  <p:cNvSpPr>
                    <a:spLocks/>
                  </p:cNvSpPr>
                  <p:nvPr/>
                </p:nvSpPr>
                <p:spPr bwMode="auto">
                  <a:xfrm>
                    <a:off x="919" y="3727"/>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0164" name="Group 3022"/>
              <p:cNvGrpSpPr>
                <a:grpSpLocks/>
              </p:cNvGrpSpPr>
              <p:nvPr/>
            </p:nvGrpSpPr>
            <p:grpSpPr bwMode="auto">
              <a:xfrm>
                <a:off x="922" y="3727"/>
                <a:ext cx="49" cy="23"/>
                <a:chOff x="922" y="3727"/>
                <a:chExt cx="49" cy="23"/>
              </a:xfrm>
            </p:grpSpPr>
            <p:sp>
              <p:nvSpPr>
                <p:cNvPr id="410297" name="Freeform 3023"/>
                <p:cNvSpPr>
                  <a:spLocks/>
                </p:cNvSpPr>
                <p:nvPr/>
              </p:nvSpPr>
              <p:spPr bwMode="auto">
                <a:xfrm>
                  <a:off x="922" y="3727"/>
                  <a:ext cx="12" cy="23"/>
                </a:xfrm>
                <a:custGeom>
                  <a:avLst/>
                  <a:gdLst>
                    <a:gd name="T0" fmla="*/ 1 w 24"/>
                    <a:gd name="T1" fmla="*/ 0 h 69"/>
                    <a:gd name="T2" fmla="*/ 0 w 24"/>
                    <a:gd name="T3" fmla="*/ 0 h 69"/>
                    <a:gd name="T4" fmla="*/ 1 w 24"/>
                    <a:gd name="T5" fmla="*/ 0 h 69"/>
                    <a:gd name="T6" fmla="*/ 1 w 24"/>
                    <a:gd name="T7" fmla="*/ 0 h 69"/>
                    <a:gd name="T8" fmla="*/ 1 w 24"/>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98" name="Freeform 3024"/>
                <p:cNvSpPr>
                  <a:spLocks/>
                </p:cNvSpPr>
                <p:nvPr/>
              </p:nvSpPr>
              <p:spPr bwMode="auto">
                <a:xfrm>
                  <a:off x="927" y="3728"/>
                  <a:ext cx="36" cy="10"/>
                </a:xfrm>
                <a:custGeom>
                  <a:avLst/>
                  <a:gdLst>
                    <a:gd name="T0" fmla="*/ 1 w 72"/>
                    <a:gd name="T1" fmla="*/ 0 h 31"/>
                    <a:gd name="T2" fmla="*/ 2 w 72"/>
                    <a:gd name="T3" fmla="*/ 0 h 31"/>
                    <a:gd name="T4" fmla="*/ 2 w 72"/>
                    <a:gd name="T5" fmla="*/ 0 h 31"/>
                    <a:gd name="T6" fmla="*/ 2 w 72"/>
                    <a:gd name="T7" fmla="*/ 0 h 31"/>
                    <a:gd name="T8" fmla="*/ 3 w 72"/>
                    <a:gd name="T9" fmla="*/ 0 h 31"/>
                    <a:gd name="T10" fmla="*/ 1 w 72"/>
                    <a:gd name="T11" fmla="*/ 0 h 31"/>
                    <a:gd name="T12" fmla="*/ 1 w 72"/>
                    <a:gd name="T13" fmla="*/ 0 h 31"/>
                    <a:gd name="T14" fmla="*/ 0 w 72"/>
                    <a:gd name="T15" fmla="*/ 0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99" name="Freeform 3025"/>
                <p:cNvSpPr>
                  <a:spLocks/>
                </p:cNvSpPr>
                <p:nvPr/>
              </p:nvSpPr>
              <p:spPr bwMode="auto">
                <a:xfrm>
                  <a:off x="930" y="3738"/>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165" name="Group 3026"/>
              <p:cNvGrpSpPr>
                <a:grpSpLocks/>
              </p:cNvGrpSpPr>
              <p:nvPr/>
            </p:nvGrpSpPr>
            <p:grpSpPr bwMode="auto">
              <a:xfrm>
                <a:off x="895" y="3526"/>
                <a:ext cx="44" cy="23"/>
                <a:chOff x="895" y="3526"/>
                <a:chExt cx="44" cy="23"/>
              </a:xfrm>
            </p:grpSpPr>
            <p:sp>
              <p:nvSpPr>
                <p:cNvPr id="410294" name="Freeform 3027"/>
                <p:cNvSpPr>
                  <a:spLocks/>
                </p:cNvSpPr>
                <p:nvPr/>
              </p:nvSpPr>
              <p:spPr bwMode="auto">
                <a:xfrm>
                  <a:off x="895" y="3526"/>
                  <a:ext cx="19" cy="23"/>
                </a:xfrm>
                <a:custGeom>
                  <a:avLst/>
                  <a:gdLst>
                    <a:gd name="T0" fmla="*/ 1 w 38"/>
                    <a:gd name="T1" fmla="*/ 0 h 69"/>
                    <a:gd name="T2" fmla="*/ 0 w 38"/>
                    <a:gd name="T3" fmla="*/ 0 h 69"/>
                    <a:gd name="T4" fmla="*/ 1 w 38"/>
                    <a:gd name="T5" fmla="*/ 0 h 69"/>
                    <a:gd name="T6" fmla="*/ 2 w 38"/>
                    <a:gd name="T7" fmla="*/ 0 h 69"/>
                    <a:gd name="T8" fmla="*/ 1 w 38"/>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95" name="Freeform 3028"/>
                <p:cNvSpPr>
                  <a:spLocks/>
                </p:cNvSpPr>
                <p:nvPr/>
              </p:nvSpPr>
              <p:spPr bwMode="auto">
                <a:xfrm>
                  <a:off x="901" y="3526"/>
                  <a:ext cx="33" cy="12"/>
                </a:xfrm>
                <a:custGeom>
                  <a:avLst/>
                  <a:gdLst>
                    <a:gd name="T0" fmla="*/ 0 w 64"/>
                    <a:gd name="T1" fmla="*/ 0 h 35"/>
                    <a:gd name="T2" fmla="*/ 2 w 64"/>
                    <a:gd name="T3" fmla="*/ 0 h 35"/>
                    <a:gd name="T4" fmla="*/ 3 w 64"/>
                    <a:gd name="T5" fmla="*/ 0 h 35"/>
                    <a:gd name="T6" fmla="*/ 1 w 64"/>
                    <a:gd name="T7" fmla="*/ 0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96" name="Freeform 3029"/>
                <p:cNvSpPr>
                  <a:spLocks/>
                </p:cNvSpPr>
                <p:nvPr/>
              </p:nvSpPr>
              <p:spPr bwMode="auto">
                <a:xfrm>
                  <a:off x="907" y="3538"/>
                  <a:ext cx="32" cy="11"/>
                </a:xfrm>
                <a:custGeom>
                  <a:avLst/>
                  <a:gdLst>
                    <a:gd name="T0" fmla="*/ 0 w 65"/>
                    <a:gd name="T1" fmla="*/ 0 h 31"/>
                    <a:gd name="T2" fmla="*/ 0 w 65"/>
                    <a:gd name="T3" fmla="*/ 0 h 31"/>
                    <a:gd name="T4" fmla="*/ 1 w 65"/>
                    <a:gd name="T5" fmla="*/ 0 h 31"/>
                    <a:gd name="T6" fmla="*/ 2 w 65"/>
                    <a:gd name="T7" fmla="*/ 0 h 31"/>
                    <a:gd name="T8" fmla="*/ 0 w 65"/>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166" name="Group 3030"/>
              <p:cNvGrpSpPr>
                <a:grpSpLocks/>
              </p:cNvGrpSpPr>
              <p:nvPr/>
            </p:nvGrpSpPr>
            <p:grpSpPr bwMode="auto">
              <a:xfrm>
                <a:off x="907" y="3540"/>
                <a:ext cx="45" cy="22"/>
                <a:chOff x="907" y="3540"/>
                <a:chExt cx="45" cy="22"/>
              </a:xfrm>
            </p:grpSpPr>
            <p:sp>
              <p:nvSpPr>
                <p:cNvPr id="410291" name="Freeform 3031"/>
                <p:cNvSpPr>
                  <a:spLocks/>
                </p:cNvSpPr>
                <p:nvPr/>
              </p:nvSpPr>
              <p:spPr bwMode="auto">
                <a:xfrm>
                  <a:off x="907" y="3540"/>
                  <a:ext cx="20" cy="22"/>
                </a:xfrm>
                <a:custGeom>
                  <a:avLst/>
                  <a:gdLst>
                    <a:gd name="T0" fmla="*/ 1 w 39"/>
                    <a:gd name="T1" fmla="*/ 0 h 68"/>
                    <a:gd name="T2" fmla="*/ 0 w 39"/>
                    <a:gd name="T3" fmla="*/ 0 h 68"/>
                    <a:gd name="T4" fmla="*/ 1 w 39"/>
                    <a:gd name="T5" fmla="*/ 0 h 68"/>
                    <a:gd name="T6" fmla="*/ 2 w 39"/>
                    <a:gd name="T7" fmla="*/ 0 h 68"/>
                    <a:gd name="T8" fmla="*/ 1 w 3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92" name="Freeform 3032"/>
                <p:cNvSpPr>
                  <a:spLocks/>
                </p:cNvSpPr>
                <p:nvPr/>
              </p:nvSpPr>
              <p:spPr bwMode="auto">
                <a:xfrm>
                  <a:off x="914" y="3540"/>
                  <a:ext cx="32" cy="11"/>
                </a:xfrm>
                <a:custGeom>
                  <a:avLst/>
                  <a:gdLst>
                    <a:gd name="T0" fmla="*/ 0 w 64"/>
                    <a:gd name="T1" fmla="*/ 0 h 34"/>
                    <a:gd name="T2" fmla="*/ 2 w 64"/>
                    <a:gd name="T3" fmla="*/ 0 h 34"/>
                    <a:gd name="T4" fmla="*/ 2 w 64"/>
                    <a:gd name="T5" fmla="*/ 0 h 34"/>
                    <a:gd name="T6" fmla="*/ 1 w 64"/>
                    <a:gd name="T7" fmla="*/ 0 h 34"/>
                    <a:gd name="T8" fmla="*/ 0 w 64"/>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93" name="Freeform 3033"/>
                <p:cNvSpPr>
                  <a:spLocks/>
                </p:cNvSpPr>
                <p:nvPr/>
              </p:nvSpPr>
              <p:spPr bwMode="auto">
                <a:xfrm>
                  <a:off x="919" y="3552"/>
                  <a:ext cx="33" cy="10"/>
                </a:xfrm>
                <a:custGeom>
                  <a:avLst/>
                  <a:gdLst>
                    <a:gd name="T0" fmla="*/ 0 w 66"/>
                    <a:gd name="T1" fmla="*/ 0 h 30"/>
                    <a:gd name="T2" fmla="*/ 1 w 66"/>
                    <a:gd name="T3" fmla="*/ 0 h 30"/>
                    <a:gd name="T4" fmla="*/ 2 w 66"/>
                    <a:gd name="T5" fmla="*/ 0 h 30"/>
                    <a:gd name="T6" fmla="*/ 3 w 66"/>
                    <a:gd name="T7" fmla="*/ 0 h 30"/>
                    <a:gd name="T8" fmla="*/ 0 w 66"/>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167" name="Group 3034"/>
              <p:cNvGrpSpPr>
                <a:grpSpLocks/>
              </p:cNvGrpSpPr>
              <p:nvPr/>
            </p:nvGrpSpPr>
            <p:grpSpPr bwMode="auto">
              <a:xfrm>
                <a:off x="920" y="3553"/>
                <a:ext cx="45" cy="23"/>
                <a:chOff x="920" y="3553"/>
                <a:chExt cx="45" cy="23"/>
              </a:xfrm>
            </p:grpSpPr>
            <p:sp>
              <p:nvSpPr>
                <p:cNvPr id="410288" name="Freeform 3035"/>
                <p:cNvSpPr>
                  <a:spLocks/>
                </p:cNvSpPr>
                <p:nvPr/>
              </p:nvSpPr>
              <p:spPr bwMode="auto">
                <a:xfrm>
                  <a:off x="920" y="3553"/>
                  <a:ext cx="20" cy="23"/>
                </a:xfrm>
                <a:custGeom>
                  <a:avLst/>
                  <a:gdLst>
                    <a:gd name="T0" fmla="*/ 0 w 41"/>
                    <a:gd name="T1" fmla="*/ 0 h 68"/>
                    <a:gd name="T2" fmla="*/ 0 w 41"/>
                    <a:gd name="T3" fmla="*/ 0 h 68"/>
                    <a:gd name="T4" fmla="*/ 0 w 41"/>
                    <a:gd name="T5" fmla="*/ 0 h 68"/>
                    <a:gd name="T6" fmla="*/ 1 w 41"/>
                    <a:gd name="T7" fmla="*/ 0 h 68"/>
                    <a:gd name="T8" fmla="*/ 0 w 41"/>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89" name="Freeform 3036"/>
                <p:cNvSpPr>
                  <a:spLocks/>
                </p:cNvSpPr>
                <p:nvPr/>
              </p:nvSpPr>
              <p:spPr bwMode="auto">
                <a:xfrm>
                  <a:off x="927" y="3554"/>
                  <a:ext cx="32" cy="11"/>
                </a:xfrm>
                <a:custGeom>
                  <a:avLst/>
                  <a:gdLst>
                    <a:gd name="T0" fmla="*/ 0 w 63"/>
                    <a:gd name="T1" fmla="*/ 0 h 33"/>
                    <a:gd name="T2" fmla="*/ 2 w 63"/>
                    <a:gd name="T3" fmla="*/ 0 h 33"/>
                    <a:gd name="T4" fmla="*/ 2 w 63"/>
                    <a:gd name="T5" fmla="*/ 0 h 33"/>
                    <a:gd name="T6" fmla="*/ 1 w 63"/>
                    <a:gd name="T7" fmla="*/ 0 h 33"/>
                    <a:gd name="T8" fmla="*/ 0 w 63"/>
                    <a:gd name="T9" fmla="*/ 0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90" name="Freeform 3037"/>
                <p:cNvSpPr>
                  <a:spLocks/>
                </p:cNvSpPr>
                <p:nvPr/>
              </p:nvSpPr>
              <p:spPr bwMode="auto">
                <a:xfrm>
                  <a:off x="932" y="3566"/>
                  <a:ext cx="33" cy="10"/>
                </a:xfrm>
                <a:custGeom>
                  <a:avLst/>
                  <a:gdLst>
                    <a:gd name="T0" fmla="*/ 0 w 66"/>
                    <a:gd name="T1" fmla="*/ 0 h 30"/>
                    <a:gd name="T2" fmla="*/ 1 w 66"/>
                    <a:gd name="T3" fmla="*/ 0 h 30"/>
                    <a:gd name="T4" fmla="*/ 2 w 66"/>
                    <a:gd name="T5" fmla="*/ 0 h 30"/>
                    <a:gd name="T6" fmla="*/ 3 w 66"/>
                    <a:gd name="T7" fmla="*/ 0 h 30"/>
                    <a:gd name="T8" fmla="*/ 0 w 66"/>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168" name="Group 3038"/>
              <p:cNvGrpSpPr>
                <a:grpSpLocks/>
              </p:cNvGrpSpPr>
              <p:nvPr/>
            </p:nvGrpSpPr>
            <p:grpSpPr bwMode="auto">
              <a:xfrm>
                <a:off x="934" y="3566"/>
                <a:ext cx="44" cy="23"/>
                <a:chOff x="934" y="3566"/>
                <a:chExt cx="44" cy="23"/>
              </a:xfrm>
            </p:grpSpPr>
            <p:sp>
              <p:nvSpPr>
                <p:cNvPr id="410285" name="Freeform 3039"/>
                <p:cNvSpPr>
                  <a:spLocks/>
                </p:cNvSpPr>
                <p:nvPr/>
              </p:nvSpPr>
              <p:spPr bwMode="auto">
                <a:xfrm>
                  <a:off x="934" y="3566"/>
                  <a:ext cx="19" cy="23"/>
                </a:xfrm>
                <a:custGeom>
                  <a:avLst/>
                  <a:gdLst>
                    <a:gd name="T0" fmla="*/ 0 w 40"/>
                    <a:gd name="T1" fmla="*/ 0 h 68"/>
                    <a:gd name="T2" fmla="*/ 0 w 40"/>
                    <a:gd name="T3" fmla="*/ 0 h 68"/>
                    <a:gd name="T4" fmla="*/ 0 w 40"/>
                    <a:gd name="T5" fmla="*/ 0 h 68"/>
                    <a:gd name="T6" fmla="*/ 1 w 40"/>
                    <a:gd name="T7" fmla="*/ 0 h 68"/>
                    <a:gd name="T8" fmla="*/ 0 w 40"/>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86" name="Freeform 3040"/>
                <p:cNvSpPr>
                  <a:spLocks/>
                </p:cNvSpPr>
                <p:nvPr/>
              </p:nvSpPr>
              <p:spPr bwMode="auto">
                <a:xfrm>
                  <a:off x="940" y="3567"/>
                  <a:ext cx="32" cy="11"/>
                </a:xfrm>
                <a:custGeom>
                  <a:avLst/>
                  <a:gdLst>
                    <a:gd name="T0" fmla="*/ 0 w 65"/>
                    <a:gd name="T1" fmla="*/ 0 h 35"/>
                    <a:gd name="T2" fmla="*/ 1 w 65"/>
                    <a:gd name="T3" fmla="*/ 0 h 35"/>
                    <a:gd name="T4" fmla="*/ 2 w 65"/>
                    <a:gd name="T5" fmla="*/ 0 h 35"/>
                    <a:gd name="T6" fmla="*/ 0 w 65"/>
                    <a:gd name="T7" fmla="*/ 0 h 35"/>
                    <a:gd name="T8" fmla="*/ 0 w 65"/>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87" name="Freeform 3041"/>
                <p:cNvSpPr>
                  <a:spLocks/>
                </p:cNvSpPr>
                <p:nvPr/>
              </p:nvSpPr>
              <p:spPr bwMode="auto">
                <a:xfrm>
                  <a:off x="945" y="3579"/>
                  <a:ext cx="33" cy="9"/>
                </a:xfrm>
                <a:custGeom>
                  <a:avLst/>
                  <a:gdLst>
                    <a:gd name="T0" fmla="*/ 0 w 65"/>
                    <a:gd name="T1" fmla="*/ 0 h 28"/>
                    <a:gd name="T2" fmla="*/ 1 w 65"/>
                    <a:gd name="T3" fmla="*/ 0 h 28"/>
                    <a:gd name="T4" fmla="*/ 2 w 65"/>
                    <a:gd name="T5" fmla="*/ 0 h 28"/>
                    <a:gd name="T6" fmla="*/ 3 w 65"/>
                    <a:gd name="T7" fmla="*/ 0 h 28"/>
                    <a:gd name="T8" fmla="*/ 0 w 65"/>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169" name="Group 3042"/>
              <p:cNvGrpSpPr>
                <a:grpSpLocks/>
              </p:cNvGrpSpPr>
              <p:nvPr/>
            </p:nvGrpSpPr>
            <p:grpSpPr bwMode="auto">
              <a:xfrm>
                <a:off x="949" y="3579"/>
                <a:ext cx="83" cy="63"/>
                <a:chOff x="949" y="3579"/>
                <a:chExt cx="83" cy="63"/>
              </a:xfrm>
            </p:grpSpPr>
            <p:grpSp>
              <p:nvGrpSpPr>
                <p:cNvPr id="410269" name="Group 3043"/>
                <p:cNvGrpSpPr>
                  <a:grpSpLocks/>
                </p:cNvGrpSpPr>
                <p:nvPr/>
              </p:nvGrpSpPr>
              <p:grpSpPr bwMode="auto">
                <a:xfrm>
                  <a:off x="949" y="3579"/>
                  <a:ext cx="44" cy="23"/>
                  <a:chOff x="949" y="3579"/>
                  <a:chExt cx="44" cy="23"/>
                </a:xfrm>
              </p:grpSpPr>
              <p:sp>
                <p:nvSpPr>
                  <p:cNvPr id="410282" name="Freeform 3044"/>
                  <p:cNvSpPr>
                    <a:spLocks/>
                  </p:cNvSpPr>
                  <p:nvPr/>
                </p:nvSpPr>
                <p:spPr bwMode="auto">
                  <a:xfrm>
                    <a:off x="949" y="3579"/>
                    <a:ext cx="19" cy="23"/>
                  </a:xfrm>
                  <a:custGeom>
                    <a:avLst/>
                    <a:gdLst>
                      <a:gd name="T0" fmla="*/ 1 w 38"/>
                      <a:gd name="T1" fmla="*/ 0 h 68"/>
                      <a:gd name="T2" fmla="*/ 0 w 38"/>
                      <a:gd name="T3" fmla="*/ 0 h 68"/>
                      <a:gd name="T4" fmla="*/ 1 w 38"/>
                      <a:gd name="T5" fmla="*/ 0 h 68"/>
                      <a:gd name="T6" fmla="*/ 2 w 38"/>
                      <a:gd name="T7" fmla="*/ 0 h 68"/>
                      <a:gd name="T8" fmla="*/ 1 w 38"/>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83" name="Freeform 3045"/>
                  <p:cNvSpPr>
                    <a:spLocks/>
                  </p:cNvSpPr>
                  <p:nvPr/>
                </p:nvSpPr>
                <p:spPr bwMode="auto">
                  <a:xfrm>
                    <a:off x="955" y="3579"/>
                    <a:ext cx="32" cy="11"/>
                  </a:xfrm>
                  <a:custGeom>
                    <a:avLst/>
                    <a:gdLst>
                      <a:gd name="T0" fmla="*/ 0 w 66"/>
                      <a:gd name="T1" fmla="*/ 0 h 32"/>
                      <a:gd name="T2" fmla="*/ 1 w 66"/>
                      <a:gd name="T3" fmla="*/ 0 h 32"/>
                      <a:gd name="T4" fmla="*/ 2 w 66"/>
                      <a:gd name="T5" fmla="*/ 0 h 32"/>
                      <a:gd name="T6" fmla="*/ 0 w 66"/>
                      <a:gd name="T7" fmla="*/ 0 h 32"/>
                      <a:gd name="T8" fmla="*/ 0 w 66"/>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84" name="Freeform 3046"/>
                  <p:cNvSpPr>
                    <a:spLocks/>
                  </p:cNvSpPr>
                  <p:nvPr/>
                </p:nvSpPr>
                <p:spPr bwMode="auto">
                  <a:xfrm>
                    <a:off x="960" y="3591"/>
                    <a:ext cx="33" cy="10"/>
                  </a:xfrm>
                  <a:custGeom>
                    <a:avLst/>
                    <a:gdLst>
                      <a:gd name="T0" fmla="*/ 0 w 65"/>
                      <a:gd name="T1" fmla="*/ 0 h 31"/>
                      <a:gd name="T2" fmla="*/ 1 w 65"/>
                      <a:gd name="T3" fmla="*/ 0 h 31"/>
                      <a:gd name="T4" fmla="*/ 2 w 65"/>
                      <a:gd name="T5" fmla="*/ 0 h 31"/>
                      <a:gd name="T6" fmla="*/ 3 w 65"/>
                      <a:gd name="T7" fmla="*/ 0 h 31"/>
                      <a:gd name="T8" fmla="*/ 0 w 65"/>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270" name="Group 3047"/>
                <p:cNvGrpSpPr>
                  <a:grpSpLocks/>
                </p:cNvGrpSpPr>
                <p:nvPr/>
              </p:nvGrpSpPr>
              <p:grpSpPr bwMode="auto">
                <a:xfrm>
                  <a:off x="961" y="3592"/>
                  <a:ext cx="45" cy="23"/>
                  <a:chOff x="961" y="3592"/>
                  <a:chExt cx="45" cy="23"/>
                </a:xfrm>
              </p:grpSpPr>
              <p:sp>
                <p:nvSpPr>
                  <p:cNvPr id="410279" name="Freeform 3048"/>
                  <p:cNvSpPr>
                    <a:spLocks/>
                  </p:cNvSpPr>
                  <p:nvPr/>
                </p:nvSpPr>
                <p:spPr bwMode="auto">
                  <a:xfrm>
                    <a:off x="961" y="3592"/>
                    <a:ext cx="20" cy="23"/>
                  </a:xfrm>
                  <a:custGeom>
                    <a:avLst/>
                    <a:gdLst>
                      <a:gd name="T0" fmla="*/ 1 w 40"/>
                      <a:gd name="T1" fmla="*/ 0 h 69"/>
                      <a:gd name="T2" fmla="*/ 0 w 40"/>
                      <a:gd name="T3" fmla="*/ 0 h 69"/>
                      <a:gd name="T4" fmla="*/ 1 w 40"/>
                      <a:gd name="T5" fmla="*/ 0 h 69"/>
                      <a:gd name="T6" fmla="*/ 2 w 40"/>
                      <a:gd name="T7" fmla="*/ 0 h 69"/>
                      <a:gd name="T8" fmla="*/ 1 w 40"/>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80" name="Freeform 3049"/>
                  <p:cNvSpPr>
                    <a:spLocks/>
                  </p:cNvSpPr>
                  <p:nvPr/>
                </p:nvSpPr>
                <p:spPr bwMode="auto">
                  <a:xfrm>
                    <a:off x="968" y="3593"/>
                    <a:ext cx="33" cy="11"/>
                  </a:xfrm>
                  <a:custGeom>
                    <a:avLst/>
                    <a:gdLst>
                      <a:gd name="T0" fmla="*/ 0 w 66"/>
                      <a:gd name="T1" fmla="*/ 0 h 35"/>
                      <a:gd name="T2" fmla="*/ 2 w 66"/>
                      <a:gd name="T3" fmla="*/ 0 h 35"/>
                      <a:gd name="T4" fmla="*/ 3 w 66"/>
                      <a:gd name="T5" fmla="*/ 0 h 35"/>
                      <a:gd name="T6" fmla="*/ 1 w 66"/>
                      <a:gd name="T7" fmla="*/ 0 h 35"/>
                      <a:gd name="T8" fmla="*/ 0 w 66"/>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81" name="Freeform 3050"/>
                  <p:cNvSpPr>
                    <a:spLocks/>
                  </p:cNvSpPr>
                  <p:nvPr/>
                </p:nvSpPr>
                <p:spPr bwMode="auto">
                  <a:xfrm>
                    <a:off x="973" y="3605"/>
                    <a:ext cx="33" cy="10"/>
                  </a:xfrm>
                  <a:custGeom>
                    <a:avLst/>
                    <a:gdLst>
                      <a:gd name="T0" fmla="*/ 0 w 66"/>
                      <a:gd name="T1" fmla="*/ 0 h 30"/>
                      <a:gd name="T2" fmla="*/ 1 w 66"/>
                      <a:gd name="T3" fmla="*/ 0 h 30"/>
                      <a:gd name="T4" fmla="*/ 2 w 66"/>
                      <a:gd name="T5" fmla="*/ 0 h 30"/>
                      <a:gd name="T6" fmla="*/ 3 w 66"/>
                      <a:gd name="T7" fmla="*/ 0 h 30"/>
                      <a:gd name="T8" fmla="*/ 0 w 66"/>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271" name="Group 3051"/>
                <p:cNvGrpSpPr>
                  <a:grpSpLocks/>
                </p:cNvGrpSpPr>
                <p:nvPr/>
              </p:nvGrpSpPr>
              <p:grpSpPr bwMode="auto">
                <a:xfrm>
                  <a:off x="974" y="3606"/>
                  <a:ext cx="44" cy="23"/>
                  <a:chOff x="974" y="3606"/>
                  <a:chExt cx="44" cy="23"/>
                </a:xfrm>
              </p:grpSpPr>
              <p:sp>
                <p:nvSpPr>
                  <p:cNvPr id="410276" name="Freeform 3052"/>
                  <p:cNvSpPr>
                    <a:spLocks/>
                  </p:cNvSpPr>
                  <p:nvPr/>
                </p:nvSpPr>
                <p:spPr bwMode="auto">
                  <a:xfrm>
                    <a:off x="974" y="3606"/>
                    <a:ext cx="19" cy="23"/>
                  </a:xfrm>
                  <a:custGeom>
                    <a:avLst/>
                    <a:gdLst>
                      <a:gd name="T0" fmla="*/ 0 w 40"/>
                      <a:gd name="T1" fmla="*/ 0 h 68"/>
                      <a:gd name="T2" fmla="*/ 0 w 40"/>
                      <a:gd name="T3" fmla="*/ 0 h 68"/>
                      <a:gd name="T4" fmla="*/ 0 w 40"/>
                      <a:gd name="T5" fmla="*/ 0 h 68"/>
                      <a:gd name="T6" fmla="*/ 1 w 40"/>
                      <a:gd name="T7" fmla="*/ 0 h 68"/>
                      <a:gd name="T8" fmla="*/ 0 w 40"/>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77" name="Freeform 3053"/>
                  <p:cNvSpPr>
                    <a:spLocks/>
                  </p:cNvSpPr>
                  <p:nvPr/>
                </p:nvSpPr>
                <p:spPr bwMode="auto">
                  <a:xfrm>
                    <a:off x="980" y="3606"/>
                    <a:ext cx="32" cy="12"/>
                  </a:xfrm>
                  <a:custGeom>
                    <a:avLst/>
                    <a:gdLst>
                      <a:gd name="T0" fmla="*/ 0 w 65"/>
                      <a:gd name="T1" fmla="*/ 0 h 35"/>
                      <a:gd name="T2" fmla="*/ 1 w 65"/>
                      <a:gd name="T3" fmla="*/ 0 h 35"/>
                      <a:gd name="T4" fmla="*/ 2 w 65"/>
                      <a:gd name="T5" fmla="*/ 0 h 35"/>
                      <a:gd name="T6" fmla="*/ 0 w 65"/>
                      <a:gd name="T7" fmla="*/ 0 h 35"/>
                      <a:gd name="T8" fmla="*/ 0 w 65"/>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78" name="Freeform 3054"/>
                  <p:cNvSpPr>
                    <a:spLocks/>
                  </p:cNvSpPr>
                  <p:nvPr/>
                </p:nvSpPr>
                <p:spPr bwMode="auto">
                  <a:xfrm>
                    <a:off x="986" y="3619"/>
                    <a:ext cx="32" cy="9"/>
                  </a:xfrm>
                  <a:custGeom>
                    <a:avLst/>
                    <a:gdLst>
                      <a:gd name="T0" fmla="*/ 0 w 65"/>
                      <a:gd name="T1" fmla="*/ 0 h 29"/>
                      <a:gd name="T2" fmla="*/ 0 w 65"/>
                      <a:gd name="T3" fmla="*/ 0 h 29"/>
                      <a:gd name="T4" fmla="*/ 1 w 65"/>
                      <a:gd name="T5" fmla="*/ 0 h 29"/>
                      <a:gd name="T6" fmla="*/ 2 w 65"/>
                      <a:gd name="T7" fmla="*/ 0 h 29"/>
                      <a:gd name="T8" fmla="*/ 0 w 65"/>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272" name="Group 3055"/>
                <p:cNvGrpSpPr>
                  <a:grpSpLocks/>
                </p:cNvGrpSpPr>
                <p:nvPr/>
              </p:nvGrpSpPr>
              <p:grpSpPr bwMode="auto">
                <a:xfrm>
                  <a:off x="987" y="3619"/>
                  <a:ext cx="45" cy="23"/>
                  <a:chOff x="987" y="3619"/>
                  <a:chExt cx="45" cy="23"/>
                </a:xfrm>
              </p:grpSpPr>
              <p:sp>
                <p:nvSpPr>
                  <p:cNvPr id="410273" name="Freeform 3056"/>
                  <p:cNvSpPr>
                    <a:spLocks/>
                  </p:cNvSpPr>
                  <p:nvPr/>
                </p:nvSpPr>
                <p:spPr bwMode="auto">
                  <a:xfrm>
                    <a:off x="987" y="3619"/>
                    <a:ext cx="20" cy="23"/>
                  </a:xfrm>
                  <a:custGeom>
                    <a:avLst/>
                    <a:gdLst>
                      <a:gd name="T0" fmla="*/ 1 w 39"/>
                      <a:gd name="T1" fmla="*/ 0 h 68"/>
                      <a:gd name="T2" fmla="*/ 0 w 39"/>
                      <a:gd name="T3" fmla="*/ 0 h 68"/>
                      <a:gd name="T4" fmla="*/ 1 w 39"/>
                      <a:gd name="T5" fmla="*/ 0 h 68"/>
                      <a:gd name="T6" fmla="*/ 2 w 39"/>
                      <a:gd name="T7" fmla="*/ 0 h 68"/>
                      <a:gd name="T8" fmla="*/ 1 w 3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74" name="Freeform 3057"/>
                  <p:cNvSpPr>
                    <a:spLocks/>
                  </p:cNvSpPr>
                  <p:nvPr/>
                </p:nvSpPr>
                <p:spPr bwMode="auto">
                  <a:xfrm>
                    <a:off x="994" y="3620"/>
                    <a:ext cx="32" cy="11"/>
                  </a:xfrm>
                  <a:custGeom>
                    <a:avLst/>
                    <a:gdLst>
                      <a:gd name="T0" fmla="*/ 0 w 64"/>
                      <a:gd name="T1" fmla="*/ 0 h 33"/>
                      <a:gd name="T2" fmla="*/ 2 w 64"/>
                      <a:gd name="T3" fmla="*/ 0 h 33"/>
                      <a:gd name="T4" fmla="*/ 2 w 64"/>
                      <a:gd name="T5" fmla="*/ 0 h 33"/>
                      <a:gd name="T6" fmla="*/ 1 w 64"/>
                      <a:gd name="T7" fmla="*/ 0 h 33"/>
                      <a:gd name="T8" fmla="*/ 0 w 64"/>
                      <a:gd name="T9" fmla="*/ 0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75" name="Freeform 3058"/>
                  <p:cNvSpPr>
                    <a:spLocks/>
                  </p:cNvSpPr>
                  <p:nvPr/>
                </p:nvSpPr>
                <p:spPr bwMode="auto">
                  <a:xfrm>
                    <a:off x="999" y="3632"/>
                    <a:ext cx="33" cy="9"/>
                  </a:xfrm>
                  <a:custGeom>
                    <a:avLst/>
                    <a:gdLst>
                      <a:gd name="T0" fmla="*/ 0 w 65"/>
                      <a:gd name="T1" fmla="*/ 0 h 29"/>
                      <a:gd name="T2" fmla="*/ 1 w 65"/>
                      <a:gd name="T3" fmla="*/ 0 h 29"/>
                      <a:gd name="T4" fmla="*/ 2 w 65"/>
                      <a:gd name="T5" fmla="*/ 0 h 29"/>
                      <a:gd name="T6" fmla="*/ 3 w 65"/>
                      <a:gd name="T7" fmla="*/ 0 h 29"/>
                      <a:gd name="T8" fmla="*/ 0 w 65"/>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0170" name="Group 3059"/>
              <p:cNvGrpSpPr>
                <a:grpSpLocks/>
              </p:cNvGrpSpPr>
              <p:nvPr/>
            </p:nvGrpSpPr>
            <p:grpSpPr bwMode="auto">
              <a:xfrm>
                <a:off x="1002" y="3632"/>
                <a:ext cx="83" cy="63"/>
                <a:chOff x="1002" y="3632"/>
                <a:chExt cx="83" cy="63"/>
              </a:xfrm>
            </p:grpSpPr>
            <p:grpSp>
              <p:nvGrpSpPr>
                <p:cNvPr id="410253" name="Group 3060"/>
                <p:cNvGrpSpPr>
                  <a:grpSpLocks/>
                </p:cNvGrpSpPr>
                <p:nvPr/>
              </p:nvGrpSpPr>
              <p:grpSpPr bwMode="auto">
                <a:xfrm>
                  <a:off x="1002" y="3632"/>
                  <a:ext cx="44" cy="22"/>
                  <a:chOff x="1002" y="3632"/>
                  <a:chExt cx="44" cy="22"/>
                </a:xfrm>
              </p:grpSpPr>
              <p:sp>
                <p:nvSpPr>
                  <p:cNvPr id="410266" name="Freeform 3061"/>
                  <p:cNvSpPr>
                    <a:spLocks/>
                  </p:cNvSpPr>
                  <p:nvPr/>
                </p:nvSpPr>
                <p:spPr bwMode="auto">
                  <a:xfrm>
                    <a:off x="1002" y="3632"/>
                    <a:ext cx="19" cy="22"/>
                  </a:xfrm>
                  <a:custGeom>
                    <a:avLst/>
                    <a:gdLst>
                      <a:gd name="T0" fmla="*/ 1 w 38"/>
                      <a:gd name="T1" fmla="*/ 0 h 68"/>
                      <a:gd name="T2" fmla="*/ 0 w 38"/>
                      <a:gd name="T3" fmla="*/ 0 h 68"/>
                      <a:gd name="T4" fmla="*/ 1 w 38"/>
                      <a:gd name="T5" fmla="*/ 0 h 68"/>
                      <a:gd name="T6" fmla="*/ 2 w 38"/>
                      <a:gd name="T7" fmla="*/ 0 h 68"/>
                      <a:gd name="T8" fmla="*/ 1 w 38"/>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67" name="Freeform 3062"/>
                  <p:cNvSpPr>
                    <a:spLocks/>
                  </p:cNvSpPr>
                  <p:nvPr/>
                </p:nvSpPr>
                <p:spPr bwMode="auto">
                  <a:xfrm>
                    <a:off x="1008" y="3632"/>
                    <a:ext cx="33" cy="12"/>
                  </a:xfrm>
                  <a:custGeom>
                    <a:avLst/>
                    <a:gdLst>
                      <a:gd name="T0" fmla="*/ 0 w 65"/>
                      <a:gd name="T1" fmla="*/ 0 h 35"/>
                      <a:gd name="T2" fmla="*/ 2 w 65"/>
                      <a:gd name="T3" fmla="*/ 0 h 35"/>
                      <a:gd name="T4" fmla="*/ 3 w 65"/>
                      <a:gd name="T5" fmla="*/ 0 h 35"/>
                      <a:gd name="T6" fmla="*/ 1 w 65"/>
                      <a:gd name="T7" fmla="*/ 0 h 35"/>
                      <a:gd name="T8" fmla="*/ 0 w 65"/>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68" name="Freeform 3063"/>
                  <p:cNvSpPr>
                    <a:spLocks/>
                  </p:cNvSpPr>
                  <p:nvPr/>
                </p:nvSpPr>
                <p:spPr bwMode="auto">
                  <a:xfrm>
                    <a:off x="1013" y="3644"/>
                    <a:ext cx="33" cy="10"/>
                  </a:xfrm>
                  <a:custGeom>
                    <a:avLst/>
                    <a:gdLst>
                      <a:gd name="T0" fmla="*/ 0 w 66"/>
                      <a:gd name="T1" fmla="*/ 0 h 28"/>
                      <a:gd name="T2" fmla="*/ 1 w 66"/>
                      <a:gd name="T3" fmla="*/ 0 h 28"/>
                      <a:gd name="T4" fmla="*/ 2 w 66"/>
                      <a:gd name="T5" fmla="*/ 0 h 28"/>
                      <a:gd name="T6" fmla="*/ 3 w 66"/>
                      <a:gd name="T7" fmla="*/ 0 h 28"/>
                      <a:gd name="T8" fmla="*/ 0 w 66"/>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254" name="Group 3064"/>
                <p:cNvGrpSpPr>
                  <a:grpSpLocks/>
                </p:cNvGrpSpPr>
                <p:nvPr/>
              </p:nvGrpSpPr>
              <p:grpSpPr bwMode="auto">
                <a:xfrm>
                  <a:off x="1014" y="3645"/>
                  <a:ext cx="44" cy="23"/>
                  <a:chOff x="1014" y="3645"/>
                  <a:chExt cx="44" cy="23"/>
                </a:xfrm>
              </p:grpSpPr>
              <p:sp>
                <p:nvSpPr>
                  <p:cNvPr id="410263" name="Freeform 3065"/>
                  <p:cNvSpPr>
                    <a:spLocks/>
                  </p:cNvSpPr>
                  <p:nvPr/>
                </p:nvSpPr>
                <p:spPr bwMode="auto">
                  <a:xfrm>
                    <a:off x="1014" y="3645"/>
                    <a:ext cx="19" cy="23"/>
                  </a:xfrm>
                  <a:custGeom>
                    <a:avLst/>
                    <a:gdLst>
                      <a:gd name="T0" fmla="*/ 0 w 40"/>
                      <a:gd name="T1" fmla="*/ 0 h 68"/>
                      <a:gd name="T2" fmla="*/ 0 w 40"/>
                      <a:gd name="T3" fmla="*/ 0 h 68"/>
                      <a:gd name="T4" fmla="*/ 0 w 40"/>
                      <a:gd name="T5" fmla="*/ 0 h 68"/>
                      <a:gd name="T6" fmla="*/ 1 w 40"/>
                      <a:gd name="T7" fmla="*/ 0 h 68"/>
                      <a:gd name="T8" fmla="*/ 0 w 40"/>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64" name="Freeform 3066"/>
                  <p:cNvSpPr>
                    <a:spLocks/>
                  </p:cNvSpPr>
                  <p:nvPr/>
                </p:nvSpPr>
                <p:spPr bwMode="auto">
                  <a:xfrm>
                    <a:off x="1021" y="3646"/>
                    <a:ext cx="32" cy="11"/>
                  </a:xfrm>
                  <a:custGeom>
                    <a:avLst/>
                    <a:gdLst>
                      <a:gd name="T0" fmla="*/ 0 w 63"/>
                      <a:gd name="T1" fmla="*/ 0 h 33"/>
                      <a:gd name="T2" fmla="*/ 2 w 63"/>
                      <a:gd name="T3" fmla="*/ 0 h 33"/>
                      <a:gd name="T4" fmla="*/ 2 w 63"/>
                      <a:gd name="T5" fmla="*/ 0 h 33"/>
                      <a:gd name="T6" fmla="*/ 1 w 63"/>
                      <a:gd name="T7" fmla="*/ 0 h 33"/>
                      <a:gd name="T8" fmla="*/ 0 w 63"/>
                      <a:gd name="T9" fmla="*/ 0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65" name="Freeform 3067"/>
                  <p:cNvSpPr>
                    <a:spLocks/>
                  </p:cNvSpPr>
                  <p:nvPr/>
                </p:nvSpPr>
                <p:spPr bwMode="auto">
                  <a:xfrm>
                    <a:off x="1026" y="3658"/>
                    <a:ext cx="32" cy="10"/>
                  </a:xfrm>
                  <a:custGeom>
                    <a:avLst/>
                    <a:gdLst>
                      <a:gd name="T0" fmla="*/ 0 w 65"/>
                      <a:gd name="T1" fmla="*/ 0 h 30"/>
                      <a:gd name="T2" fmla="*/ 0 w 65"/>
                      <a:gd name="T3" fmla="*/ 0 h 30"/>
                      <a:gd name="T4" fmla="*/ 1 w 65"/>
                      <a:gd name="T5" fmla="*/ 0 h 30"/>
                      <a:gd name="T6" fmla="*/ 2 w 65"/>
                      <a:gd name="T7" fmla="*/ 0 h 30"/>
                      <a:gd name="T8" fmla="*/ 0 w 65"/>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255" name="Group 3068"/>
                <p:cNvGrpSpPr>
                  <a:grpSpLocks/>
                </p:cNvGrpSpPr>
                <p:nvPr/>
              </p:nvGrpSpPr>
              <p:grpSpPr bwMode="auto">
                <a:xfrm>
                  <a:off x="1027" y="3659"/>
                  <a:ext cx="45" cy="23"/>
                  <a:chOff x="1027" y="3659"/>
                  <a:chExt cx="45" cy="23"/>
                </a:xfrm>
              </p:grpSpPr>
              <p:sp>
                <p:nvSpPr>
                  <p:cNvPr id="410260" name="Freeform 3069"/>
                  <p:cNvSpPr>
                    <a:spLocks/>
                  </p:cNvSpPr>
                  <p:nvPr/>
                </p:nvSpPr>
                <p:spPr bwMode="auto">
                  <a:xfrm>
                    <a:off x="1027" y="3659"/>
                    <a:ext cx="20" cy="23"/>
                  </a:xfrm>
                  <a:custGeom>
                    <a:avLst/>
                    <a:gdLst>
                      <a:gd name="T0" fmla="*/ 1 w 39"/>
                      <a:gd name="T1" fmla="*/ 0 h 70"/>
                      <a:gd name="T2" fmla="*/ 0 w 39"/>
                      <a:gd name="T3" fmla="*/ 0 h 70"/>
                      <a:gd name="T4" fmla="*/ 1 w 39"/>
                      <a:gd name="T5" fmla="*/ 0 h 70"/>
                      <a:gd name="T6" fmla="*/ 2 w 39"/>
                      <a:gd name="T7" fmla="*/ 0 h 70"/>
                      <a:gd name="T8" fmla="*/ 1 w 39"/>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61" name="Freeform 3070"/>
                  <p:cNvSpPr>
                    <a:spLocks/>
                  </p:cNvSpPr>
                  <p:nvPr/>
                </p:nvSpPr>
                <p:spPr bwMode="auto">
                  <a:xfrm>
                    <a:off x="1033" y="3659"/>
                    <a:ext cx="33" cy="11"/>
                  </a:xfrm>
                  <a:custGeom>
                    <a:avLst/>
                    <a:gdLst>
                      <a:gd name="T0" fmla="*/ 0 w 64"/>
                      <a:gd name="T1" fmla="*/ 0 h 34"/>
                      <a:gd name="T2" fmla="*/ 2 w 64"/>
                      <a:gd name="T3" fmla="*/ 0 h 34"/>
                      <a:gd name="T4" fmla="*/ 3 w 64"/>
                      <a:gd name="T5" fmla="*/ 0 h 34"/>
                      <a:gd name="T6" fmla="*/ 1 w 64"/>
                      <a:gd name="T7" fmla="*/ 0 h 34"/>
                      <a:gd name="T8" fmla="*/ 0 w 64"/>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62" name="Freeform 3071"/>
                  <p:cNvSpPr>
                    <a:spLocks/>
                  </p:cNvSpPr>
                  <p:nvPr/>
                </p:nvSpPr>
                <p:spPr bwMode="auto">
                  <a:xfrm>
                    <a:off x="1039" y="3671"/>
                    <a:ext cx="33" cy="10"/>
                  </a:xfrm>
                  <a:custGeom>
                    <a:avLst/>
                    <a:gdLst>
                      <a:gd name="T0" fmla="*/ 0 w 66"/>
                      <a:gd name="T1" fmla="*/ 0 h 30"/>
                      <a:gd name="T2" fmla="*/ 1 w 66"/>
                      <a:gd name="T3" fmla="*/ 0 h 30"/>
                      <a:gd name="T4" fmla="*/ 2 w 66"/>
                      <a:gd name="T5" fmla="*/ 0 h 30"/>
                      <a:gd name="T6" fmla="*/ 3 w 66"/>
                      <a:gd name="T7" fmla="*/ 0 h 30"/>
                      <a:gd name="T8" fmla="*/ 0 w 66"/>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256" name="Group 3072"/>
                <p:cNvGrpSpPr>
                  <a:grpSpLocks/>
                </p:cNvGrpSpPr>
                <p:nvPr/>
              </p:nvGrpSpPr>
              <p:grpSpPr bwMode="auto">
                <a:xfrm>
                  <a:off x="1040" y="3672"/>
                  <a:ext cx="45" cy="23"/>
                  <a:chOff x="1040" y="3672"/>
                  <a:chExt cx="45" cy="23"/>
                </a:xfrm>
              </p:grpSpPr>
              <p:sp>
                <p:nvSpPr>
                  <p:cNvPr id="410257" name="Freeform 3073"/>
                  <p:cNvSpPr>
                    <a:spLocks/>
                  </p:cNvSpPr>
                  <p:nvPr/>
                </p:nvSpPr>
                <p:spPr bwMode="auto">
                  <a:xfrm>
                    <a:off x="1040" y="3672"/>
                    <a:ext cx="20" cy="23"/>
                  </a:xfrm>
                  <a:custGeom>
                    <a:avLst/>
                    <a:gdLst>
                      <a:gd name="T0" fmla="*/ 0 w 41"/>
                      <a:gd name="T1" fmla="*/ 0 h 70"/>
                      <a:gd name="T2" fmla="*/ 0 w 41"/>
                      <a:gd name="T3" fmla="*/ 0 h 70"/>
                      <a:gd name="T4" fmla="*/ 0 w 41"/>
                      <a:gd name="T5" fmla="*/ 0 h 70"/>
                      <a:gd name="T6" fmla="*/ 1 w 41"/>
                      <a:gd name="T7" fmla="*/ 0 h 70"/>
                      <a:gd name="T8" fmla="*/ 0 w 41"/>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58" name="Freeform 3074"/>
                  <p:cNvSpPr>
                    <a:spLocks/>
                  </p:cNvSpPr>
                  <p:nvPr/>
                </p:nvSpPr>
                <p:spPr bwMode="auto">
                  <a:xfrm>
                    <a:off x="1047" y="3672"/>
                    <a:ext cx="32" cy="12"/>
                  </a:xfrm>
                  <a:custGeom>
                    <a:avLst/>
                    <a:gdLst>
                      <a:gd name="T0" fmla="*/ 0 w 65"/>
                      <a:gd name="T1" fmla="*/ 0 h 34"/>
                      <a:gd name="T2" fmla="*/ 1 w 65"/>
                      <a:gd name="T3" fmla="*/ 0 h 34"/>
                      <a:gd name="T4" fmla="*/ 2 w 65"/>
                      <a:gd name="T5" fmla="*/ 0 h 34"/>
                      <a:gd name="T6" fmla="*/ 0 w 65"/>
                      <a:gd name="T7" fmla="*/ 0 h 34"/>
                      <a:gd name="T8" fmla="*/ 0 w 65"/>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59" name="Freeform 3075"/>
                  <p:cNvSpPr>
                    <a:spLocks/>
                  </p:cNvSpPr>
                  <p:nvPr/>
                </p:nvSpPr>
                <p:spPr bwMode="auto">
                  <a:xfrm>
                    <a:off x="1053" y="3685"/>
                    <a:ext cx="32" cy="9"/>
                  </a:xfrm>
                  <a:custGeom>
                    <a:avLst/>
                    <a:gdLst>
                      <a:gd name="T0" fmla="*/ 0 w 66"/>
                      <a:gd name="T1" fmla="*/ 0 h 28"/>
                      <a:gd name="T2" fmla="*/ 0 w 66"/>
                      <a:gd name="T3" fmla="*/ 0 h 28"/>
                      <a:gd name="T4" fmla="*/ 1 w 66"/>
                      <a:gd name="T5" fmla="*/ 0 h 28"/>
                      <a:gd name="T6" fmla="*/ 2 w 66"/>
                      <a:gd name="T7" fmla="*/ 0 h 28"/>
                      <a:gd name="T8" fmla="*/ 0 w 66"/>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10171" name="Group 3076"/>
              <p:cNvGrpSpPr>
                <a:grpSpLocks/>
              </p:cNvGrpSpPr>
              <p:nvPr/>
            </p:nvGrpSpPr>
            <p:grpSpPr bwMode="auto">
              <a:xfrm>
                <a:off x="1054" y="3685"/>
                <a:ext cx="45" cy="23"/>
                <a:chOff x="1054" y="3685"/>
                <a:chExt cx="45" cy="23"/>
              </a:xfrm>
            </p:grpSpPr>
            <p:sp>
              <p:nvSpPr>
                <p:cNvPr id="410250" name="Freeform 3077"/>
                <p:cNvSpPr>
                  <a:spLocks/>
                </p:cNvSpPr>
                <p:nvPr/>
              </p:nvSpPr>
              <p:spPr bwMode="auto">
                <a:xfrm>
                  <a:off x="1054" y="3685"/>
                  <a:ext cx="20" cy="23"/>
                </a:xfrm>
                <a:custGeom>
                  <a:avLst/>
                  <a:gdLst>
                    <a:gd name="T0" fmla="*/ 1 w 39"/>
                    <a:gd name="T1" fmla="*/ 0 h 70"/>
                    <a:gd name="T2" fmla="*/ 0 w 39"/>
                    <a:gd name="T3" fmla="*/ 0 h 70"/>
                    <a:gd name="T4" fmla="*/ 1 w 39"/>
                    <a:gd name="T5" fmla="*/ 0 h 70"/>
                    <a:gd name="T6" fmla="*/ 2 w 39"/>
                    <a:gd name="T7" fmla="*/ 0 h 70"/>
                    <a:gd name="T8" fmla="*/ 1 w 39"/>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51" name="Freeform 3078"/>
                <p:cNvSpPr>
                  <a:spLocks/>
                </p:cNvSpPr>
                <p:nvPr/>
              </p:nvSpPr>
              <p:spPr bwMode="auto">
                <a:xfrm>
                  <a:off x="1061" y="3685"/>
                  <a:ext cx="32" cy="12"/>
                </a:xfrm>
                <a:custGeom>
                  <a:avLst/>
                  <a:gdLst>
                    <a:gd name="T0" fmla="*/ 0 w 63"/>
                    <a:gd name="T1" fmla="*/ 0 h 35"/>
                    <a:gd name="T2" fmla="*/ 2 w 63"/>
                    <a:gd name="T3" fmla="*/ 0 h 35"/>
                    <a:gd name="T4" fmla="*/ 2 w 63"/>
                    <a:gd name="T5" fmla="*/ 0 h 35"/>
                    <a:gd name="T6" fmla="*/ 1 w 63"/>
                    <a:gd name="T7" fmla="*/ 0 h 35"/>
                    <a:gd name="T8" fmla="*/ 0 w 63"/>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52" name="Freeform 3079"/>
                <p:cNvSpPr>
                  <a:spLocks/>
                </p:cNvSpPr>
                <p:nvPr/>
              </p:nvSpPr>
              <p:spPr bwMode="auto">
                <a:xfrm>
                  <a:off x="1066" y="3697"/>
                  <a:ext cx="33" cy="10"/>
                </a:xfrm>
                <a:custGeom>
                  <a:avLst/>
                  <a:gdLst>
                    <a:gd name="T0" fmla="*/ 0 w 64"/>
                    <a:gd name="T1" fmla="*/ 0 h 30"/>
                    <a:gd name="T2" fmla="*/ 1 w 64"/>
                    <a:gd name="T3" fmla="*/ 0 h 30"/>
                    <a:gd name="T4" fmla="*/ 2 w 64"/>
                    <a:gd name="T5" fmla="*/ 0 h 30"/>
                    <a:gd name="T6" fmla="*/ 3 w 64"/>
                    <a:gd name="T7" fmla="*/ 0 h 30"/>
                    <a:gd name="T8" fmla="*/ 0 w 64"/>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172" name="Group 3080"/>
              <p:cNvGrpSpPr>
                <a:grpSpLocks/>
              </p:cNvGrpSpPr>
              <p:nvPr/>
            </p:nvGrpSpPr>
            <p:grpSpPr bwMode="auto">
              <a:xfrm>
                <a:off x="1067" y="3698"/>
                <a:ext cx="45" cy="23"/>
                <a:chOff x="1067" y="3698"/>
                <a:chExt cx="45" cy="23"/>
              </a:xfrm>
            </p:grpSpPr>
            <p:sp>
              <p:nvSpPr>
                <p:cNvPr id="410247" name="Freeform 3081"/>
                <p:cNvSpPr>
                  <a:spLocks/>
                </p:cNvSpPr>
                <p:nvPr/>
              </p:nvSpPr>
              <p:spPr bwMode="auto">
                <a:xfrm>
                  <a:off x="1067" y="3698"/>
                  <a:ext cx="20" cy="23"/>
                </a:xfrm>
                <a:custGeom>
                  <a:avLst/>
                  <a:gdLst>
                    <a:gd name="T0" fmla="*/ 1 w 39"/>
                    <a:gd name="T1" fmla="*/ 0 h 69"/>
                    <a:gd name="T2" fmla="*/ 0 w 39"/>
                    <a:gd name="T3" fmla="*/ 0 h 69"/>
                    <a:gd name="T4" fmla="*/ 1 w 39"/>
                    <a:gd name="T5" fmla="*/ 0 h 69"/>
                    <a:gd name="T6" fmla="*/ 2 w 39"/>
                    <a:gd name="T7" fmla="*/ 0 h 69"/>
                    <a:gd name="T8" fmla="*/ 1 w 39"/>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48" name="Freeform 3082"/>
                <p:cNvSpPr>
                  <a:spLocks/>
                </p:cNvSpPr>
                <p:nvPr/>
              </p:nvSpPr>
              <p:spPr bwMode="auto">
                <a:xfrm>
                  <a:off x="1074" y="3699"/>
                  <a:ext cx="32" cy="11"/>
                </a:xfrm>
                <a:custGeom>
                  <a:avLst/>
                  <a:gdLst>
                    <a:gd name="T0" fmla="*/ 0 w 64"/>
                    <a:gd name="T1" fmla="*/ 0 h 34"/>
                    <a:gd name="T2" fmla="*/ 2 w 64"/>
                    <a:gd name="T3" fmla="*/ 0 h 34"/>
                    <a:gd name="T4" fmla="*/ 2 w 64"/>
                    <a:gd name="T5" fmla="*/ 0 h 34"/>
                    <a:gd name="T6" fmla="*/ 1 w 64"/>
                    <a:gd name="T7" fmla="*/ 0 h 34"/>
                    <a:gd name="T8" fmla="*/ 0 w 64"/>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49" name="Freeform 3083"/>
                <p:cNvSpPr>
                  <a:spLocks/>
                </p:cNvSpPr>
                <p:nvPr/>
              </p:nvSpPr>
              <p:spPr bwMode="auto">
                <a:xfrm>
                  <a:off x="1079" y="3711"/>
                  <a:ext cx="33" cy="10"/>
                </a:xfrm>
                <a:custGeom>
                  <a:avLst/>
                  <a:gdLst>
                    <a:gd name="T0" fmla="*/ 0 w 65"/>
                    <a:gd name="T1" fmla="*/ 0 h 30"/>
                    <a:gd name="T2" fmla="*/ 1 w 65"/>
                    <a:gd name="T3" fmla="*/ 0 h 30"/>
                    <a:gd name="T4" fmla="*/ 2 w 65"/>
                    <a:gd name="T5" fmla="*/ 0 h 30"/>
                    <a:gd name="T6" fmla="*/ 3 w 65"/>
                    <a:gd name="T7" fmla="*/ 0 h 30"/>
                    <a:gd name="T8" fmla="*/ 0 w 65"/>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173" name="Group 3084"/>
              <p:cNvGrpSpPr>
                <a:grpSpLocks/>
              </p:cNvGrpSpPr>
              <p:nvPr/>
            </p:nvGrpSpPr>
            <p:grpSpPr bwMode="auto">
              <a:xfrm>
                <a:off x="1079" y="3712"/>
                <a:ext cx="44" cy="23"/>
                <a:chOff x="1079" y="3712"/>
                <a:chExt cx="44" cy="23"/>
              </a:xfrm>
            </p:grpSpPr>
            <p:sp>
              <p:nvSpPr>
                <p:cNvPr id="410244" name="Freeform 3085"/>
                <p:cNvSpPr>
                  <a:spLocks/>
                </p:cNvSpPr>
                <p:nvPr/>
              </p:nvSpPr>
              <p:spPr bwMode="auto">
                <a:xfrm>
                  <a:off x="1079" y="3712"/>
                  <a:ext cx="21" cy="23"/>
                </a:xfrm>
                <a:custGeom>
                  <a:avLst/>
                  <a:gdLst>
                    <a:gd name="T0" fmla="*/ 1 w 41"/>
                    <a:gd name="T1" fmla="*/ 0 h 68"/>
                    <a:gd name="T2" fmla="*/ 0 w 41"/>
                    <a:gd name="T3" fmla="*/ 0 h 68"/>
                    <a:gd name="T4" fmla="*/ 1 w 41"/>
                    <a:gd name="T5" fmla="*/ 0 h 68"/>
                    <a:gd name="T6" fmla="*/ 2 w 41"/>
                    <a:gd name="T7" fmla="*/ 0 h 68"/>
                    <a:gd name="T8" fmla="*/ 1 w 41"/>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45" name="Freeform 3086"/>
                <p:cNvSpPr>
                  <a:spLocks/>
                </p:cNvSpPr>
                <p:nvPr/>
              </p:nvSpPr>
              <p:spPr bwMode="auto">
                <a:xfrm>
                  <a:off x="1087" y="3713"/>
                  <a:ext cx="31" cy="10"/>
                </a:xfrm>
                <a:custGeom>
                  <a:avLst/>
                  <a:gdLst>
                    <a:gd name="T0" fmla="*/ 0 w 63"/>
                    <a:gd name="T1" fmla="*/ 0 h 32"/>
                    <a:gd name="T2" fmla="*/ 1 w 63"/>
                    <a:gd name="T3" fmla="*/ 0 h 32"/>
                    <a:gd name="T4" fmla="*/ 1 w 63"/>
                    <a:gd name="T5" fmla="*/ 0 h 32"/>
                    <a:gd name="T6" fmla="*/ 0 w 63"/>
                    <a:gd name="T7" fmla="*/ 0 h 32"/>
                    <a:gd name="T8" fmla="*/ 0 w 63"/>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46" name="Freeform 3087"/>
                <p:cNvSpPr>
                  <a:spLocks/>
                </p:cNvSpPr>
                <p:nvPr/>
              </p:nvSpPr>
              <p:spPr bwMode="auto">
                <a:xfrm>
                  <a:off x="1092" y="3724"/>
                  <a:ext cx="31" cy="11"/>
                </a:xfrm>
                <a:custGeom>
                  <a:avLst/>
                  <a:gdLst>
                    <a:gd name="T0" fmla="*/ 0 w 63"/>
                    <a:gd name="T1" fmla="*/ 0 h 31"/>
                    <a:gd name="T2" fmla="*/ 0 w 63"/>
                    <a:gd name="T3" fmla="*/ 0 h 31"/>
                    <a:gd name="T4" fmla="*/ 1 w 63"/>
                    <a:gd name="T5" fmla="*/ 0 h 31"/>
                    <a:gd name="T6" fmla="*/ 1 w 63"/>
                    <a:gd name="T7" fmla="*/ 0 h 31"/>
                    <a:gd name="T8" fmla="*/ 0 w 63"/>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174" name="Group 3088"/>
              <p:cNvGrpSpPr>
                <a:grpSpLocks/>
              </p:cNvGrpSpPr>
              <p:nvPr/>
            </p:nvGrpSpPr>
            <p:grpSpPr bwMode="auto">
              <a:xfrm>
                <a:off x="1093" y="3725"/>
                <a:ext cx="45" cy="23"/>
                <a:chOff x="1093" y="3725"/>
                <a:chExt cx="45" cy="23"/>
              </a:xfrm>
            </p:grpSpPr>
            <p:sp>
              <p:nvSpPr>
                <p:cNvPr id="410241" name="Freeform 3089"/>
                <p:cNvSpPr>
                  <a:spLocks/>
                </p:cNvSpPr>
                <p:nvPr/>
              </p:nvSpPr>
              <p:spPr bwMode="auto">
                <a:xfrm>
                  <a:off x="1093" y="3725"/>
                  <a:ext cx="20" cy="23"/>
                </a:xfrm>
                <a:custGeom>
                  <a:avLst/>
                  <a:gdLst>
                    <a:gd name="T0" fmla="*/ 1 w 40"/>
                    <a:gd name="T1" fmla="*/ 0 h 68"/>
                    <a:gd name="T2" fmla="*/ 0 w 40"/>
                    <a:gd name="T3" fmla="*/ 0 h 68"/>
                    <a:gd name="T4" fmla="*/ 1 w 40"/>
                    <a:gd name="T5" fmla="*/ 0 h 68"/>
                    <a:gd name="T6" fmla="*/ 2 w 40"/>
                    <a:gd name="T7" fmla="*/ 0 h 68"/>
                    <a:gd name="T8" fmla="*/ 1 w 40"/>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42" name="Freeform 3090"/>
                <p:cNvSpPr>
                  <a:spLocks/>
                </p:cNvSpPr>
                <p:nvPr/>
              </p:nvSpPr>
              <p:spPr bwMode="auto">
                <a:xfrm>
                  <a:off x="1100" y="3726"/>
                  <a:ext cx="32" cy="11"/>
                </a:xfrm>
                <a:custGeom>
                  <a:avLst/>
                  <a:gdLst>
                    <a:gd name="T0" fmla="*/ 0 w 64"/>
                    <a:gd name="T1" fmla="*/ 0 h 34"/>
                    <a:gd name="T2" fmla="*/ 2 w 64"/>
                    <a:gd name="T3" fmla="*/ 0 h 34"/>
                    <a:gd name="T4" fmla="*/ 2 w 64"/>
                    <a:gd name="T5" fmla="*/ 0 h 34"/>
                    <a:gd name="T6" fmla="*/ 1 w 64"/>
                    <a:gd name="T7" fmla="*/ 0 h 34"/>
                    <a:gd name="T8" fmla="*/ 0 w 64"/>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43" name="Freeform 3091"/>
                <p:cNvSpPr>
                  <a:spLocks/>
                </p:cNvSpPr>
                <p:nvPr/>
              </p:nvSpPr>
              <p:spPr bwMode="auto">
                <a:xfrm>
                  <a:off x="1106" y="3738"/>
                  <a:ext cx="32" cy="9"/>
                </a:xfrm>
                <a:custGeom>
                  <a:avLst/>
                  <a:gdLst>
                    <a:gd name="T0" fmla="*/ 0 w 65"/>
                    <a:gd name="T1" fmla="*/ 0 h 28"/>
                    <a:gd name="T2" fmla="*/ 0 w 65"/>
                    <a:gd name="T3" fmla="*/ 0 h 28"/>
                    <a:gd name="T4" fmla="*/ 1 w 65"/>
                    <a:gd name="T5" fmla="*/ 0 h 28"/>
                    <a:gd name="T6" fmla="*/ 2 w 65"/>
                    <a:gd name="T7" fmla="*/ 0 h 28"/>
                    <a:gd name="T8" fmla="*/ 0 w 65"/>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175" name="Group 3092"/>
              <p:cNvGrpSpPr>
                <a:grpSpLocks/>
              </p:cNvGrpSpPr>
              <p:nvPr/>
            </p:nvGrpSpPr>
            <p:grpSpPr bwMode="auto">
              <a:xfrm>
                <a:off x="1108" y="3739"/>
                <a:ext cx="44" cy="23"/>
                <a:chOff x="1108" y="3739"/>
                <a:chExt cx="44" cy="23"/>
              </a:xfrm>
            </p:grpSpPr>
            <p:sp>
              <p:nvSpPr>
                <p:cNvPr id="410238" name="Freeform 3093"/>
                <p:cNvSpPr>
                  <a:spLocks/>
                </p:cNvSpPr>
                <p:nvPr/>
              </p:nvSpPr>
              <p:spPr bwMode="auto">
                <a:xfrm>
                  <a:off x="1108" y="3739"/>
                  <a:ext cx="19" cy="23"/>
                </a:xfrm>
                <a:custGeom>
                  <a:avLst/>
                  <a:gdLst>
                    <a:gd name="T0" fmla="*/ 0 w 40"/>
                    <a:gd name="T1" fmla="*/ 0 h 69"/>
                    <a:gd name="T2" fmla="*/ 0 w 40"/>
                    <a:gd name="T3" fmla="*/ 0 h 69"/>
                    <a:gd name="T4" fmla="*/ 0 w 40"/>
                    <a:gd name="T5" fmla="*/ 0 h 69"/>
                    <a:gd name="T6" fmla="*/ 1 w 40"/>
                    <a:gd name="T7" fmla="*/ 0 h 69"/>
                    <a:gd name="T8" fmla="*/ 0 w 40"/>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39" name="Freeform 3094"/>
                <p:cNvSpPr>
                  <a:spLocks/>
                </p:cNvSpPr>
                <p:nvPr/>
              </p:nvSpPr>
              <p:spPr bwMode="auto">
                <a:xfrm>
                  <a:off x="1114" y="3740"/>
                  <a:ext cx="32" cy="11"/>
                </a:xfrm>
                <a:custGeom>
                  <a:avLst/>
                  <a:gdLst>
                    <a:gd name="T0" fmla="*/ 0 w 64"/>
                    <a:gd name="T1" fmla="*/ 0 h 35"/>
                    <a:gd name="T2" fmla="*/ 2 w 64"/>
                    <a:gd name="T3" fmla="*/ 0 h 35"/>
                    <a:gd name="T4" fmla="*/ 2 w 64"/>
                    <a:gd name="T5" fmla="*/ 0 h 35"/>
                    <a:gd name="T6" fmla="*/ 1 w 64"/>
                    <a:gd name="T7" fmla="*/ 0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40" name="Freeform 3095"/>
                <p:cNvSpPr>
                  <a:spLocks/>
                </p:cNvSpPr>
                <p:nvPr/>
              </p:nvSpPr>
              <p:spPr bwMode="auto">
                <a:xfrm>
                  <a:off x="1120" y="3752"/>
                  <a:ext cx="32" cy="10"/>
                </a:xfrm>
                <a:custGeom>
                  <a:avLst/>
                  <a:gdLst>
                    <a:gd name="T0" fmla="*/ 0 w 66"/>
                    <a:gd name="T1" fmla="*/ 0 h 30"/>
                    <a:gd name="T2" fmla="*/ 0 w 66"/>
                    <a:gd name="T3" fmla="*/ 0 h 30"/>
                    <a:gd name="T4" fmla="*/ 1 w 66"/>
                    <a:gd name="T5" fmla="*/ 0 h 30"/>
                    <a:gd name="T6" fmla="*/ 2 w 66"/>
                    <a:gd name="T7" fmla="*/ 0 h 30"/>
                    <a:gd name="T8" fmla="*/ 0 w 66"/>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176" name="Group 3096"/>
              <p:cNvGrpSpPr>
                <a:grpSpLocks/>
              </p:cNvGrpSpPr>
              <p:nvPr/>
            </p:nvGrpSpPr>
            <p:grpSpPr bwMode="auto">
              <a:xfrm>
                <a:off x="1121" y="3753"/>
                <a:ext cx="45" cy="23"/>
                <a:chOff x="1121" y="3753"/>
                <a:chExt cx="45" cy="23"/>
              </a:xfrm>
            </p:grpSpPr>
            <p:sp>
              <p:nvSpPr>
                <p:cNvPr id="410235" name="Freeform 3097"/>
                <p:cNvSpPr>
                  <a:spLocks/>
                </p:cNvSpPr>
                <p:nvPr/>
              </p:nvSpPr>
              <p:spPr bwMode="auto">
                <a:xfrm>
                  <a:off x="1121" y="3753"/>
                  <a:ext cx="20" cy="23"/>
                </a:xfrm>
                <a:custGeom>
                  <a:avLst/>
                  <a:gdLst>
                    <a:gd name="T0" fmla="*/ 1 w 39"/>
                    <a:gd name="T1" fmla="*/ 0 h 68"/>
                    <a:gd name="T2" fmla="*/ 0 w 39"/>
                    <a:gd name="T3" fmla="*/ 0 h 68"/>
                    <a:gd name="T4" fmla="*/ 1 w 39"/>
                    <a:gd name="T5" fmla="*/ 0 h 68"/>
                    <a:gd name="T6" fmla="*/ 2 w 39"/>
                    <a:gd name="T7" fmla="*/ 0 h 68"/>
                    <a:gd name="T8" fmla="*/ 1 w 3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36" name="Freeform 3098"/>
                <p:cNvSpPr>
                  <a:spLocks/>
                </p:cNvSpPr>
                <p:nvPr/>
              </p:nvSpPr>
              <p:spPr bwMode="auto">
                <a:xfrm>
                  <a:off x="1127" y="3753"/>
                  <a:ext cx="33" cy="12"/>
                </a:xfrm>
                <a:custGeom>
                  <a:avLst/>
                  <a:gdLst>
                    <a:gd name="T0" fmla="*/ 0 w 64"/>
                    <a:gd name="T1" fmla="*/ 0 h 35"/>
                    <a:gd name="T2" fmla="*/ 2 w 64"/>
                    <a:gd name="T3" fmla="*/ 0 h 35"/>
                    <a:gd name="T4" fmla="*/ 3 w 64"/>
                    <a:gd name="T5" fmla="*/ 0 h 35"/>
                    <a:gd name="T6" fmla="*/ 1 w 64"/>
                    <a:gd name="T7" fmla="*/ 0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37" name="Freeform 3099"/>
                <p:cNvSpPr>
                  <a:spLocks/>
                </p:cNvSpPr>
                <p:nvPr/>
              </p:nvSpPr>
              <p:spPr bwMode="auto">
                <a:xfrm>
                  <a:off x="1133" y="3766"/>
                  <a:ext cx="33" cy="9"/>
                </a:xfrm>
                <a:custGeom>
                  <a:avLst/>
                  <a:gdLst>
                    <a:gd name="T0" fmla="*/ 0 w 66"/>
                    <a:gd name="T1" fmla="*/ 0 h 29"/>
                    <a:gd name="T2" fmla="*/ 1 w 66"/>
                    <a:gd name="T3" fmla="*/ 0 h 29"/>
                    <a:gd name="T4" fmla="*/ 2 w 66"/>
                    <a:gd name="T5" fmla="*/ 0 h 29"/>
                    <a:gd name="T6" fmla="*/ 3 w 66"/>
                    <a:gd name="T7" fmla="*/ 0 h 29"/>
                    <a:gd name="T8" fmla="*/ 0 w 66"/>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177" name="Group 3100"/>
              <p:cNvGrpSpPr>
                <a:grpSpLocks/>
              </p:cNvGrpSpPr>
              <p:nvPr/>
            </p:nvGrpSpPr>
            <p:grpSpPr bwMode="auto">
              <a:xfrm>
                <a:off x="1133" y="3767"/>
                <a:ext cx="44" cy="23"/>
                <a:chOff x="1133" y="3767"/>
                <a:chExt cx="44" cy="23"/>
              </a:xfrm>
            </p:grpSpPr>
            <p:sp>
              <p:nvSpPr>
                <p:cNvPr id="410232" name="Freeform 3101"/>
                <p:cNvSpPr>
                  <a:spLocks/>
                </p:cNvSpPr>
                <p:nvPr/>
              </p:nvSpPr>
              <p:spPr bwMode="auto">
                <a:xfrm>
                  <a:off x="1133" y="3767"/>
                  <a:ext cx="20" cy="23"/>
                </a:xfrm>
                <a:custGeom>
                  <a:avLst/>
                  <a:gdLst>
                    <a:gd name="T0" fmla="*/ 1 w 39"/>
                    <a:gd name="T1" fmla="*/ 0 h 69"/>
                    <a:gd name="T2" fmla="*/ 0 w 39"/>
                    <a:gd name="T3" fmla="*/ 0 h 69"/>
                    <a:gd name="T4" fmla="*/ 1 w 39"/>
                    <a:gd name="T5" fmla="*/ 0 h 69"/>
                    <a:gd name="T6" fmla="*/ 2 w 39"/>
                    <a:gd name="T7" fmla="*/ 0 h 69"/>
                    <a:gd name="T8" fmla="*/ 1 w 39"/>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33" name="Freeform 3102"/>
                <p:cNvSpPr>
                  <a:spLocks/>
                </p:cNvSpPr>
                <p:nvPr/>
              </p:nvSpPr>
              <p:spPr bwMode="auto">
                <a:xfrm>
                  <a:off x="1140" y="3767"/>
                  <a:ext cx="32" cy="11"/>
                </a:xfrm>
                <a:custGeom>
                  <a:avLst/>
                  <a:gdLst>
                    <a:gd name="T0" fmla="*/ 0 w 64"/>
                    <a:gd name="T1" fmla="*/ 0 h 33"/>
                    <a:gd name="T2" fmla="*/ 2 w 64"/>
                    <a:gd name="T3" fmla="*/ 0 h 33"/>
                    <a:gd name="T4" fmla="*/ 2 w 64"/>
                    <a:gd name="T5" fmla="*/ 0 h 33"/>
                    <a:gd name="T6" fmla="*/ 1 w 64"/>
                    <a:gd name="T7" fmla="*/ 0 h 33"/>
                    <a:gd name="T8" fmla="*/ 0 w 64"/>
                    <a:gd name="T9" fmla="*/ 0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34" name="Freeform 3103"/>
                <p:cNvSpPr>
                  <a:spLocks/>
                </p:cNvSpPr>
                <p:nvPr/>
              </p:nvSpPr>
              <p:spPr bwMode="auto">
                <a:xfrm>
                  <a:off x="1146" y="3779"/>
                  <a:ext cx="31" cy="10"/>
                </a:xfrm>
                <a:custGeom>
                  <a:avLst/>
                  <a:gdLst>
                    <a:gd name="T0" fmla="*/ 0 w 63"/>
                    <a:gd name="T1" fmla="*/ 0 h 31"/>
                    <a:gd name="T2" fmla="*/ 0 w 63"/>
                    <a:gd name="T3" fmla="*/ 0 h 31"/>
                    <a:gd name="T4" fmla="*/ 1 w 63"/>
                    <a:gd name="T5" fmla="*/ 0 h 31"/>
                    <a:gd name="T6" fmla="*/ 1 w 63"/>
                    <a:gd name="T7" fmla="*/ 0 h 31"/>
                    <a:gd name="T8" fmla="*/ 0 w 63"/>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sp>
            <p:nvSpPr>
              <p:cNvPr id="410178" name="Freeform 3104"/>
              <p:cNvSpPr>
                <a:spLocks/>
              </p:cNvSpPr>
              <p:nvPr/>
            </p:nvSpPr>
            <p:spPr bwMode="auto">
              <a:xfrm>
                <a:off x="972" y="3556"/>
                <a:ext cx="40" cy="12"/>
              </a:xfrm>
              <a:custGeom>
                <a:avLst/>
                <a:gdLst>
                  <a:gd name="T0" fmla="*/ 0 w 79"/>
                  <a:gd name="T1" fmla="*/ 0 h 36"/>
                  <a:gd name="T2" fmla="*/ 1 w 79"/>
                  <a:gd name="T3" fmla="*/ 0 h 36"/>
                  <a:gd name="T4" fmla="*/ 3 w 79"/>
                  <a:gd name="T5" fmla="*/ 0 h 36"/>
                  <a:gd name="T6" fmla="*/ 2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179" name="Freeform 3105"/>
              <p:cNvSpPr>
                <a:spLocks/>
              </p:cNvSpPr>
              <p:nvPr/>
            </p:nvSpPr>
            <p:spPr bwMode="auto">
              <a:xfrm>
                <a:off x="993" y="3576"/>
                <a:ext cx="39" cy="12"/>
              </a:xfrm>
              <a:custGeom>
                <a:avLst/>
                <a:gdLst>
                  <a:gd name="T0" fmla="*/ 0 w 79"/>
                  <a:gd name="T1" fmla="*/ 0 h 36"/>
                  <a:gd name="T2" fmla="*/ 0 w 79"/>
                  <a:gd name="T3" fmla="*/ 0 h 36"/>
                  <a:gd name="T4" fmla="*/ 2 w 79"/>
                  <a:gd name="T5" fmla="*/ 0 h 36"/>
                  <a:gd name="T6" fmla="*/ 1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180" name="Freeform 3106"/>
              <p:cNvSpPr>
                <a:spLocks/>
              </p:cNvSpPr>
              <p:nvPr/>
            </p:nvSpPr>
            <p:spPr bwMode="auto">
              <a:xfrm>
                <a:off x="1012" y="3594"/>
                <a:ext cx="39" cy="12"/>
              </a:xfrm>
              <a:custGeom>
                <a:avLst/>
                <a:gdLst>
                  <a:gd name="T0" fmla="*/ 0 w 78"/>
                  <a:gd name="T1" fmla="*/ 0 h 36"/>
                  <a:gd name="T2" fmla="*/ 1 w 78"/>
                  <a:gd name="T3" fmla="*/ 0 h 36"/>
                  <a:gd name="T4" fmla="*/ 3 w 78"/>
                  <a:gd name="T5" fmla="*/ 0 h 36"/>
                  <a:gd name="T6" fmla="*/ 2 w 78"/>
                  <a:gd name="T7" fmla="*/ 0 h 36"/>
                  <a:gd name="T8" fmla="*/ 0 w 78"/>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181" name="Freeform 3107"/>
              <p:cNvSpPr>
                <a:spLocks/>
              </p:cNvSpPr>
              <p:nvPr/>
            </p:nvSpPr>
            <p:spPr bwMode="auto">
              <a:xfrm>
                <a:off x="1032" y="3613"/>
                <a:ext cx="40" cy="12"/>
              </a:xfrm>
              <a:custGeom>
                <a:avLst/>
                <a:gdLst>
                  <a:gd name="T0" fmla="*/ 0 w 79"/>
                  <a:gd name="T1" fmla="*/ 0 h 36"/>
                  <a:gd name="T2" fmla="*/ 1 w 79"/>
                  <a:gd name="T3" fmla="*/ 0 h 36"/>
                  <a:gd name="T4" fmla="*/ 3 w 79"/>
                  <a:gd name="T5" fmla="*/ 0 h 36"/>
                  <a:gd name="T6" fmla="*/ 2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182" name="Freeform 3108"/>
              <p:cNvSpPr>
                <a:spLocks/>
              </p:cNvSpPr>
              <p:nvPr/>
            </p:nvSpPr>
            <p:spPr bwMode="auto">
              <a:xfrm>
                <a:off x="1053" y="3632"/>
                <a:ext cx="39" cy="12"/>
              </a:xfrm>
              <a:custGeom>
                <a:avLst/>
                <a:gdLst>
                  <a:gd name="T0" fmla="*/ 0 w 79"/>
                  <a:gd name="T1" fmla="*/ 0 h 36"/>
                  <a:gd name="T2" fmla="*/ 0 w 79"/>
                  <a:gd name="T3" fmla="*/ 0 h 36"/>
                  <a:gd name="T4" fmla="*/ 2 w 79"/>
                  <a:gd name="T5" fmla="*/ 0 h 36"/>
                  <a:gd name="T6" fmla="*/ 1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183" name="Freeform 3109"/>
              <p:cNvSpPr>
                <a:spLocks/>
              </p:cNvSpPr>
              <p:nvPr/>
            </p:nvSpPr>
            <p:spPr bwMode="auto">
              <a:xfrm>
                <a:off x="1074" y="3651"/>
                <a:ext cx="40" cy="12"/>
              </a:xfrm>
              <a:custGeom>
                <a:avLst/>
                <a:gdLst>
                  <a:gd name="T0" fmla="*/ 0 w 79"/>
                  <a:gd name="T1" fmla="*/ 0 h 35"/>
                  <a:gd name="T2" fmla="*/ 1 w 79"/>
                  <a:gd name="T3" fmla="*/ 0 h 35"/>
                  <a:gd name="T4" fmla="*/ 3 w 79"/>
                  <a:gd name="T5" fmla="*/ 0 h 35"/>
                  <a:gd name="T6" fmla="*/ 2 w 79"/>
                  <a:gd name="T7" fmla="*/ 0 h 35"/>
                  <a:gd name="T8" fmla="*/ 0 w 79"/>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184" name="Freeform 3110"/>
              <p:cNvSpPr>
                <a:spLocks/>
              </p:cNvSpPr>
              <p:nvPr/>
            </p:nvSpPr>
            <p:spPr bwMode="auto">
              <a:xfrm>
                <a:off x="1095" y="3669"/>
                <a:ext cx="40" cy="12"/>
              </a:xfrm>
              <a:custGeom>
                <a:avLst/>
                <a:gdLst>
                  <a:gd name="T0" fmla="*/ 0 w 80"/>
                  <a:gd name="T1" fmla="*/ 0 h 36"/>
                  <a:gd name="T2" fmla="*/ 1 w 80"/>
                  <a:gd name="T3" fmla="*/ 0 h 36"/>
                  <a:gd name="T4" fmla="*/ 3 w 80"/>
                  <a:gd name="T5" fmla="*/ 0 h 36"/>
                  <a:gd name="T6" fmla="*/ 2 w 80"/>
                  <a:gd name="T7" fmla="*/ 0 h 36"/>
                  <a:gd name="T8" fmla="*/ 0 w 80"/>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185" name="Freeform 3111"/>
              <p:cNvSpPr>
                <a:spLocks/>
              </p:cNvSpPr>
              <p:nvPr/>
            </p:nvSpPr>
            <p:spPr bwMode="auto">
              <a:xfrm>
                <a:off x="1115" y="3688"/>
                <a:ext cx="40" cy="12"/>
              </a:xfrm>
              <a:custGeom>
                <a:avLst/>
                <a:gdLst>
                  <a:gd name="T0" fmla="*/ 0 w 80"/>
                  <a:gd name="T1" fmla="*/ 0 h 36"/>
                  <a:gd name="T2" fmla="*/ 1 w 80"/>
                  <a:gd name="T3" fmla="*/ 0 h 36"/>
                  <a:gd name="T4" fmla="*/ 3 w 80"/>
                  <a:gd name="T5" fmla="*/ 0 h 36"/>
                  <a:gd name="T6" fmla="*/ 2 w 80"/>
                  <a:gd name="T7" fmla="*/ 0 h 36"/>
                  <a:gd name="T8" fmla="*/ 0 w 80"/>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186" name="Freeform 3112"/>
              <p:cNvSpPr>
                <a:spLocks/>
              </p:cNvSpPr>
              <p:nvPr/>
            </p:nvSpPr>
            <p:spPr bwMode="auto">
              <a:xfrm>
                <a:off x="1134" y="3707"/>
                <a:ext cx="39" cy="12"/>
              </a:xfrm>
              <a:custGeom>
                <a:avLst/>
                <a:gdLst>
                  <a:gd name="T0" fmla="*/ 0 w 79"/>
                  <a:gd name="T1" fmla="*/ 0 h 36"/>
                  <a:gd name="T2" fmla="*/ 0 w 79"/>
                  <a:gd name="T3" fmla="*/ 0 h 36"/>
                  <a:gd name="T4" fmla="*/ 2 w 79"/>
                  <a:gd name="T5" fmla="*/ 0 h 36"/>
                  <a:gd name="T6" fmla="*/ 1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187" name="Freeform 3113"/>
              <p:cNvSpPr>
                <a:spLocks/>
              </p:cNvSpPr>
              <p:nvPr/>
            </p:nvSpPr>
            <p:spPr bwMode="auto">
              <a:xfrm>
                <a:off x="1154" y="3726"/>
                <a:ext cx="40" cy="12"/>
              </a:xfrm>
              <a:custGeom>
                <a:avLst/>
                <a:gdLst>
                  <a:gd name="T0" fmla="*/ 0 w 80"/>
                  <a:gd name="T1" fmla="*/ 0 h 36"/>
                  <a:gd name="T2" fmla="*/ 1 w 80"/>
                  <a:gd name="T3" fmla="*/ 0 h 36"/>
                  <a:gd name="T4" fmla="*/ 3 w 80"/>
                  <a:gd name="T5" fmla="*/ 0 h 36"/>
                  <a:gd name="T6" fmla="*/ 2 w 80"/>
                  <a:gd name="T7" fmla="*/ 0 h 36"/>
                  <a:gd name="T8" fmla="*/ 0 w 80"/>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188" name="Freeform 3114"/>
              <p:cNvSpPr>
                <a:spLocks/>
              </p:cNvSpPr>
              <p:nvPr/>
            </p:nvSpPr>
            <p:spPr bwMode="auto">
              <a:xfrm>
                <a:off x="1175" y="3745"/>
                <a:ext cx="40" cy="12"/>
              </a:xfrm>
              <a:custGeom>
                <a:avLst/>
                <a:gdLst>
                  <a:gd name="T0" fmla="*/ 0 w 81"/>
                  <a:gd name="T1" fmla="*/ 0 h 36"/>
                  <a:gd name="T2" fmla="*/ 0 w 81"/>
                  <a:gd name="T3" fmla="*/ 0 h 36"/>
                  <a:gd name="T4" fmla="*/ 2 w 81"/>
                  <a:gd name="T5" fmla="*/ 0 h 36"/>
                  <a:gd name="T6" fmla="*/ 1 w 81"/>
                  <a:gd name="T7" fmla="*/ 0 h 36"/>
                  <a:gd name="T8" fmla="*/ 0 w 81"/>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nvGrpSpPr>
              <p:cNvPr id="410189" name="Group 3115"/>
              <p:cNvGrpSpPr>
                <a:grpSpLocks/>
              </p:cNvGrpSpPr>
              <p:nvPr/>
            </p:nvGrpSpPr>
            <p:grpSpPr bwMode="auto">
              <a:xfrm>
                <a:off x="700" y="3535"/>
                <a:ext cx="49" cy="24"/>
                <a:chOff x="700" y="3535"/>
                <a:chExt cx="49" cy="24"/>
              </a:xfrm>
            </p:grpSpPr>
            <p:sp>
              <p:nvSpPr>
                <p:cNvPr id="410229" name="Freeform 3116"/>
                <p:cNvSpPr>
                  <a:spLocks/>
                </p:cNvSpPr>
                <p:nvPr/>
              </p:nvSpPr>
              <p:spPr bwMode="auto">
                <a:xfrm>
                  <a:off x="700" y="3535"/>
                  <a:ext cx="12" cy="24"/>
                </a:xfrm>
                <a:custGeom>
                  <a:avLst/>
                  <a:gdLst>
                    <a:gd name="T0" fmla="*/ 1 w 24"/>
                    <a:gd name="T1" fmla="*/ 0 h 70"/>
                    <a:gd name="T2" fmla="*/ 0 w 24"/>
                    <a:gd name="T3" fmla="*/ 0 h 70"/>
                    <a:gd name="T4" fmla="*/ 1 w 24"/>
                    <a:gd name="T5" fmla="*/ 0 h 70"/>
                    <a:gd name="T6" fmla="*/ 1 w 24"/>
                    <a:gd name="T7" fmla="*/ 0 h 70"/>
                    <a:gd name="T8" fmla="*/ 1 w 24"/>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30" name="Freeform 3117"/>
                <p:cNvSpPr>
                  <a:spLocks/>
                </p:cNvSpPr>
                <p:nvPr/>
              </p:nvSpPr>
              <p:spPr bwMode="auto">
                <a:xfrm>
                  <a:off x="705" y="3536"/>
                  <a:ext cx="37" cy="10"/>
                </a:xfrm>
                <a:custGeom>
                  <a:avLst/>
                  <a:gdLst>
                    <a:gd name="T0" fmla="*/ 1 w 73"/>
                    <a:gd name="T1" fmla="*/ 0 h 30"/>
                    <a:gd name="T2" fmla="*/ 2 w 73"/>
                    <a:gd name="T3" fmla="*/ 0 h 30"/>
                    <a:gd name="T4" fmla="*/ 2 w 73"/>
                    <a:gd name="T5" fmla="*/ 0 h 30"/>
                    <a:gd name="T6" fmla="*/ 2 w 73"/>
                    <a:gd name="T7" fmla="*/ 0 h 30"/>
                    <a:gd name="T8" fmla="*/ 3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31" name="Freeform 3118"/>
                <p:cNvSpPr>
                  <a:spLocks/>
                </p:cNvSpPr>
                <p:nvPr/>
              </p:nvSpPr>
              <p:spPr bwMode="auto">
                <a:xfrm>
                  <a:off x="708" y="3547"/>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190" name="Group 3119"/>
              <p:cNvGrpSpPr>
                <a:grpSpLocks/>
              </p:cNvGrpSpPr>
              <p:nvPr/>
            </p:nvGrpSpPr>
            <p:grpSpPr bwMode="auto">
              <a:xfrm>
                <a:off x="714" y="3551"/>
                <a:ext cx="49" cy="22"/>
                <a:chOff x="714" y="3551"/>
                <a:chExt cx="49" cy="22"/>
              </a:xfrm>
            </p:grpSpPr>
            <p:sp>
              <p:nvSpPr>
                <p:cNvPr id="410226" name="Freeform 3120"/>
                <p:cNvSpPr>
                  <a:spLocks/>
                </p:cNvSpPr>
                <p:nvPr/>
              </p:nvSpPr>
              <p:spPr bwMode="auto">
                <a:xfrm>
                  <a:off x="714" y="3551"/>
                  <a:ext cx="12" cy="22"/>
                </a:xfrm>
                <a:custGeom>
                  <a:avLst/>
                  <a:gdLst>
                    <a:gd name="T0" fmla="*/ 1 w 24"/>
                    <a:gd name="T1" fmla="*/ 0 h 67"/>
                    <a:gd name="T2" fmla="*/ 0 w 24"/>
                    <a:gd name="T3" fmla="*/ 0 h 67"/>
                    <a:gd name="T4" fmla="*/ 1 w 24"/>
                    <a:gd name="T5" fmla="*/ 0 h 67"/>
                    <a:gd name="T6" fmla="*/ 1 w 24"/>
                    <a:gd name="T7" fmla="*/ 0 h 67"/>
                    <a:gd name="T8" fmla="*/ 1 w 24"/>
                    <a:gd name="T9" fmla="*/ 0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27" name="Freeform 3121"/>
                <p:cNvSpPr>
                  <a:spLocks/>
                </p:cNvSpPr>
                <p:nvPr/>
              </p:nvSpPr>
              <p:spPr bwMode="auto">
                <a:xfrm>
                  <a:off x="719" y="3551"/>
                  <a:ext cx="36" cy="10"/>
                </a:xfrm>
                <a:custGeom>
                  <a:avLst/>
                  <a:gdLst>
                    <a:gd name="T0" fmla="*/ 0 w 74"/>
                    <a:gd name="T1" fmla="*/ 0 h 29"/>
                    <a:gd name="T2" fmla="*/ 1 w 74"/>
                    <a:gd name="T3" fmla="*/ 0 h 29"/>
                    <a:gd name="T4" fmla="*/ 1 w 74"/>
                    <a:gd name="T5" fmla="*/ 0 h 29"/>
                    <a:gd name="T6" fmla="*/ 1 w 74"/>
                    <a:gd name="T7" fmla="*/ 0 h 29"/>
                    <a:gd name="T8" fmla="*/ 2 w 74"/>
                    <a:gd name="T9" fmla="*/ 0 h 29"/>
                    <a:gd name="T10" fmla="*/ 0 w 74"/>
                    <a:gd name="T11" fmla="*/ 0 h 29"/>
                    <a:gd name="T12" fmla="*/ 0 w 74"/>
                    <a:gd name="T13" fmla="*/ 0 h 29"/>
                    <a:gd name="T14" fmla="*/ 0 w 74"/>
                    <a:gd name="T15" fmla="*/ 0 h 29"/>
                    <a:gd name="T16" fmla="*/ 0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28" name="Freeform 3122"/>
                <p:cNvSpPr>
                  <a:spLocks/>
                </p:cNvSpPr>
                <p:nvPr/>
              </p:nvSpPr>
              <p:spPr bwMode="auto">
                <a:xfrm>
                  <a:off x="722" y="3562"/>
                  <a:ext cx="41" cy="11"/>
                </a:xfrm>
                <a:custGeom>
                  <a:avLst/>
                  <a:gdLst>
                    <a:gd name="T0" fmla="*/ 0 w 81"/>
                    <a:gd name="T1" fmla="*/ 0 h 35"/>
                    <a:gd name="T2" fmla="*/ 1 w 81"/>
                    <a:gd name="T3" fmla="*/ 0 h 35"/>
                    <a:gd name="T4" fmla="*/ 1 w 81"/>
                    <a:gd name="T5" fmla="*/ 0 h 35"/>
                    <a:gd name="T6" fmla="*/ 1 w 81"/>
                    <a:gd name="T7" fmla="*/ 0 h 35"/>
                    <a:gd name="T8" fmla="*/ 3 w 81"/>
                    <a:gd name="T9" fmla="*/ 0 h 35"/>
                    <a:gd name="T10" fmla="*/ 3 w 81"/>
                    <a:gd name="T11" fmla="*/ 0 h 35"/>
                    <a:gd name="T12" fmla="*/ 0 w 81"/>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191" name="Group 3123"/>
              <p:cNvGrpSpPr>
                <a:grpSpLocks/>
              </p:cNvGrpSpPr>
              <p:nvPr/>
            </p:nvGrpSpPr>
            <p:grpSpPr bwMode="auto">
              <a:xfrm>
                <a:off x="728" y="3564"/>
                <a:ext cx="48" cy="23"/>
                <a:chOff x="728" y="3564"/>
                <a:chExt cx="48" cy="23"/>
              </a:xfrm>
            </p:grpSpPr>
            <p:sp>
              <p:nvSpPr>
                <p:cNvPr id="410223" name="Freeform 3124"/>
                <p:cNvSpPr>
                  <a:spLocks/>
                </p:cNvSpPr>
                <p:nvPr/>
              </p:nvSpPr>
              <p:spPr bwMode="auto">
                <a:xfrm>
                  <a:off x="728" y="3564"/>
                  <a:ext cx="11" cy="23"/>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24" name="Freeform 3125"/>
                <p:cNvSpPr>
                  <a:spLocks/>
                </p:cNvSpPr>
                <p:nvPr/>
              </p:nvSpPr>
              <p:spPr bwMode="auto">
                <a:xfrm>
                  <a:off x="732" y="3565"/>
                  <a:ext cx="37" cy="10"/>
                </a:xfrm>
                <a:custGeom>
                  <a:avLst/>
                  <a:gdLst>
                    <a:gd name="T0" fmla="*/ 1 w 72"/>
                    <a:gd name="T1" fmla="*/ 0 h 30"/>
                    <a:gd name="T2" fmla="*/ 2 w 72"/>
                    <a:gd name="T3" fmla="*/ 0 h 30"/>
                    <a:gd name="T4" fmla="*/ 2 w 72"/>
                    <a:gd name="T5" fmla="*/ 0 h 30"/>
                    <a:gd name="T6" fmla="*/ 2 w 72"/>
                    <a:gd name="T7" fmla="*/ 0 h 30"/>
                    <a:gd name="T8" fmla="*/ 3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25" name="Freeform 3126"/>
                <p:cNvSpPr>
                  <a:spLocks/>
                </p:cNvSpPr>
                <p:nvPr/>
              </p:nvSpPr>
              <p:spPr bwMode="auto">
                <a:xfrm>
                  <a:off x="735" y="3575"/>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192" name="Group 3127"/>
              <p:cNvGrpSpPr>
                <a:grpSpLocks/>
              </p:cNvGrpSpPr>
              <p:nvPr/>
            </p:nvGrpSpPr>
            <p:grpSpPr bwMode="auto">
              <a:xfrm>
                <a:off x="742" y="3582"/>
                <a:ext cx="49" cy="23"/>
                <a:chOff x="742" y="3582"/>
                <a:chExt cx="49" cy="23"/>
              </a:xfrm>
            </p:grpSpPr>
            <p:sp>
              <p:nvSpPr>
                <p:cNvPr id="410220" name="Freeform 3128"/>
                <p:cNvSpPr>
                  <a:spLocks/>
                </p:cNvSpPr>
                <p:nvPr/>
              </p:nvSpPr>
              <p:spPr bwMode="auto">
                <a:xfrm>
                  <a:off x="742" y="3582"/>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21" name="Freeform 3129"/>
                <p:cNvSpPr>
                  <a:spLocks/>
                </p:cNvSpPr>
                <p:nvPr/>
              </p:nvSpPr>
              <p:spPr bwMode="auto">
                <a:xfrm>
                  <a:off x="747" y="3582"/>
                  <a:ext cx="36" cy="10"/>
                </a:xfrm>
                <a:custGeom>
                  <a:avLst/>
                  <a:gdLst>
                    <a:gd name="T0" fmla="*/ 1 w 72"/>
                    <a:gd name="T1" fmla="*/ 0 h 30"/>
                    <a:gd name="T2" fmla="*/ 2 w 72"/>
                    <a:gd name="T3" fmla="*/ 0 h 30"/>
                    <a:gd name="T4" fmla="*/ 2 w 72"/>
                    <a:gd name="T5" fmla="*/ 0 h 30"/>
                    <a:gd name="T6" fmla="*/ 2 w 72"/>
                    <a:gd name="T7" fmla="*/ 0 h 30"/>
                    <a:gd name="T8" fmla="*/ 3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22" name="Freeform 3130"/>
                <p:cNvSpPr>
                  <a:spLocks/>
                </p:cNvSpPr>
                <p:nvPr/>
              </p:nvSpPr>
              <p:spPr bwMode="auto">
                <a:xfrm>
                  <a:off x="750" y="3593"/>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193" name="Group 3131"/>
              <p:cNvGrpSpPr>
                <a:grpSpLocks/>
              </p:cNvGrpSpPr>
              <p:nvPr/>
            </p:nvGrpSpPr>
            <p:grpSpPr bwMode="auto">
              <a:xfrm>
                <a:off x="752" y="3597"/>
                <a:ext cx="133" cy="106"/>
                <a:chOff x="752" y="3597"/>
                <a:chExt cx="133" cy="106"/>
              </a:xfrm>
            </p:grpSpPr>
            <p:sp>
              <p:nvSpPr>
                <p:cNvPr id="410217" name="Freeform 3132"/>
                <p:cNvSpPr>
                  <a:spLocks/>
                </p:cNvSpPr>
                <p:nvPr/>
              </p:nvSpPr>
              <p:spPr bwMode="auto">
                <a:xfrm>
                  <a:off x="752" y="3598"/>
                  <a:ext cx="91" cy="105"/>
                </a:xfrm>
                <a:custGeom>
                  <a:avLst/>
                  <a:gdLst>
                    <a:gd name="T0" fmla="*/ 6 w 182"/>
                    <a:gd name="T1" fmla="*/ 1 h 314"/>
                    <a:gd name="T2" fmla="*/ 0 w 182"/>
                    <a:gd name="T3" fmla="*/ 0 h 314"/>
                    <a:gd name="T4" fmla="*/ 1 w 182"/>
                    <a:gd name="T5" fmla="*/ 0 h 314"/>
                    <a:gd name="T6" fmla="*/ 6 w 182"/>
                    <a:gd name="T7" fmla="*/ 1 h 314"/>
                    <a:gd name="T8" fmla="*/ 6 w 182"/>
                    <a:gd name="T9" fmla="*/ 1 h 3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18" name="Freeform 3133"/>
                <p:cNvSpPr>
                  <a:spLocks/>
                </p:cNvSpPr>
                <p:nvPr/>
              </p:nvSpPr>
              <p:spPr bwMode="auto">
                <a:xfrm>
                  <a:off x="759" y="3597"/>
                  <a:ext cx="118" cy="94"/>
                </a:xfrm>
                <a:custGeom>
                  <a:avLst/>
                  <a:gdLst>
                    <a:gd name="T0" fmla="*/ 1 w 235"/>
                    <a:gd name="T1" fmla="*/ 0 h 281"/>
                    <a:gd name="T2" fmla="*/ 2 w 235"/>
                    <a:gd name="T3" fmla="*/ 0 h 281"/>
                    <a:gd name="T4" fmla="*/ 2 w 235"/>
                    <a:gd name="T5" fmla="*/ 0 h 281"/>
                    <a:gd name="T6" fmla="*/ 3 w 235"/>
                    <a:gd name="T7" fmla="*/ 0 h 281"/>
                    <a:gd name="T8" fmla="*/ 8 w 235"/>
                    <a:gd name="T9" fmla="*/ 1 h 281"/>
                    <a:gd name="T10" fmla="*/ 6 w 235"/>
                    <a:gd name="T11" fmla="*/ 1 h 281"/>
                    <a:gd name="T12" fmla="*/ 1 w 235"/>
                    <a:gd name="T13" fmla="*/ 0 h 281"/>
                    <a:gd name="T14" fmla="*/ 0 w 235"/>
                    <a:gd name="T15" fmla="*/ 0 h 281"/>
                    <a:gd name="T16" fmla="*/ 1 w 235"/>
                    <a:gd name="T17" fmla="*/ 0 h 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19" name="Freeform 3134"/>
                <p:cNvSpPr>
                  <a:spLocks/>
                </p:cNvSpPr>
                <p:nvPr/>
              </p:nvSpPr>
              <p:spPr bwMode="auto">
                <a:xfrm>
                  <a:off x="838" y="3691"/>
                  <a:ext cx="47" cy="12"/>
                </a:xfrm>
                <a:custGeom>
                  <a:avLst/>
                  <a:gdLst>
                    <a:gd name="T0" fmla="*/ 0 w 95"/>
                    <a:gd name="T1" fmla="*/ 0 h 36"/>
                    <a:gd name="T2" fmla="*/ 0 w 95"/>
                    <a:gd name="T3" fmla="*/ 0 h 36"/>
                    <a:gd name="T4" fmla="*/ 0 w 95"/>
                    <a:gd name="T5" fmla="*/ 0 h 36"/>
                    <a:gd name="T6" fmla="*/ 0 w 95"/>
                    <a:gd name="T7" fmla="*/ 0 h 36"/>
                    <a:gd name="T8" fmla="*/ 2 w 95"/>
                    <a:gd name="T9" fmla="*/ 0 h 36"/>
                    <a:gd name="T10" fmla="*/ 2 w 95"/>
                    <a:gd name="T11" fmla="*/ 0 h 36"/>
                    <a:gd name="T12" fmla="*/ 0 w 95"/>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194" name="Group 3135"/>
              <p:cNvGrpSpPr>
                <a:grpSpLocks/>
              </p:cNvGrpSpPr>
              <p:nvPr/>
            </p:nvGrpSpPr>
            <p:grpSpPr bwMode="auto">
              <a:xfrm>
                <a:off x="844" y="3694"/>
                <a:ext cx="48" cy="23"/>
                <a:chOff x="844" y="3694"/>
                <a:chExt cx="48" cy="23"/>
              </a:xfrm>
            </p:grpSpPr>
            <p:sp>
              <p:nvSpPr>
                <p:cNvPr id="410214" name="Freeform 3136"/>
                <p:cNvSpPr>
                  <a:spLocks/>
                </p:cNvSpPr>
                <p:nvPr/>
              </p:nvSpPr>
              <p:spPr bwMode="auto">
                <a:xfrm>
                  <a:off x="844" y="3694"/>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15" name="Freeform 3137"/>
                <p:cNvSpPr>
                  <a:spLocks/>
                </p:cNvSpPr>
                <p:nvPr/>
              </p:nvSpPr>
              <p:spPr bwMode="auto">
                <a:xfrm>
                  <a:off x="848" y="3695"/>
                  <a:ext cx="37" cy="10"/>
                </a:xfrm>
                <a:custGeom>
                  <a:avLst/>
                  <a:gdLst>
                    <a:gd name="T0" fmla="*/ 1 w 74"/>
                    <a:gd name="T1" fmla="*/ 0 h 30"/>
                    <a:gd name="T2" fmla="*/ 2 w 74"/>
                    <a:gd name="T3" fmla="*/ 0 h 30"/>
                    <a:gd name="T4" fmla="*/ 2 w 74"/>
                    <a:gd name="T5" fmla="*/ 0 h 30"/>
                    <a:gd name="T6" fmla="*/ 2 w 74"/>
                    <a:gd name="T7" fmla="*/ 0 h 30"/>
                    <a:gd name="T8" fmla="*/ 3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16" name="Freeform 3138"/>
                <p:cNvSpPr>
                  <a:spLocks/>
                </p:cNvSpPr>
                <p:nvPr/>
              </p:nvSpPr>
              <p:spPr bwMode="auto">
                <a:xfrm>
                  <a:off x="851" y="3706"/>
                  <a:ext cx="41" cy="11"/>
                </a:xfrm>
                <a:custGeom>
                  <a:avLst/>
                  <a:gdLst>
                    <a:gd name="T0" fmla="*/ 0 w 81"/>
                    <a:gd name="T1" fmla="*/ 0 h 34"/>
                    <a:gd name="T2" fmla="*/ 1 w 81"/>
                    <a:gd name="T3" fmla="*/ 0 h 34"/>
                    <a:gd name="T4" fmla="*/ 1 w 81"/>
                    <a:gd name="T5" fmla="*/ 0 h 34"/>
                    <a:gd name="T6" fmla="*/ 1 w 81"/>
                    <a:gd name="T7" fmla="*/ 0 h 34"/>
                    <a:gd name="T8" fmla="*/ 3 w 81"/>
                    <a:gd name="T9" fmla="*/ 0 h 34"/>
                    <a:gd name="T10" fmla="*/ 3 w 81"/>
                    <a:gd name="T11" fmla="*/ 0 h 34"/>
                    <a:gd name="T12" fmla="*/ 0 w 81"/>
                    <a:gd name="T13" fmla="*/ 0 h 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195" name="Group 3139"/>
              <p:cNvGrpSpPr>
                <a:grpSpLocks/>
              </p:cNvGrpSpPr>
              <p:nvPr/>
            </p:nvGrpSpPr>
            <p:grpSpPr bwMode="auto">
              <a:xfrm>
                <a:off x="857" y="3710"/>
                <a:ext cx="49" cy="22"/>
                <a:chOff x="857" y="3710"/>
                <a:chExt cx="49" cy="22"/>
              </a:xfrm>
            </p:grpSpPr>
            <p:sp>
              <p:nvSpPr>
                <p:cNvPr id="410211" name="Freeform 3140"/>
                <p:cNvSpPr>
                  <a:spLocks/>
                </p:cNvSpPr>
                <p:nvPr/>
              </p:nvSpPr>
              <p:spPr bwMode="auto">
                <a:xfrm>
                  <a:off x="857" y="3710"/>
                  <a:ext cx="11" cy="22"/>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12" name="Freeform 3141"/>
                <p:cNvSpPr>
                  <a:spLocks/>
                </p:cNvSpPr>
                <p:nvPr/>
              </p:nvSpPr>
              <p:spPr bwMode="auto">
                <a:xfrm>
                  <a:off x="862" y="3710"/>
                  <a:ext cx="36" cy="10"/>
                </a:xfrm>
                <a:custGeom>
                  <a:avLst/>
                  <a:gdLst>
                    <a:gd name="T0" fmla="*/ 1 w 72"/>
                    <a:gd name="T1" fmla="*/ 0 h 29"/>
                    <a:gd name="T2" fmla="*/ 2 w 72"/>
                    <a:gd name="T3" fmla="*/ 0 h 29"/>
                    <a:gd name="T4" fmla="*/ 2 w 72"/>
                    <a:gd name="T5" fmla="*/ 0 h 29"/>
                    <a:gd name="T6" fmla="*/ 2 w 72"/>
                    <a:gd name="T7" fmla="*/ 0 h 29"/>
                    <a:gd name="T8" fmla="*/ 3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13" name="Freeform 3142"/>
                <p:cNvSpPr>
                  <a:spLocks/>
                </p:cNvSpPr>
                <p:nvPr/>
              </p:nvSpPr>
              <p:spPr bwMode="auto">
                <a:xfrm>
                  <a:off x="865" y="3720"/>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196" name="Group 3143"/>
              <p:cNvGrpSpPr>
                <a:grpSpLocks/>
              </p:cNvGrpSpPr>
              <p:nvPr/>
            </p:nvGrpSpPr>
            <p:grpSpPr bwMode="auto">
              <a:xfrm>
                <a:off x="1086" y="3766"/>
                <a:ext cx="49" cy="23"/>
                <a:chOff x="1086" y="3766"/>
                <a:chExt cx="49" cy="23"/>
              </a:xfrm>
            </p:grpSpPr>
            <p:sp>
              <p:nvSpPr>
                <p:cNvPr id="410208" name="Freeform 3144"/>
                <p:cNvSpPr>
                  <a:spLocks/>
                </p:cNvSpPr>
                <p:nvPr/>
              </p:nvSpPr>
              <p:spPr bwMode="auto">
                <a:xfrm>
                  <a:off x="1086" y="3766"/>
                  <a:ext cx="11" cy="23"/>
                </a:xfrm>
                <a:custGeom>
                  <a:avLst/>
                  <a:gdLst>
                    <a:gd name="T0" fmla="*/ 1 w 22"/>
                    <a:gd name="T1" fmla="*/ 0 h 69"/>
                    <a:gd name="T2" fmla="*/ 0 w 22"/>
                    <a:gd name="T3" fmla="*/ 0 h 69"/>
                    <a:gd name="T4" fmla="*/ 1 w 22"/>
                    <a:gd name="T5" fmla="*/ 0 h 69"/>
                    <a:gd name="T6" fmla="*/ 1 w 22"/>
                    <a:gd name="T7" fmla="*/ 0 h 69"/>
                    <a:gd name="T8" fmla="*/ 1 w 22"/>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09" name="Freeform 3145"/>
                <p:cNvSpPr>
                  <a:spLocks/>
                </p:cNvSpPr>
                <p:nvPr/>
              </p:nvSpPr>
              <p:spPr bwMode="auto">
                <a:xfrm>
                  <a:off x="1090" y="3767"/>
                  <a:ext cx="37" cy="10"/>
                </a:xfrm>
                <a:custGeom>
                  <a:avLst/>
                  <a:gdLst>
                    <a:gd name="T0" fmla="*/ 1 w 74"/>
                    <a:gd name="T1" fmla="*/ 0 h 31"/>
                    <a:gd name="T2" fmla="*/ 2 w 74"/>
                    <a:gd name="T3" fmla="*/ 0 h 31"/>
                    <a:gd name="T4" fmla="*/ 2 w 74"/>
                    <a:gd name="T5" fmla="*/ 0 h 31"/>
                    <a:gd name="T6" fmla="*/ 2 w 74"/>
                    <a:gd name="T7" fmla="*/ 0 h 31"/>
                    <a:gd name="T8" fmla="*/ 3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10" name="Freeform 3146"/>
                <p:cNvSpPr>
                  <a:spLocks/>
                </p:cNvSpPr>
                <p:nvPr/>
              </p:nvSpPr>
              <p:spPr bwMode="auto">
                <a:xfrm>
                  <a:off x="1093" y="3777"/>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197" name="Group 3147"/>
              <p:cNvGrpSpPr>
                <a:grpSpLocks/>
              </p:cNvGrpSpPr>
              <p:nvPr/>
            </p:nvGrpSpPr>
            <p:grpSpPr bwMode="auto">
              <a:xfrm>
                <a:off x="934" y="3740"/>
                <a:ext cx="48" cy="23"/>
                <a:chOff x="934" y="3740"/>
                <a:chExt cx="48" cy="23"/>
              </a:xfrm>
            </p:grpSpPr>
            <p:sp>
              <p:nvSpPr>
                <p:cNvPr id="410205" name="Freeform 3148"/>
                <p:cNvSpPr>
                  <a:spLocks/>
                </p:cNvSpPr>
                <p:nvPr/>
              </p:nvSpPr>
              <p:spPr bwMode="auto">
                <a:xfrm>
                  <a:off x="934" y="3740"/>
                  <a:ext cx="11" cy="23"/>
                </a:xfrm>
                <a:custGeom>
                  <a:avLst/>
                  <a:gdLst>
                    <a:gd name="T0" fmla="*/ 0 w 24"/>
                    <a:gd name="T1" fmla="*/ 0 h 70"/>
                    <a:gd name="T2" fmla="*/ 0 w 24"/>
                    <a:gd name="T3" fmla="*/ 0 h 70"/>
                    <a:gd name="T4" fmla="*/ 0 w 24"/>
                    <a:gd name="T5" fmla="*/ 0 h 70"/>
                    <a:gd name="T6" fmla="*/ 0 w 24"/>
                    <a:gd name="T7" fmla="*/ 0 h 70"/>
                    <a:gd name="T8" fmla="*/ 0 w 24"/>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06" name="Freeform 3149"/>
                <p:cNvSpPr>
                  <a:spLocks/>
                </p:cNvSpPr>
                <p:nvPr/>
              </p:nvSpPr>
              <p:spPr bwMode="auto">
                <a:xfrm>
                  <a:off x="938" y="3741"/>
                  <a:ext cx="37" cy="10"/>
                </a:xfrm>
                <a:custGeom>
                  <a:avLst/>
                  <a:gdLst>
                    <a:gd name="T0" fmla="*/ 1 w 74"/>
                    <a:gd name="T1" fmla="*/ 0 h 30"/>
                    <a:gd name="T2" fmla="*/ 2 w 74"/>
                    <a:gd name="T3" fmla="*/ 0 h 30"/>
                    <a:gd name="T4" fmla="*/ 2 w 74"/>
                    <a:gd name="T5" fmla="*/ 0 h 30"/>
                    <a:gd name="T6" fmla="*/ 2 w 74"/>
                    <a:gd name="T7" fmla="*/ 0 h 30"/>
                    <a:gd name="T8" fmla="*/ 3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07" name="Freeform 3150"/>
                <p:cNvSpPr>
                  <a:spLocks/>
                </p:cNvSpPr>
                <p:nvPr/>
              </p:nvSpPr>
              <p:spPr bwMode="auto">
                <a:xfrm>
                  <a:off x="941" y="3751"/>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198" name="Group 3151"/>
              <p:cNvGrpSpPr>
                <a:grpSpLocks/>
              </p:cNvGrpSpPr>
              <p:nvPr/>
            </p:nvGrpSpPr>
            <p:grpSpPr bwMode="auto">
              <a:xfrm>
                <a:off x="943" y="3754"/>
                <a:ext cx="49" cy="23"/>
                <a:chOff x="943" y="3754"/>
                <a:chExt cx="49" cy="23"/>
              </a:xfrm>
            </p:grpSpPr>
            <p:sp>
              <p:nvSpPr>
                <p:cNvPr id="410202" name="Freeform 3152"/>
                <p:cNvSpPr>
                  <a:spLocks/>
                </p:cNvSpPr>
                <p:nvPr/>
              </p:nvSpPr>
              <p:spPr bwMode="auto">
                <a:xfrm>
                  <a:off x="943" y="3754"/>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03" name="Freeform 3153"/>
                <p:cNvSpPr>
                  <a:spLocks/>
                </p:cNvSpPr>
                <p:nvPr/>
              </p:nvSpPr>
              <p:spPr bwMode="auto">
                <a:xfrm>
                  <a:off x="948" y="3755"/>
                  <a:ext cx="37" cy="10"/>
                </a:xfrm>
                <a:custGeom>
                  <a:avLst/>
                  <a:gdLst>
                    <a:gd name="T0" fmla="*/ 1 w 74"/>
                    <a:gd name="T1" fmla="*/ 0 h 30"/>
                    <a:gd name="T2" fmla="*/ 2 w 74"/>
                    <a:gd name="T3" fmla="*/ 0 h 30"/>
                    <a:gd name="T4" fmla="*/ 2 w 74"/>
                    <a:gd name="T5" fmla="*/ 0 h 30"/>
                    <a:gd name="T6" fmla="*/ 2 w 74"/>
                    <a:gd name="T7" fmla="*/ 0 h 30"/>
                    <a:gd name="T8" fmla="*/ 3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04" name="Freeform 3154"/>
                <p:cNvSpPr>
                  <a:spLocks/>
                </p:cNvSpPr>
                <p:nvPr/>
              </p:nvSpPr>
              <p:spPr bwMode="auto">
                <a:xfrm>
                  <a:off x="951" y="3765"/>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sp>
            <p:nvSpPr>
              <p:cNvPr id="410199" name="Freeform 3155"/>
              <p:cNvSpPr>
                <a:spLocks/>
              </p:cNvSpPr>
              <p:nvPr/>
            </p:nvSpPr>
            <p:spPr bwMode="auto">
              <a:xfrm>
                <a:off x="987" y="3753"/>
                <a:ext cx="25" cy="43"/>
              </a:xfrm>
              <a:custGeom>
                <a:avLst/>
                <a:gdLst>
                  <a:gd name="T0" fmla="*/ 1 w 51"/>
                  <a:gd name="T1" fmla="*/ 1 h 128"/>
                  <a:gd name="T2" fmla="*/ 0 w 51"/>
                  <a:gd name="T3" fmla="*/ 0 h 128"/>
                  <a:gd name="T4" fmla="*/ 0 w 51"/>
                  <a:gd name="T5" fmla="*/ 0 h 128"/>
                  <a:gd name="T6" fmla="*/ 0 w 51"/>
                  <a:gd name="T7" fmla="*/ 0 h 128"/>
                  <a:gd name="T8" fmla="*/ 0 w 51"/>
                  <a:gd name="T9" fmla="*/ 0 h 128"/>
                  <a:gd name="T10" fmla="*/ 1 w 51"/>
                  <a:gd name="T11" fmla="*/ 0 h 128"/>
                  <a:gd name="T12" fmla="*/ 1 w 51"/>
                  <a:gd name="T13" fmla="*/ 1 h 1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00" name="Freeform 3156"/>
              <p:cNvSpPr>
                <a:spLocks/>
              </p:cNvSpPr>
              <p:nvPr/>
            </p:nvSpPr>
            <p:spPr bwMode="auto">
              <a:xfrm>
                <a:off x="992" y="3753"/>
                <a:ext cx="91" cy="29"/>
              </a:xfrm>
              <a:custGeom>
                <a:avLst/>
                <a:gdLst>
                  <a:gd name="T0" fmla="*/ 0 w 183"/>
                  <a:gd name="T1" fmla="*/ 0 h 85"/>
                  <a:gd name="T2" fmla="*/ 2 w 183"/>
                  <a:gd name="T3" fmla="*/ 0 h 85"/>
                  <a:gd name="T4" fmla="*/ 2 w 183"/>
                  <a:gd name="T5" fmla="*/ 0 h 85"/>
                  <a:gd name="T6" fmla="*/ 2 w 183"/>
                  <a:gd name="T7" fmla="*/ 0 h 85"/>
                  <a:gd name="T8" fmla="*/ 2 w 183"/>
                  <a:gd name="T9" fmla="*/ 0 h 85"/>
                  <a:gd name="T10" fmla="*/ 4 w 183"/>
                  <a:gd name="T11" fmla="*/ 0 h 85"/>
                  <a:gd name="T12" fmla="*/ 5 w 183"/>
                  <a:gd name="T13" fmla="*/ 0 h 85"/>
                  <a:gd name="T14" fmla="*/ 5 w 183"/>
                  <a:gd name="T15" fmla="*/ 0 h 85"/>
                  <a:gd name="T16" fmla="*/ 5 w 183"/>
                  <a:gd name="T17" fmla="*/ 0 h 85"/>
                  <a:gd name="T18" fmla="*/ 2 w 183"/>
                  <a:gd name="T19" fmla="*/ 0 h 85"/>
                  <a:gd name="T20" fmla="*/ 1 w 183"/>
                  <a:gd name="T21" fmla="*/ 0 h 85"/>
                  <a:gd name="T22" fmla="*/ 0 w 183"/>
                  <a:gd name="T23" fmla="*/ 0 h 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201" name="Freeform 3157"/>
              <p:cNvSpPr>
                <a:spLocks/>
              </p:cNvSpPr>
              <p:nvPr/>
            </p:nvSpPr>
            <p:spPr bwMode="auto">
              <a:xfrm>
                <a:off x="1008" y="3782"/>
                <a:ext cx="81" cy="12"/>
              </a:xfrm>
              <a:custGeom>
                <a:avLst/>
                <a:gdLst>
                  <a:gd name="T0" fmla="*/ 0 w 160"/>
                  <a:gd name="T1" fmla="*/ 0 h 36"/>
                  <a:gd name="T2" fmla="*/ 1 w 160"/>
                  <a:gd name="T3" fmla="*/ 0 h 36"/>
                  <a:gd name="T4" fmla="*/ 1 w 160"/>
                  <a:gd name="T5" fmla="*/ 0 h 36"/>
                  <a:gd name="T6" fmla="*/ 1 w 160"/>
                  <a:gd name="T7" fmla="*/ 0 h 36"/>
                  <a:gd name="T8" fmla="*/ 5 w 160"/>
                  <a:gd name="T9" fmla="*/ 0 h 36"/>
                  <a:gd name="T10" fmla="*/ 6 w 160"/>
                  <a:gd name="T11" fmla="*/ 0 h 36"/>
                  <a:gd name="T12" fmla="*/ 0 w 160"/>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096" name="Group 3158"/>
            <p:cNvGrpSpPr>
              <a:grpSpLocks/>
            </p:cNvGrpSpPr>
            <p:nvPr/>
          </p:nvGrpSpPr>
          <p:grpSpPr bwMode="auto">
            <a:xfrm>
              <a:off x="920" y="3821"/>
              <a:ext cx="413" cy="50"/>
              <a:chOff x="920" y="3821"/>
              <a:chExt cx="413" cy="50"/>
            </a:xfrm>
          </p:grpSpPr>
          <p:sp>
            <p:nvSpPr>
              <p:cNvPr id="410117" name="Freeform 3159"/>
              <p:cNvSpPr>
                <a:spLocks/>
              </p:cNvSpPr>
              <p:nvPr/>
            </p:nvSpPr>
            <p:spPr bwMode="auto">
              <a:xfrm>
                <a:off x="920" y="3821"/>
                <a:ext cx="413" cy="50"/>
              </a:xfrm>
              <a:custGeom>
                <a:avLst/>
                <a:gdLst>
                  <a:gd name="T0" fmla="*/ 2 w 825"/>
                  <a:gd name="T1" fmla="*/ 0 h 151"/>
                  <a:gd name="T2" fmla="*/ 1 w 825"/>
                  <a:gd name="T3" fmla="*/ 0 h 151"/>
                  <a:gd name="T4" fmla="*/ 1 w 825"/>
                  <a:gd name="T5" fmla="*/ 0 h 151"/>
                  <a:gd name="T6" fmla="*/ 0 w 825"/>
                  <a:gd name="T7" fmla="*/ 0 h 151"/>
                  <a:gd name="T8" fmla="*/ 1 w 825"/>
                  <a:gd name="T9" fmla="*/ 1 h 151"/>
                  <a:gd name="T10" fmla="*/ 1 w 825"/>
                  <a:gd name="T11" fmla="*/ 1 h 151"/>
                  <a:gd name="T12" fmla="*/ 1 w 825"/>
                  <a:gd name="T13" fmla="*/ 1 h 151"/>
                  <a:gd name="T14" fmla="*/ 25 w 825"/>
                  <a:gd name="T15" fmla="*/ 1 h 151"/>
                  <a:gd name="T16" fmla="*/ 26 w 825"/>
                  <a:gd name="T17" fmla="*/ 1 h 151"/>
                  <a:gd name="T18" fmla="*/ 26 w 825"/>
                  <a:gd name="T19" fmla="*/ 0 h 151"/>
                  <a:gd name="T20" fmla="*/ 26 w 825"/>
                  <a:gd name="T21" fmla="*/ 0 h 151"/>
                  <a:gd name="T22" fmla="*/ 26 w 825"/>
                  <a:gd name="T23" fmla="*/ 0 h 151"/>
                  <a:gd name="T24" fmla="*/ 26 w 825"/>
                  <a:gd name="T25" fmla="*/ 0 h 151"/>
                  <a:gd name="T26" fmla="*/ 25 w 825"/>
                  <a:gd name="T27" fmla="*/ 0 h 151"/>
                  <a:gd name="T28" fmla="*/ 2 w 825"/>
                  <a:gd name="T29" fmla="*/ 0 h 1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0118" name="Freeform 3160"/>
              <p:cNvSpPr>
                <a:spLocks/>
              </p:cNvSpPr>
              <p:nvPr/>
            </p:nvSpPr>
            <p:spPr bwMode="auto">
              <a:xfrm>
                <a:off x="972" y="3833"/>
                <a:ext cx="330" cy="27"/>
              </a:xfrm>
              <a:custGeom>
                <a:avLst/>
                <a:gdLst>
                  <a:gd name="T0" fmla="*/ 1 w 658"/>
                  <a:gd name="T1" fmla="*/ 0 h 79"/>
                  <a:gd name="T2" fmla="*/ 0 w 658"/>
                  <a:gd name="T3" fmla="*/ 0 h 79"/>
                  <a:gd name="T4" fmla="*/ 5 w 658"/>
                  <a:gd name="T5" fmla="*/ 0 h 79"/>
                  <a:gd name="T6" fmla="*/ 5 w 658"/>
                  <a:gd name="T7" fmla="*/ 0 h 79"/>
                  <a:gd name="T8" fmla="*/ 16 w 658"/>
                  <a:gd name="T9" fmla="*/ 0 h 79"/>
                  <a:gd name="T10" fmla="*/ 16 w 658"/>
                  <a:gd name="T11" fmla="*/ 0 h 79"/>
                  <a:gd name="T12" fmla="*/ 21 w 658"/>
                  <a:gd name="T13" fmla="*/ 0 h 79"/>
                  <a:gd name="T14" fmla="*/ 21 w 658"/>
                  <a:gd name="T15" fmla="*/ 0 h 79"/>
                  <a:gd name="T16" fmla="*/ 16 w 658"/>
                  <a:gd name="T17" fmla="*/ 0 h 79"/>
                  <a:gd name="T18" fmla="*/ 16 w 658"/>
                  <a:gd name="T19" fmla="*/ 0 h 79"/>
                  <a:gd name="T20" fmla="*/ 5 w 658"/>
                  <a:gd name="T21" fmla="*/ 0 h 79"/>
                  <a:gd name="T22" fmla="*/ 5 w 658"/>
                  <a:gd name="T23" fmla="*/ 0 h 79"/>
                  <a:gd name="T24" fmla="*/ 1 w 658"/>
                  <a:gd name="T25" fmla="*/ 0 h 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119" name="Rectangle 3161"/>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b="1">
                  <a:solidFill>
                    <a:srgbClr val="000099"/>
                  </a:solidFill>
                  <a:latin typeface="+mn-lt"/>
                  <a:ea typeface="+mn-ea"/>
                </a:endParaRPr>
              </a:p>
            </p:txBody>
          </p:sp>
          <p:sp>
            <p:nvSpPr>
              <p:cNvPr id="410120" name="Rectangle 3162"/>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pPr algn="ctr"/>
                <a:endParaRPr lang="zh-CN" altLang="en-US" b="1">
                  <a:solidFill>
                    <a:srgbClr val="000099"/>
                  </a:solidFill>
                  <a:latin typeface="+mn-lt"/>
                  <a:ea typeface="+mn-ea"/>
                </a:endParaRPr>
              </a:p>
            </p:txBody>
          </p:sp>
        </p:grpSp>
        <p:grpSp>
          <p:nvGrpSpPr>
            <p:cNvPr id="410097" name="Group 3163"/>
            <p:cNvGrpSpPr>
              <a:grpSpLocks/>
            </p:cNvGrpSpPr>
            <p:nvPr/>
          </p:nvGrpSpPr>
          <p:grpSpPr bwMode="auto">
            <a:xfrm>
              <a:off x="1227" y="3477"/>
              <a:ext cx="508" cy="321"/>
              <a:chOff x="1227" y="3477"/>
              <a:chExt cx="508" cy="321"/>
            </a:xfrm>
          </p:grpSpPr>
          <p:sp>
            <p:nvSpPr>
              <p:cNvPr id="410098" name="Freeform 3164"/>
              <p:cNvSpPr>
                <a:spLocks/>
              </p:cNvSpPr>
              <p:nvPr/>
            </p:nvSpPr>
            <p:spPr bwMode="auto">
              <a:xfrm>
                <a:off x="1640" y="3731"/>
                <a:ext cx="95" cy="66"/>
              </a:xfrm>
              <a:custGeom>
                <a:avLst/>
                <a:gdLst>
                  <a:gd name="T0" fmla="*/ 3 w 191"/>
                  <a:gd name="T1" fmla="*/ 0 h 200"/>
                  <a:gd name="T2" fmla="*/ 2 w 191"/>
                  <a:gd name="T3" fmla="*/ 0 h 200"/>
                  <a:gd name="T4" fmla="*/ 1 w 191"/>
                  <a:gd name="T5" fmla="*/ 0 h 200"/>
                  <a:gd name="T6" fmla="*/ 1 w 191"/>
                  <a:gd name="T7" fmla="*/ 0 h 200"/>
                  <a:gd name="T8" fmla="*/ 0 w 191"/>
                  <a:gd name="T9" fmla="*/ 0 h 200"/>
                  <a:gd name="T10" fmla="*/ 0 w 191"/>
                  <a:gd name="T11" fmla="*/ 0 h 200"/>
                  <a:gd name="T12" fmla="*/ 0 w 191"/>
                  <a:gd name="T13" fmla="*/ 1 h 200"/>
                  <a:gd name="T14" fmla="*/ 0 w 191"/>
                  <a:gd name="T15" fmla="*/ 1 h 200"/>
                  <a:gd name="T16" fmla="*/ 5 w 191"/>
                  <a:gd name="T17" fmla="*/ 1 h 200"/>
                  <a:gd name="T18" fmla="*/ 5 w 191"/>
                  <a:gd name="T19" fmla="*/ 0 h 200"/>
                  <a:gd name="T20" fmla="*/ 4 w 191"/>
                  <a:gd name="T21" fmla="*/ 0 h 200"/>
                  <a:gd name="T22" fmla="*/ 3 w 191"/>
                  <a:gd name="T23" fmla="*/ 0 h 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pPr algn="ctr"/>
                <a:endParaRPr lang="zh-CN" altLang="en-US" b="1">
                  <a:solidFill>
                    <a:srgbClr val="000099"/>
                  </a:solidFill>
                  <a:latin typeface="+mn-lt"/>
                  <a:ea typeface="+mn-ea"/>
                </a:endParaRPr>
              </a:p>
            </p:txBody>
          </p:sp>
          <p:sp>
            <p:nvSpPr>
              <p:cNvPr id="410099" name="Freeform 3165"/>
              <p:cNvSpPr>
                <a:spLocks/>
              </p:cNvSpPr>
              <p:nvPr/>
            </p:nvSpPr>
            <p:spPr bwMode="auto">
              <a:xfrm>
                <a:off x="1227" y="3477"/>
                <a:ext cx="429" cy="264"/>
              </a:xfrm>
              <a:custGeom>
                <a:avLst/>
                <a:gdLst>
                  <a:gd name="T0" fmla="*/ 0 w 860"/>
                  <a:gd name="T1" fmla="*/ 0 h 791"/>
                  <a:gd name="T2" fmla="*/ 26 w 860"/>
                  <a:gd name="T3" fmla="*/ 3 h 791"/>
                  <a:gd name="T4" fmla="*/ 26 w 860"/>
                  <a:gd name="T5" fmla="*/ 3 h 791"/>
                  <a:gd name="T6" fmla="*/ 26 w 860"/>
                  <a:gd name="T7" fmla="*/ 3 h 791"/>
                  <a:gd name="T8" fmla="*/ 0 w 860"/>
                  <a:gd name="T9" fmla="*/ 0 h 7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100" name="Freeform 3166"/>
              <p:cNvSpPr>
                <a:spLocks/>
              </p:cNvSpPr>
              <p:nvPr/>
            </p:nvSpPr>
            <p:spPr bwMode="auto">
              <a:xfrm>
                <a:off x="1521" y="3650"/>
                <a:ext cx="141" cy="122"/>
              </a:xfrm>
              <a:custGeom>
                <a:avLst/>
                <a:gdLst>
                  <a:gd name="T0" fmla="*/ 1 w 281"/>
                  <a:gd name="T1" fmla="*/ 0 h 366"/>
                  <a:gd name="T2" fmla="*/ 1 w 281"/>
                  <a:gd name="T3" fmla="*/ 0 h 366"/>
                  <a:gd name="T4" fmla="*/ 2 w 281"/>
                  <a:gd name="T5" fmla="*/ 0 h 366"/>
                  <a:gd name="T6" fmla="*/ 3 w 281"/>
                  <a:gd name="T7" fmla="*/ 0 h 366"/>
                  <a:gd name="T8" fmla="*/ 4 w 281"/>
                  <a:gd name="T9" fmla="*/ 0 h 366"/>
                  <a:gd name="T10" fmla="*/ 5 w 281"/>
                  <a:gd name="T11" fmla="*/ 0 h 366"/>
                  <a:gd name="T12" fmla="*/ 9 w 281"/>
                  <a:gd name="T13" fmla="*/ 1 h 366"/>
                  <a:gd name="T14" fmla="*/ 9 w 281"/>
                  <a:gd name="T15" fmla="*/ 1 h 366"/>
                  <a:gd name="T16" fmla="*/ 8 w 281"/>
                  <a:gd name="T17" fmla="*/ 1 h 366"/>
                  <a:gd name="T18" fmla="*/ 6 w 281"/>
                  <a:gd name="T19" fmla="*/ 1 h 366"/>
                  <a:gd name="T20" fmla="*/ 5 w 281"/>
                  <a:gd name="T21" fmla="*/ 1 h 366"/>
                  <a:gd name="T22" fmla="*/ 5 w 281"/>
                  <a:gd name="T23" fmla="*/ 1 h 366"/>
                  <a:gd name="T24" fmla="*/ 5 w 281"/>
                  <a:gd name="T25" fmla="*/ 1 h 366"/>
                  <a:gd name="T26" fmla="*/ 5 w 281"/>
                  <a:gd name="T27" fmla="*/ 1 h 366"/>
                  <a:gd name="T28" fmla="*/ 5 w 281"/>
                  <a:gd name="T29" fmla="*/ 2 h 366"/>
                  <a:gd name="T30" fmla="*/ 0 w 281"/>
                  <a:gd name="T31" fmla="*/ 1 h 366"/>
                  <a:gd name="T32" fmla="*/ 0 w 281"/>
                  <a:gd name="T33" fmla="*/ 1 h 366"/>
                  <a:gd name="T34" fmla="*/ 1 w 281"/>
                  <a:gd name="T35" fmla="*/ 0 h 3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0101" name="Line 3167"/>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b="1">
                  <a:solidFill>
                    <a:srgbClr val="000099"/>
                  </a:solidFill>
                  <a:latin typeface="+mn-lt"/>
                  <a:ea typeface="+mn-ea"/>
                </a:endParaRPr>
              </a:p>
            </p:txBody>
          </p:sp>
          <p:sp>
            <p:nvSpPr>
              <p:cNvPr id="410102" name="Freeform 3168"/>
              <p:cNvSpPr>
                <a:spLocks/>
              </p:cNvSpPr>
              <p:nvPr/>
            </p:nvSpPr>
            <p:spPr bwMode="auto">
              <a:xfrm>
                <a:off x="1242" y="3486"/>
                <a:ext cx="111" cy="96"/>
              </a:xfrm>
              <a:custGeom>
                <a:avLst/>
                <a:gdLst>
                  <a:gd name="T0" fmla="*/ 1 w 222"/>
                  <a:gd name="T1" fmla="*/ 0 h 289"/>
                  <a:gd name="T2" fmla="*/ 1 w 222"/>
                  <a:gd name="T3" fmla="*/ 0 h 289"/>
                  <a:gd name="T4" fmla="*/ 2 w 222"/>
                  <a:gd name="T5" fmla="*/ 0 h 289"/>
                  <a:gd name="T6" fmla="*/ 3 w 222"/>
                  <a:gd name="T7" fmla="*/ 0 h 289"/>
                  <a:gd name="T8" fmla="*/ 5 w 222"/>
                  <a:gd name="T9" fmla="*/ 0 h 289"/>
                  <a:gd name="T10" fmla="*/ 5 w 222"/>
                  <a:gd name="T11" fmla="*/ 0 h 289"/>
                  <a:gd name="T12" fmla="*/ 7 w 222"/>
                  <a:gd name="T13" fmla="*/ 0 h 289"/>
                  <a:gd name="T14" fmla="*/ 7 w 222"/>
                  <a:gd name="T15" fmla="*/ 0 h 289"/>
                  <a:gd name="T16" fmla="*/ 6 w 222"/>
                  <a:gd name="T17" fmla="*/ 0 h 289"/>
                  <a:gd name="T18" fmla="*/ 6 w 222"/>
                  <a:gd name="T19" fmla="*/ 0 h 289"/>
                  <a:gd name="T20" fmla="*/ 5 w 222"/>
                  <a:gd name="T21" fmla="*/ 1 h 289"/>
                  <a:gd name="T22" fmla="*/ 4 w 222"/>
                  <a:gd name="T23" fmla="*/ 1 h 289"/>
                  <a:gd name="T24" fmla="*/ 4 w 222"/>
                  <a:gd name="T25" fmla="*/ 1 h 289"/>
                  <a:gd name="T26" fmla="*/ 4 w 222"/>
                  <a:gd name="T27" fmla="*/ 1 h 289"/>
                  <a:gd name="T28" fmla="*/ 3 w 222"/>
                  <a:gd name="T29" fmla="*/ 1 h 289"/>
                  <a:gd name="T30" fmla="*/ 0 w 222"/>
                  <a:gd name="T31" fmla="*/ 1 h 289"/>
                  <a:gd name="T32" fmla="*/ 1 w 222"/>
                  <a:gd name="T33" fmla="*/ 1 h 289"/>
                  <a:gd name="T34" fmla="*/ 1 w 222"/>
                  <a:gd name="T35" fmla="*/ 0 h 2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0103" name="Freeform 3169"/>
              <p:cNvSpPr>
                <a:spLocks/>
              </p:cNvSpPr>
              <p:nvPr/>
            </p:nvSpPr>
            <p:spPr bwMode="auto">
              <a:xfrm>
                <a:off x="1456" y="3626"/>
                <a:ext cx="64" cy="62"/>
              </a:xfrm>
              <a:custGeom>
                <a:avLst/>
                <a:gdLst>
                  <a:gd name="T0" fmla="*/ 4 w 128"/>
                  <a:gd name="T1" fmla="*/ 0 h 186"/>
                  <a:gd name="T2" fmla="*/ 2 w 128"/>
                  <a:gd name="T3" fmla="*/ 0 h 186"/>
                  <a:gd name="T4" fmla="*/ 1 w 128"/>
                  <a:gd name="T5" fmla="*/ 0 h 186"/>
                  <a:gd name="T6" fmla="*/ 1 w 128"/>
                  <a:gd name="T7" fmla="*/ 0 h 186"/>
                  <a:gd name="T8" fmla="*/ 0 w 128"/>
                  <a:gd name="T9" fmla="*/ 0 h 186"/>
                  <a:gd name="T10" fmla="*/ 0 w 128"/>
                  <a:gd name="T11" fmla="*/ 1 h 186"/>
                  <a:gd name="T12" fmla="*/ 0 w 128"/>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0104" name="Freeform 3170"/>
              <p:cNvSpPr>
                <a:spLocks/>
              </p:cNvSpPr>
              <p:nvPr/>
            </p:nvSpPr>
            <p:spPr bwMode="auto">
              <a:xfrm>
                <a:off x="1440" y="3615"/>
                <a:ext cx="63" cy="61"/>
              </a:xfrm>
              <a:custGeom>
                <a:avLst/>
                <a:gdLst>
                  <a:gd name="T0" fmla="*/ 4 w 126"/>
                  <a:gd name="T1" fmla="*/ 0 h 185"/>
                  <a:gd name="T2" fmla="*/ 2 w 126"/>
                  <a:gd name="T3" fmla="*/ 0 h 185"/>
                  <a:gd name="T4" fmla="*/ 1 w 126"/>
                  <a:gd name="T5" fmla="*/ 0 h 185"/>
                  <a:gd name="T6" fmla="*/ 1 w 126"/>
                  <a:gd name="T7" fmla="*/ 0 h 185"/>
                  <a:gd name="T8" fmla="*/ 0 w 126"/>
                  <a:gd name="T9" fmla="*/ 0 h 185"/>
                  <a:gd name="T10" fmla="*/ 0 w 126"/>
                  <a:gd name="T11" fmla="*/ 1 h 185"/>
                  <a:gd name="T12" fmla="*/ 0 w 126"/>
                  <a:gd name="T13" fmla="*/ 1 h 18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0105" name="Freeform 3171"/>
              <p:cNvSpPr>
                <a:spLocks/>
              </p:cNvSpPr>
              <p:nvPr/>
            </p:nvSpPr>
            <p:spPr bwMode="auto">
              <a:xfrm>
                <a:off x="1422" y="3604"/>
                <a:ext cx="64" cy="62"/>
              </a:xfrm>
              <a:custGeom>
                <a:avLst/>
                <a:gdLst>
                  <a:gd name="T0" fmla="*/ 4 w 127"/>
                  <a:gd name="T1" fmla="*/ 0 h 185"/>
                  <a:gd name="T2" fmla="*/ 2 w 127"/>
                  <a:gd name="T3" fmla="*/ 0 h 185"/>
                  <a:gd name="T4" fmla="*/ 1 w 127"/>
                  <a:gd name="T5" fmla="*/ 0 h 185"/>
                  <a:gd name="T6" fmla="*/ 1 w 127"/>
                  <a:gd name="T7" fmla="*/ 0 h 185"/>
                  <a:gd name="T8" fmla="*/ 0 w 127"/>
                  <a:gd name="T9" fmla="*/ 0 h 185"/>
                  <a:gd name="T10" fmla="*/ 0 w 127"/>
                  <a:gd name="T11" fmla="*/ 1 h 185"/>
                  <a:gd name="T12" fmla="*/ 0 w 127"/>
                  <a:gd name="T13" fmla="*/ 1 h 18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0106" name="Freeform 3172"/>
              <p:cNvSpPr>
                <a:spLocks/>
              </p:cNvSpPr>
              <p:nvPr/>
            </p:nvSpPr>
            <p:spPr bwMode="auto">
              <a:xfrm>
                <a:off x="1401" y="3594"/>
                <a:ext cx="64" cy="62"/>
              </a:xfrm>
              <a:custGeom>
                <a:avLst/>
                <a:gdLst>
                  <a:gd name="T0" fmla="*/ 4 w 127"/>
                  <a:gd name="T1" fmla="*/ 0 h 186"/>
                  <a:gd name="T2" fmla="*/ 2 w 127"/>
                  <a:gd name="T3" fmla="*/ 0 h 186"/>
                  <a:gd name="T4" fmla="*/ 1 w 127"/>
                  <a:gd name="T5" fmla="*/ 0 h 186"/>
                  <a:gd name="T6" fmla="*/ 1 w 127"/>
                  <a:gd name="T7" fmla="*/ 0 h 186"/>
                  <a:gd name="T8" fmla="*/ 0 w 127"/>
                  <a:gd name="T9" fmla="*/ 0 h 186"/>
                  <a:gd name="T10" fmla="*/ 0 w 127"/>
                  <a:gd name="T11" fmla="*/ 1 h 186"/>
                  <a:gd name="T12" fmla="*/ 0 w 127"/>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0107" name="Freeform 3173"/>
              <p:cNvSpPr>
                <a:spLocks/>
              </p:cNvSpPr>
              <p:nvPr/>
            </p:nvSpPr>
            <p:spPr bwMode="auto">
              <a:xfrm>
                <a:off x="1383" y="3583"/>
                <a:ext cx="64" cy="62"/>
              </a:xfrm>
              <a:custGeom>
                <a:avLst/>
                <a:gdLst>
                  <a:gd name="T0" fmla="*/ 4 w 128"/>
                  <a:gd name="T1" fmla="*/ 0 h 186"/>
                  <a:gd name="T2" fmla="*/ 2 w 128"/>
                  <a:gd name="T3" fmla="*/ 0 h 186"/>
                  <a:gd name="T4" fmla="*/ 1 w 128"/>
                  <a:gd name="T5" fmla="*/ 0 h 186"/>
                  <a:gd name="T6" fmla="*/ 1 w 128"/>
                  <a:gd name="T7" fmla="*/ 0 h 186"/>
                  <a:gd name="T8" fmla="*/ 0 w 128"/>
                  <a:gd name="T9" fmla="*/ 0 h 186"/>
                  <a:gd name="T10" fmla="*/ 0 w 128"/>
                  <a:gd name="T11" fmla="*/ 1 h 186"/>
                  <a:gd name="T12" fmla="*/ 0 w 128"/>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0108" name="Freeform 3174"/>
              <p:cNvSpPr>
                <a:spLocks/>
              </p:cNvSpPr>
              <p:nvPr/>
            </p:nvSpPr>
            <p:spPr bwMode="auto">
              <a:xfrm>
                <a:off x="1365" y="3570"/>
                <a:ext cx="63" cy="62"/>
              </a:xfrm>
              <a:custGeom>
                <a:avLst/>
                <a:gdLst>
                  <a:gd name="T0" fmla="*/ 4 w 126"/>
                  <a:gd name="T1" fmla="*/ 0 h 186"/>
                  <a:gd name="T2" fmla="*/ 2 w 126"/>
                  <a:gd name="T3" fmla="*/ 0 h 186"/>
                  <a:gd name="T4" fmla="*/ 1 w 126"/>
                  <a:gd name="T5" fmla="*/ 0 h 186"/>
                  <a:gd name="T6" fmla="*/ 1 w 126"/>
                  <a:gd name="T7" fmla="*/ 0 h 186"/>
                  <a:gd name="T8" fmla="*/ 0 w 126"/>
                  <a:gd name="T9" fmla="*/ 0 h 186"/>
                  <a:gd name="T10" fmla="*/ 0 w 126"/>
                  <a:gd name="T11" fmla="*/ 1 h 186"/>
                  <a:gd name="T12" fmla="*/ 0 w 126"/>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0109" name="Freeform 3175"/>
              <p:cNvSpPr>
                <a:spLocks/>
              </p:cNvSpPr>
              <p:nvPr/>
            </p:nvSpPr>
            <p:spPr bwMode="auto">
              <a:xfrm>
                <a:off x="1349" y="3558"/>
                <a:ext cx="64" cy="62"/>
              </a:xfrm>
              <a:custGeom>
                <a:avLst/>
                <a:gdLst>
                  <a:gd name="T0" fmla="*/ 4 w 127"/>
                  <a:gd name="T1" fmla="*/ 0 h 186"/>
                  <a:gd name="T2" fmla="*/ 2 w 127"/>
                  <a:gd name="T3" fmla="*/ 0 h 186"/>
                  <a:gd name="T4" fmla="*/ 2 w 127"/>
                  <a:gd name="T5" fmla="*/ 0 h 186"/>
                  <a:gd name="T6" fmla="*/ 1 w 127"/>
                  <a:gd name="T7" fmla="*/ 0 h 186"/>
                  <a:gd name="T8" fmla="*/ 0 w 127"/>
                  <a:gd name="T9" fmla="*/ 0 h 186"/>
                  <a:gd name="T10" fmla="*/ 0 w 127"/>
                  <a:gd name="T11" fmla="*/ 1 h 186"/>
                  <a:gd name="T12" fmla="*/ 0 w 127"/>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0110" name="Freeform 3176"/>
              <p:cNvSpPr>
                <a:spLocks/>
              </p:cNvSpPr>
              <p:nvPr/>
            </p:nvSpPr>
            <p:spPr bwMode="auto">
              <a:xfrm>
                <a:off x="1331" y="3550"/>
                <a:ext cx="63" cy="62"/>
              </a:xfrm>
              <a:custGeom>
                <a:avLst/>
                <a:gdLst>
                  <a:gd name="T0" fmla="*/ 3 w 127"/>
                  <a:gd name="T1" fmla="*/ 0 h 186"/>
                  <a:gd name="T2" fmla="*/ 1 w 127"/>
                  <a:gd name="T3" fmla="*/ 0 h 186"/>
                  <a:gd name="T4" fmla="*/ 1 w 127"/>
                  <a:gd name="T5" fmla="*/ 0 h 186"/>
                  <a:gd name="T6" fmla="*/ 0 w 127"/>
                  <a:gd name="T7" fmla="*/ 0 h 186"/>
                  <a:gd name="T8" fmla="*/ 0 w 127"/>
                  <a:gd name="T9" fmla="*/ 0 h 186"/>
                  <a:gd name="T10" fmla="*/ 0 w 127"/>
                  <a:gd name="T11" fmla="*/ 1 h 186"/>
                  <a:gd name="T12" fmla="*/ 0 w 127"/>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0111" name="Freeform 3177"/>
              <p:cNvSpPr>
                <a:spLocks/>
              </p:cNvSpPr>
              <p:nvPr/>
            </p:nvSpPr>
            <p:spPr bwMode="auto">
              <a:xfrm>
                <a:off x="1308" y="3501"/>
                <a:ext cx="47" cy="25"/>
              </a:xfrm>
              <a:custGeom>
                <a:avLst/>
                <a:gdLst>
                  <a:gd name="T0" fmla="*/ 0 w 96"/>
                  <a:gd name="T1" fmla="*/ 0 h 74"/>
                  <a:gd name="T2" fmla="*/ 2 w 96"/>
                  <a:gd name="T3" fmla="*/ 0 h 74"/>
                  <a:gd name="T4" fmla="*/ 2 w 96"/>
                  <a:gd name="T5" fmla="*/ 0 h 74"/>
                  <a:gd name="T6" fmla="*/ 2 w 96"/>
                  <a:gd name="T7" fmla="*/ 0 h 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10112" name="Oval 3178"/>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113" name="Oval 3179"/>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114" name="Freeform 3180"/>
              <p:cNvSpPr>
                <a:spLocks/>
              </p:cNvSpPr>
              <p:nvPr/>
            </p:nvSpPr>
            <p:spPr bwMode="auto">
              <a:xfrm>
                <a:off x="1511" y="3785"/>
                <a:ext cx="94" cy="8"/>
              </a:xfrm>
              <a:custGeom>
                <a:avLst/>
                <a:gdLst>
                  <a:gd name="T0" fmla="*/ 0 w 188"/>
                  <a:gd name="T1" fmla="*/ 0 h 25"/>
                  <a:gd name="T2" fmla="*/ 1 w 188"/>
                  <a:gd name="T3" fmla="*/ 0 h 25"/>
                  <a:gd name="T4" fmla="*/ 6 w 188"/>
                  <a:gd name="T5" fmla="*/ 0 h 25"/>
                  <a:gd name="T6" fmla="*/ 6 w 188"/>
                  <a:gd name="T7" fmla="*/ 0 h 25"/>
                  <a:gd name="T8" fmla="*/ 0 w 188"/>
                  <a:gd name="T9" fmla="*/ 0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115" name="Oval 3181"/>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116" name="Oval 3182"/>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09619" name="Group 3183"/>
          <p:cNvGrpSpPr>
            <a:grpSpLocks/>
          </p:cNvGrpSpPr>
          <p:nvPr/>
        </p:nvGrpSpPr>
        <p:grpSpPr bwMode="auto">
          <a:xfrm>
            <a:off x="6261762" y="5210249"/>
            <a:ext cx="720592" cy="546100"/>
            <a:chOff x="624" y="2968"/>
            <a:chExt cx="1331" cy="920"/>
          </a:xfrm>
        </p:grpSpPr>
        <p:sp>
          <p:nvSpPr>
            <p:cNvPr id="409631" name="Freeform 3184"/>
            <p:cNvSpPr>
              <a:spLocks/>
            </p:cNvSpPr>
            <p:nvPr/>
          </p:nvSpPr>
          <p:spPr bwMode="auto">
            <a:xfrm>
              <a:off x="1238" y="2968"/>
              <a:ext cx="713" cy="770"/>
            </a:xfrm>
            <a:custGeom>
              <a:avLst/>
              <a:gdLst>
                <a:gd name="T0" fmla="*/ 31 w 1426"/>
                <a:gd name="T1" fmla="*/ 9 h 2309"/>
                <a:gd name="T2" fmla="*/ 31 w 1426"/>
                <a:gd name="T3" fmla="*/ 10 h 2309"/>
                <a:gd name="T4" fmla="*/ 0 w 1426"/>
                <a:gd name="T5" fmla="*/ 6 h 2309"/>
                <a:gd name="T6" fmla="*/ 11 w 1426"/>
                <a:gd name="T7" fmla="*/ 0 h 2309"/>
                <a:gd name="T8" fmla="*/ 12 w 1426"/>
                <a:gd name="T9" fmla="*/ 0 h 2309"/>
                <a:gd name="T10" fmla="*/ 13 w 1426"/>
                <a:gd name="T11" fmla="*/ 0 h 2309"/>
                <a:gd name="T12" fmla="*/ 15 w 1426"/>
                <a:gd name="T13" fmla="*/ 0 h 2309"/>
                <a:gd name="T14" fmla="*/ 44 w 1426"/>
                <a:gd name="T15" fmla="*/ 2 h 2309"/>
                <a:gd name="T16" fmla="*/ 45 w 1426"/>
                <a:gd name="T17" fmla="*/ 2 h 2309"/>
                <a:gd name="T18" fmla="*/ 45 w 1426"/>
                <a:gd name="T19" fmla="*/ 2 h 2309"/>
                <a:gd name="T20" fmla="*/ 45 w 1426"/>
                <a:gd name="T21" fmla="*/ 2 h 2309"/>
                <a:gd name="T22" fmla="*/ 32 w 1426"/>
                <a:gd name="T23" fmla="*/ 9 h 2309"/>
                <a:gd name="T24" fmla="*/ 31 w 1426"/>
                <a:gd name="T25" fmla="*/ 9 h 23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632" name="Freeform 3185"/>
            <p:cNvSpPr>
              <a:spLocks/>
            </p:cNvSpPr>
            <p:nvPr/>
          </p:nvSpPr>
          <p:spPr bwMode="auto">
            <a:xfrm>
              <a:off x="1668" y="3087"/>
              <a:ext cx="286" cy="660"/>
            </a:xfrm>
            <a:custGeom>
              <a:avLst/>
              <a:gdLst>
                <a:gd name="T0" fmla="*/ 17 w 573"/>
                <a:gd name="T1" fmla="*/ 0 h 1980"/>
                <a:gd name="T2" fmla="*/ 17 w 573"/>
                <a:gd name="T3" fmla="*/ 1 h 1980"/>
                <a:gd name="T4" fmla="*/ 4 w 573"/>
                <a:gd name="T5" fmla="*/ 8 h 1980"/>
                <a:gd name="T6" fmla="*/ 4 w 573"/>
                <a:gd name="T7" fmla="*/ 8 h 1980"/>
                <a:gd name="T8" fmla="*/ 4 w 573"/>
                <a:gd name="T9" fmla="*/ 8 h 1980"/>
                <a:gd name="T10" fmla="*/ 3 w 573"/>
                <a:gd name="T11" fmla="*/ 8 h 1980"/>
                <a:gd name="T12" fmla="*/ 3 w 573"/>
                <a:gd name="T13" fmla="*/ 8 h 1980"/>
                <a:gd name="T14" fmla="*/ 2 w 573"/>
                <a:gd name="T15" fmla="*/ 8 h 1980"/>
                <a:gd name="T16" fmla="*/ 0 w 573"/>
                <a:gd name="T17" fmla="*/ 8 h 1980"/>
                <a:gd name="T18" fmla="*/ 13 w 573"/>
                <a:gd name="T19" fmla="*/ 0 h 1980"/>
                <a:gd name="T20" fmla="*/ 13 w 573"/>
                <a:gd name="T21" fmla="*/ 0 h 1980"/>
                <a:gd name="T22" fmla="*/ 12 w 573"/>
                <a:gd name="T23" fmla="*/ 0 h 1980"/>
                <a:gd name="T24" fmla="*/ 13 w 573"/>
                <a:gd name="T25" fmla="*/ 0 h 1980"/>
                <a:gd name="T26" fmla="*/ 16 w 573"/>
                <a:gd name="T27" fmla="*/ 0 h 1980"/>
                <a:gd name="T28" fmla="*/ 17 w 573"/>
                <a:gd name="T29" fmla="*/ 0 h 1980"/>
                <a:gd name="T30" fmla="*/ 17 w 573"/>
                <a:gd name="T31" fmla="*/ 0 h 19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pPr algn="ctr"/>
              <a:endParaRPr lang="zh-CN" altLang="en-US" b="1">
                <a:solidFill>
                  <a:srgbClr val="000099"/>
                </a:solidFill>
                <a:latin typeface="+mn-lt"/>
                <a:ea typeface="+mn-ea"/>
              </a:endParaRPr>
            </a:p>
          </p:txBody>
        </p:sp>
        <p:sp>
          <p:nvSpPr>
            <p:cNvPr id="409633" name="Freeform 3186"/>
            <p:cNvSpPr>
              <a:spLocks/>
            </p:cNvSpPr>
            <p:nvPr/>
          </p:nvSpPr>
          <p:spPr bwMode="auto">
            <a:xfrm>
              <a:off x="1432" y="2970"/>
              <a:ext cx="523" cy="147"/>
            </a:xfrm>
            <a:custGeom>
              <a:avLst/>
              <a:gdLst>
                <a:gd name="T0" fmla="*/ 0 w 1045"/>
                <a:gd name="T1" fmla="*/ 0 h 441"/>
                <a:gd name="T2" fmla="*/ 1 w 1045"/>
                <a:gd name="T3" fmla="*/ 0 h 441"/>
                <a:gd name="T4" fmla="*/ 2 w 1045"/>
                <a:gd name="T5" fmla="*/ 0 h 441"/>
                <a:gd name="T6" fmla="*/ 32 w 1045"/>
                <a:gd name="T7" fmla="*/ 2 h 441"/>
                <a:gd name="T8" fmla="*/ 33 w 1045"/>
                <a:gd name="T9" fmla="*/ 2 h 441"/>
                <a:gd name="T10" fmla="*/ 33 w 1045"/>
                <a:gd name="T11" fmla="*/ 2 h 441"/>
                <a:gd name="T12" fmla="*/ 0 w 1045"/>
                <a:gd name="T13" fmla="*/ 0 h 4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pPr algn="ctr"/>
              <a:endParaRPr lang="zh-CN" altLang="en-US" b="1">
                <a:solidFill>
                  <a:srgbClr val="000099"/>
                </a:solidFill>
                <a:latin typeface="+mn-lt"/>
                <a:ea typeface="+mn-ea"/>
              </a:endParaRPr>
            </a:p>
          </p:txBody>
        </p:sp>
        <p:sp>
          <p:nvSpPr>
            <p:cNvPr id="409634" name="Freeform 3187"/>
            <p:cNvSpPr>
              <a:spLocks/>
            </p:cNvSpPr>
            <p:nvPr/>
          </p:nvSpPr>
          <p:spPr bwMode="auto">
            <a:xfrm>
              <a:off x="1315" y="3056"/>
              <a:ext cx="478" cy="573"/>
            </a:xfrm>
            <a:custGeom>
              <a:avLst/>
              <a:gdLst>
                <a:gd name="T0" fmla="*/ 20 w 955"/>
                <a:gd name="T1" fmla="*/ 7 h 1719"/>
                <a:gd name="T2" fmla="*/ 0 w 955"/>
                <a:gd name="T3" fmla="*/ 5 h 1719"/>
                <a:gd name="T4" fmla="*/ 10 w 955"/>
                <a:gd name="T5" fmla="*/ 0 h 1719"/>
                <a:gd name="T6" fmla="*/ 30 w 955"/>
                <a:gd name="T7" fmla="*/ 1 h 1719"/>
                <a:gd name="T8" fmla="*/ 20 w 955"/>
                <a:gd name="T9" fmla="*/ 7 h 17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pPr algn="ctr"/>
              <a:endParaRPr lang="zh-CN" altLang="en-US" b="1">
                <a:solidFill>
                  <a:srgbClr val="000099"/>
                </a:solidFill>
                <a:latin typeface="+mn-lt"/>
                <a:ea typeface="+mn-ea"/>
              </a:endParaRPr>
            </a:p>
          </p:txBody>
        </p:sp>
        <p:sp>
          <p:nvSpPr>
            <p:cNvPr id="409635" name="Freeform 3188"/>
            <p:cNvSpPr>
              <a:spLocks/>
            </p:cNvSpPr>
            <p:nvPr/>
          </p:nvSpPr>
          <p:spPr bwMode="auto">
            <a:xfrm>
              <a:off x="1337" y="3076"/>
              <a:ext cx="431" cy="529"/>
            </a:xfrm>
            <a:custGeom>
              <a:avLst/>
              <a:gdLst>
                <a:gd name="T0" fmla="*/ 18 w 862"/>
                <a:gd name="T1" fmla="*/ 7 h 1587"/>
                <a:gd name="T2" fmla="*/ 0 w 862"/>
                <a:gd name="T3" fmla="*/ 5 h 1587"/>
                <a:gd name="T4" fmla="*/ 9 w 862"/>
                <a:gd name="T5" fmla="*/ 0 h 1587"/>
                <a:gd name="T6" fmla="*/ 27 w 862"/>
                <a:gd name="T7" fmla="*/ 1 h 1587"/>
                <a:gd name="T8" fmla="*/ 18 w 862"/>
                <a:gd name="T9" fmla="*/ 7 h 15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pPr algn="ctr"/>
              <a:endParaRPr lang="zh-CN" altLang="en-US" b="1">
                <a:solidFill>
                  <a:srgbClr val="000099"/>
                </a:solidFill>
                <a:latin typeface="+mn-lt"/>
                <a:ea typeface="+mn-ea"/>
              </a:endParaRPr>
            </a:p>
          </p:txBody>
        </p:sp>
        <p:sp>
          <p:nvSpPr>
            <p:cNvPr id="409636" name="Freeform 3189"/>
            <p:cNvSpPr>
              <a:spLocks/>
            </p:cNvSpPr>
            <p:nvPr/>
          </p:nvSpPr>
          <p:spPr bwMode="auto">
            <a:xfrm>
              <a:off x="1233" y="2968"/>
              <a:ext cx="203" cy="494"/>
            </a:xfrm>
            <a:custGeom>
              <a:avLst/>
              <a:gdLst>
                <a:gd name="T0" fmla="*/ 12 w 408"/>
                <a:gd name="T1" fmla="*/ 0 h 1480"/>
                <a:gd name="T2" fmla="*/ 11 w 408"/>
                <a:gd name="T3" fmla="*/ 0 h 1480"/>
                <a:gd name="T4" fmla="*/ 11 w 408"/>
                <a:gd name="T5" fmla="*/ 0 h 1480"/>
                <a:gd name="T6" fmla="*/ 10 w 408"/>
                <a:gd name="T7" fmla="*/ 0 h 1480"/>
                <a:gd name="T8" fmla="*/ 10 w 408"/>
                <a:gd name="T9" fmla="*/ 0 h 1480"/>
                <a:gd name="T10" fmla="*/ 9 w 408"/>
                <a:gd name="T11" fmla="*/ 0 h 1480"/>
                <a:gd name="T12" fmla="*/ 0 w 408"/>
                <a:gd name="T13" fmla="*/ 6 h 1480"/>
                <a:gd name="T14" fmla="*/ 0 w 408"/>
                <a:gd name="T15" fmla="*/ 6 h 1480"/>
                <a:gd name="T16" fmla="*/ 10 w 408"/>
                <a:gd name="T17" fmla="*/ 0 h 1480"/>
                <a:gd name="T18" fmla="*/ 10 w 408"/>
                <a:gd name="T19" fmla="*/ 0 h 1480"/>
                <a:gd name="T20" fmla="*/ 11 w 408"/>
                <a:gd name="T21" fmla="*/ 0 h 1480"/>
                <a:gd name="T22" fmla="*/ 11 w 408"/>
                <a:gd name="T23" fmla="*/ 0 h 1480"/>
                <a:gd name="T24" fmla="*/ 11 w 408"/>
                <a:gd name="T25" fmla="*/ 0 h 1480"/>
                <a:gd name="T26" fmla="*/ 12 w 408"/>
                <a:gd name="T27" fmla="*/ 0 h 1480"/>
                <a:gd name="T28" fmla="*/ 12 w 408"/>
                <a:gd name="T29" fmla="*/ 0 h 1480"/>
                <a:gd name="T30" fmla="*/ 12 w 408"/>
                <a:gd name="T31" fmla="*/ 0 h 14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637" name="Freeform 3190"/>
            <p:cNvSpPr>
              <a:spLocks/>
            </p:cNvSpPr>
            <p:nvPr/>
          </p:nvSpPr>
          <p:spPr bwMode="auto">
            <a:xfrm>
              <a:off x="1204" y="3479"/>
              <a:ext cx="532" cy="321"/>
            </a:xfrm>
            <a:custGeom>
              <a:avLst/>
              <a:gdLst>
                <a:gd name="T0" fmla="*/ 33 w 1065"/>
                <a:gd name="T1" fmla="*/ 4 h 963"/>
                <a:gd name="T2" fmla="*/ 32 w 1065"/>
                <a:gd name="T3" fmla="*/ 3 h 963"/>
                <a:gd name="T4" fmla="*/ 31 w 1065"/>
                <a:gd name="T5" fmla="*/ 3 h 963"/>
                <a:gd name="T6" fmla="*/ 4 w 1065"/>
                <a:gd name="T7" fmla="*/ 0 h 963"/>
                <a:gd name="T8" fmla="*/ 3 w 1065"/>
                <a:gd name="T9" fmla="*/ 0 h 963"/>
                <a:gd name="T10" fmla="*/ 1 w 1065"/>
                <a:gd name="T11" fmla="*/ 0 h 963"/>
                <a:gd name="T12" fmla="*/ 1 w 1065"/>
                <a:gd name="T13" fmla="*/ 0 h 963"/>
                <a:gd name="T14" fmla="*/ 0 w 1065"/>
                <a:gd name="T15" fmla="*/ 1 h 963"/>
                <a:gd name="T16" fmla="*/ 27 w 1065"/>
                <a:gd name="T17" fmla="*/ 4 h 963"/>
                <a:gd name="T18" fmla="*/ 33 w 1065"/>
                <a:gd name="T19" fmla="*/ 4 h 9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638" name="Freeform 3191"/>
            <p:cNvSpPr>
              <a:spLocks/>
            </p:cNvSpPr>
            <p:nvPr/>
          </p:nvSpPr>
          <p:spPr bwMode="auto">
            <a:xfrm>
              <a:off x="642" y="3519"/>
              <a:ext cx="985" cy="288"/>
            </a:xfrm>
            <a:custGeom>
              <a:avLst/>
              <a:gdLst>
                <a:gd name="T0" fmla="*/ 0 w 1969"/>
                <a:gd name="T1" fmla="*/ 0 h 862"/>
                <a:gd name="T2" fmla="*/ 36 w 1969"/>
                <a:gd name="T3" fmla="*/ 0 h 862"/>
                <a:gd name="T4" fmla="*/ 62 w 1969"/>
                <a:gd name="T5" fmla="*/ 3 h 862"/>
                <a:gd name="T6" fmla="*/ 15 w 1969"/>
                <a:gd name="T7" fmla="*/ 4 h 862"/>
                <a:gd name="T8" fmla="*/ 0 w 1969"/>
                <a:gd name="T9" fmla="*/ 0 h 8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639" name="Freeform 3192"/>
            <p:cNvSpPr>
              <a:spLocks/>
            </p:cNvSpPr>
            <p:nvPr/>
          </p:nvSpPr>
          <p:spPr bwMode="auto">
            <a:xfrm>
              <a:off x="852" y="3789"/>
              <a:ext cx="889" cy="99"/>
            </a:xfrm>
            <a:custGeom>
              <a:avLst/>
              <a:gdLst>
                <a:gd name="T0" fmla="*/ 2 w 1777"/>
                <a:gd name="T1" fmla="*/ 0 h 297"/>
                <a:gd name="T2" fmla="*/ 0 w 1777"/>
                <a:gd name="T3" fmla="*/ 1 h 297"/>
                <a:gd name="T4" fmla="*/ 55 w 1777"/>
                <a:gd name="T5" fmla="*/ 1 h 297"/>
                <a:gd name="T6" fmla="*/ 56 w 1777"/>
                <a:gd name="T7" fmla="*/ 1 h 297"/>
                <a:gd name="T8" fmla="*/ 56 w 1777"/>
                <a:gd name="T9" fmla="*/ 0 h 297"/>
                <a:gd name="T10" fmla="*/ 56 w 1777"/>
                <a:gd name="T11" fmla="*/ 0 h 297"/>
                <a:gd name="T12" fmla="*/ 2 w 1777"/>
                <a:gd name="T13" fmla="*/ 0 h 2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640" name="Freeform 3193"/>
            <p:cNvSpPr>
              <a:spLocks/>
            </p:cNvSpPr>
            <p:nvPr/>
          </p:nvSpPr>
          <p:spPr bwMode="auto">
            <a:xfrm>
              <a:off x="624" y="3519"/>
              <a:ext cx="256" cy="369"/>
            </a:xfrm>
            <a:custGeom>
              <a:avLst/>
              <a:gdLst>
                <a:gd name="T0" fmla="*/ 1 w 513"/>
                <a:gd name="T1" fmla="*/ 0 h 1106"/>
                <a:gd name="T2" fmla="*/ 0 w 513"/>
                <a:gd name="T3" fmla="*/ 1 h 1106"/>
                <a:gd name="T4" fmla="*/ 14 w 513"/>
                <a:gd name="T5" fmla="*/ 5 h 1106"/>
                <a:gd name="T6" fmla="*/ 16 w 513"/>
                <a:gd name="T7" fmla="*/ 4 h 1106"/>
                <a:gd name="T8" fmla="*/ 1 w 513"/>
                <a:gd name="T9" fmla="*/ 0 h 11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641" name="Freeform 3194"/>
            <p:cNvSpPr>
              <a:spLocks/>
            </p:cNvSpPr>
            <p:nvPr/>
          </p:nvSpPr>
          <p:spPr bwMode="auto">
            <a:xfrm>
              <a:off x="1206" y="3791"/>
              <a:ext cx="132" cy="8"/>
            </a:xfrm>
            <a:custGeom>
              <a:avLst/>
              <a:gdLst>
                <a:gd name="T0" fmla="*/ 1 w 262"/>
                <a:gd name="T1" fmla="*/ 0 h 25"/>
                <a:gd name="T2" fmla="*/ 0 w 262"/>
                <a:gd name="T3" fmla="*/ 0 h 25"/>
                <a:gd name="T4" fmla="*/ 8 w 262"/>
                <a:gd name="T5" fmla="*/ 0 h 25"/>
                <a:gd name="T6" fmla="*/ 9 w 262"/>
                <a:gd name="T7" fmla="*/ 0 h 25"/>
                <a:gd name="T8" fmla="*/ 1 w 262"/>
                <a:gd name="T9" fmla="*/ 0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642" name="Freeform 3195"/>
            <p:cNvSpPr>
              <a:spLocks/>
            </p:cNvSpPr>
            <p:nvPr/>
          </p:nvSpPr>
          <p:spPr bwMode="auto">
            <a:xfrm>
              <a:off x="927" y="3521"/>
              <a:ext cx="281" cy="279"/>
            </a:xfrm>
            <a:custGeom>
              <a:avLst/>
              <a:gdLst>
                <a:gd name="T0" fmla="*/ 18 w 561"/>
                <a:gd name="T1" fmla="*/ 3 h 836"/>
                <a:gd name="T2" fmla="*/ 0 w 561"/>
                <a:gd name="T3" fmla="*/ 0 h 836"/>
                <a:gd name="T4" fmla="*/ 18 w 561"/>
                <a:gd name="T5" fmla="*/ 3 h 836"/>
                <a:gd name="T6" fmla="*/ 18 w 561"/>
                <a:gd name="T7" fmla="*/ 3 h 8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nvGrpSpPr>
            <p:cNvPr id="409643" name="Group 3196"/>
            <p:cNvGrpSpPr>
              <a:grpSpLocks/>
            </p:cNvGrpSpPr>
            <p:nvPr/>
          </p:nvGrpSpPr>
          <p:grpSpPr bwMode="auto">
            <a:xfrm>
              <a:off x="700" y="3526"/>
              <a:ext cx="515" cy="270"/>
              <a:chOff x="700" y="3526"/>
              <a:chExt cx="515" cy="270"/>
            </a:xfrm>
          </p:grpSpPr>
          <p:grpSp>
            <p:nvGrpSpPr>
              <p:cNvPr id="409669" name="Group 3197"/>
              <p:cNvGrpSpPr>
                <a:grpSpLocks/>
              </p:cNvGrpSpPr>
              <p:nvPr/>
            </p:nvGrpSpPr>
            <p:grpSpPr bwMode="auto">
              <a:xfrm>
                <a:off x="737" y="3534"/>
                <a:ext cx="49" cy="23"/>
                <a:chOff x="737" y="3534"/>
                <a:chExt cx="49" cy="23"/>
              </a:xfrm>
            </p:grpSpPr>
            <p:sp>
              <p:nvSpPr>
                <p:cNvPr id="410080" name="Freeform 3198"/>
                <p:cNvSpPr>
                  <a:spLocks/>
                </p:cNvSpPr>
                <p:nvPr/>
              </p:nvSpPr>
              <p:spPr bwMode="auto">
                <a:xfrm>
                  <a:off x="737" y="3534"/>
                  <a:ext cx="11" cy="23"/>
                </a:xfrm>
                <a:custGeom>
                  <a:avLst/>
                  <a:gdLst>
                    <a:gd name="T0" fmla="*/ 1 w 22"/>
                    <a:gd name="T1" fmla="*/ 0 h 67"/>
                    <a:gd name="T2" fmla="*/ 0 w 22"/>
                    <a:gd name="T3" fmla="*/ 0 h 67"/>
                    <a:gd name="T4" fmla="*/ 1 w 22"/>
                    <a:gd name="T5" fmla="*/ 0 h 67"/>
                    <a:gd name="T6" fmla="*/ 1 w 22"/>
                    <a:gd name="T7" fmla="*/ 0 h 67"/>
                    <a:gd name="T8" fmla="*/ 1 w 22"/>
                    <a:gd name="T9" fmla="*/ 0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81" name="Freeform 3199"/>
                <p:cNvSpPr>
                  <a:spLocks/>
                </p:cNvSpPr>
                <p:nvPr/>
              </p:nvSpPr>
              <p:spPr bwMode="auto">
                <a:xfrm>
                  <a:off x="742" y="3535"/>
                  <a:ext cx="36" cy="9"/>
                </a:xfrm>
                <a:custGeom>
                  <a:avLst/>
                  <a:gdLst>
                    <a:gd name="T0" fmla="*/ 0 w 73"/>
                    <a:gd name="T1" fmla="*/ 0 h 29"/>
                    <a:gd name="T2" fmla="*/ 1 w 73"/>
                    <a:gd name="T3" fmla="*/ 0 h 29"/>
                    <a:gd name="T4" fmla="*/ 1 w 73"/>
                    <a:gd name="T5" fmla="*/ 0 h 29"/>
                    <a:gd name="T6" fmla="*/ 1 w 73"/>
                    <a:gd name="T7" fmla="*/ 0 h 29"/>
                    <a:gd name="T8" fmla="*/ 2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82" name="Freeform 3200"/>
                <p:cNvSpPr>
                  <a:spLocks/>
                </p:cNvSpPr>
                <p:nvPr/>
              </p:nvSpPr>
              <p:spPr bwMode="auto">
                <a:xfrm>
                  <a:off x="744" y="3545"/>
                  <a:ext cx="42" cy="12"/>
                </a:xfrm>
                <a:custGeom>
                  <a:avLst/>
                  <a:gdLst>
                    <a:gd name="T0" fmla="*/ 0 w 82"/>
                    <a:gd name="T1" fmla="*/ 0 h 35"/>
                    <a:gd name="T2" fmla="*/ 1 w 82"/>
                    <a:gd name="T3" fmla="*/ 0 h 35"/>
                    <a:gd name="T4" fmla="*/ 1 w 82"/>
                    <a:gd name="T5" fmla="*/ 0 h 35"/>
                    <a:gd name="T6" fmla="*/ 1 w 82"/>
                    <a:gd name="T7" fmla="*/ 0 h 35"/>
                    <a:gd name="T8" fmla="*/ 3 w 82"/>
                    <a:gd name="T9" fmla="*/ 0 h 35"/>
                    <a:gd name="T10" fmla="*/ 3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670" name="Group 3201"/>
              <p:cNvGrpSpPr>
                <a:grpSpLocks/>
              </p:cNvGrpSpPr>
              <p:nvPr/>
            </p:nvGrpSpPr>
            <p:grpSpPr bwMode="auto">
              <a:xfrm>
                <a:off x="748" y="3547"/>
                <a:ext cx="50" cy="23"/>
                <a:chOff x="748" y="3547"/>
                <a:chExt cx="50" cy="23"/>
              </a:xfrm>
            </p:grpSpPr>
            <p:sp>
              <p:nvSpPr>
                <p:cNvPr id="410077" name="Freeform 3202"/>
                <p:cNvSpPr>
                  <a:spLocks/>
                </p:cNvSpPr>
                <p:nvPr/>
              </p:nvSpPr>
              <p:spPr bwMode="auto">
                <a:xfrm>
                  <a:off x="748" y="3547"/>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78" name="Freeform 3203"/>
                <p:cNvSpPr>
                  <a:spLocks/>
                </p:cNvSpPr>
                <p:nvPr/>
              </p:nvSpPr>
              <p:spPr bwMode="auto">
                <a:xfrm>
                  <a:off x="753" y="3548"/>
                  <a:ext cx="37" cy="10"/>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79" name="Freeform 3204"/>
                <p:cNvSpPr>
                  <a:spLocks/>
                </p:cNvSpPr>
                <p:nvPr/>
              </p:nvSpPr>
              <p:spPr bwMode="auto">
                <a:xfrm>
                  <a:off x="757" y="3558"/>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sp>
            <p:nvSpPr>
              <p:cNvPr id="409671" name="Freeform 3205"/>
              <p:cNvSpPr>
                <a:spLocks/>
              </p:cNvSpPr>
              <p:nvPr/>
            </p:nvSpPr>
            <p:spPr bwMode="auto">
              <a:xfrm>
                <a:off x="952" y="3538"/>
                <a:ext cx="39" cy="12"/>
              </a:xfrm>
              <a:custGeom>
                <a:avLst/>
                <a:gdLst>
                  <a:gd name="T0" fmla="*/ 0 w 79"/>
                  <a:gd name="T1" fmla="*/ 0 h 36"/>
                  <a:gd name="T2" fmla="*/ 0 w 79"/>
                  <a:gd name="T3" fmla="*/ 0 h 36"/>
                  <a:gd name="T4" fmla="*/ 2 w 79"/>
                  <a:gd name="T5" fmla="*/ 0 h 36"/>
                  <a:gd name="T6" fmla="*/ 1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672" name="Freeform 3206"/>
              <p:cNvSpPr>
                <a:spLocks/>
              </p:cNvSpPr>
              <p:nvPr/>
            </p:nvSpPr>
            <p:spPr bwMode="auto">
              <a:xfrm>
                <a:off x="861" y="3535"/>
                <a:ext cx="11" cy="22"/>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673" name="Freeform 3207"/>
              <p:cNvSpPr>
                <a:spLocks/>
              </p:cNvSpPr>
              <p:nvPr/>
            </p:nvSpPr>
            <p:spPr bwMode="auto">
              <a:xfrm>
                <a:off x="867" y="3535"/>
                <a:ext cx="34" cy="10"/>
              </a:xfrm>
              <a:custGeom>
                <a:avLst/>
                <a:gdLst>
                  <a:gd name="T0" fmla="*/ 0 w 70"/>
                  <a:gd name="T1" fmla="*/ 0 h 30"/>
                  <a:gd name="T2" fmla="*/ 1 w 70"/>
                  <a:gd name="T3" fmla="*/ 0 h 30"/>
                  <a:gd name="T4" fmla="*/ 1 w 70"/>
                  <a:gd name="T5" fmla="*/ 0 h 30"/>
                  <a:gd name="T6" fmla="*/ 1 w 70"/>
                  <a:gd name="T7" fmla="*/ 0 h 30"/>
                  <a:gd name="T8" fmla="*/ 2 w 70"/>
                  <a:gd name="T9" fmla="*/ 0 h 30"/>
                  <a:gd name="T10" fmla="*/ 0 w 70"/>
                  <a:gd name="T11" fmla="*/ 0 h 30"/>
                  <a:gd name="T12" fmla="*/ 0 w 70"/>
                  <a:gd name="T13" fmla="*/ 0 h 30"/>
                  <a:gd name="T14" fmla="*/ 0 w 70"/>
                  <a:gd name="T15" fmla="*/ 0 h 30"/>
                  <a:gd name="T16" fmla="*/ 0 w 70"/>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674" name="Freeform 3208"/>
              <p:cNvSpPr>
                <a:spLocks/>
              </p:cNvSpPr>
              <p:nvPr/>
            </p:nvSpPr>
            <p:spPr bwMode="auto">
              <a:xfrm>
                <a:off x="868" y="3545"/>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nvGrpSpPr>
              <p:cNvPr id="409675" name="Group 3209"/>
              <p:cNvGrpSpPr>
                <a:grpSpLocks/>
              </p:cNvGrpSpPr>
              <p:nvPr/>
            </p:nvGrpSpPr>
            <p:grpSpPr bwMode="auto">
              <a:xfrm>
                <a:off x="872" y="3547"/>
                <a:ext cx="50" cy="23"/>
                <a:chOff x="872" y="3547"/>
                <a:chExt cx="50" cy="23"/>
              </a:xfrm>
            </p:grpSpPr>
            <p:sp>
              <p:nvSpPr>
                <p:cNvPr id="410074" name="Freeform 3210"/>
                <p:cNvSpPr>
                  <a:spLocks/>
                </p:cNvSpPr>
                <p:nvPr/>
              </p:nvSpPr>
              <p:spPr bwMode="auto">
                <a:xfrm>
                  <a:off x="872" y="3547"/>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75" name="Freeform 3211"/>
                <p:cNvSpPr>
                  <a:spLocks/>
                </p:cNvSpPr>
                <p:nvPr/>
              </p:nvSpPr>
              <p:spPr bwMode="auto">
                <a:xfrm>
                  <a:off x="878" y="3547"/>
                  <a:ext cx="36" cy="10"/>
                </a:xfrm>
                <a:custGeom>
                  <a:avLst/>
                  <a:gdLst>
                    <a:gd name="T0" fmla="*/ 0 w 73"/>
                    <a:gd name="T1" fmla="*/ 0 h 30"/>
                    <a:gd name="T2" fmla="*/ 1 w 73"/>
                    <a:gd name="T3" fmla="*/ 0 h 30"/>
                    <a:gd name="T4" fmla="*/ 1 w 73"/>
                    <a:gd name="T5" fmla="*/ 0 h 30"/>
                    <a:gd name="T6" fmla="*/ 1 w 73"/>
                    <a:gd name="T7" fmla="*/ 0 h 30"/>
                    <a:gd name="T8" fmla="*/ 2 w 73"/>
                    <a:gd name="T9" fmla="*/ 0 h 30"/>
                    <a:gd name="T10" fmla="*/ 0 w 73"/>
                    <a:gd name="T11" fmla="*/ 0 h 30"/>
                    <a:gd name="T12" fmla="*/ 0 w 73"/>
                    <a:gd name="T13" fmla="*/ 0 h 30"/>
                    <a:gd name="T14" fmla="*/ 0 w 73"/>
                    <a:gd name="T15" fmla="*/ 0 h 30"/>
                    <a:gd name="T16" fmla="*/ 0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76" name="Freeform 3212"/>
                <p:cNvSpPr>
                  <a:spLocks/>
                </p:cNvSpPr>
                <p:nvPr/>
              </p:nvSpPr>
              <p:spPr bwMode="auto">
                <a:xfrm>
                  <a:off x="880" y="3558"/>
                  <a:ext cx="42"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676" name="Group 3213"/>
              <p:cNvGrpSpPr>
                <a:grpSpLocks/>
              </p:cNvGrpSpPr>
              <p:nvPr/>
            </p:nvGrpSpPr>
            <p:grpSpPr bwMode="auto">
              <a:xfrm>
                <a:off x="885" y="3559"/>
                <a:ext cx="50" cy="23"/>
                <a:chOff x="885" y="3559"/>
                <a:chExt cx="50" cy="23"/>
              </a:xfrm>
            </p:grpSpPr>
            <p:sp>
              <p:nvSpPr>
                <p:cNvPr id="410071" name="Freeform 3214"/>
                <p:cNvSpPr>
                  <a:spLocks/>
                </p:cNvSpPr>
                <p:nvPr/>
              </p:nvSpPr>
              <p:spPr bwMode="auto">
                <a:xfrm>
                  <a:off x="885" y="3559"/>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72" name="Freeform 3215"/>
                <p:cNvSpPr>
                  <a:spLocks/>
                </p:cNvSpPr>
                <p:nvPr/>
              </p:nvSpPr>
              <p:spPr bwMode="auto">
                <a:xfrm>
                  <a:off x="890" y="3560"/>
                  <a:ext cx="37" cy="10"/>
                </a:xfrm>
                <a:custGeom>
                  <a:avLst/>
                  <a:gdLst>
                    <a:gd name="T0" fmla="*/ 1 w 74"/>
                    <a:gd name="T1" fmla="*/ 0 h 30"/>
                    <a:gd name="T2" fmla="*/ 2 w 74"/>
                    <a:gd name="T3" fmla="*/ 0 h 30"/>
                    <a:gd name="T4" fmla="*/ 2 w 74"/>
                    <a:gd name="T5" fmla="*/ 0 h 30"/>
                    <a:gd name="T6" fmla="*/ 2 w 74"/>
                    <a:gd name="T7" fmla="*/ 0 h 30"/>
                    <a:gd name="T8" fmla="*/ 3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73" name="Freeform 3216"/>
                <p:cNvSpPr>
                  <a:spLocks/>
                </p:cNvSpPr>
                <p:nvPr/>
              </p:nvSpPr>
              <p:spPr bwMode="auto">
                <a:xfrm>
                  <a:off x="893" y="3570"/>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677" name="Group 3217"/>
              <p:cNvGrpSpPr>
                <a:grpSpLocks/>
              </p:cNvGrpSpPr>
              <p:nvPr/>
            </p:nvGrpSpPr>
            <p:grpSpPr bwMode="auto">
              <a:xfrm>
                <a:off x="898" y="3571"/>
                <a:ext cx="49" cy="23"/>
                <a:chOff x="898" y="3571"/>
                <a:chExt cx="49" cy="23"/>
              </a:xfrm>
            </p:grpSpPr>
            <p:sp>
              <p:nvSpPr>
                <p:cNvPr id="410068" name="Freeform 3218"/>
                <p:cNvSpPr>
                  <a:spLocks/>
                </p:cNvSpPr>
                <p:nvPr/>
              </p:nvSpPr>
              <p:spPr bwMode="auto">
                <a:xfrm>
                  <a:off x="898" y="3571"/>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69" name="Freeform 3219"/>
                <p:cNvSpPr>
                  <a:spLocks/>
                </p:cNvSpPr>
                <p:nvPr/>
              </p:nvSpPr>
              <p:spPr bwMode="auto">
                <a:xfrm>
                  <a:off x="903" y="3572"/>
                  <a:ext cx="37" cy="10"/>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70" name="Freeform 3220"/>
                <p:cNvSpPr>
                  <a:spLocks/>
                </p:cNvSpPr>
                <p:nvPr/>
              </p:nvSpPr>
              <p:spPr bwMode="auto">
                <a:xfrm>
                  <a:off x="907" y="3582"/>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678" name="Group 3221"/>
              <p:cNvGrpSpPr>
                <a:grpSpLocks/>
              </p:cNvGrpSpPr>
              <p:nvPr/>
            </p:nvGrpSpPr>
            <p:grpSpPr bwMode="auto">
              <a:xfrm>
                <a:off x="911" y="3585"/>
                <a:ext cx="49" cy="23"/>
                <a:chOff x="911" y="3585"/>
                <a:chExt cx="49" cy="23"/>
              </a:xfrm>
            </p:grpSpPr>
            <p:sp>
              <p:nvSpPr>
                <p:cNvPr id="410065" name="Freeform 3222"/>
                <p:cNvSpPr>
                  <a:spLocks/>
                </p:cNvSpPr>
                <p:nvPr/>
              </p:nvSpPr>
              <p:spPr bwMode="auto">
                <a:xfrm>
                  <a:off x="911" y="3585"/>
                  <a:ext cx="12" cy="23"/>
                </a:xfrm>
                <a:custGeom>
                  <a:avLst/>
                  <a:gdLst>
                    <a:gd name="T0" fmla="*/ 1 w 24"/>
                    <a:gd name="T1" fmla="*/ 0 h 69"/>
                    <a:gd name="T2" fmla="*/ 0 w 24"/>
                    <a:gd name="T3" fmla="*/ 0 h 69"/>
                    <a:gd name="T4" fmla="*/ 1 w 24"/>
                    <a:gd name="T5" fmla="*/ 0 h 69"/>
                    <a:gd name="T6" fmla="*/ 1 w 24"/>
                    <a:gd name="T7" fmla="*/ 0 h 69"/>
                    <a:gd name="T8" fmla="*/ 1 w 24"/>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66" name="Freeform 3223"/>
                <p:cNvSpPr>
                  <a:spLocks/>
                </p:cNvSpPr>
                <p:nvPr/>
              </p:nvSpPr>
              <p:spPr bwMode="auto">
                <a:xfrm>
                  <a:off x="915" y="3585"/>
                  <a:ext cx="38" cy="10"/>
                </a:xfrm>
                <a:custGeom>
                  <a:avLst/>
                  <a:gdLst>
                    <a:gd name="T0" fmla="*/ 1 w 75"/>
                    <a:gd name="T1" fmla="*/ 0 h 30"/>
                    <a:gd name="T2" fmla="*/ 2 w 75"/>
                    <a:gd name="T3" fmla="*/ 0 h 30"/>
                    <a:gd name="T4" fmla="*/ 2 w 75"/>
                    <a:gd name="T5" fmla="*/ 0 h 30"/>
                    <a:gd name="T6" fmla="*/ 2 w 75"/>
                    <a:gd name="T7" fmla="*/ 0 h 30"/>
                    <a:gd name="T8" fmla="*/ 3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67" name="Freeform 3224"/>
                <p:cNvSpPr>
                  <a:spLocks/>
                </p:cNvSpPr>
                <p:nvPr/>
              </p:nvSpPr>
              <p:spPr bwMode="auto">
                <a:xfrm>
                  <a:off x="919" y="3596"/>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679" name="Group 3225"/>
              <p:cNvGrpSpPr>
                <a:grpSpLocks/>
              </p:cNvGrpSpPr>
              <p:nvPr/>
            </p:nvGrpSpPr>
            <p:grpSpPr bwMode="auto">
              <a:xfrm>
                <a:off x="923" y="3600"/>
                <a:ext cx="99" cy="73"/>
                <a:chOff x="923" y="3600"/>
                <a:chExt cx="99" cy="73"/>
              </a:xfrm>
            </p:grpSpPr>
            <p:grpSp>
              <p:nvGrpSpPr>
                <p:cNvPr id="410045" name="Group 3226"/>
                <p:cNvGrpSpPr>
                  <a:grpSpLocks/>
                </p:cNvGrpSpPr>
                <p:nvPr/>
              </p:nvGrpSpPr>
              <p:grpSpPr bwMode="auto">
                <a:xfrm>
                  <a:off x="923" y="3600"/>
                  <a:ext cx="49" cy="23"/>
                  <a:chOff x="923" y="3600"/>
                  <a:chExt cx="49" cy="23"/>
                </a:xfrm>
              </p:grpSpPr>
              <p:sp>
                <p:nvSpPr>
                  <p:cNvPr id="410062" name="Freeform 3227"/>
                  <p:cNvSpPr>
                    <a:spLocks/>
                  </p:cNvSpPr>
                  <p:nvPr/>
                </p:nvSpPr>
                <p:spPr bwMode="auto">
                  <a:xfrm>
                    <a:off x="923" y="3600"/>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63" name="Freeform 3228"/>
                  <p:cNvSpPr>
                    <a:spLocks/>
                  </p:cNvSpPr>
                  <p:nvPr/>
                </p:nvSpPr>
                <p:spPr bwMode="auto">
                  <a:xfrm>
                    <a:off x="928" y="3600"/>
                    <a:ext cx="37" cy="10"/>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64" name="Freeform 3229"/>
                  <p:cNvSpPr>
                    <a:spLocks/>
                  </p:cNvSpPr>
                  <p:nvPr/>
                </p:nvSpPr>
                <p:spPr bwMode="auto">
                  <a:xfrm>
                    <a:off x="930" y="3610"/>
                    <a:ext cx="42" cy="13"/>
                  </a:xfrm>
                  <a:custGeom>
                    <a:avLst/>
                    <a:gdLst>
                      <a:gd name="T0" fmla="*/ 0 w 82"/>
                      <a:gd name="T1" fmla="*/ 0 h 37"/>
                      <a:gd name="T2" fmla="*/ 1 w 82"/>
                      <a:gd name="T3" fmla="*/ 0 h 37"/>
                      <a:gd name="T4" fmla="*/ 1 w 82"/>
                      <a:gd name="T5" fmla="*/ 0 h 37"/>
                      <a:gd name="T6" fmla="*/ 1 w 82"/>
                      <a:gd name="T7" fmla="*/ 0 h 37"/>
                      <a:gd name="T8" fmla="*/ 3 w 82"/>
                      <a:gd name="T9" fmla="*/ 0 h 37"/>
                      <a:gd name="T10" fmla="*/ 3 w 82"/>
                      <a:gd name="T11" fmla="*/ 0 h 37"/>
                      <a:gd name="T12" fmla="*/ 0 w 82"/>
                      <a:gd name="T13" fmla="*/ 0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046" name="Group 3230"/>
                <p:cNvGrpSpPr>
                  <a:grpSpLocks/>
                </p:cNvGrpSpPr>
                <p:nvPr/>
              </p:nvGrpSpPr>
              <p:grpSpPr bwMode="auto">
                <a:xfrm>
                  <a:off x="935" y="3612"/>
                  <a:ext cx="48" cy="23"/>
                  <a:chOff x="935" y="3612"/>
                  <a:chExt cx="48" cy="23"/>
                </a:xfrm>
              </p:grpSpPr>
              <p:sp>
                <p:nvSpPr>
                  <p:cNvPr id="410059" name="Freeform 3231"/>
                  <p:cNvSpPr>
                    <a:spLocks/>
                  </p:cNvSpPr>
                  <p:nvPr/>
                </p:nvSpPr>
                <p:spPr bwMode="auto">
                  <a:xfrm>
                    <a:off x="935"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60" name="Freeform 3232"/>
                  <p:cNvSpPr>
                    <a:spLocks/>
                  </p:cNvSpPr>
                  <p:nvPr/>
                </p:nvSpPr>
                <p:spPr bwMode="auto">
                  <a:xfrm>
                    <a:off x="939" y="3612"/>
                    <a:ext cx="38" cy="11"/>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61" name="Freeform 3233"/>
                  <p:cNvSpPr>
                    <a:spLocks/>
                  </p:cNvSpPr>
                  <p:nvPr/>
                </p:nvSpPr>
                <p:spPr bwMode="auto">
                  <a:xfrm>
                    <a:off x="943" y="3623"/>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047" name="Group 3234"/>
                <p:cNvGrpSpPr>
                  <a:grpSpLocks/>
                </p:cNvGrpSpPr>
                <p:nvPr/>
              </p:nvGrpSpPr>
              <p:grpSpPr bwMode="auto">
                <a:xfrm>
                  <a:off x="947" y="3625"/>
                  <a:ext cx="50" cy="22"/>
                  <a:chOff x="947" y="3625"/>
                  <a:chExt cx="50" cy="22"/>
                </a:xfrm>
              </p:grpSpPr>
              <p:sp>
                <p:nvSpPr>
                  <p:cNvPr id="410056" name="Freeform 3235"/>
                  <p:cNvSpPr>
                    <a:spLocks/>
                  </p:cNvSpPr>
                  <p:nvPr/>
                </p:nvSpPr>
                <p:spPr bwMode="auto">
                  <a:xfrm>
                    <a:off x="947" y="3625"/>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57" name="Freeform 3236"/>
                  <p:cNvSpPr>
                    <a:spLocks/>
                  </p:cNvSpPr>
                  <p:nvPr/>
                </p:nvSpPr>
                <p:spPr bwMode="auto">
                  <a:xfrm>
                    <a:off x="953" y="3625"/>
                    <a:ext cx="36" cy="10"/>
                  </a:xfrm>
                  <a:custGeom>
                    <a:avLst/>
                    <a:gdLst>
                      <a:gd name="T0" fmla="*/ 0 w 73"/>
                      <a:gd name="T1" fmla="*/ 0 h 29"/>
                      <a:gd name="T2" fmla="*/ 1 w 73"/>
                      <a:gd name="T3" fmla="*/ 0 h 29"/>
                      <a:gd name="T4" fmla="*/ 1 w 73"/>
                      <a:gd name="T5" fmla="*/ 0 h 29"/>
                      <a:gd name="T6" fmla="*/ 1 w 73"/>
                      <a:gd name="T7" fmla="*/ 0 h 29"/>
                      <a:gd name="T8" fmla="*/ 2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58" name="Freeform 3237"/>
                  <p:cNvSpPr>
                    <a:spLocks/>
                  </p:cNvSpPr>
                  <p:nvPr/>
                </p:nvSpPr>
                <p:spPr bwMode="auto">
                  <a:xfrm>
                    <a:off x="955" y="3635"/>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048" name="Group 3238"/>
                <p:cNvGrpSpPr>
                  <a:grpSpLocks/>
                </p:cNvGrpSpPr>
                <p:nvPr/>
              </p:nvGrpSpPr>
              <p:grpSpPr bwMode="auto">
                <a:xfrm>
                  <a:off x="960" y="3637"/>
                  <a:ext cx="50" cy="23"/>
                  <a:chOff x="960" y="3637"/>
                  <a:chExt cx="50" cy="23"/>
                </a:xfrm>
              </p:grpSpPr>
              <p:sp>
                <p:nvSpPr>
                  <p:cNvPr id="410053" name="Freeform 3239"/>
                  <p:cNvSpPr>
                    <a:spLocks/>
                  </p:cNvSpPr>
                  <p:nvPr/>
                </p:nvSpPr>
                <p:spPr bwMode="auto">
                  <a:xfrm>
                    <a:off x="960" y="3637"/>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54" name="Freeform 3240"/>
                  <p:cNvSpPr>
                    <a:spLocks/>
                  </p:cNvSpPr>
                  <p:nvPr/>
                </p:nvSpPr>
                <p:spPr bwMode="auto">
                  <a:xfrm>
                    <a:off x="965" y="3638"/>
                    <a:ext cx="37" cy="9"/>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55" name="Freeform 3241"/>
                  <p:cNvSpPr>
                    <a:spLocks/>
                  </p:cNvSpPr>
                  <p:nvPr/>
                </p:nvSpPr>
                <p:spPr bwMode="auto">
                  <a:xfrm>
                    <a:off x="968" y="3648"/>
                    <a:ext cx="42" cy="12"/>
                  </a:xfrm>
                  <a:custGeom>
                    <a:avLst/>
                    <a:gdLst>
                      <a:gd name="T0" fmla="*/ 0 w 83"/>
                      <a:gd name="T1" fmla="*/ 0 h 35"/>
                      <a:gd name="T2" fmla="*/ 1 w 83"/>
                      <a:gd name="T3" fmla="*/ 0 h 35"/>
                      <a:gd name="T4" fmla="*/ 1 w 83"/>
                      <a:gd name="T5" fmla="*/ 0 h 35"/>
                      <a:gd name="T6" fmla="*/ 1 w 83"/>
                      <a:gd name="T7" fmla="*/ 0 h 35"/>
                      <a:gd name="T8" fmla="*/ 3 w 83"/>
                      <a:gd name="T9" fmla="*/ 0 h 35"/>
                      <a:gd name="T10" fmla="*/ 3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049" name="Group 3242"/>
                <p:cNvGrpSpPr>
                  <a:grpSpLocks/>
                </p:cNvGrpSpPr>
                <p:nvPr/>
              </p:nvGrpSpPr>
              <p:grpSpPr bwMode="auto">
                <a:xfrm>
                  <a:off x="973" y="3650"/>
                  <a:ext cx="49" cy="23"/>
                  <a:chOff x="973" y="3650"/>
                  <a:chExt cx="49" cy="23"/>
                </a:xfrm>
              </p:grpSpPr>
              <p:sp>
                <p:nvSpPr>
                  <p:cNvPr id="410050" name="Freeform 3243"/>
                  <p:cNvSpPr>
                    <a:spLocks/>
                  </p:cNvSpPr>
                  <p:nvPr/>
                </p:nvSpPr>
                <p:spPr bwMode="auto">
                  <a:xfrm>
                    <a:off x="973" y="3650"/>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51" name="Freeform 3244"/>
                  <p:cNvSpPr>
                    <a:spLocks/>
                  </p:cNvSpPr>
                  <p:nvPr/>
                </p:nvSpPr>
                <p:spPr bwMode="auto">
                  <a:xfrm>
                    <a:off x="978" y="3651"/>
                    <a:ext cx="37" cy="10"/>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52" name="Freeform 3245"/>
                  <p:cNvSpPr>
                    <a:spLocks/>
                  </p:cNvSpPr>
                  <p:nvPr/>
                </p:nvSpPr>
                <p:spPr bwMode="auto">
                  <a:xfrm>
                    <a:off x="982" y="3661"/>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09680" name="Group 3246"/>
              <p:cNvGrpSpPr>
                <a:grpSpLocks/>
              </p:cNvGrpSpPr>
              <p:nvPr/>
            </p:nvGrpSpPr>
            <p:grpSpPr bwMode="auto">
              <a:xfrm>
                <a:off x="985" y="3665"/>
                <a:ext cx="100" cy="73"/>
                <a:chOff x="985" y="3665"/>
                <a:chExt cx="100" cy="73"/>
              </a:xfrm>
            </p:grpSpPr>
            <p:grpSp>
              <p:nvGrpSpPr>
                <p:cNvPr id="410025" name="Group 3247"/>
                <p:cNvGrpSpPr>
                  <a:grpSpLocks/>
                </p:cNvGrpSpPr>
                <p:nvPr/>
              </p:nvGrpSpPr>
              <p:grpSpPr bwMode="auto">
                <a:xfrm>
                  <a:off x="985" y="3665"/>
                  <a:ext cx="50" cy="23"/>
                  <a:chOff x="985" y="3665"/>
                  <a:chExt cx="50" cy="23"/>
                </a:xfrm>
              </p:grpSpPr>
              <p:sp>
                <p:nvSpPr>
                  <p:cNvPr id="410042" name="Freeform 3248"/>
                  <p:cNvSpPr>
                    <a:spLocks/>
                  </p:cNvSpPr>
                  <p:nvPr/>
                </p:nvSpPr>
                <p:spPr bwMode="auto">
                  <a:xfrm>
                    <a:off x="985" y="366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43" name="Freeform 3249"/>
                  <p:cNvSpPr>
                    <a:spLocks/>
                  </p:cNvSpPr>
                  <p:nvPr/>
                </p:nvSpPr>
                <p:spPr bwMode="auto">
                  <a:xfrm>
                    <a:off x="989" y="3665"/>
                    <a:ext cx="38" cy="11"/>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44" name="Freeform 3250"/>
                  <p:cNvSpPr>
                    <a:spLocks/>
                  </p:cNvSpPr>
                  <p:nvPr/>
                </p:nvSpPr>
                <p:spPr bwMode="auto">
                  <a:xfrm>
                    <a:off x="993" y="3676"/>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026" name="Group 3251"/>
                <p:cNvGrpSpPr>
                  <a:grpSpLocks/>
                </p:cNvGrpSpPr>
                <p:nvPr/>
              </p:nvGrpSpPr>
              <p:grpSpPr bwMode="auto">
                <a:xfrm>
                  <a:off x="997" y="3677"/>
                  <a:ext cx="49" cy="23"/>
                  <a:chOff x="997" y="3677"/>
                  <a:chExt cx="49" cy="23"/>
                </a:xfrm>
              </p:grpSpPr>
              <p:sp>
                <p:nvSpPr>
                  <p:cNvPr id="410039" name="Freeform 3252"/>
                  <p:cNvSpPr>
                    <a:spLocks/>
                  </p:cNvSpPr>
                  <p:nvPr/>
                </p:nvSpPr>
                <p:spPr bwMode="auto">
                  <a:xfrm>
                    <a:off x="997" y="3677"/>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40" name="Freeform 3253"/>
                  <p:cNvSpPr>
                    <a:spLocks/>
                  </p:cNvSpPr>
                  <p:nvPr/>
                </p:nvSpPr>
                <p:spPr bwMode="auto">
                  <a:xfrm>
                    <a:off x="1002" y="3678"/>
                    <a:ext cx="37" cy="10"/>
                  </a:xfrm>
                  <a:custGeom>
                    <a:avLst/>
                    <a:gdLst>
                      <a:gd name="T0" fmla="*/ 1 w 73"/>
                      <a:gd name="T1" fmla="*/ 0 h 30"/>
                      <a:gd name="T2" fmla="*/ 2 w 73"/>
                      <a:gd name="T3" fmla="*/ 0 h 30"/>
                      <a:gd name="T4" fmla="*/ 2 w 73"/>
                      <a:gd name="T5" fmla="*/ 0 h 30"/>
                      <a:gd name="T6" fmla="*/ 2 w 73"/>
                      <a:gd name="T7" fmla="*/ 0 h 30"/>
                      <a:gd name="T8" fmla="*/ 3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41" name="Freeform 3254"/>
                  <p:cNvSpPr>
                    <a:spLocks/>
                  </p:cNvSpPr>
                  <p:nvPr/>
                </p:nvSpPr>
                <p:spPr bwMode="auto">
                  <a:xfrm>
                    <a:off x="1005" y="3688"/>
                    <a:ext cx="41" cy="12"/>
                  </a:xfrm>
                  <a:custGeom>
                    <a:avLst/>
                    <a:gdLst>
                      <a:gd name="T0" fmla="*/ 0 w 83"/>
                      <a:gd name="T1" fmla="*/ 0 h 37"/>
                      <a:gd name="T2" fmla="*/ 0 w 83"/>
                      <a:gd name="T3" fmla="*/ 0 h 37"/>
                      <a:gd name="T4" fmla="*/ 0 w 83"/>
                      <a:gd name="T5" fmla="*/ 0 h 37"/>
                      <a:gd name="T6" fmla="*/ 0 w 83"/>
                      <a:gd name="T7" fmla="*/ 0 h 37"/>
                      <a:gd name="T8" fmla="*/ 2 w 83"/>
                      <a:gd name="T9" fmla="*/ 0 h 37"/>
                      <a:gd name="T10" fmla="*/ 2 w 83"/>
                      <a:gd name="T11" fmla="*/ 0 h 37"/>
                      <a:gd name="T12" fmla="*/ 0 w 83"/>
                      <a:gd name="T13" fmla="*/ 0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027" name="Group 3255"/>
                <p:cNvGrpSpPr>
                  <a:grpSpLocks/>
                </p:cNvGrpSpPr>
                <p:nvPr/>
              </p:nvGrpSpPr>
              <p:grpSpPr bwMode="auto">
                <a:xfrm>
                  <a:off x="1010" y="3690"/>
                  <a:ext cx="48" cy="23"/>
                  <a:chOff x="1010" y="3690"/>
                  <a:chExt cx="48" cy="23"/>
                </a:xfrm>
              </p:grpSpPr>
              <p:sp>
                <p:nvSpPr>
                  <p:cNvPr id="410036" name="Freeform 3256"/>
                  <p:cNvSpPr>
                    <a:spLocks/>
                  </p:cNvSpPr>
                  <p:nvPr/>
                </p:nvSpPr>
                <p:spPr bwMode="auto">
                  <a:xfrm>
                    <a:off x="1010" y="3690"/>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37" name="Freeform 3257"/>
                  <p:cNvSpPr>
                    <a:spLocks/>
                  </p:cNvSpPr>
                  <p:nvPr/>
                </p:nvSpPr>
                <p:spPr bwMode="auto">
                  <a:xfrm>
                    <a:off x="1014" y="3690"/>
                    <a:ext cx="38" cy="10"/>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38" name="Freeform 3258"/>
                  <p:cNvSpPr>
                    <a:spLocks/>
                  </p:cNvSpPr>
                  <p:nvPr/>
                </p:nvSpPr>
                <p:spPr bwMode="auto">
                  <a:xfrm>
                    <a:off x="1018" y="3701"/>
                    <a:ext cx="40" cy="12"/>
                  </a:xfrm>
                  <a:custGeom>
                    <a:avLst/>
                    <a:gdLst>
                      <a:gd name="T0" fmla="*/ 0 w 82"/>
                      <a:gd name="T1" fmla="*/ 0 h 35"/>
                      <a:gd name="T2" fmla="*/ 0 w 82"/>
                      <a:gd name="T3" fmla="*/ 0 h 35"/>
                      <a:gd name="T4" fmla="*/ 0 w 82"/>
                      <a:gd name="T5" fmla="*/ 0 h 35"/>
                      <a:gd name="T6" fmla="*/ 0 w 82"/>
                      <a:gd name="T7" fmla="*/ 0 h 35"/>
                      <a:gd name="T8" fmla="*/ 2 w 82"/>
                      <a:gd name="T9" fmla="*/ 0 h 35"/>
                      <a:gd name="T10" fmla="*/ 2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028" name="Group 3259"/>
                <p:cNvGrpSpPr>
                  <a:grpSpLocks/>
                </p:cNvGrpSpPr>
                <p:nvPr/>
              </p:nvGrpSpPr>
              <p:grpSpPr bwMode="auto">
                <a:xfrm>
                  <a:off x="1023" y="3703"/>
                  <a:ext cx="49" cy="22"/>
                  <a:chOff x="1023" y="3703"/>
                  <a:chExt cx="49" cy="22"/>
                </a:xfrm>
              </p:grpSpPr>
              <p:sp>
                <p:nvSpPr>
                  <p:cNvPr id="410033" name="Freeform 3260"/>
                  <p:cNvSpPr>
                    <a:spLocks/>
                  </p:cNvSpPr>
                  <p:nvPr/>
                </p:nvSpPr>
                <p:spPr bwMode="auto">
                  <a:xfrm>
                    <a:off x="1023" y="3703"/>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34" name="Freeform 3261"/>
                  <p:cNvSpPr>
                    <a:spLocks/>
                  </p:cNvSpPr>
                  <p:nvPr/>
                </p:nvSpPr>
                <p:spPr bwMode="auto">
                  <a:xfrm>
                    <a:off x="1028" y="3703"/>
                    <a:ext cx="37" cy="10"/>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35" name="Freeform 3262"/>
                  <p:cNvSpPr>
                    <a:spLocks/>
                  </p:cNvSpPr>
                  <p:nvPr/>
                </p:nvSpPr>
                <p:spPr bwMode="auto">
                  <a:xfrm>
                    <a:off x="1030" y="3713"/>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10029" name="Group 3263"/>
                <p:cNvGrpSpPr>
                  <a:grpSpLocks/>
                </p:cNvGrpSpPr>
                <p:nvPr/>
              </p:nvGrpSpPr>
              <p:grpSpPr bwMode="auto">
                <a:xfrm>
                  <a:off x="1036" y="3716"/>
                  <a:ext cx="49" cy="22"/>
                  <a:chOff x="1036" y="3716"/>
                  <a:chExt cx="49" cy="22"/>
                </a:xfrm>
              </p:grpSpPr>
              <p:sp>
                <p:nvSpPr>
                  <p:cNvPr id="410030" name="Freeform 3264"/>
                  <p:cNvSpPr>
                    <a:spLocks/>
                  </p:cNvSpPr>
                  <p:nvPr/>
                </p:nvSpPr>
                <p:spPr bwMode="auto">
                  <a:xfrm>
                    <a:off x="1036" y="3716"/>
                    <a:ext cx="11" cy="22"/>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31" name="Freeform 3265"/>
                  <p:cNvSpPr>
                    <a:spLocks/>
                  </p:cNvSpPr>
                  <p:nvPr/>
                </p:nvSpPr>
                <p:spPr bwMode="auto">
                  <a:xfrm>
                    <a:off x="1040" y="3716"/>
                    <a:ext cx="37" cy="10"/>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32" name="Freeform 3266"/>
                  <p:cNvSpPr>
                    <a:spLocks/>
                  </p:cNvSpPr>
                  <p:nvPr/>
                </p:nvSpPr>
                <p:spPr bwMode="auto">
                  <a:xfrm>
                    <a:off x="1043" y="3726"/>
                    <a:ext cx="42"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09681" name="Group 3267"/>
              <p:cNvGrpSpPr>
                <a:grpSpLocks/>
              </p:cNvGrpSpPr>
              <p:nvPr/>
            </p:nvGrpSpPr>
            <p:grpSpPr bwMode="auto">
              <a:xfrm>
                <a:off x="1046" y="3727"/>
                <a:ext cx="49" cy="23"/>
                <a:chOff x="1046" y="3727"/>
                <a:chExt cx="49" cy="23"/>
              </a:xfrm>
            </p:grpSpPr>
            <p:sp>
              <p:nvSpPr>
                <p:cNvPr id="410022" name="Freeform 3268"/>
                <p:cNvSpPr>
                  <a:spLocks/>
                </p:cNvSpPr>
                <p:nvPr/>
              </p:nvSpPr>
              <p:spPr bwMode="auto">
                <a:xfrm>
                  <a:off x="1046" y="3727"/>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23" name="Freeform 3269"/>
                <p:cNvSpPr>
                  <a:spLocks/>
                </p:cNvSpPr>
                <p:nvPr/>
              </p:nvSpPr>
              <p:spPr bwMode="auto">
                <a:xfrm>
                  <a:off x="1051" y="3727"/>
                  <a:ext cx="36" cy="11"/>
                </a:xfrm>
                <a:custGeom>
                  <a:avLst/>
                  <a:gdLst>
                    <a:gd name="T0" fmla="*/ 0 w 73"/>
                    <a:gd name="T1" fmla="*/ 0 h 31"/>
                    <a:gd name="T2" fmla="*/ 1 w 73"/>
                    <a:gd name="T3" fmla="*/ 0 h 31"/>
                    <a:gd name="T4" fmla="*/ 1 w 73"/>
                    <a:gd name="T5" fmla="*/ 0 h 31"/>
                    <a:gd name="T6" fmla="*/ 1 w 73"/>
                    <a:gd name="T7" fmla="*/ 0 h 31"/>
                    <a:gd name="T8" fmla="*/ 2 w 73"/>
                    <a:gd name="T9" fmla="*/ 0 h 31"/>
                    <a:gd name="T10" fmla="*/ 0 w 73"/>
                    <a:gd name="T11" fmla="*/ 0 h 31"/>
                    <a:gd name="T12" fmla="*/ 0 w 73"/>
                    <a:gd name="T13" fmla="*/ 0 h 31"/>
                    <a:gd name="T14" fmla="*/ 0 w 73"/>
                    <a:gd name="T15" fmla="*/ 0 h 31"/>
                    <a:gd name="T16" fmla="*/ 0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24" name="Freeform 3270"/>
                <p:cNvSpPr>
                  <a:spLocks/>
                </p:cNvSpPr>
                <p:nvPr/>
              </p:nvSpPr>
              <p:spPr bwMode="auto">
                <a:xfrm>
                  <a:off x="1054" y="3738"/>
                  <a:ext cx="41" cy="12"/>
                </a:xfrm>
                <a:custGeom>
                  <a:avLst/>
                  <a:gdLst>
                    <a:gd name="T0" fmla="*/ 0 w 82"/>
                    <a:gd name="T1" fmla="*/ 0 h 35"/>
                    <a:gd name="T2" fmla="*/ 1 w 82"/>
                    <a:gd name="T3" fmla="*/ 0 h 35"/>
                    <a:gd name="T4" fmla="*/ 1 w 82"/>
                    <a:gd name="T5" fmla="*/ 0 h 35"/>
                    <a:gd name="T6" fmla="*/ 1 w 82"/>
                    <a:gd name="T7" fmla="*/ 0 h 35"/>
                    <a:gd name="T8" fmla="*/ 3 w 82"/>
                    <a:gd name="T9" fmla="*/ 0 h 35"/>
                    <a:gd name="T10" fmla="*/ 3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682" name="Group 3271"/>
              <p:cNvGrpSpPr>
                <a:grpSpLocks/>
              </p:cNvGrpSpPr>
              <p:nvPr/>
            </p:nvGrpSpPr>
            <p:grpSpPr bwMode="auto">
              <a:xfrm>
                <a:off x="1058" y="3739"/>
                <a:ext cx="50" cy="23"/>
                <a:chOff x="1058" y="3739"/>
                <a:chExt cx="50" cy="23"/>
              </a:xfrm>
            </p:grpSpPr>
            <p:sp>
              <p:nvSpPr>
                <p:cNvPr id="410019" name="Freeform 3272"/>
                <p:cNvSpPr>
                  <a:spLocks/>
                </p:cNvSpPr>
                <p:nvPr/>
              </p:nvSpPr>
              <p:spPr bwMode="auto">
                <a:xfrm>
                  <a:off x="1058" y="3739"/>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20" name="Freeform 3273"/>
                <p:cNvSpPr>
                  <a:spLocks/>
                </p:cNvSpPr>
                <p:nvPr/>
              </p:nvSpPr>
              <p:spPr bwMode="auto">
                <a:xfrm>
                  <a:off x="1063" y="3740"/>
                  <a:ext cx="37" cy="10"/>
                </a:xfrm>
                <a:custGeom>
                  <a:avLst/>
                  <a:gdLst>
                    <a:gd name="T0" fmla="*/ 0 w 75"/>
                    <a:gd name="T1" fmla="*/ 0 h 30"/>
                    <a:gd name="T2" fmla="*/ 1 w 75"/>
                    <a:gd name="T3" fmla="*/ 0 h 30"/>
                    <a:gd name="T4" fmla="*/ 1 w 75"/>
                    <a:gd name="T5" fmla="*/ 0 h 30"/>
                    <a:gd name="T6" fmla="*/ 1 w 75"/>
                    <a:gd name="T7" fmla="*/ 0 h 30"/>
                    <a:gd name="T8" fmla="*/ 2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21" name="Freeform 3274"/>
                <p:cNvSpPr>
                  <a:spLocks/>
                </p:cNvSpPr>
                <p:nvPr/>
              </p:nvSpPr>
              <p:spPr bwMode="auto">
                <a:xfrm>
                  <a:off x="1067" y="3750"/>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683" name="Group 3275"/>
              <p:cNvGrpSpPr>
                <a:grpSpLocks/>
              </p:cNvGrpSpPr>
              <p:nvPr/>
            </p:nvGrpSpPr>
            <p:grpSpPr bwMode="auto">
              <a:xfrm>
                <a:off x="1072" y="3753"/>
                <a:ext cx="48" cy="22"/>
                <a:chOff x="1072" y="3753"/>
                <a:chExt cx="48" cy="22"/>
              </a:xfrm>
            </p:grpSpPr>
            <p:sp>
              <p:nvSpPr>
                <p:cNvPr id="410016" name="Freeform 3276"/>
                <p:cNvSpPr>
                  <a:spLocks/>
                </p:cNvSpPr>
                <p:nvPr/>
              </p:nvSpPr>
              <p:spPr bwMode="auto">
                <a:xfrm>
                  <a:off x="1072" y="3753"/>
                  <a:ext cx="11" cy="22"/>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17" name="Freeform 3277"/>
                <p:cNvSpPr>
                  <a:spLocks/>
                </p:cNvSpPr>
                <p:nvPr/>
              </p:nvSpPr>
              <p:spPr bwMode="auto">
                <a:xfrm>
                  <a:off x="1076" y="3753"/>
                  <a:ext cx="37" cy="10"/>
                </a:xfrm>
                <a:custGeom>
                  <a:avLst/>
                  <a:gdLst>
                    <a:gd name="T0" fmla="*/ 1 w 74"/>
                    <a:gd name="T1" fmla="*/ 0 h 31"/>
                    <a:gd name="T2" fmla="*/ 2 w 74"/>
                    <a:gd name="T3" fmla="*/ 0 h 31"/>
                    <a:gd name="T4" fmla="*/ 2 w 74"/>
                    <a:gd name="T5" fmla="*/ 0 h 31"/>
                    <a:gd name="T6" fmla="*/ 2 w 74"/>
                    <a:gd name="T7" fmla="*/ 0 h 31"/>
                    <a:gd name="T8" fmla="*/ 3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18" name="Freeform 3278"/>
                <p:cNvSpPr>
                  <a:spLocks/>
                </p:cNvSpPr>
                <p:nvPr/>
              </p:nvSpPr>
              <p:spPr bwMode="auto">
                <a:xfrm>
                  <a:off x="1079" y="3763"/>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sp>
            <p:nvSpPr>
              <p:cNvPr id="409684" name="Freeform 3279"/>
              <p:cNvSpPr>
                <a:spLocks/>
              </p:cNvSpPr>
              <p:nvPr/>
            </p:nvSpPr>
            <p:spPr bwMode="auto">
              <a:xfrm>
                <a:off x="820" y="3535"/>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685" name="Freeform 3280"/>
              <p:cNvSpPr>
                <a:spLocks/>
              </p:cNvSpPr>
              <p:nvPr/>
            </p:nvSpPr>
            <p:spPr bwMode="auto">
              <a:xfrm>
                <a:off x="825" y="3535"/>
                <a:ext cx="36" cy="9"/>
              </a:xfrm>
              <a:custGeom>
                <a:avLst/>
                <a:gdLst>
                  <a:gd name="T0" fmla="*/ 0 w 71"/>
                  <a:gd name="T1" fmla="*/ 0 h 27"/>
                  <a:gd name="T2" fmla="*/ 2 w 71"/>
                  <a:gd name="T3" fmla="*/ 0 h 27"/>
                  <a:gd name="T4" fmla="*/ 2 w 71"/>
                  <a:gd name="T5" fmla="*/ 0 h 27"/>
                  <a:gd name="T6" fmla="*/ 2 w 71"/>
                  <a:gd name="T7" fmla="*/ 0 h 27"/>
                  <a:gd name="T8" fmla="*/ 3 w 71"/>
                  <a:gd name="T9" fmla="*/ 0 h 27"/>
                  <a:gd name="T10" fmla="*/ 1 w 71"/>
                  <a:gd name="T11" fmla="*/ 0 h 27"/>
                  <a:gd name="T12" fmla="*/ 1 w 71"/>
                  <a:gd name="T13" fmla="*/ 0 h 27"/>
                  <a:gd name="T14" fmla="*/ 0 w 71"/>
                  <a:gd name="T15" fmla="*/ 0 h 27"/>
                  <a:gd name="T16" fmla="*/ 0 w 71"/>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686" name="Freeform 3281"/>
              <p:cNvSpPr>
                <a:spLocks/>
              </p:cNvSpPr>
              <p:nvPr/>
            </p:nvSpPr>
            <p:spPr bwMode="auto">
              <a:xfrm>
                <a:off x="828" y="3546"/>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nvGrpSpPr>
              <p:cNvPr id="409687" name="Group 3282"/>
              <p:cNvGrpSpPr>
                <a:grpSpLocks/>
              </p:cNvGrpSpPr>
              <p:nvPr/>
            </p:nvGrpSpPr>
            <p:grpSpPr bwMode="auto">
              <a:xfrm>
                <a:off x="832" y="3547"/>
                <a:ext cx="49" cy="23"/>
                <a:chOff x="832" y="3547"/>
                <a:chExt cx="49" cy="23"/>
              </a:xfrm>
            </p:grpSpPr>
            <p:sp>
              <p:nvSpPr>
                <p:cNvPr id="410013" name="Freeform 3283"/>
                <p:cNvSpPr>
                  <a:spLocks/>
                </p:cNvSpPr>
                <p:nvPr/>
              </p:nvSpPr>
              <p:spPr bwMode="auto">
                <a:xfrm>
                  <a:off x="832" y="3547"/>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14" name="Freeform 3284"/>
                <p:cNvSpPr>
                  <a:spLocks/>
                </p:cNvSpPr>
                <p:nvPr/>
              </p:nvSpPr>
              <p:spPr bwMode="auto">
                <a:xfrm>
                  <a:off x="837" y="3548"/>
                  <a:ext cx="36" cy="10"/>
                </a:xfrm>
                <a:custGeom>
                  <a:avLst/>
                  <a:gdLst>
                    <a:gd name="T0" fmla="*/ 1 w 72"/>
                    <a:gd name="T1" fmla="*/ 0 h 29"/>
                    <a:gd name="T2" fmla="*/ 2 w 72"/>
                    <a:gd name="T3" fmla="*/ 0 h 29"/>
                    <a:gd name="T4" fmla="*/ 2 w 72"/>
                    <a:gd name="T5" fmla="*/ 0 h 29"/>
                    <a:gd name="T6" fmla="*/ 2 w 72"/>
                    <a:gd name="T7" fmla="*/ 0 h 29"/>
                    <a:gd name="T8" fmla="*/ 3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15" name="Freeform 3285"/>
                <p:cNvSpPr>
                  <a:spLocks/>
                </p:cNvSpPr>
                <p:nvPr/>
              </p:nvSpPr>
              <p:spPr bwMode="auto">
                <a:xfrm>
                  <a:off x="840" y="3558"/>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688" name="Group 3286"/>
              <p:cNvGrpSpPr>
                <a:grpSpLocks/>
              </p:cNvGrpSpPr>
              <p:nvPr/>
            </p:nvGrpSpPr>
            <p:grpSpPr bwMode="auto">
              <a:xfrm>
                <a:off x="844" y="3560"/>
                <a:ext cx="49" cy="22"/>
                <a:chOff x="844" y="3560"/>
                <a:chExt cx="49" cy="22"/>
              </a:xfrm>
            </p:grpSpPr>
            <p:sp>
              <p:nvSpPr>
                <p:cNvPr id="410010" name="Freeform 3287"/>
                <p:cNvSpPr>
                  <a:spLocks/>
                </p:cNvSpPr>
                <p:nvPr/>
              </p:nvSpPr>
              <p:spPr bwMode="auto">
                <a:xfrm>
                  <a:off x="844" y="3560"/>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11" name="Freeform 3288"/>
                <p:cNvSpPr>
                  <a:spLocks/>
                </p:cNvSpPr>
                <p:nvPr/>
              </p:nvSpPr>
              <p:spPr bwMode="auto">
                <a:xfrm>
                  <a:off x="849" y="3560"/>
                  <a:ext cx="37" cy="10"/>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12" name="Freeform 3289"/>
                <p:cNvSpPr>
                  <a:spLocks/>
                </p:cNvSpPr>
                <p:nvPr/>
              </p:nvSpPr>
              <p:spPr bwMode="auto">
                <a:xfrm>
                  <a:off x="853" y="3571"/>
                  <a:ext cx="40" cy="11"/>
                </a:xfrm>
                <a:custGeom>
                  <a:avLst/>
                  <a:gdLst>
                    <a:gd name="T0" fmla="*/ 0 w 82"/>
                    <a:gd name="T1" fmla="*/ 0 h 35"/>
                    <a:gd name="T2" fmla="*/ 0 w 82"/>
                    <a:gd name="T3" fmla="*/ 0 h 35"/>
                    <a:gd name="T4" fmla="*/ 0 w 82"/>
                    <a:gd name="T5" fmla="*/ 0 h 35"/>
                    <a:gd name="T6" fmla="*/ 0 w 82"/>
                    <a:gd name="T7" fmla="*/ 0 h 35"/>
                    <a:gd name="T8" fmla="*/ 2 w 82"/>
                    <a:gd name="T9" fmla="*/ 0 h 35"/>
                    <a:gd name="T10" fmla="*/ 2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689" name="Group 3290"/>
              <p:cNvGrpSpPr>
                <a:grpSpLocks/>
              </p:cNvGrpSpPr>
              <p:nvPr/>
            </p:nvGrpSpPr>
            <p:grpSpPr bwMode="auto">
              <a:xfrm>
                <a:off x="857" y="3572"/>
                <a:ext cx="50" cy="23"/>
                <a:chOff x="857" y="3572"/>
                <a:chExt cx="50" cy="23"/>
              </a:xfrm>
            </p:grpSpPr>
            <p:sp>
              <p:nvSpPr>
                <p:cNvPr id="410007" name="Freeform 3291"/>
                <p:cNvSpPr>
                  <a:spLocks/>
                </p:cNvSpPr>
                <p:nvPr/>
              </p:nvSpPr>
              <p:spPr bwMode="auto">
                <a:xfrm>
                  <a:off x="857" y="3572"/>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08" name="Freeform 3292"/>
                <p:cNvSpPr>
                  <a:spLocks/>
                </p:cNvSpPr>
                <p:nvPr/>
              </p:nvSpPr>
              <p:spPr bwMode="auto">
                <a:xfrm>
                  <a:off x="862" y="3573"/>
                  <a:ext cx="37" cy="9"/>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09" name="Freeform 3293"/>
                <p:cNvSpPr>
                  <a:spLocks/>
                </p:cNvSpPr>
                <p:nvPr/>
              </p:nvSpPr>
              <p:spPr bwMode="auto">
                <a:xfrm>
                  <a:off x="865" y="3583"/>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690" name="Group 3294"/>
              <p:cNvGrpSpPr>
                <a:grpSpLocks/>
              </p:cNvGrpSpPr>
              <p:nvPr/>
            </p:nvGrpSpPr>
            <p:grpSpPr bwMode="auto">
              <a:xfrm>
                <a:off x="870" y="3585"/>
                <a:ext cx="48" cy="23"/>
                <a:chOff x="870" y="3585"/>
                <a:chExt cx="48" cy="23"/>
              </a:xfrm>
            </p:grpSpPr>
            <p:sp>
              <p:nvSpPr>
                <p:cNvPr id="410004" name="Freeform 3295"/>
                <p:cNvSpPr>
                  <a:spLocks/>
                </p:cNvSpPr>
                <p:nvPr/>
              </p:nvSpPr>
              <p:spPr bwMode="auto">
                <a:xfrm>
                  <a:off x="870" y="358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05" name="Freeform 3296"/>
                <p:cNvSpPr>
                  <a:spLocks/>
                </p:cNvSpPr>
                <p:nvPr/>
              </p:nvSpPr>
              <p:spPr bwMode="auto">
                <a:xfrm>
                  <a:off x="874" y="3586"/>
                  <a:ext cx="38" cy="10"/>
                </a:xfrm>
                <a:custGeom>
                  <a:avLst/>
                  <a:gdLst>
                    <a:gd name="T0" fmla="*/ 1 w 75"/>
                    <a:gd name="T1" fmla="*/ 0 h 29"/>
                    <a:gd name="T2" fmla="*/ 2 w 75"/>
                    <a:gd name="T3" fmla="*/ 0 h 29"/>
                    <a:gd name="T4" fmla="*/ 2 w 75"/>
                    <a:gd name="T5" fmla="*/ 0 h 29"/>
                    <a:gd name="T6" fmla="*/ 2 w 75"/>
                    <a:gd name="T7" fmla="*/ 0 h 29"/>
                    <a:gd name="T8" fmla="*/ 3 w 75"/>
                    <a:gd name="T9" fmla="*/ 0 h 29"/>
                    <a:gd name="T10" fmla="*/ 1 w 75"/>
                    <a:gd name="T11" fmla="*/ 0 h 29"/>
                    <a:gd name="T12" fmla="*/ 1 w 75"/>
                    <a:gd name="T13" fmla="*/ 0 h 29"/>
                    <a:gd name="T14" fmla="*/ 0 w 75"/>
                    <a:gd name="T15" fmla="*/ 0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06" name="Freeform 3297"/>
                <p:cNvSpPr>
                  <a:spLocks/>
                </p:cNvSpPr>
                <p:nvPr/>
              </p:nvSpPr>
              <p:spPr bwMode="auto">
                <a:xfrm>
                  <a:off x="878" y="3596"/>
                  <a:ext cx="40" cy="12"/>
                </a:xfrm>
                <a:custGeom>
                  <a:avLst/>
                  <a:gdLst>
                    <a:gd name="T0" fmla="*/ 0 w 80"/>
                    <a:gd name="T1" fmla="*/ 0 h 36"/>
                    <a:gd name="T2" fmla="*/ 1 w 80"/>
                    <a:gd name="T3" fmla="*/ 0 h 36"/>
                    <a:gd name="T4" fmla="*/ 1 w 80"/>
                    <a:gd name="T5" fmla="*/ 0 h 36"/>
                    <a:gd name="T6" fmla="*/ 1 w 80"/>
                    <a:gd name="T7" fmla="*/ 0 h 36"/>
                    <a:gd name="T8" fmla="*/ 3 w 80"/>
                    <a:gd name="T9" fmla="*/ 0 h 36"/>
                    <a:gd name="T10" fmla="*/ 3 w 80"/>
                    <a:gd name="T11" fmla="*/ 0 h 36"/>
                    <a:gd name="T12" fmla="*/ 0 w 80"/>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691" name="Group 3298"/>
              <p:cNvGrpSpPr>
                <a:grpSpLocks/>
              </p:cNvGrpSpPr>
              <p:nvPr/>
            </p:nvGrpSpPr>
            <p:grpSpPr bwMode="auto">
              <a:xfrm>
                <a:off x="882" y="3600"/>
                <a:ext cx="100" cy="73"/>
                <a:chOff x="882" y="3600"/>
                <a:chExt cx="100" cy="73"/>
              </a:xfrm>
            </p:grpSpPr>
            <p:grpSp>
              <p:nvGrpSpPr>
                <p:cNvPr id="409984" name="Group 3299"/>
                <p:cNvGrpSpPr>
                  <a:grpSpLocks/>
                </p:cNvGrpSpPr>
                <p:nvPr/>
              </p:nvGrpSpPr>
              <p:grpSpPr bwMode="auto">
                <a:xfrm>
                  <a:off x="882" y="3600"/>
                  <a:ext cx="49" cy="23"/>
                  <a:chOff x="882" y="3600"/>
                  <a:chExt cx="49" cy="23"/>
                </a:xfrm>
              </p:grpSpPr>
              <p:sp>
                <p:nvSpPr>
                  <p:cNvPr id="410001" name="Freeform 3300"/>
                  <p:cNvSpPr>
                    <a:spLocks/>
                  </p:cNvSpPr>
                  <p:nvPr/>
                </p:nvSpPr>
                <p:spPr bwMode="auto">
                  <a:xfrm>
                    <a:off x="882" y="3600"/>
                    <a:ext cx="12" cy="23"/>
                  </a:xfrm>
                  <a:custGeom>
                    <a:avLst/>
                    <a:gdLst>
                      <a:gd name="T0" fmla="*/ 1 w 23"/>
                      <a:gd name="T1" fmla="*/ 0 h 70"/>
                      <a:gd name="T2" fmla="*/ 0 w 23"/>
                      <a:gd name="T3" fmla="*/ 0 h 70"/>
                      <a:gd name="T4" fmla="*/ 1 w 23"/>
                      <a:gd name="T5" fmla="*/ 0 h 70"/>
                      <a:gd name="T6" fmla="*/ 1 w 23"/>
                      <a:gd name="T7" fmla="*/ 0 h 70"/>
                      <a:gd name="T8" fmla="*/ 1 w 23"/>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02" name="Freeform 3301"/>
                  <p:cNvSpPr>
                    <a:spLocks/>
                  </p:cNvSpPr>
                  <p:nvPr/>
                </p:nvSpPr>
                <p:spPr bwMode="auto">
                  <a:xfrm>
                    <a:off x="887" y="3600"/>
                    <a:ext cx="37" cy="11"/>
                  </a:xfrm>
                  <a:custGeom>
                    <a:avLst/>
                    <a:gdLst>
                      <a:gd name="T0" fmla="*/ 1 w 73"/>
                      <a:gd name="T1" fmla="*/ 0 h 31"/>
                      <a:gd name="T2" fmla="*/ 2 w 73"/>
                      <a:gd name="T3" fmla="*/ 0 h 31"/>
                      <a:gd name="T4" fmla="*/ 2 w 73"/>
                      <a:gd name="T5" fmla="*/ 0 h 31"/>
                      <a:gd name="T6" fmla="*/ 2 w 73"/>
                      <a:gd name="T7" fmla="*/ 0 h 31"/>
                      <a:gd name="T8" fmla="*/ 3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03" name="Freeform 3302"/>
                  <p:cNvSpPr>
                    <a:spLocks/>
                  </p:cNvSpPr>
                  <p:nvPr/>
                </p:nvSpPr>
                <p:spPr bwMode="auto">
                  <a:xfrm>
                    <a:off x="890" y="3611"/>
                    <a:ext cx="41" cy="12"/>
                  </a:xfrm>
                  <a:custGeom>
                    <a:avLst/>
                    <a:gdLst>
                      <a:gd name="T0" fmla="*/ 0 w 83"/>
                      <a:gd name="T1" fmla="*/ 0 h 38"/>
                      <a:gd name="T2" fmla="*/ 0 w 83"/>
                      <a:gd name="T3" fmla="*/ 0 h 38"/>
                      <a:gd name="T4" fmla="*/ 0 w 83"/>
                      <a:gd name="T5" fmla="*/ 0 h 38"/>
                      <a:gd name="T6" fmla="*/ 0 w 83"/>
                      <a:gd name="T7" fmla="*/ 0 h 38"/>
                      <a:gd name="T8" fmla="*/ 2 w 83"/>
                      <a:gd name="T9" fmla="*/ 0 h 38"/>
                      <a:gd name="T10" fmla="*/ 2 w 83"/>
                      <a:gd name="T11" fmla="*/ 0 h 38"/>
                      <a:gd name="T12" fmla="*/ 0 w 83"/>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985" name="Group 3303"/>
                <p:cNvGrpSpPr>
                  <a:grpSpLocks/>
                </p:cNvGrpSpPr>
                <p:nvPr/>
              </p:nvGrpSpPr>
              <p:grpSpPr bwMode="auto">
                <a:xfrm>
                  <a:off x="894" y="3612"/>
                  <a:ext cx="49" cy="23"/>
                  <a:chOff x="894" y="3612"/>
                  <a:chExt cx="49" cy="23"/>
                </a:xfrm>
              </p:grpSpPr>
              <p:sp>
                <p:nvSpPr>
                  <p:cNvPr id="409998" name="Freeform 3304"/>
                  <p:cNvSpPr>
                    <a:spLocks/>
                  </p:cNvSpPr>
                  <p:nvPr/>
                </p:nvSpPr>
                <p:spPr bwMode="auto">
                  <a:xfrm>
                    <a:off x="894" y="3612"/>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99" name="Freeform 3305"/>
                  <p:cNvSpPr>
                    <a:spLocks/>
                  </p:cNvSpPr>
                  <p:nvPr/>
                </p:nvSpPr>
                <p:spPr bwMode="auto">
                  <a:xfrm>
                    <a:off x="899" y="3613"/>
                    <a:ext cx="37" cy="10"/>
                  </a:xfrm>
                  <a:custGeom>
                    <a:avLst/>
                    <a:gdLst>
                      <a:gd name="T0" fmla="*/ 0 w 75"/>
                      <a:gd name="T1" fmla="*/ 0 h 32"/>
                      <a:gd name="T2" fmla="*/ 1 w 75"/>
                      <a:gd name="T3" fmla="*/ 0 h 32"/>
                      <a:gd name="T4" fmla="*/ 1 w 75"/>
                      <a:gd name="T5" fmla="*/ 0 h 32"/>
                      <a:gd name="T6" fmla="*/ 1 w 75"/>
                      <a:gd name="T7" fmla="*/ 0 h 32"/>
                      <a:gd name="T8" fmla="*/ 2 w 75"/>
                      <a:gd name="T9" fmla="*/ 0 h 32"/>
                      <a:gd name="T10" fmla="*/ 0 w 75"/>
                      <a:gd name="T11" fmla="*/ 0 h 32"/>
                      <a:gd name="T12" fmla="*/ 0 w 75"/>
                      <a:gd name="T13" fmla="*/ 0 h 32"/>
                      <a:gd name="T14" fmla="*/ 0 w 75"/>
                      <a:gd name="T15" fmla="*/ 0 h 32"/>
                      <a:gd name="T16" fmla="*/ 0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10000" name="Freeform 3306"/>
                  <p:cNvSpPr>
                    <a:spLocks/>
                  </p:cNvSpPr>
                  <p:nvPr/>
                </p:nvSpPr>
                <p:spPr bwMode="auto">
                  <a:xfrm>
                    <a:off x="902" y="3623"/>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986" name="Group 3307"/>
                <p:cNvGrpSpPr>
                  <a:grpSpLocks/>
                </p:cNvGrpSpPr>
                <p:nvPr/>
              </p:nvGrpSpPr>
              <p:grpSpPr bwMode="auto">
                <a:xfrm>
                  <a:off x="907" y="3625"/>
                  <a:ext cx="49" cy="23"/>
                  <a:chOff x="907" y="3625"/>
                  <a:chExt cx="49" cy="23"/>
                </a:xfrm>
              </p:grpSpPr>
              <p:sp>
                <p:nvSpPr>
                  <p:cNvPr id="409995" name="Freeform 3308"/>
                  <p:cNvSpPr>
                    <a:spLocks/>
                  </p:cNvSpPr>
                  <p:nvPr/>
                </p:nvSpPr>
                <p:spPr bwMode="auto">
                  <a:xfrm>
                    <a:off x="907" y="3625"/>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96" name="Freeform 3309"/>
                  <p:cNvSpPr>
                    <a:spLocks/>
                  </p:cNvSpPr>
                  <p:nvPr/>
                </p:nvSpPr>
                <p:spPr bwMode="auto">
                  <a:xfrm>
                    <a:off x="912" y="3626"/>
                    <a:ext cx="36" cy="9"/>
                  </a:xfrm>
                  <a:custGeom>
                    <a:avLst/>
                    <a:gdLst>
                      <a:gd name="T0" fmla="*/ 1 w 72"/>
                      <a:gd name="T1" fmla="*/ 0 h 29"/>
                      <a:gd name="T2" fmla="*/ 2 w 72"/>
                      <a:gd name="T3" fmla="*/ 0 h 29"/>
                      <a:gd name="T4" fmla="*/ 2 w 72"/>
                      <a:gd name="T5" fmla="*/ 0 h 29"/>
                      <a:gd name="T6" fmla="*/ 2 w 72"/>
                      <a:gd name="T7" fmla="*/ 0 h 29"/>
                      <a:gd name="T8" fmla="*/ 3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97" name="Freeform 3310"/>
                  <p:cNvSpPr>
                    <a:spLocks/>
                  </p:cNvSpPr>
                  <p:nvPr/>
                </p:nvSpPr>
                <p:spPr bwMode="auto">
                  <a:xfrm>
                    <a:off x="914" y="3636"/>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987" name="Group 3311"/>
                <p:cNvGrpSpPr>
                  <a:grpSpLocks/>
                </p:cNvGrpSpPr>
                <p:nvPr/>
              </p:nvGrpSpPr>
              <p:grpSpPr bwMode="auto">
                <a:xfrm>
                  <a:off x="919" y="3638"/>
                  <a:ext cx="49" cy="22"/>
                  <a:chOff x="919" y="3638"/>
                  <a:chExt cx="49" cy="22"/>
                </a:xfrm>
              </p:grpSpPr>
              <p:sp>
                <p:nvSpPr>
                  <p:cNvPr id="409992" name="Freeform 3312"/>
                  <p:cNvSpPr>
                    <a:spLocks/>
                  </p:cNvSpPr>
                  <p:nvPr/>
                </p:nvSpPr>
                <p:spPr bwMode="auto">
                  <a:xfrm>
                    <a:off x="919" y="3638"/>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93" name="Freeform 3313"/>
                  <p:cNvSpPr>
                    <a:spLocks/>
                  </p:cNvSpPr>
                  <p:nvPr/>
                </p:nvSpPr>
                <p:spPr bwMode="auto">
                  <a:xfrm>
                    <a:off x="924" y="3638"/>
                    <a:ext cx="37" cy="10"/>
                  </a:xfrm>
                  <a:custGeom>
                    <a:avLst/>
                    <a:gdLst>
                      <a:gd name="T0" fmla="*/ 1 w 73"/>
                      <a:gd name="T1" fmla="*/ 0 h 30"/>
                      <a:gd name="T2" fmla="*/ 2 w 73"/>
                      <a:gd name="T3" fmla="*/ 0 h 30"/>
                      <a:gd name="T4" fmla="*/ 2 w 73"/>
                      <a:gd name="T5" fmla="*/ 0 h 30"/>
                      <a:gd name="T6" fmla="*/ 2 w 73"/>
                      <a:gd name="T7" fmla="*/ 0 h 30"/>
                      <a:gd name="T8" fmla="*/ 3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94" name="Freeform 3314"/>
                  <p:cNvSpPr>
                    <a:spLocks/>
                  </p:cNvSpPr>
                  <p:nvPr/>
                </p:nvSpPr>
                <p:spPr bwMode="auto">
                  <a:xfrm>
                    <a:off x="928" y="3648"/>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988" name="Group 3315"/>
                <p:cNvGrpSpPr>
                  <a:grpSpLocks/>
                </p:cNvGrpSpPr>
                <p:nvPr/>
              </p:nvGrpSpPr>
              <p:grpSpPr bwMode="auto">
                <a:xfrm>
                  <a:off x="932" y="3651"/>
                  <a:ext cx="50" cy="22"/>
                  <a:chOff x="932" y="3651"/>
                  <a:chExt cx="50" cy="22"/>
                </a:xfrm>
              </p:grpSpPr>
              <p:sp>
                <p:nvSpPr>
                  <p:cNvPr id="409989" name="Freeform 3316"/>
                  <p:cNvSpPr>
                    <a:spLocks/>
                  </p:cNvSpPr>
                  <p:nvPr/>
                </p:nvSpPr>
                <p:spPr bwMode="auto">
                  <a:xfrm>
                    <a:off x="932" y="3651"/>
                    <a:ext cx="12" cy="22"/>
                  </a:xfrm>
                  <a:custGeom>
                    <a:avLst/>
                    <a:gdLst>
                      <a:gd name="T0" fmla="*/ 1 w 24"/>
                      <a:gd name="T1" fmla="*/ 0 h 67"/>
                      <a:gd name="T2" fmla="*/ 0 w 24"/>
                      <a:gd name="T3" fmla="*/ 0 h 67"/>
                      <a:gd name="T4" fmla="*/ 1 w 24"/>
                      <a:gd name="T5" fmla="*/ 0 h 67"/>
                      <a:gd name="T6" fmla="*/ 1 w 24"/>
                      <a:gd name="T7" fmla="*/ 0 h 67"/>
                      <a:gd name="T8" fmla="*/ 1 w 24"/>
                      <a:gd name="T9" fmla="*/ 0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90" name="Freeform 3317"/>
                  <p:cNvSpPr>
                    <a:spLocks/>
                  </p:cNvSpPr>
                  <p:nvPr/>
                </p:nvSpPr>
                <p:spPr bwMode="auto">
                  <a:xfrm>
                    <a:off x="937" y="3651"/>
                    <a:ext cx="37" cy="10"/>
                  </a:xfrm>
                  <a:custGeom>
                    <a:avLst/>
                    <a:gdLst>
                      <a:gd name="T0" fmla="*/ 1 w 72"/>
                      <a:gd name="T1" fmla="*/ 0 h 29"/>
                      <a:gd name="T2" fmla="*/ 2 w 72"/>
                      <a:gd name="T3" fmla="*/ 0 h 29"/>
                      <a:gd name="T4" fmla="*/ 2 w 72"/>
                      <a:gd name="T5" fmla="*/ 0 h 29"/>
                      <a:gd name="T6" fmla="*/ 2 w 72"/>
                      <a:gd name="T7" fmla="*/ 0 h 29"/>
                      <a:gd name="T8" fmla="*/ 3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91" name="Freeform 3318"/>
                  <p:cNvSpPr>
                    <a:spLocks/>
                  </p:cNvSpPr>
                  <p:nvPr/>
                </p:nvSpPr>
                <p:spPr bwMode="auto">
                  <a:xfrm>
                    <a:off x="940" y="3662"/>
                    <a:ext cx="42" cy="11"/>
                  </a:xfrm>
                  <a:custGeom>
                    <a:avLst/>
                    <a:gdLst>
                      <a:gd name="T0" fmla="*/ 0 w 83"/>
                      <a:gd name="T1" fmla="*/ 0 h 35"/>
                      <a:gd name="T2" fmla="*/ 1 w 83"/>
                      <a:gd name="T3" fmla="*/ 0 h 35"/>
                      <a:gd name="T4" fmla="*/ 1 w 83"/>
                      <a:gd name="T5" fmla="*/ 0 h 35"/>
                      <a:gd name="T6" fmla="*/ 1 w 83"/>
                      <a:gd name="T7" fmla="*/ 0 h 35"/>
                      <a:gd name="T8" fmla="*/ 3 w 83"/>
                      <a:gd name="T9" fmla="*/ 0 h 35"/>
                      <a:gd name="T10" fmla="*/ 3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09692" name="Group 3319"/>
              <p:cNvGrpSpPr>
                <a:grpSpLocks/>
              </p:cNvGrpSpPr>
              <p:nvPr/>
            </p:nvGrpSpPr>
            <p:grpSpPr bwMode="auto">
              <a:xfrm>
                <a:off x="944" y="3665"/>
                <a:ext cx="99" cy="74"/>
                <a:chOff x="944" y="3665"/>
                <a:chExt cx="99" cy="74"/>
              </a:xfrm>
            </p:grpSpPr>
            <p:grpSp>
              <p:nvGrpSpPr>
                <p:cNvPr id="409964" name="Group 3320"/>
                <p:cNvGrpSpPr>
                  <a:grpSpLocks/>
                </p:cNvGrpSpPr>
                <p:nvPr/>
              </p:nvGrpSpPr>
              <p:grpSpPr bwMode="auto">
                <a:xfrm>
                  <a:off x="944" y="3665"/>
                  <a:ext cx="49" cy="23"/>
                  <a:chOff x="944" y="3665"/>
                  <a:chExt cx="49" cy="23"/>
                </a:xfrm>
              </p:grpSpPr>
              <p:sp>
                <p:nvSpPr>
                  <p:cNvPr id="409981" name="Freeform 3321"/>
                  <p:cNvSpPr>
                    <a:spLocks/>
                  </p:cNvSpPr>
                  <p:nvPr/>
                </p:nvSpPr>
                <p:spPr bwMode="auto">
                  <a:xfrm>
                    <a:off x="944" y="3665"/>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82" name="Freeform 3322"/>
                  <p:cNvSpPr>
                    <a:spLocks/>
                  </p:cNvSpPr>
                  <p:nvPr/>
                </p:nvSpPr>
                <p:spPr bwMode="auto">
                  <a:xfrm>
                    <a:off x="949" y="3666"/>
                    <a:ext cx="37" cy="10"/>
                  </a:xfrm>
                  <a:custGeom>
                    <a:avLst/>
                    <a:gdLst>
                      <a:gd name="T0" fmla="*/ 0 w 75"/>
                      <a:gd name="T1" fmla="*/ 0 h 31"/>
                      <a:gd name="T2" fmla="*/ 1 w 75"/>
                      <a:gd name="T3" fmla="*/ 0 h 31"/>
                      <a:gd name="T4" fmla="*/ 1 w 75"/>
                      <a:gd name="T5" fmla="*/ 0 h 31"/>
                      <a:gd name="T6" fmla="*/ 1 w 75"/>
                      <a:gd name="T7" fmla="*/ 0 h 31"/>
                      <a:gd name="T8" fmla="*/ 2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83" name="Freeform 3323"/>
                  <p:cNvSpPr>
                    <a:spLocks/>
                  </p:cNvSpPr>
                  <p:nvPr/>
                </p:nvSpPr>
                <p:spPr bwMode="auto">
                  <a:xfrm>
                    <a:off x="953" y="3676"/>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965" name="Group 3324"/>
                <p:cNvGrpSpPr>
                  <a:grpSpLocks/>
                </p:cNvGrpSpPr>
                <p:nvPr/>
              </p:nvGrpSpPr>
              <p:grpSpPr bwMode="auto">
                <a:xfrm>
                  <a:off x="957" y="3678"/>
                  <a:ext cx="48" cy="23"/>
                  <a:chOff x="957" y="3678"/>
                  <a:chExt cx="48" cy="23"/>
                </a:xfrm>
              </p:grpSpPr>
              <p:sp>
                <p:nvSpPr>
                  <p:cNvPr id="409978" name="Freeform 3325"/>
                  <p:cNvSpPr>
                    <a:spLocks/>
                  </p:cNvSpPr>
                  <p:nvPr/>
                </p:nvSpPr>
                <p:spPr bwMode="auto">
                  <a:xfrm>
                    <a:off x="957" y="3678"/>
                    <a:ext cx="11" cy="23"/>
                  </a:xfrm>
                  <a:custGeom>
                    <a:avLst/>
                    <a:gdLst>
                      <a:gd name="T0" fmla="*/ 0 w 24"/>
                      <a:gd name="T1" fmla="*/ 0 h 70"/>
                      <a:gd name="T2" fmla="*/ 0 w 24"/>
                      <a:gd name="T3" fmla="*/ 0 h 70"/>
                      <a:gd name="T4" fmla="*/ 0 w 24"/>
                      <a:gd name="T5" fmla="*/ 0 h 70"/>
                      <a:gd name="T6" fmla="*/ 0 w 24"/>
                      <a:gd name="T7" fmla="*/ 0 h 70"/>
                      <a:gd name="T8" fmla="*/ 0 w 24"/>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79" name="Freeform 3326"/>
                  <p:cNvSpPr>
                    <a:spLocks/>
                  </p:cNvSpPr>
                  <p:nvPr/>
                </p:nvSpPr>
                <p:spPr bwMode="auto">
                  <a:xfrm>
                    <a:off x="961" y="3678"/>
                    <a:ext cx="37" cy="10"/>
                  </a:xfrm>
                  <a:custGeom>
                    <a:avLst/>
                    <a:gdLst>
                      <a:gd name="T0" fmla="*/ 1 w 74"/>
                      <a:gd name="T1" fmla="*/ 0 h 30"/>
                      <a:gd name="T2" fmla="*/ 2 w 74"/>
                      <a:gd name="T3" fmla="*/ 0 h 30"/>
                      <a:gd name="T4" fmla="*/ 2 w 74"/>
                      <a:gd name="T5" fmla="*/ 0 h 30"/>
                      <a:gd name="T6" fmla="*/ 2 w 74"/>
                      <a:gd name="T7" fmla="*/ 0 h 30"/>
                      <a:gd name="T8" fmla="*/ 3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80" name="Freeform 3327"/>
                  <p:cNvSpPr>
                    <a:spLocks/>
                  </p:cNvSpPr>
                  <p:nvPr/>
                </p:nvSpPr>
                <p:spPr bwMode="auto">
                  <a:xfrm>
                    <a:off x="964" y="3688"/>
                    <a:ext cx="41" cy="13"/>
                  </a:xfrm>
                  <a:custGeom>
                    <a:avLst/>
                    <a:gdLst>
                      <a:gd name="T0" fmla="*/ 0 w 82"/>
                      <a:gd name="T1" fmla="*/ 0 h 38"/>
                      <a:gd name="T2" fmla="*/ 1 w 82"/>
                      <a:gd name="T3" fmla="*/ 0 h 38"/>
                      <a:gd name="T4" fmla="*/ 1 w 82"/>
                      <a:gd name="T5" fmla="*/ 0 h 38"/>
                      <a:gd name="T6" fmla="*/ 1 w 82"/>
                      <a:gd name="T7" fmla="*/ 0 h 38"/>
                      <a:gd name="T8" fmla="*/ 3 w 82"/>
                      <a:gd name="T9" fmla="*/ 0 h 38"/>
                      <a:gd name="T10" fmla="*/ 3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966" name="Group 3328"/>
                <p:cNvGrpSpPr>
                  <a:grpSpLocks/>
                </p:cNvGrpSpPr>
                <p:nvPr/>
              </p:nvGrpSpPr>
              <p:grpSpPr bwMode="auto">
                <a:xfrm>
                  <a:off x="969" y="3690"/>
                  <a:ext cx="49" cy="23"/>
                  <a:chOff x="969" y="3690"/>
                  <a:chExt cx="49" cy="23"/>
                </a:xfrm>
              </p:grpSpPr>
              <p:sp>
                <p:nvSpPr>
                  <p:cNvPr id="409975" name="Freeform 3329"/>
                  <p:cNvSpPr>
                    <a:spLocks/>
                  </p:cNvSpPr>
                  <p:nvPr/>
                </p:nvSpPr>
                <p:spPr bwMode="auto">
                  <a:xfrm>
                    <a:off x="969" y="369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76" name="Freeform 3330"/>
                  <p:cNvSpPr>
                    <a:spLocks/>
                  </p:cNvSpPr>
                  <p:nvPr/>
                </p:nvSpPr>
                <p:spPr bwMode="auto">
                  <a:xfrm>
                    <a:off x="974" y="3691"/>
                    <a:ext cx="37" cy="10"/>
                  </a:xfrm>
                  <a:custGeom>
                    <a:avLst/>
                    <a:gdLst>
                      <a:gd name="T0" fmla="*/ 0 w 75"/>
                      <a:gd name="T1" fmla="*/ 0 h 31"/>
                      <a:gd name="T2" fmla="*/ 1 w 75"/>
                      <a:gd name="T3" fmla="*/ 0 h 31"/>
                      <a:gd name="T4" fmla="*/ 1 w 75"/>
                      <a:gd name="T5" fmla="*/ 0 h 31"/>
                      <a:gd name="T6" fmla="*/ 1 w 75"/>
                      <a:gd name="T7" fmla="*/ 0 h 31"/>
                      <a:gd name="T8" fmla="*/ 2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77" name="Freeform 3331"/>
                  <p:cNvSpPr>
                    <a:spLocks/>
                  </p:cNvSpPr>
                  <p:nvPr/>
                </p:nvSpPr>
                <p:spPr bwMode="auto">
                  <a:xfrm>
                    <a:off x="977" y="3701"/>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967" name="Group 3332"/>
                <p:cNvGrpSpPr>
                  <a:grpSpLocks/>
                </p:cNvGrpSpPr>
                <p:nvPr/>
              </p:nvGrpSpPr>
              <p:grpSpPr bwMode="auto">
                <a:xfrm>
                  <a:off x="982" y="3703"/>
                  <a:ext cx="49" cy="23"/>
                  <a:chOff x="982" y="3703"/>
                  <a:chExt cx="49" cy="23"/>
                </a:xfrm>
              </p:grpSpPr>
              <p:sp>
                <p:nvSpPr>
                  <p:cNvPr id="409972" name="Freeform 3333"/>
                  <p:cNvSpPr>
                    <a:spLocks/>
                  </p:cNvSpPr>
                  <p:nvPr/>
                </p:nvSpPr>
                <p:spPr bwMode="auto">
                  <a:xfrm>
                    <a:off x="982" y="370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73" name="Freeform 3334"/>
                  <p:cNvSpPr>
                    <a:spLocks/>
                  </p:cNvSpPr>
                  <p:nvPr/>
                </p:nvSpPr>
                <p:spPr bwMode="auto">
                  <a:xfrm>
                    <a:off x="987" y="3703"/>
                    <a:ext cx="37" cy="10"/>
                  </a:xfrm>
                  <a:custGeom>
                    <a:avLst/>
                    <a:gdLst>
                      <a:gd name="T0" fmla="*/ 1 w 73"/>
                      <a:gd name="T1" fmla="*/ 0 h 30"/>
                      <a:gd name="T2" fmla="*/ 2 w 73"/>
                      <a:gd name="T3" fmla="*/ 0 h 30"/>
                      <a:gd name="T4" fmla="*/ 2 w 73"/>
                      <a:gd name="T5" fmla="*/ 0 h 30"/>
                      <a:gd name="T6" fmla="*/ 2 w 73"/>
                      <a:gd name="T7" fmla="*/ 0 h 30"/>
                      <a:gd name="T8" fmla="*/ 3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74" name="Freeform 3335"/>
                  <p:cNvSpPr>
                    <a:spLocks/>
                  </p:cNvSpPr>
                  <p:nvPr/>
                </p:nvSpPr>
                <p:spPr bwMode="auto">
                  <a:xfrm>
                    <a:off x="989" y="3714"/>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968" name="Group 3336"/>
                <p:cNvGrpSpPr>
                  <a:grpSpLocks/>
                </p:cNvGrpSpPr>
                <p:nvPr/>
              </p:nvGrpSpPr>
              <p:grpSpPr bwMode="auto">
                <a:xfrm>
                  <a:off x="995" y="3716"/>
                  <a:ext cx="48" cy="23"/>
                  <a:chOff x="995" y="3716"/>
                  <a:chExt cx="48" cy="23"/>
                </a:xfrm>
              </p:grpSpPr>
              <p:sp>
                <p:nvSpPr>
                  <p:cNvPr id="409969" name="Freeform 3337"/>
                  <p:cNvSpPr>
                    <a:spLocks/>
                  </p:cNvSpPr>
                  <p:nvPr/>
                </p:nvSpPr>
                <p:spPr bwMode="auto">
                  <a:xfrm>
                    <a:off x="995" y="3716"/>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70" name="Freeform 3338"/>
                  <p:cNvSpPr>
                    <a:spLocks/>
                  </p:cNvSpPr>
                  <p:nvPr/>
                </p:nvSpPr>
                <p:spPr bwMode="auto">
                  <a:xfrm>
                    <a:off x="999" y="3717"/>
                    <a:ext cx="38" cy="9"/>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71" name="Freeform 3339"/>
                  <p:cNvSpPr>
                    <a:spLocks/>
                  </p:cNvSpPr>
                  <p:nvPr/>
                </p:nvSpPr>
                <p:spPr bwMode="auto">
                  <a:xfrm>
                    <a:off x="1003" y="3727"/>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09693" name="Group 3340"/>
              <p:cNvGrpSpPr>
                <a:grpSpLocks/>
              </p:cNvGrpSpPr>
              <p:nvPr/>
            </p:nvGrpSpPr>
            <p:grpSpPr bwMode="auto">
              <a:xfrm>
                <a:off x="1005" y="3727"/>
                <a:ext cx="49" cy="23"/>
                <a:chOff x="1005" y="3727"/>
                <a:chExt cx="49" cy="23"/>
              </a:xfrm>
            </p:grpSpPr>
            <p:sp>
              <p:nvSpPr>
                <p:cNvPr id="409961" name="Freeform 3341"/>
                <p:cNvSpPr>
                  <a:spLocks/>
                </p:cNvSpPr>
                <p:nvPr/>
              </p:nvSpPr>
              <p:spPr bwMode="auto">
                <a:xfrm>
                  <a:off x="1005" y="3727"/>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62" name="Freeform 3342"/>
                <p:cNvSpPr>
                  <a:spLocks/>
                </p:cNvSpPr>
                <p:nvPr/>
              </p:nvSpPr>
              <p:spPr bwMode="auto">
                <a:xfrm>
                  <a:off x="1010" y="3728"/>
                  <a:ext cx="37" cy="10"/>
                </a:xfrm>
                <a:custGeom>
                  <a:avLst/>
                  <a:gdLst>
                    <a:gd name="T0" fmla="*/ 1 w 73"/>
                    <a:gd name="T1" fmla="*/ 0 h 31"/>
                    <a:gd name="T2" fmla="*/ 2 w 73"/>
                    <a:gd name="T3" fmla="*/ 0 h 31"/>
                    <a:gd name="T4" fmla="*/ 2 w 73"/>
                    <a:gd name="T5" fmla="*/ 0 h 31"/>
                    <a:gd name="T6" fmla="*/ 2 w 73"/>
                    <a:gd name="T7" fmla="*/ 0 h 31"/>
                    <a:gd name="T8" fmla="*/ 3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63" name="Freeform 3343"/>
                <p:cNvSpPr>
                  <a:spLocks/>
                </p:cNvSpPr>
                <p:nvPr/>
              </p:nvSpPr>
              <p:spPr bwMode="auto">
                <a:xfrm>
                  <a:off x="1013" y="3738"/>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694" name="Group 3344"/>
              <p:cNvGrpSpPr>
                <a:grpSpLocks/>
              </p:cNvGrpSpPr>
              <p:nvPr/>
            </p:nvGrpSpPr>
            <p:grpSpPr bwMode="auto">
              <a:xfrm>
                <a:off x="1018" y="3740"/>
                <a:ext cx="49" cy="22"/>
                <a:chOff x="1018" y="3740"/>
                <a:chExt cx="49" cy="22"/>
              </a:xfrm>
            </p:grpSpPr>
            <p:sp>
              <p:nvSpPr>
                <p:cNvPr id="409958" name="Freeform 3345"/>
                <p:cNvSpPr>
                  <a:spLocks/>
                </p:cNvSpPr>
                <p:nvPr/>
              </p:nvSpPr>
              <p:spPr bwMode="auto">
                <a:xfrm>
                  <a:off x="1018" y="374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59" name="Freeform 3346"/>
                <p:cNvSpPr>
                  <a:spLocks/>
                </p:cNvSpPr>
                <p:nvPr/>
              </p:nvSpPr>
              <p:spPr bwMode="auto">
                <a:xfrm>
                  <a:off x="1022" y="3740"/>
                  <a:ext cx="38" cy="10"/>
                </a:xfrm>
                <a:custGeom>
                  <a:avLst/>
                  <a:gdLst>
                    <a:gd name="T0" fmla="*/ 1 w 74"/>
                    <a:gd name="T1" fmla="*/ 0 h 31"/>
                    <a:gd name="T2" fmla="*/ 2 w 74"/>
                    <a:gd name="T3" fmla="*/ 0 h 31"/>
                    <a:gd name="T4" fmla="*/ 2 w 74"/>
                    <a:gd name="T5" fmla="*/ 0 h 31"/>
                    <a:gd name="T6" fmla="*/ 2 w 74"/>
                    <a:gd name="T7" fmla="*/ 0 h 31"/>
                    <a:gd name="T8" fmla="*/ 3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60" name="Freeform 3347"/>
                <p:cNvSpPr>
                  <a:spLocks/>
                </p:cNvSpPr>
                <p:nvPr/>
              </p:nvSpPr>
              <p:spPr bwMode="auto">
                <a:xfrm>
                  <a:off x="1026" y="3750"/>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695" name="Group 3348"/>
              <p:cNvGrpSpPr>
                <a:grpSpLocks/>
              </p:cNvGrpSpPr>
              <p:nvPr/>
            </p:nvGrpSpPr>
            <p:grpSpPr bwMode="auto">
              <a:xfrm>
                <a:off x="1030" y="3753"/>
                <a:ext cx="49" cy="23"/>
                <a:chOff x="1030" y="3753"/>
                <a:chExt cx="49" cy="23"/>
              </a:xfrm>
            </p:grpSpPr>
            <p:sp>
              <p:nvSpPr>
                <p:cNvPr id="409955" name="Freeform 3349"/>
                <p:cNvSpPr>
                  <a:spLocks/>
                </p:cNvSpPr>
                <p:nvPr/>
              </p:nvSpPr>
              <p:spPr bwMode="auto">
                <a:xfrm>
                  <a:off x="1030" y="375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56" name="Freeform 3350"/>
                <p:cNvSpPr>
                  <a:spLocks/>
                </p:cNvSpPr>
                <p:nvPr/>
              </p:nvSpPr>
              <p:spPr bwMode="auto">
                <a:xfrm>
                  <a:off x="1035" y="3753"/>
                  <a:ext cx="37" cy="11"/>
                </a:xfrm>
                <a:custGeom>
                  <a:avLst/>
                  <a:gdLst>
                    <a:gd name="T0" fmla="*/ 1 w 74"/>
                    <a:gd name="T1" fmla="*/ 0 h 31"/>
                    <a:gd name="T2" fmla="*/ 2 w 74"/>
                    <a:gd name="T3" fmla="*/ 0 h 31"/>
                    <a:gd name="T4" fmla="*/ 2 w 74"/>
                    <a:gd name="T5" fmla="*/ 0 h 31"/>
                    <a:gd name="T6" fmla="*/ 2 w 74"/>
                    <a:gd name="T7" fmla="*/ 0 h 31"/>
                    <a:gd name="T8" fmla="*/ 3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57" name="Freeform 3351"/>
                <p:cNvSpPr>
                  <a:spLocks/>
                </p:cNvSpPr>
                <p:nvPr/>
              </p:nvSpPr>
              <p:spPr bwMode="auto">
                <a:xfrm>
                  <a:off x="1039" y="3764"/>
                  <a:ext cx="40" cy="12"/>
                </a:xfrm>
                <a:custGeom>
                  <a:avLst/>
                  <a:gdLst>
                    <a:gd name="T0" fmla="*/ 0 w 82"/>
                    <a:gd name="T1" fmla="*/ 0 h 35"/>
                    <a:gd name="T2" fmla="*/ 0 w 82"/>
                    <a:gd name="T3" fmla="*/ 0 h 35"/>
                    <a:gd name="T4" fmla="*/ 0 w 82"/>
                    <a:gd name="T5" fmla="*/ 0 h 35"/>
                    <a:gd name="T6" fmla="*/ 0 w 82"/>
                    <a:gd name="T7" fmla="*/ 0 h 35"/>
                    <a:gd name="T8" fmla="*/ 2 w 82"/>
                    <a:gd name="T9" fmla="*/ 0 h 35"/>
                    <a:gd name="T10" fmla="*/ 2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sp>
            <p:nvSpPr>
              <p:cNvPr id="409696" name="Freeform 3352"/>
              <p:cNvSpPr>
                <a:spLocks/>
              </p:cNvSpPr>
              <p:nvPr/>
            </p:nvSpPr>
            <p:spPr bwMode="auto">
              <a:xfrm>
                <a:off x="778" y="3535"/>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697" name="Freeform 3353"/>
              <p:cNvSpPr>
                <a:spLocks/>
              </p:cNvSpPr>
              <p:nvPr/>
            </p:nvSpPr>
            <p:spPr bwMode="auto">
              <a:xfrm>
                <a:off x="783" y="3535"/>
                <a:ext cx="36" cy="11"/>
              </a:xfrm>
              <a:custGeom>
                <a:avLst/>
                <a:gdLst>
                  <a:gd name="T0" fmla="*/ 1 w 72"/>
                  <a:gd name="T1" fmla="*/ 0 h 31"/>
                  <a:gd name="T2" fmla="*/ 2 w 72"/>
                  <a:gd name="T3" fmla="*/ 0 h 31"/>
                  <a:gd name="T4" fmla="*/ 2 w 72"/>
                  <a:gd name="T5" fmla="*/ 0 h 31"/>
                  <a:gd name="T6" fmla="*/ 2 w 72"/>
                  <a:gd name="T7" fmla="*/ 0 h 31"/>
                  <a:gd name="T8" fmla="*/ 3 w 72"/>
                  <a:gd name="T9" fmla="*/ 0 h 31"/>
                  <a:gd name="T10" fmla="*/ 1 w 72"/>
                  <a:gd name="T11" fmla="*/ 0 h 31"/>
                  <a:gd name="T12" fmla="*/ 1 w 72"/>
                  <a:gd name="T13" fmla="*/ 0 h 31"/>
                  <a:gd name="T14" fmla="*/ 0 w 72"/>
                  <a:gd name="T15" fmla="*/ 0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698" name="Freeform 3354"/>
              <p:cNvSpPr>
                <a:spLocks/>
              </p:cNvSpPr>
              <p:nvPr/>
            </p:nvSpPr>
            <p:spPr bwMode="auto">
              <a:xfrm>
                <a:off x="786" y="3546"/>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nvGrpSpPr>
              <p:cNvPr id="409699" name="Group 3355"/>
              <p:cNvGrpSpPr>
                <a:grpSpLocks/>
              </p:cNvGrpSpPr>
              <p:nvPr/>
            </p:nvGrpSpPr>
            <p:grpSpPr bwMode="auto">
              <a:xfrm>
                <a:off x="790" y="3547"/>
                <a:ext cx="49" cy="23"/>
                <a:chOff x="790" y="3547"/>
                <a:chExt cx="49" cy="23"/>
              </a:xfrm>
            </p:grpSpPr>
            <p:sp>
              <p:nvSpPr>
                <p:cNvPr id="409952" name="Freeform 3356"/>
                <p:cNvSpPr>
                  <a:spLocks/>
                </p:cNvSpPr>
                <p:nvPr/>
              </p:nvSpPr>
              <p:spPr bwMode="auto">
                <a:xfrm>
                  <a:off x="790" y="3547"/>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53" name="Freeform 3357"/>
                <p:cNvSpPr>
                  <a:spLocks/>
                </p:cNvSpPr>
                <p:nvPr/>
              </p:nvSpPr>
              <p:spPr bwMode="auto">
                <a:xfrm>
                  <a:off x="795" y="3548"/>
                  <a:ext cx="37" cy="10"/>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54" name="Freeform 3358"/>
                <p:cNvSpPr>
                  <a:spLocks/>
                </p:cNvSpPr>
                <p:nvPr/>
              </p:nvSpPr>
              <p:spPr bwMode="auto">
                <a:xfrm>
                  <a:off x="798" y="3558"/>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700" name="Group 3359"/>
              <p:cNvGrpSpPr>
                <a:grpSpLocks/>
              </p:cNvGrpSpPr>
              <p:nvPr/>
            </p:nvGrpSpPr>
            <p:grpSpPr bwMode="auto">
              <a:xfrm>
                <a:off x="803" y="3560"/>
                <a:ext cx="49" cy="22"/>
                <a:chOff x="803" y="3560"/>
                <a:chExt cx="49" cy="22"/>
              </a:xfrm>
            </p:grpSpPr>
            <p:sp>
              <p:nvSpPr>
                <p:cNvPr id="409949" name="Freeform 3360"/>
                <p:cNvSpPr>
                  <a:spLocks/>
                </p:cNvSpPr>
                <p:nvPr/>
              </p:nvSpPr>
              <p:spPr bwMode="auto">
                <a:xfrm>
                  <a:off x="803" y="3560"/>
                  <a:ext cx="12" cy="22"/>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50" name="Freeform 3361"/>
                <p:cNvSpPr>
                  <a:spLocks/>
                </p:cNvSpPr>
                <p:nvPr/>
              </p:nvSpPr>
              <p:spPr bwMode="auto">
                <a:xfrm>
                  <a:off x="808" y="3560"/>
                  <a:ext cx="36" cy="10"/>
                </a:xfrm>
                <a:custGeom>
                  <a:avLst/>
                  <a:gdLst>
                    <a:gd name="T0" fmla="*/ 1 w 72"/>
                    <a:gd name="T1" fmla="*/ 0 h 29"/>
                    <a:gd name="T2" fmla="*/ 2 w 72"/>
                    <a:gd name="T3" fmla="*/ 0 h 29"/>
                    <a:gd name="T4" fmla="*/ 2 w 72"/>
                    <a:gd name="T5" fmla="*/ 0 h 29"/>
                    <a:gd name="T6" fmla="*/ 2 w 72"/>
                    <a:gd name="T7" fmla="*/ 0 h 29"/>
                    <a:gd name="T8" fmla="*/ 3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51" name="Freeform 3362"/>
                <p:cNvSpPr>
                  <a:spLocks/>
                </p:cNvSpPr>
                <p:nvPr/>
              </p:nvSpPr>
              <p:spPr bwMode="auto">
                <a:xfrm>
                  <a:off x="811" y="3571"/>
                  <a:ext cx="41" cy="11"/>
                </a:xfrm>
                <a:custGeom>
                  <a:avLst/>
                  <a:gdLst>
                    <a:gd name="T0" fmla="*/ 0 w 83"/>
                    <a:gd name="T1" fmla="*/ 0 h 35"/>
                    <a:gd name="T2" fmla="*/ 0 w 83"/>
                    <a:gd name="T3" fmla="*/ 0 h 35"/>
                    <a:gd name="T4" fmla="*/ 0 w 83"/>
                    <a:gd name="T5" fmla="*/ 0 h 35"/>
                    <a:gd name="T6" fmla="*/ 0 w 83"/>
                    <a:gd name="T7" fmla="*/ 0 h 35"/>
                    <a:gd name="T8" fmla="*/ 2 w 83"/>
                    <a:gd name="T9" fmla="*/ 0 h 35"/>
                    <a:gd name="T10" fmla="*/ 2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701" name="Group 3363"/>
              <p:cNvGrpSpPr>
                <a:grpSpLocks/>
              </p:cNvGrpSpPr>
              <p:nvPr/>
            </p:nvGrpSpPr>
            <p:grpSpPr bwMode="auto">
              <a:xfrm>
                <a:off x="815" y="3572"/>
                <a:ext cx="50" cy="23"/>
                <a:chOff x="815" y="3572"/>
                <a:chExt cx="50" cy="23"/>
              </a:xfrm>
            </p:grpSpPr>
            <p:sp>
              <p:nvSpPr>
                <p:cNvPr id="409946" name="Freeform 3364"/>
                <p:cNvSpPr>
                  <a:spLocks/>
                </p:cNvSpPr>
                <p:nvPr/>
              </p:nvSpPr>
              <p:spPr bwMode="auto">
                <a:xfrm>
                  <a:off x="815" y="3572"/>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47" name="Freeform 3365"/>
                <p:cNvSpPr>
                  <a:spLocks/>
                </p:cNvSpPr>
                <p:nvPr/>
              </p:nvSpPr>
              <p:spPr bwMode="auto">
                <a:xfrm>
                  <a:off x="820" y="3573"/>
                  <a:ext cx="37" cy="9"/>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48" name="Freeform 3366"/>
                <p:cNvSpPr>
                  <a:spLocks/>
                </p:cNvSpPr>
                <p:nvPr/>
              </p:nvSpPr>
              <p:spPr bwMode="auto">
                <a:xfrm>
                  <a:off x="824" y="3583"/>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702" name="Group 3367"/>
              <p:cNvGrpSpPr>
                <a:grpSpLocks/>
              </p:cNvGrpSpPr>
              <p:nvPr/>
            </p:nvGrpSpPr>
            <p:grpSpPr bwMode="auto">
              <a:xfrm>
                <a:off x="828" y="3585"/>
                <a:ext cx="49" cy="23"/>
                <a:chOff x="828" y="3585"/>
                <a:chExt cx="49" cy="23"/>
              </a:xfrm>
            </p:grpSpPr>
            <p:sp>
              <p:nvSpPr>
                <p:cNvPr id="409943" name="Freeform 3368"/>
                <p:cNvSpPr>
                  <a:spLocks/>
                </p:cNvSpPr>
                <p:nvPr/>
              </p:nvSpPr>
              <p:spPr bwMode="auto">
                <a:xfrm>
                  <a:off x="828" y="3585"/>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44" name="Freeform 3369"/>
                <p:cNvSpPr>
                  <a:spLocks/>
                </p:cNvSpPr>
                <p:nvPr/>
              </p:nvSpPr>
              <p:spPr bwMode="auto">
                <a:xfrm>
                  <a:off x="833" y="3586"/>
                  <a:ext cx="37" cy="10"/>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45" name="Freeform 3370"/>
                <p:cNvSpPr>
                  <a:spLocks/>
                </p:cNvSpPr>
                <p:nvPr/>
              </p:nvSpPr>
              <p:spPr bwMode="auto">
                <a:xfrm>
                  <a:off x="837" y="3596"/>
                  <a:ext cx="40" cy="12"/>
                </a:xfrm>
                <a:custGeom>
                  <a:avLst/>
                  <a:gdLst>
                    <a:gd name="T0" fmla="*/ 0 w 80"/>
                    <a:gd name="T1" fmla="*/ 0 h 36"/>
                    <a:gd name="T2" fmla="*/ 1 w 80"/>
                    <a:gd name="T3" fmla="*/ 0 h 36"/>
                    <a:gd name="T4" fmla="*/ 1 w 80"/>
                    <a:gd name="T5" fmla="*/ 0 h 36"/>
                    <a:gd name="T6" fmla="*/ 1 w 80"/>
                    <a:gd name="T7" fmla="*/ 0 h 36"/>
                    <a:gd name="T8" fmla="*/ 3 w 80"/>
                    <a:gd name="T9" fmla="*/ 0 h 36"/>
                    <a:gd name="T10" fmla="*/ 3 w 80"/>
                    <a:gd name="T11" fmla="*/ 0 h 36"/>
                    <a:gd name="T12" fmla="*/ 0 w 80"/>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703" name="Group 3371"/>
              <p:cNvGrpSpPr>
                <a:grpSpLocks/>
              </p:cNvGrpSpPr>
              <p:nvPr/>
            </p:nvGrpSpPr>
            <p:grpSpPr bwMode="auto">
              <a:xfrm>
                <a:off x="840" y="3600"/>
                <a:ext cx="100" cy="73"/>
                <a:chOff x="840" y="3600"/>
                <a:chExt cx="100" cy="73"/>
              </a:xfrm>
            </p:grpSpPr>
            <p:grpSp>
              <p:nvGrpSpPr>
                <p:cNvPr id="409923" name="Group 3372"/>
                <p:cNvGrpSpPr>
                  <a:grpSpLocks/>
                </p:cNvGrpSpPr>
                <p:nvPr/>
              </p:nvGrpSpPr>
              <p:grpSpPr bwMode="auto">
                <a:xfrm>
                  <a:off x="840" y="3600"/>
                  <a:ext cx="49" cy="23"/>
                  <a:chOff x="840" y="3600"/>
                  <a:chExt cx="49" cy="23"/>
                </a:xfrm>
              </p:grpSpPr>
              <p:sp>
                <p:nvSpPr>
                  <p:cNvPr id="409940" name="Freeform 3373"/>
                  <p:cNvSpPr>
                    <a:spLocks/>
                  </p:cNvSpPr>
                  <p:nvPr/>
                </p:nvSpPr>
                <p:spPr bwMode="auto">
                  <a:xfrm>
                    <a:off x="840" y="360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41" name="Freeform 3374"/>
                  <p:cNvSpPr>
                    <a:spLocks/>
                  </p:cNvSpPr>
                  <p:nvPr/>
                </p:nvSpPr>
                <p:spPr bwMode="auto">
                  <a:xfrm>
                    <a:off x="845" y="3600"/>
                    <a:ext cx="37" cy="11"/>
                  </a:xfrm>
                  <a:custGeom>
                    <a:avLst/>
                    <a:gdLst>
                      <a:gd name="T0" fmla="*/ 0 w 75"/>
                      <a:gd name="T1" fmla="*/ 0 h 31"/>
                      <a:gd name="T2" fmla="*/ 1 w 75"/>
                      <a:gd name="T3" fmla="*/ 0 h 31"/>
                      <a:gd name="T4" fmla="*/ 1 w 75"/>
                      <a:gd name="T5" fmla="*/ 0 h 31"/>
                      <a:gd name="T6" fmla="*/ 1 w 75"/>
                      <a:gd name="T7" fmla="*/ 0 h 31"/>
                      <a:gd name="T8" fmla="*/ 2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42" name="Freeform 3375"/>
                  <p:cNvSpPr>
                    <a:spLocks/>
                  </p:cNvSpPr>
                  <p:nvPr/>
                </p:nvSpPr>
                <p:spPr bwMode="auto">
                  <a:xfrm>
                    <a:off x="848" y="3611"/>
                    <a:ext cx="41" cy="12"/>
                  </a:xfrm>
                  <a:custGeom>
                    <a:avLst/>
                    <a:gdLst>
                      <a:gd name="T0" fmla="*/ 0 w 82"/>
                      <a:gd name="T1" fmla="*/ 0 h 38"/>
                      <a:gd name="T2" fmla="*/ 1 w 82"/>
                      <a:gd name="T3" fmla="*/ 0 h 38"/>
                      <a:gd name="T4" fmla="*/ 1 w 82"/>
                      <a:gd name="T5" fmla="*/ 0 h 38"/>
                      <a:gd name="T6" fmla="*/ 1 w 82"/>
                      <a:gd name="T7" fmla="*/ 0 h 38"/>
                      <a:gd name="T8" fmla="*/ 3 w 82"/>
                      <a:gd name="T9" fmla="*/ 0 h 38"/>
                      <a:gd name="T10" fmla="*/ 3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924" name="Group 3376"/>
                <p:cNvGrpSpPr>
                  <a:grpSpLocks/>
                </p:cNvGrpSpPr>
                <p:nvPr/>
              </p:nvGrpSpPr>
              <p:grpSpPr bwMode="auto">
                <a:xfrm>
                  <a:off x="853" y="3612"/>
                  <a:ext cx="48" cy="23"/>
                  <a:chOff x="853" y="3612"/>
                  <a:chExt cx="48" cy="23"/>
                </a:xfrm>
              </p:grpSpPr>
              <p:sp>
                <p:nvSpPr>
                  <p:cNvPr id="409937" name="Freeform 3377"/>
                  <p:cNvSpPr>
                    <a:spLocks/>
                  </p:cNvSpPr>
                  <p:nvPr/>
                </p:nvSpPr>
                <p:spPr bwMode="auto">
                  <a:xfrm>
                    <a:off x="853"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38" name="Freeform 3378"/>
                  <p:cNvSpPr>
                    <a:spLocks/>
                  </p:cNvSpPr>
                  <p:nvPr/>
                </p:nvSpPr>
                <p:spPr bwMode="auto">
                  <a:xfrm>
                    <a:off x="857" y="3613"/>
                    <a:ext cx="37" cy="10"/>
                  </a:xfrm>
                  <a:custGeom>
                    <a:avLst/>
                    <a:gdLst>
                      <a:gd name="T0" fmla="*/ 1 w 73"/>
                      <a:gd name="T1" fmla="*/ 0 h 32"/>
                      <a:gd name="T2" fmla="*/ 2 w 73"/>
                      <a:gd name="T3" fmla="*/ 0 h 32"/>
                      <a:gd name="T4" fmla="*/ 2 w 73"/>
                      <a:gd name="T5" fmla="*/ 0 h 32"/>
                      <a:gd name="T6" fmla="*/ 2 w 73"/>
                      <a:gd name="T7" fmla="*/ 0 h 32"/>
                      <a:gd name="T8" fmla="*/ 3 w 73"/>
                      <a:gd name="T9" fmla="*/ 0 h 32"/>
                      <a:gd name="T10" fmla="*/ 1 w 73"/>
                      <a:gd name="T11" fmla="*/ 0 h 32"/>
                      <a:gd name="T12" fmla="*/ 1 w 73"/>
                      <a:gd name="T13" fmla="*/ 0 h 32"/>
                      <a:gd name="T14" fmla="*/ 0 w 73"/>
                      <a:gd name="T15" fmla="*/ 0 h 32"/>
                      <a:gd name="T16" fmla="*/ 1 w 73"/>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39" name="Freeform 3379"/>
                  <p:cNvSpPr>
                    <a:spLocks/>
                  </p:cNvSpPr>
                  <p:nvPr/>
                </p:nvSpPr>
                <p:spPr bwMode="auto">
                  <a:xfrm>
                    <a:off x="860" y="3623"/>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925" name="Group 3380"/>
                <p:cNvGrpSpPr>
                  <a:grpSpLocks/>
                </p:cNvGrpSpPr>
                <p:nvPr/>
              </p:nvGrpSpPr>
              <p:grpSpPr bwMode="auto">
                <a:xfrm>
                  <a:off x="865" y="3625"/>
                  <a:ext cx="49" cy="23"/>
                  <a:chOff x="865" y="3625"/>
                  <a:chExt cx="49" cy="23"/>
                </a:xfrm>
              </p:grpSpPr>
              <p:sp>
                <p:nvSpPr>
                  <p:cNvPr id="409934" name="Freeform 3381"/>
                  <p:cNvSpPr>
                    <a:spLocks/>
                  </p:cNvSpPr>
                  <p:nvPr/>
                </p:nvSpPr>
                <p:spPr bwMode="auto">
                  <a:xfrm>
                    <a:off x="865" y="362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35" name="Freeform 3382"/>
                  <p:cNvSpPr>
                    <a:spLocks/>
                  </p:cNvSpPr>
                  <p:nvPr/>
                </p:nvSpPr>
                <p:spPr bwMode="auto">
                  <a:xfrm>
                    <a:off x="870" y="3626"/>
                    <a:ext cx="37" cy="9"/>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36" name="Freeform 3383"/>
                  <p:cNvSpPr>
                    <a:spLocks/>
                  </p:cNvSpPr>
                  <p:nvPr/>
                </p:nvSpPr>
                <p:spPr bwMode="auto">
                  <a:xfrm>
                    <a:off x="873" y="3636"/>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926" name="Group 3384"/>
                <p:cNvGrpSpPr>
                  <a:grpSpLocks/>
                </p:cNvGrpSpPr>
                <p:nvPr/>
              </p:nvGrpSpPr>
              <p:grpSpPr bwMode="auto">
                <a:xfrm>
                  <a:off x="878" y="3638"/>
                  <a:ext cx="49" cy="22"/>
                  <a:chOff x="878" y="3638"/>
                  <a:chExt cx="49" cy="22"/>
                </a:xfrm>
              </p:grpSpPr>
              <p:sp>
                <p:nvSpPr>
                  <p:cNvPr id="409931" name="Freeform 3385"/>
                  <p:cNvSpPr>
                    <a:spLocks/>
                  </p:cNvSpPr>
                  <p:nvPr/>
                </p:nvSpPr>
                <p:spPr bwMode="auto">
                  <a:xfrm>
                    <a:off x="878" y="3638"/>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32" name="Freeform 3386"/>
                  <p:cNvSpPr>
                    <a:spLocks/>
                  </p:cNvSpPr>
                  <p:nvPr/>
                </p:nvSpPr>
                <p:spPr bwMode="auto">
                  <a:xfrm>
                    <a:off x="883" y="3638"/>
                    <a:ext cx="36" cy="10"/>
                  </a:xfrm>
                  <a:custGeom>
                    <a:avLst/>
                    <a:gdLst>
                      <a:gd name="T0" fmla="*/ 1 w 72"/>
                      <a:gd name="T1" fmla="*/ 0 h 30"/>
                      <a:gd name="T2" fmla="*/ 2 w 72"/>
                      <a:gd name="T3" fmla="*/ 0 h 30"/>
                      <a:gd name="T4" fmla="*/ 2 w 72"/>
                      <a:gd name="T5" fmla="*/ 0 h 30"/>
                      <a:gd name="T6" fmla="*/ 2 w 72"/>
                      <a:gd name="T7" fmla="*/ 0 h 30"/>
                      <a:gd name="T8" fmla="*/ 3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33" name="Freeform 3387"/>
                  <p:cNvSpPr>
                    <a:spLocks/>
                  </p:cNvSpPr>
                  <p:nvPr/>
                </p:nvSpPr>
                <p:spPr bwMode="auto">
                  <a:xfrm>
                    <a:off x="886" y="3648"/>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927" name="Group 3388"/>
                <p:cNvGrpSpPr>
                  <a:grpSpLocks/>
                </p:cNvGrpSpPr>
                <p:nvPr/>
              </p:nvGrpSpPr>
              <p:grpSpPr bwMode="auto">
                <a:xfrm>
                  <a:off x="890" y="3651"/>
                  <a:ext cx="50" cy="22"/>
                  <a:chOff x="890" y="3651"/>
                  <a:chExt cx="50" cy="22"/>
                </a:xfrm>
              </p:grpSpPr>
              <p:sp>
                <p:nvSpPr>
                  <p:cNvPr id="409928" name="Freeform 3389"/>
                  <p:cNvSpPr>
                    <a:spLocks/>
                  </p:cNvSpPr>
                  <p:nvPr/>
                </p:nvSpPr>
                <p:spPr bwMode="auto">
                  <a:xfrm>
                    <a:off x="890" y="3651"/>
                    <a:ext cx="13" cy="22"/>
                  </a:xfrm>
                  <a:custGeom>
                    <a:avLst/>
                    <a:gdLst>
                      <a:gd name="T0" fmla="*/ 1 w 25"/>
                      <a:gd name="T1" fmla="*/ 0 h 67"/>
                      <a:gd name="T2" fmla="*/ 0 w 25"/>
                      <a:gd name="T3" fmla="*/ 0 h 67"/>
                      <a:gd name="T4" fmla="*/ 1 w 25"/>
                      <a:gd name="T5" fmla="*/ 0 h 67"/>
                      <a:gd name="T6" fmla="*/ 1 w 25"/>
                      <a:gd name="T7" fmla="*/ 0 h 67"/>
                      <a:gd name="T8" fmla="*/ 1 w 25"/>
                      <a:gd name="T9" fmla="*/ 0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29" name="Freeform 3390"/>
                  <p:cNvSpPr>
                    <a:spLocks/>
                  </p:cNvSpPr>
                  <p:nvPr/>
                </p:nvSpPr>
                <p:spPr bwMode="auto">
                  <a:xfrm>
                    <a:off x="895" y="3651"/>
                    <a:ext cx="37" cy="10"/>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30" name="Freeform 3391"/>
                  <p:cNvSpPr>
                    <a:spLocks/>
                  </p:cNvSpPr>
                  <p:nvPr/>
                </p:nvSpPr>
                <p:spPr bwMode="auto">
                  <a:xfrm>
                    <a:off x="899" y="3662"/>
                    <a:ext cx="41" cy="11"/>
                  </a:xfrm>
                  <a:custGeom>
                    <a:avLst/>
                    <a:gdLst>
                      <a:gd name="T0" fmla="*/ 0 w 83"/>
                      <a:gd name="T1" fmla="*/ 0 h 35"/>
                      <a:gd name="T2" fmla="*/ 0 w 83"/>
                      <a:gd name="T3" fmla="*/ 0 h 35"/>
                      <a:gd name="T4" fmla="*/ 0 w 83"/>
                      <a:gd name="T5" fmla="*/ 0 h 35"/>
                      <a:gd name="T6" fmla="*/ 0 w 83"/>
                      <a:gd name="T7" fmla="*/ 0 h 35"/>
                      <a:gd name="T8" fmla="*/ 2 w 83"/>
                      <a:gd name="T9" fmla="*/ 0 h 35"/>
                      <a:gd name="T10" fmla="*/ 2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09704" name="Group 3392"/>
              <p:cNvGrpSpPr>
                <a:grpSpLocks/>
              </p:cNvGrpSpPr>
              <p:nvPr/>
            </p:nvGrpSpPr>
            <p:grpSpPr bwMode="auto">
              <a:xfrm>
                <a:off x="903" y="3665"/>
                <a:ext cx="99" cy="74"/>
                <a:chOff x="903" y="3665"/>
                <a:chExt cx="99" cy="74"/>
              </a:xfrm>
            </p:grpSpPr>
            <p:grpSp>
              <p:nvGrpSpPr>
                <p:cNvPr id="409903" name="Group 3393"/>
                <p:cNvGrpSpPr>
                  <a:grpSpLocks/>
                </p:cNvGrpSpPr>
                <p:nvPr/>
              </p:nvGrpSpPr>
              <p:grpSpPr bwMode="auto">
                <a:xfrm>
                  <a:off x="903" y="3665"/>
                  <a:ext cx="49" cy="23"/>
                  <a:chOff x="903" y="3665"/>
                  <a:chExt cx="49" cy="23"/>
                </a:xfrm>
              </p:grpSpPr>
              <p:sp>
                <p:nvSpPr>
                  <p:cNvPr id="409920" name="Freeform 3394"/>
                  <p:cNvSpPr>
                    <a:spLocks/>
                  </p:cNvSpPr>
                  <p:nvPr/>
                </p:nvSpPr>
                <p:spPr bwMode="auto">
                  <a:xfrm>
                    <a:off x="903" y="3665"/>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21" name="Freeform 3395"/>
                  <p:cNvSpPr>
                    <a:spLocks/>
                  </p:cNvSpPr>
                  <p:nvPr/>
                </p:nvSpPr>
                <p:spPr bwMode="auto">
                  <a:xfrm>
                    <a:off x="907" y="3666"/>
                    <a:ext cx="37" cy="10"/>
                  </a:xfrm>
                  <a:custGeom>
                    <a:avLst/>
                    <a:gdLst>
                      <a:gd name="T0" fmla="*/ 1 w 73"/>
                      <a:gd name="T1" fmla="*/ 0 h 31"/>
                      <a:gd name="T2" fmla="*/ 2 w 73"/>
                      <a:gd name="T3" fmla="*/ 0 h 31"/>
                      <a:gd name="T4" fmla="*/ 2 w 73"/>
                      <a:gd name="T5" fmla="*/ 0 h 31"/>
                      <a:gd name="T6" fmla="*/ 2 w 73"/>
                      <a:gd name="T7" fmla="*/ 0 h 31"/>
                      <a:gd name="T8" fmla="*/ 3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22" name="Freeform 3396"/>
                  <p:cNvSpPr>
                    <a:spLocks/>
                  </p:cNvSpPr>
                  <p:nvPr/>
                </p:nvSpPr>
                <p:spPr bwMode="auto">
                  <a:xfrm>
                    <a:off x="911" y="3676"/>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904" name="Group 3397"/>
                <p:cNvGrpSpPr>
                  <a:grpSpLocks/>
                </p:cNvGrpSpPr>
                <p:nvPr/>
              </p:nvGrpSpPr>
              <p:grpSpPr bwMode="auto">
                <a:xfrm>
                  <a:off x="914" y="3678"/>
                  <a:ext cx="49" cy="23"/>
                  <a:chOff x="914" y="3678"/>
                  <a:chExt cx="49" cy="23"/>
                </a:xfrm>
              </p:grpSpPr>
              <p:sp>
                <p:nvSpPr>
                  <p:cNvPr id="409917" name="Freeform 3398"/>
                  <p:cNvSpPr>
                    <a:spLocks/>
                  </p:cNvSpPr>
                  <p:nvPr/>
                </p:nvSpPr>
                <p:spPr bwMode="auto">
                  <a:xfrm>
                    <a:off x="914" y="3678"/>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18" name="Freeform 3399"/>
                  <p:cNvSpPr>
                    <a:spLocks/>
                  </p:cNvSpPr>
                  <p:nvPr/>
                </p:nvSpPr>
                <p:spPr bwMode="auto">
                  <a:xfrm>
                    <a:off x="919" y="3678"/>
                    <a:ext cx="38" cy="10"/>
                  </a:xfrm>
                  <a:custGeom>
                    <a:avLst/>
                    <a:gdLst>
                      <a:gd name="T0" fmla="*/ 1 w 75"/>
                      <a:gd name="T1" fmla="*/ 0 h 30"/>
                      <a:gd name="T2" fmla="*/ 2 w 75"/>
                      <a:gd name="T3" fmla="*/ 0 h 30"/>
                      <a:gd name="T4" fmla="*/ 2 w 75"/>
                      <a:gd name="T5" fmla="*/ 0 h 30"/>
                      <a:gd name="T6" fmla="*/ 2 w 75"/>
                      <a:gd name="T7" fmla="*/ 0 h 30"/>
                      <a:gd name="T8" fmla="*/ 3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19" name="Freeform 3400"/>
                  <p:cNvSpPr>
                    <a:spLocks/>
                  </p:cNvSpPr>
                  <p:nvPr/>
                </p:nvSpPr>
                <p:spPr bwMode="auto">
                  <a:xfrm>
                    <a:off x="922" y="3688"/>
                    <a:ext cx="41" cy="13"/>
                  </a:xfrm>
                  <a:custGeom>
                    <a:avLst/>
                    <a:gdLst>
                      <a:gd name="T0" fmla="*/ 0 w 81"/>
                      <a:gd name="T1" fmla="*/ 0 h 38"/>
                      <a:gd name="T2" fmla="*/ 1 w 81"/>
                      <a:gd name="T3" fmla="*/ 0 h 38"/>
                      <a:gd name="T4" fmla="*/ 1 w 81"/>
                      <a:gd name="T5" fmla="*/ 0 h 38"/>
                      <a:gd name="T6" fmla="*/ 1 w 81"/>
                      <a:gd name="T7" fmla="*/ 0 h 38"/>
                      <a:gd name="T8" fmla="*/ 3 w 81"/>
                      <a:gd name="T9" fmla="*/ 0 h 38"/>
                      <a:gd name="T10" fmla="*/ 3 w 81"/>
                      <a:gd name="T11" fmla="*/ 0 h 38"/>
                      <a:gd name="T12" fmla="*/ 0 w 81"/>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905" name="Group 3401"/>
                <p:cNvGrpSpPr>
                  <a:grpSpLocks/>
                </p:cNvGrpSpPr>
                <p:nvPr/>
              </p:nvGrpSpPr>
              <p:grpSpPr bwMode="auto">
                <a:xfrm>
                  <a:off x="928" y="3690"/>
                  <a:ext cx="48" cy="23"/>
                  <a:chOff x="928" y="3690"/>
                  <a:chExt cx="48" cy="23"/>
                </a:xfrm>
              </p:grpSpPr>
              <p:sp>
                <p:nvSpPr>
                  <p:cNvPr id="409914" name="Freeform 3402"/>
                  <p:cNvSpPr>
                    <a:spLocks/>
                  </p:cNvSpPr>
                  <p:nvPr/>
                </p:nvSpPr>
                <p:spPr bwMode="auto">
                  <a:xfrm>
                    <a:off x="928" y="3690"/>
                    <a:ext cx="12" cy="23"/>
                  </a:xfrm>
                  <a:custGeom>
                    <a:avLst/>
                    <a:gdLst>
                      <a:gd name="T0" fmla="*/ 0 w 25"/>
                      <a:gd name="T1" fmla="*/ 0 h 70"/>
                      <a:gd name="T2" fmla="*/ 0 w 25"/>
                      <a:gd name="T3" fmla="*/ 0 h 70"/>
                      <a:gd name="T4" fmla="*/ 0 w 25"/>
                      <a:gd name="T5" fmla="*/ 0 h 70"/>
                      <a:gd name="T6" fmla="*/ 0 w 25"/>
                      <a:gd name="T7" fmla="*/ 0 h 70"/>
                      <a:gd name="T8" fmla="*/ 0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15" name="Freeform 3403"/>
                  <p:cNvSpPr>
                    <a:spLocks/>
                  </p:cNvSpPr>
                  <p:nvPr/>
                </p:nvSpPr>
                <p:spPr bwMode="auto">
                  <a:xfrm>
                    <a:off x="932" y="3691"/>
                    <a:ext cx="38" cy="10"/>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16" name="Freeform 3404"/>
                  <p:cNvSpPr>
                    <a:spLocks/>
                  </p:cNvSpPr>
                  <p:nvPr/>
                </p:nvSpPr>
                <p:spPr bwMode="auto">
                  <a:xfrm>
                    <a:off x="935" y="3701"/>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906" name="Group 3405"/>
                <p:cNvGrpSpPr>
                  <a:grpSpLocks/>
                </p:cNvGrpSpPr>
                <p:nvPr/>
              </p:nvGrpSpPr>
              <p:grpSpPr bwMode="auto">
                <a:xfrm>
                  <a:off x="940" y="3703"/>
                  <a:ext cx="49" cy="23"/>
                  <a:chOff x="940" y="3703"/>
                  <a:chExt cx="49" cy="23"/>
                </a:xfrm>
              </p:grpSpPr>
              <p:sp>
                <p:nvSpPr>
                  <p:cNvPr id="409911" name="Freeform 3406"/>
                  <p:cNvSpPr>
                    <a:spLocks/>
                  </p:cNvSpPr>
                  <p:nvPr/>
                </p:nvSpPr>
                <p:spPr bwMode="auto">
                  <a:xfrm>
                    <a:off x="940" y="370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12" name="Freeform 3407"/>
                  <p:cNvSpPr>
                    <a:spLocks/>
                  </p:cNvSpPr>
                  <p:nvPr/>
                </p:nvSpPr>
                <p:spPr bwMode="auto">
                  <a:xfrm>
                    <a:off x="945" y="3703"/>
                    <a:ext cx="37" cy="10"/>
                  </a:xfrm>
                  <a:custGeom>
                    <a:avLst/>
                    <a:gdLst>
                      <a:gd name="T0" fmla="*/ 0 w 75"/>
                      <a:gd name="T1" fmla="*/ 0 h 30"/>
                      <a:gd name="T2" fmla="*/ 1 w 75"/>
                      <a:gd name="T3" fmla="*/ 0 h 30"/>
                      <a:gd name="T4" fmla="*/ 1 w 75"/>
                      <a:gd name="T5" fmla="*/ 0 h 30"/>
                      <a:gd name="T6" fmla="*/ 1 w 75"/>
                      <a:gd name="T7" fmla="*/ 0 h 30"/>
                      <a:gd name="T8" fmla="*/ 2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13" name="Freeform 3408"/>
                  <p:cNvSpPr>
                    <a:spLocks/>
                  </p:cNvSpPr>
                  <p:nvPr/>
                </p:nvSpPr>
                <p:spPr bwMode="auto">
                  <a:xfrm>
                    <a:off x="948" y="3714"/>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907" name="Group 3409"/>
                <p:cNvGrpSpPr>
                  <a:grpSpLocks/>
                </p:cNvGrpSpPr>
                <p:nvPr/>
              </p:nvGrpSpPr>
              <p:grpSpPr bwMode="auto">
                <a:xfrm>
                  <a:off x="953" y="3716"/>
                  <a:ext cx="49" cy="23"/>
                  <a:chOff x="953" y="3716"/>
                  <a:chExt cx="49" cy="23"/>
                </a:xfrm>
              </p:grpSpPr>
              <p:sp>
                <p:nvSpPr>
                  <p:cNvPr id="409908" name="Freeform 3410"/>
                  <p:cNvSpPr>
                    <a:spLocks/>
                  </p:cNvSpPr>
                  <p:nvPr/>
                </p:nvSpPr>
                <p:spPr bwMode="auto">
                  <a:xfrm>
                    <a:off x="953" y="3716"/>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09" name="Freeform 3411"/>
                  <p:cNvSpPr>
                    <a:spLocks/>
                  </p:cNvSpPr>
                  <p:nvPr/>
                </p:nvSpPr>
                <p:spPr bwMode="auto">
                  <a:xfrm>
                    <a:off x="958" y="3717"/>
                    <a:ext cx="37" cy="9"/>
                  </a:xfrm>
                  <a:custGeom>
                    <a:avLst/>
                    <a:gdLst>
                      <a:gd name="T0" fmla="*/ 0 w 75"/>
                      <a:gd name="T1" fmla="*/ 0 h 29"/>
                      <a:gd name="T2" fmla="*/ 1 w 75"/>
                      <a:gd name="T3" fmla="*/ 0 h 29"/>
                      <a:gd name="T4" fmla="*/ 1 w 75"/>
                      <a:gd name="T5" fmla="*/ 0 h 29"/>
                      <a:gd name="T6" fmla="*/ 1 w 75"/>
                      <a:gd name="T7" fmla="*/ 0 h 29"/>
                      <a:gd name="T8" fmla="*/ 2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10" name="Freeform 3412"/>
                  <p:cNvSpPr>
                    <a:spLocks/>
                  </p:cNvSpPr>
                  <p:nvPr/>
                </p:nvSpPr>
                <p:spPr bwMode="auto">
                  <a:xfrm>
                    <a:off x="961" y="3727"/>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09705" name="Group 3413"/>
              <p:cNvGrpSpPr>
                <a:grpSpLocks/>
              </p:cNvGrpSpPr>
              <p:nvPr/>
            </p:nvGrpSpPr>
            <p:grpSpPr bwMode="auto">
              <a:xfrm>
                <a:off x="963" y="3727"/>
                <a:ext cx="49" cy="23"/>
                <a:chOff x="963" y="3727"/>
                <a:chExt cx="49" cy="23"/>
              </a:xfrm>
            </p:grpSpPr>
            <p:sp>
              <p:nvSpPr>
                <p:cNvPr id="409900" name="Freeform 3414"/>
                <p:cNvSpPr>
                  <a:spLocks/>
                </p:cNvSpPr>
                <p:nvPr/>
              </p:nvSpPr>
              <p:spPr bwMode="auto">
                <a:xfrm>
                  <a:off x="963" y="3727"/>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01" name="Freeform 3415"/>
                <p:cNvSpPr>
                  <a:spLocks/>
                </p:cNvSpPr>
                <p:nvPr/>
              </p:nvSpPr>
              <p:spPr bwMode="auto">
                <a:xfrm>
                  <a:off x="968" y="3728"/>
                  <a:ext cx="37" cy="10"/>
                </a:xfrm>
                <a:custGeom>
                  <a:avLst/>
                  <a:gdLst>
                    <a:gd name="T0" fmla="*/ 1 w 73"/>
                    <a:gd name="T1" fmla="*/ 0 h 31"/>
                    <a:gd name="T2" fmla="*/ 2 w 73"/>
                    <a:gd name="T3" fmla="*/ 0 h 31"/>
                    <a:gd name="T4" fmla="*/ 2 w 73"/>
                    <a:gd name="T5" fmla="*/ 0 h 31"/>
                    <a:gd name="T6" fmla="*/ 2 w 73"/>
                    <a:gd name="T7" fmla="*/ 0 h 31"/>
                    <a:gd name="T8" fmla="*/ 3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902" name="Freeform 3416"/>
                <p:cNvSpPr>
                  <a:spLocks/>
                </p:cNvSpPr>
                <p:nvPr/>
              </p:nvSpPr>
              <p:spPr bwMode="auto">
                <a:xfrm>
                  <a:off x="972" y="3738"/>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706" name="Group 3417"/>
              <p:cNvGrpSpPr>
                <a:grpSpLocks/>
              </p:cNvGrpSpPr>
              <p:nvPr/>
            </p:nvGrpSpPr>
            <p:grpSpPr bwMode="auto">
              <a:xfrm>
                <a:off x="976" y="3740"/>
                <a:ext cx="50" cy="22"/>
                <a:chOff x="976" y="3740"/>
                <a:chExt cx="50" cy="22"/>
              </a:xfrm>
            </p:grpSpPr>
            <p:sp>
              <p:nvSpPr>
                <p:cNvPr id="409897" name="Freeform 3418"/>
                <p:cNvSpPr>
                  <a:spLocks/>
                </p:cNvSpPr>
                <p:nvPr/>
              </p:nvSpPr>
              <p:spPr bwMode="auto">
                <a:xfrm>
                  <a:off x="976" y="3740"/>
                  <a:ext cx="12" cy="22"/>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98" name="Freeform 3419"/>
                <p:cNvSpPr>
                  <a:spLocks/>
                </p:cNvSpPr>
                <p:nvPr/>
              </p:nvSpPr>
              <p:spPr bwMode="auto">
                <a:xfrm>
                  <a:off x="980" y="3740"/>
                  <a:ext cx="38" cy="10"/>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99" name="Freeform 3420"/>
                <p:cNvSpPr>
                  <a:spLocks/>
                </p:cNvSpPr>
                <p:nvPr/>
              </p:nvSpPr>
              <p:spPr bwMode="auto">
                <a:xfrm>
                  <a:off x="984" y="3750"/>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707" name="Group 3421"/>
              <p:cNvGrpSpPr>
                <a:grpSpLocks/>
              </p:cNvGrpSpPr>
              <p:nvPr/>
            </p:nvGrpSpPr>
            <p:grpSpPr bwMode="auto">
              <a:xfrm>
                <a:off x="761" y="3560"/>
                <a:ext cx="50" cy="22"/>
                <a:chOff x="761" y="3560"/>
                <a:chExt cx="50" cy="22"/>
              </a:xfrm>
            </p:grpSpPr>
            <p:sp>
              <p:nvSpPr>
                <p:cNvPr id="409894" name="Freeform 3422"/>
                <p:cNvSpPr>
                  <a:spLocks/>
                </p:cNvSpPr>
                <p:nvPr/>
              </p:nvSpPr>
              <p:spPr bwMode="auto">
                <a:xfrm>
                  <a:off x="761" y="356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95" name="Freeform 3423"/>
                <p:cNvSpPr>
                  <a:spLocks/>
                </p:cNvSpPr>
                <p:nvPr/>
              </p:nvSpPr>
              <p:spPr bwMode="auto">
                <a:xfrm>
                  <a:off x="767" y="3560"/>
                  <a:ext cx="36" cy="10"/>
                </a:xfrm>
                <a:custGeom>
                  <a:avLst/>
                  <a:gdLst>
                    <a:gd name="T0" fmla="*/ 0 w 73"/>
                    <a:gd name="T1" fmla="*/ 0 h 29"/>
                    <a:gd name="T2" fmla="*/ 1 w 73"/>
                    <a:gd name="T3" fmla="*/ 0 h 29"/>
                    <a:gd name="T4" fmla="*/ 1 w 73"/>
                    <a:gd name="T5" fmla="*/ 0 h 29"/>
                    <a:gd name="T6" fmla="*/ 1 w 73"/>
                    <a:gd name="T7" fmla="*/ 0 h 29"/>
                    <a:gd name="T8" fmla="*/ 2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96" name="Freeform 3424"/>
                <p:cNvSpPr>
                  <a:spLocks/>
                </p:cNvSpPr>
                <p:nvPr/>
              </p:nvSpPr>
              <p:spPr bwMode="auto">
                <a:xfrm>
                  <a:off x="769" y="3571"/>
                  <a:ext cx="42" cy="11"/>
                </a:xfrm>
                <a:custGeom>
                  <a:avLst/>
                  <a:gdLst>
                    <a:gd name="T0" fmla="*/ 0 w 83"/>
                    <a:gd name="T1" fmla="*/ 0 h 35"/>
                    <a:gd name="T2" fmla="*/ 1 w 83"/>
                    <a:gd name="T3" fmla="*/ 0 h 35"/>
                    <a:gd name="T4" fmla="*/ 1 w 83"/>
                    <a:gd name="T5" fmla="*/ 0 h 35"/>
                    <a:gd name="T6" fmla="*/ 1 w 83"/>
                    <a:gd name="T7" fmla="*/ 0 h 35"/>
                    <a:gd name="T8" fmla="*/ 3 w 83"/>
                    <a:gd name="T9" fmla="*/ 0 h 35"/>
                    <a:gd name="T10" fmla="*/ 3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708" name="Group 3425"/>
              <p:cNvGrpSpPr>
                <a:grpSpLocks/>
              </p:cNvGrpSpPr>
              <p:nvPr/>
            </p:nvGrpSpPr>
            <p:grpSpPr bwMode="auto">
              <a:xfrm>
                <a:off x="774" y="3572"/>
                <a:ext cx="49" cy="23"/>
                <a:chOff x="774" y="3572"/>
                <a:chExt cx="49" cy="23"/>
              </a:xfrm>
            </p:grpSpPr>
            <p:sp>
              <p:nvSpPr>
                <p:cNvPr id="409891" name="Freeform 3426"/>
                <p:cNvSpPr>
                  <a:spLocks/>
                </p:cNvSpPr>
                <p:nvPr/>
              </p:nvSpPr>
              <p:spPr bwMode="auto">
                <a:xfrm>
                  <a:off x="774" y="3572"/>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92" name="Freeform 3427"/>
                <p:cNvSpPr>
                  <a:spLocks/>
                </p:cNvSpPr>
                <p:nvPr/>
              </p:nvSpPr>
              <p:spPr bwMode="auto">
                <a:xfrm>
                  <a:off x="778" y="3573"/>
                  <a:ext cx="38" cy="9"/>
                </a:xfrm>
                <a:custGeom>
                  <a:avLst/>
                  <a:gdLst>
                    <a:gd name="T0" fmla="*/ 1 w 75"/>
                    <a:gd name="T1" fmla="*/ 0 h 29"/>
                    <a:gd name="T2" fmla="*/ 2 w 75"/>
                    <a:gd name="T3" fmla="*/ 0 h 29"/>
                    <a:gd name="T4" fmla="*/ 2 w 75"/>
                    <a:gd name="T5" fmla="*/ 0 h 29"/>
                    <a:gd name="T6" fmla="*/ 2 w 75"/>
                    <a:gd name="T7" fmla="*/ 0 h 29"/>
                    <a:gd name="T8" fmla="*/ 3 w 75"/>
                    <a:gd name="T9" fmla="*/ 0 h 29"/>
                    <a:gd name="T10" fmla="*/ 1 w 75"/>
                    <a:gd name="T11" fmla="*/ 0 h 29"/>
                    <a:gd name="T12" fmla="*/ 1 w 75"/>
                    <a:gd name="T13" fmla="*/ 0 h 29"/>
                    <a:gd name="T14" fmla="*/ 0 w 75"/>
                    <a:gd name="T15" fmla="*/ 0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93" name="Freeform 3428"/>
                <p:cNvSpPr>
                  <a:spLocks/>
                </p:cNvSpPr>
                <p:nvPr/>
              </p:nvSpPr>
              <p:spPr bwMode="auto">
                <a:xfrm>
                  <a:off x="782" y="3583"/>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709" name="Group 3429"/>
              <p:cNvGrpSpPr>
                <a:grpSpLocks/>
              </p:cNvGrpSpPr>
              <p:nvPr/>
            </p:nvGrpSpPr>
            <p:grpSpPr bwMode="auto">
              <a:xfrm>
                <a:off x="787" y="3585"/>
                <a:ext cx="49" cy="23"/>
                <a:chOff x="787" y="3585"/>
                <a:chExt cx="49" cy="23"/>
              </a:xfrm>
            </p:grpSpPr>
            <p:sp>
              <p:nvSpPr>
                <p:cNvPr id="409888" name="Freeform 3430"/>
                <p:cNvSpPr>
                  <a:spLocks/>
                </p:cNvSpPr>
                <p:nvPr/>
              </p:nvSpPr>
              <p:spPr bwMode="auto">
                <a:xfrm>
                  <a:off x="787" y="3585"/>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89" name="Freeform 3431"/>
                <p:cNvSpPr>
                  <a:spLocks/>
                </p:cNvSpPr>
                <p:nvPr/>
              </p:nvSpPr>
              <p:spPr bwMode="auto">
                <a:xfrm>
                  <a:off x="792" y="3586"/>
                  <a:ext cx="36" cy="10"/>
                </a:xfrm>
                <a:custGeom>
                  <a:avLst/>
                  <a:gdLst>
                    <a:gd name="T0" fmla="*/ 0 w 74"/>
                    <a:gd name="T1" fmla="*/ 0 h 29"/>
                    <a:gd name="T2" fmla="*/ 1 w 74"/>
                    <a:gd name="T3" fmla="*/ 0 h 29"/>
                    <a:gd name="T4" fmla="*/ 1 w 74"/>
                    <a:gd name="T5" fmla="*/ 0 h 29"/>
                    <a:gd name="T6" fmla="*/ 1 w 74"/>
                    <a:gd name="T7" fmla="*/ 0 h 29"/>
                    <a:gd name="T8" fmla="*/ 2 w 74"/>
                    <a:gd name="T9" fmla="*/ 0 h 29"/>
                    <a:gd name="T10" fmla="*/ 0 w 74"/>
                    <a:gd name="T11" fmla="*/ 0 h 29"/>
                    <a:gd name="T12" fmla="*/ 0 w 74"/>
                    <a:gd name="T13" fmla="*/ 0 h 29"/>
                    <a:gd name="T14" fmla="*/ 0 w 74"/>
                    <a:gd name="T15" fmla="*/ 0 h 29"/>
                    <a:gd name="T16" fmla="*/ 0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90" name="Freeform 3432"/>
                <p:cNvSpPr>
                  <a:spLocks/>
                </p:cNvSpPr>
                <p:nvPr/>
              </p:nvSpPr>
              <p:spPr bwMode="auto">
                <a:xfrm>
                  <a:off x="795" y="3596"/>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710" name="Group 3433"/>
              <p:cNvGrpSpPr>
                <a:grpSpLocks/>
              </p:cNvGrpSpPr>
              <p:nvPr/>
            </p:nvGrpSpPr>
            <p:grpSpPr bwMode="auto">
              <a:xfrm>
                <a:off x="799" y="3600"/>
                <a:ext cx="99" cy="73"/>
                <a:chOff x="799" y="3600"/>
                <a:chExt cx="99" cy="73"/>
              </a:xfrm>
            </p:grpSpPr>
            <p:grpSp>
              <p:nvGrpSpPr>
                <p:cNvPr id="409868" name="Group 3434"/>
                <p:cNvGrpSpPr>
                  <a:grpSpLocks/>
                </p:cNvGrpSpPr>
                <p:nvPr/>
              </p:nvGrpSpPr>
              <p:grpSpPr bwMode="auto">
                <a:xfrm>
                  <a:off x="799" y="3600"/>
                  <a:ext cx="48" cy="23"/>
                  <a:chOff x="799" y="3600"/>
                  <a:chExt cx="48" cy="23"/>
                </a:xfrm>
              </p:grpSpPr>
              <p:sp>
                <p:nvSpPr>
                  <p:cNvPr id="409885" name="Freeform 3435"/>
                  <p:cNvSpPr>
                    <a:spLocks/>
                  </p:cNvSpPr>
                  <p:nvPr/>
                </p:nvSpPr>
                <p:spPr bwMode="auto">
                  <a:xfrm>
                    <a:off x="799" y="3600"/>
                    <a:ext cx="12" cy="23"/>
                  </a:xfrm>
                  <a:custGeom>
                    <a:avLst/>
                    <a:gdLst>
                      <a:gd name="T0" fmla="*/ 0 w 25"/>
                      <a:gd name="T1" fmla="*/ 0 h 70"/>
                      <a:gd name="T2" fmla="*/ 0 w 25"/>
                      <a:gd name="T3" fmla="*/ 0 h 70"/>
                      <a:gd name="T4" fmla="*/ 0 w 25"/>
                      <a:gd name="T5" fmla="*/ 0 h 70"/>
                      <a:gd name="T6" fmla="*/ 0 w 25"/>
                      <a:gd name="T7" fmla="*/ 0 h 70"/>
                      <a:gd name="T8" fmla="*/ 0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86" name="Freeform 3436"/>
                  <p:cNvSpPr>
                    <a:spLocks/>
                  </p:cNvSpPr>
                  <p:nvPr/>
                </p:nvSpPr>
                <p:spPr bwMode="auto">
                  <a:xfrm>
                    <a:off x="803" y="3600"/>
                    <a:ext cx="38" cy="11"/>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87" name="Freeform 3437"/>
                  <p:cNvSpPr>
                    <a:spLocks/>
                  </p:cNvSpPr>
                  <p:nvPr/>
                </p:nvSpPr>
                <p:spPr bwMode="auto">
                  <a:xfrm>
                    <a:off x="807" y="3611"/>
                    <a:ext cx="40" cy="12"/>
                  </a:xfrm>
                  <a:custGeom>
                    <a:avLst/>
                    <a:gdLst>
                      <a:gd name="T0" fmla="*/ 0 w 82"/>
                      <a:gd name="T1" fmla="*/ 0 h 38"/>
                      <a:gd name="T2" fmla="*/ 0 w 82"/>
                      <a:gd name="T3" fmla="*/ 0 h 38"/>
                      <a:gd name="T4" fmla="*/ 0 w 82"/>
                      <a:gd name="T5" fmla="*/ 0 h 38"/>
                      <a:gd name="T6" fmla="*/ 0 w 82"/>
                      <a:gd name="T7" fmla="*/ 0 h 38"/>
                      <a:gd name="T8" fmla="*/ 2 w 82"/>
                      <a:gd name="T9" fmla="*/ 0 h 38"/>
                      <a:gd name="T10" fmla="*/ 2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869" name="Group 3438"/>
                <p:cNvGrpSpPr>
                  <a:grpSpLocks/>
                </p:cNvGrpSpPr>
                <p:nvPr/>
              </p:nvGrpSpPr>
              <p:grpSpPr bwMode="auto">
                <a:xfrm>
                  <a:off x="811" y="3612"/>
                  <a:ext cx="48" cy="23"/>
                  <a:chOff x="811" y="3612"/>
                  <a:chExt cx="48" cy="23"/>
                </a:xfrm>
              </p:grpSpPr>
              <p:sp>
                <p:nvSpPr>
                  <p:cNvPr id="409882" name="Freeform 3439"/>
                  <p:cNvSpPr>
                    <a:spLocks/>
                  </p:cNvSpPr>
                  <p:nvPr/>
                </p:nvSpPr>
                <p:spPr bwMode="auto">
                  <a:xfrm>
                    <a:off x="811"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83" name="Freeform 3440"/>
                  <p:cNvSpPr>
                    <a:spLocks/>
                  </p:cNvSpPr>
                  <p:nvPr/>
                </p:nvSpPr>
                <p:spPr bwMode="auto">
                  <a:xfrm>
                    <a:off x="815" y="3613"/>
                    <a:ext cx="38" cy="10"/>
                  </a:xfrm>
                  <a:custGeom>
                    <a:avLst/>
                    <a:gdLst>
                      <a:gd name="T0" fmla="*/ 1 w 75"/>
                      <a:gd name="T1" fmla="*/ 0 h 32"/>
                      <a:gd name="T2" fmla="*/ 2 w 75"/>
                      <a:gd name="T3" fmla="*/ 0 h 32"/>
                      <a:gd name="T4" fmla="*/ 2 w 75"/>
                      <a:gd name="T5" fmla="*/ 0 h 32"/>
                      <a:gd name="T6" fmla="*/ 2 w 75"/>
                      <a:gd name="T7" fmla="*/ 0 h 32"/>
                      <a:gd name="T8" fmla="*/ 3 w 75"/>
                      <a:gd name="T9" fmla="*/ 0 h 32"/>
                      <a:gd name="T10" fmla="*/ 1 w 75"/>
                      <a:gd name="T11" fmla="*/ 0 h 32"/>
                      <a:gd name="T12" fmla="*/ 1 w 75"/>
                      <a:gd name="T13" fmla="*/ 0 h 32"/>
                      <a:gd name="T14" fmla="*/ 0 w 75"/>
                      <a:gd name="T15" fmla="*/ 0 h 32"/>
                      <a:gd name="T16" fmla="*/ 1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84" name="Freeform 3441"/>
                  <p:cNvSpPr>
                    <a:spLocks/>
                  </p:cNvSpPr>
                  <p:nvPr/>
                </p:nvSpPr>
                <p:spPr bwMode="auto">
                  <a:xfrm>
                    <a:off x="819" y="3623"/>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870" name="Group 3442"/>
                <p:cNvGrpSpPr>
                  <a:grpSpLocks/>
                </p:cNvGrpSpPr>
                <p:nvPr/>
              </p:nvGrpSpPr>
              <p:grpSpPr bwMode="auto">
                <a:xfrm>
                  <a:off x="823" y="3625"/>
                  <a:ext cx="49" cy="23"/>
                  <a:chOff x="823" y="3625"/>
                  <a:chExt cx="49" cy="23"/>
                </a:xfrm>
              </p:grpSpPr>
              <p:sp>
                <p:nvSpPr>
                  <p:cNvPr id="409879" name="Freeform 3443"/>
                  <p:cNvSpPr>
                    <a:spLocks/>
                  </p:cNvSpPr>
                  <p:nvPr/>
                </p:nvSpPr>
                <p:spPr bwMode="auto">
                  <a:xfrm>
                    <a:off x="823" y="3625"/>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80" name="Freeform 3444"/>
                  <p:cNvSpPr>
                    <a:spLocks/>
                  </p:cNvSpPr>
                  <p:nvPr/>
                </p:nvSpPr>
                <p:spPr bwMode="auto">
                  <a:xfrm>
                    <a:off x="828" y="3626"/>
                    <a:ext cx="37" cy="9"/>
                  </a:xfrm>
                  <a:custGeom>
                    <a:avLst/>
                    <a:gdLst>
                      <a:gd name="T0" fmla="*/ 1 w 73"/>
                      <a:gd name="T1" fmla="*/ 0 h 29"/>
                      <a:gd name="T2" fmla="*/ 2 w 73"/>
                      <a:gd name="T3" fmla="*/ 0 h 29"/>
                      <a:gd name="T4" fmla="*/ 2 w 73"/>
                      <a:gd name="T5" fmla="*/ 0 h 29"/>
                      <a:gd name="T6" fmla="*/ 2 w 73"/>
                      <a:gd name="T7" fmla="*/ 0 h 29"/>
                      <a:gd name="T8" fmla="*/ 3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81" name="Freeform 3445"/>
                  <p:cNvSpPr>
                    <a:spLocks/>
                  </p:cNvSpPr>
                  <p:nvPr/>
                </p:nvSpPr>
                <p:spPr bwMode="auto">
                  <a:xfrm>
                    <a:off x="832" y="3636"/>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871" name="Group 3446"/>
                <p:cNvGrpSpPr>
                  <a:grpSpLocks/>
                </p:cNvGrpSpPr>
                <p:nvPr/>
              </p:nvGrpSpPr>
              <p:grpSpPr bwMode="auto">
                <a:xfrm>
                  <a:off x="836" y="3638"/>
                  <a:ext cx="50" cy="22"/>
                  <a:chOff x="836" y="3638"/>
                  <a:chExt cx="50" cy="22"/>
                </a:xfrm>
              </p:grpSpPr>
              <p:sp>
                <p:nvSpPr>
                  <p:cNvPr id="409876" name="Freeform 3447"/>
                  <p:cNvSpPr>
                    <a:spLocks/>
                  </p:cNvSpPr>
                  <p:nvPr/>
                </p:nvSpPr>
                <p:spPr bwMode="auto">
                  <a:xfrm>
                    <a:off x="836" y="3638"/>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77" name="Freeform 3448"/>
                  <p:cNvSpPr>
                    <a:spLocks/>
                  </p:cNvSpPr>
                  <p:nvPr/>
                </p:nvSpPr>
                <p:spPr bwMode="auto">
                  <a:xfrm>
                    <a:off x="842" y="3638"/>
                    <a:ext cx="36" cy="10"/>
                  </a:xfrm>
                  <a:custGeom>
                    <a:avLst/>
                    <a:gdLst>
                      <a:gd name="T0" fmla="*/ 1 w 72"/>
                      <a:gd name="T1" fmla="*/ 0 h 30"/>
                      <a:gd name="T2" fmla="*/ 2 w 72"/>
                      <a:gd name="T3" fmla="*/ 0 h 30"/>
                      <a:gd name="T4" fmla="*/ 2 w 72"/>
                      <a:gd name="T5" fmla="*/ 0 h 30"/>
                      <a:gd name="T6" fmla="*/ 2 w 72"/>
                      <a:gd name="T7" fmla="*/ 0 h 30"/>
                      <a:gd name="T8" fmla="*/ 3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78" name="Freeform 3449"/>
                  <p:cNvSpPr>
                    <a:spLocks/>
                  </p:cNvSpPr>
                  <p:nvPr/>
                </p:nvSpPr>
                <p:spPr bwMode="auto">
                  <a:xfrm>
                    <a:off x="844" y="3648"/>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872" name="Group 3450"/>
                <p:cNvGrpSpPr>
                  <a:grpSpLocks/>
                </p:cNvGrpSpPr>
                <p:nvPr/>
              </p:nvGrpSpPr>
              <p:grpSpPr bwMode="auto">
                <a:xfrm>
                  <a:off x="849" y="3651"/>
                  <a:ext cx="49" cy="22"/>
                  <a:chOff x="849" y="3651"/>
                  <a:chExt cx="49" cy="22"/>
                </a:xfrm>
              </p:grpSpPr>
              <p:sp>
                <p:nvSpPr>
                  <p:cNvPr id="409873" name="Freeform 3451"/>
                  <p:cNvSpPr>
                    <a:spLocks/>
                  </p:cNvSpPr>
                  <p:nvPr/>
                </p:nvSpPr>
                <p:spPr bwMode="auto">
                  <a:xfrm>
                    <a:off x="849" y="3651"/>
                    <a:ext cx="12" cy="22"/>
                  </a:xfrm>
                  <a:custGeom>
                    <a:avLst/>
                    <a:gdLst>
                      <a:gd name="T0" fmla="*/ 0 w 25"/>
                      <a:gd name="T1" fmla="*/ 0 h 67"/>
                      <a:gd name="T2" fmla="*/ 0 w 25"/>
                      <a:gd name="T3" fmla="*/ 0 h 67"/>
                      <a:gd name="T4" fmla="*/ 0 w 25"/>
                      <a:gd name="T5" fmla="*/ 0 h 67"/>
                      <a:gd name="T6" fmla="*/ 0 w 25"/>
                      <a:gd name="T7" fmla="*/ 0 h 67"/>
                      <a:gd name="T8" fmla="*/ 0 w 25"/>
                      <a:gd name="T9" fmla="*/ 0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74" name="Freeform 3452"/>
                  <p:cNvSpPr>
                    <a:spLocks/>
                  </p:cNvSpPr>
                  <p:nvPr/>
                </p:nvSpPr>
                <p:spPr bwMode="auto">
                  <a:xfrm>
                    <a:off x="854" y="3651"/>
                    <a:ext cx="37" cy="10"/>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75" name="Freeform 3453"/>
                  <p:cNvSpPr>
                    <a:spLocks/>
                  </p:cNvSpPr>
                  <p:nvPr/>
                </p:nvSpPr>
                <p:spPr bwMode="auto">
                  <a:xfrm>
                    <a:off x="857" y="3662"/>
                    <a:ext cx="41" cy="11"/>
                  </a:xfrm>
                  <a:custGeom>
                    <a:avLst/>
                    <a:gdLst>
                      <a:gd name="T0" fmla="*/ 0 w 81"/>
                      <a:gd name="T1" fmla="*/ 0 h 35"/>
                      <a:gd name="T2" fmla="*/ 1 w 81"/>
                      <a:gd name="T3" fmla="*/ 0 h 35"/>
                      <a:gd name="T4" fmla="*/ 1 w 81"/>
                      <a:gd name="T5" fmla="*/ 0 h 35"/>
                      <a:gd name="T6" fmla="*/ 1 w 81"/>
                      <a:gd name="T7" fmla="*/ 0 h 35"/>
                      <a:gd name="T8" fmla="*/ 3 w 81"/>
                      <a:gd name="T9" fmla="*/ 0 h 35"/>
                      <a:gd name="T10" fmla="*/ 3 w 81"/>
                      <a:gd name="T11" fmla="*/ 0 h 35"/>
                      <a:gd name="T12" fmla="*/ 0 w 81"/>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09711" name="Group 3454"/>
              <p:cNvGrpSpPr>
                <a:grpSpLocks/>
              </p:cNvGrpSpPr>
              <p:nvPr/>
            </p:nvGrpSpPr>
            <p:grpSpPr bwMode="auto">
              <a:xfrm>
                <a:off x="861" y="3665"/>
                <a:ext cx="99" cy="74"/>
                <a:chOff x="861" y="3665"/>
                <a:chExt cx="99" cy="74"/>
              </a:xfrm>
            </p:grpSpPr>
            <p:grpSp>
              <p:nvGrpSpPr>
                <p:cNvPr id="409848" name="Group 3455"/>
                <p:cNvGrpSpPr>
                  <a:grpSpLocks/>
                </p:cNvGrpSpPr>
                <p:nvPr/>
              </p:nvGrpSpPr>
              <p:grpSpPr bwMode="auto">
                <a:xfrm>
                  <a:off x="861" y="3665"/>
                  <a:ext cx="50" cy="23"/>
                  <a:chOff x="861" y="3665"/>
                  <a:chExt cx="50" cy="23"/>
                </a:xfrm>
              </p:grpSpPr>
              <p:sp>
                <p:nvSpPr>
                  <p:cNvPr id="409865" name="Freeform 3456"/>
                  <p:cNvSpPr>
                    <a:spLocks/>
                  </p:cNvSpPr>
                  <p:nvPr/>
                </p:nvSpPr>
                <p:spPr bwMode="auto">
                  <a:xfrm>
                    <a:off x="861" y="3665"/>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66" name="Freeform 3457"/>
                  <p:cNvSpPr>
                    <a:spLocks/>
                  </p:cNvSpPr>
                  <p:nvPr/>
                </p:nvSpPr>
                <p:spPr bwMode="auto">
                  <a:xfrm>
                    <a:off x="865" y="3666"/>
                    <a:ext cx="38" cy="10"/>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67" name="Freeform 3458"/>
                  <p:cNvSpPr>
                    <a:spLocks/>
                  </p:cNvSpPr>
                  <p:nvPr/>
                </p:nvSpPr>
                <p:spPr bwMode="auto">
                  <a:xfrm>
                    <a:off x="869" y="3676"/>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849" name="Group 3459"/>
                <p:cNvGrpSpPr>
                  <a:grpSpLocks/>
                </p:cNvGrpSpPr>
                <p:nvPr/>
              </p:nvGrpSpPr>
              <p:grpSpPr bwMode="auto">
                <a:xfrm>
                  <a:off x="873" y="3678"/>
                  <a:ext cx="49" cy="23"/>
                  <a:chOff x="873" y="3678"/>
                  <a:chExt cx="49" cy="23"/>
                </a:xfrm>
              </p:grpSpPr>
              <p:sp>
                <p:nvSpPr>
                  <p:cNvPr id="409862" name="Freeform 3460"/>
                  <p:cNvSpPr>
                    <a:spLocks/>
                  </p:cNvSpPr>
                  <p:nvPr/>
                </p:nvSpPr>
                <p:spPr bwMode="auto">
                  <a:xfrm>
                    <a:off x="873" y="3678"/>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63" name="Freeform 3461"/>
                  <p:cNvSpPr>
                    <a:spLocks/>
                  </p:cNvSpPr>
                  <p:nvPr/>
                </p:nvSpPr>
                <p:spPr bwMode="auto">
                  <a:xfrm>
                    <a:off x="878" y="3678"/>
                    <a:ext cx="37" cy="10"/>
                  </a:xfrm>
                  <a:custGeom>
                    <a:avLst/>
                    <a:gdLst>
                      <a:gd name="T0" fmla="*/ 0 w 75"/>
                      <a:gd name="T1" fmla="*/ 0 h 30"/>
                      <a:gd name="T2" fmla="*/ 1 w 75"/>
                      <a:gd name="T3" fmla="*/ 0 h 30"/>
                      <a:gd name="T4" fmla="*/ 1 w 75"/>
                      <a:gd name="T5" fmla="*/ 0 h 30"/>
                      <a:gd name="T6" fmla="*/ 1 w 75"/>
                      <a:gd name="T7" fmla="*/ 0 h 30"/>
                      <a:gd name="T8" fmla="*/ 2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64" name="Freeform 3462"/>
                  <p:cNvSpPr>
                    <a:spLocks/>
                  </p:cNvSpPr>
                  <p:nvPr/>
                </p:nvSpPr>
                <p:spPr bwMode="auto">
                  <a:xfrm>
                    <a:off x="880" y="3688"/>
                    <a:ext cx="42" cy="13"/>
                  </a:xfrm>
                  <a:custGeom>
                    <a:avLst/>
                    <a:gdLst>
                      <a:gd name="T0" fmla="*/ 0 w 82"/>
                      <a:gd name="T1" fmla="*/ 0 h 38"/>
                      <a:gd name="T2" fmla="*/ 1 w 82"/>
                      <a:gd name="T3" fmla="*/ 0 h 38"/>
                      <a:gd name="T4" fmla="*/ 1 w 82"/>
                      <a:gd name="T5" fmla="*/ 0 h 38"/>
                      <a:gd name="T6" fmla="*/ 1 w 82"/>
                      <a:gd name="T7" fmla="*/ 0 h 38"/>
                      <a:gd name="T8" fmla="*/ 3 w 82"/>
                      <a:gd name="T9" fmla="*/ 0 h 38"/>
                      <a:gd name="T10" fmla="*/ 3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850" name="Group 3463"/>
                <p:cNvGrpSpPr>
                  <a:grpSpLocks/>
                </p:cNvGrpSpPr>
                <p:nvPr/>
              </p:nvGrpSpPr>
              <p:grpSpPr bwMode="auto">
                <a:xfrm>
                  <a:off x="886" y="3690"/>
                  <a:ext cx="49" cy="23"/>
                  <a:chOff x="886" y="3690"/>
                  <a:chExt cx="49" cy="23"/>
                </a:xfrm>
              </p:grpSpPr>
              <p:sp>
                <p:nvSpPr>
                  <p:cNvPr id="409859" name="Freeform 3464"/>
                  <p:cNvSpPr>
                    <a:spLocks/>
                  </p:cNvSpPr>
                  <p:nvPr/>
                </p:nvSpPr>
                <p:spPr bwMode="auto">
                  <a:xfrm>
                    <a:off x="886" y="3690"/>
                    <a:ext cx="12" cy="23"/>
                  </a:xfrm>
                  <a:custGeom>
                    <a:avLst/>
                    <a:gdLst>
                      <a:gd name="T0" fmla="*/ 1 w 24"/>
                      <a:gd name="T1" fmla="*/ 0 h 70"/>
                      <a:gd name="T2" fmla="*/ 0 w 24"/>
                      <a:gd name="T3" fmla="*/ 0 h 70"/>
                      <a:gd name="T4" fmla="*/ 1 w 24"/>
                      <a:gd name="T5" fmla="*/ 0 h 70"/>
                      <a:gd name="T6" fmla="*/ 1 w 24"/>
                      <a:gd name="T7" fmla="*/ 0 h 70"/>
                      <a:gd name="T8" fmla="*/ 1 w 24"/>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60" name="Freeform 3465"/>
                  <p:cNvSpPr>
                    <a:spLocks/>
                  </p:cNvSpPr>
                  <p:nvPr/>
                </p:nvSpPr>
                <p:spPr bwMode="auto">
                  <a:xfrm>
                    <a:off x="890" y="3691"/>
                    <a:ext cx="38" cy="10"/>
                  </a:xfrm>
                  <a:custGeom>
                    <a:avLst/>
                    <a:gdLst>
                      <a:gd name="T0" fmla="*/ 1 w 75"/>
                      <a:gd name="T1" fmla="*/ 0 h 31"/>
                      <a:gd name="T2" fmla="*/ 2 w 75"/>
                      <a:gd name="T3" fmla="*/ 0 h 31"/>
                      <a:gd name="T4" fmla="*/ 2 w 75"/>
                      <a:gd name="T5" fmla="*/ 0 h 31"/>
                      <a:gd name="T6" fmla="*/ 2 w 75"/>
                      <a:gd name="T7" fmla="*/ 0 h 31"/>
                      <a:gd name="T8" fmla="*/ 3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61" name="Freeform 3466"/>
                  <p:cNvSpPr>
                    <a:spLocks/>
                  </p:cNvSpPr>
                  <p:nvPr/>
                </p:nvSpPr>
                <p:spPr bwMode="auto">
                  <a:xfrm>
                    <a:off x="893" y="3701"/>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851" name="Group 3467"/>
                <p:cNvGrpSpPr>
                  <a:grpSpLocks/>
                </p:cNvGrpSpPr>
                <p:nvPr/>
              </p:nvGrpSpPr>
              <p:grpSpPr bwMode="auto">
                <a:xfrm>
                  <a:off x="899" y="3703"/>
                  <a:ext cx="48" cy="23"/>
                  <a:chOff x="899" y="3703"/>
                  <a:chExt cx="48" cy="23"/>
                </a:xfrm>
              </p:grpSpPr>
              <p:sp>
                <p:nvSpPr>
                  <p:cNvPr id="409856" name="Freeform 3468"/>
                  <p:cNvSpPr>
                    <a:spLocks/>
                  </p:cNvSpPr>
                  <p:nvPr/>
                </p:nvSpPr>
                <p:spPr bwMode="auto">
                  <a:xfrm>
                    <a:off x="899" y="3703"/>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57" name="Freeform 3469"/>
                  <p:cNvSpPr>
                    <a:spLocks/>
                  </p:cNvSpPr>
                  <p:nvPr/>
                </p:nvSpPr>
                <p:spPr bwMode="auto">
                  <a:xfrm>
                    <a:off x="903" y="3703"/>
                    <a:ext cx="38" cy="10"/>
                  </a:xfrm>
                  <a:custGeom>
                    <a:avLst/>
                    <a:gdLst>
                      <a:gd name="T0" fmla="*/ 1 w 75"/>
                      <a:gd name="T1" fmla="*/ 0 h 30"/>
                      <a:gd name="T2" fmla="*/ 2 w 75"/>
                      <a:gd name="T3" fmla="*/ 0 h 30"/>
                      <a:gd name="T4" fmla="*/ 2 w 75"/>
                      <a:gd name="T5" fmla="*/ 0 h 30"/>
                      <a:gd name="T6" fmla="*/ 2 w 75"/>
                      <a:gd name="T7" fmla="*/ 0 h 30"/>
                      <a:gd name="T8" fmla="*/ 3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58" name="Freeform 3470"/>
                  <p:cNvSpPr>
                    <a:spLocks/>
                  </p:cNvSpPr>
                  <p:nvPr/>
                </p:nvSpPr>
                <p:spPr bwMode="auto">
                  <a:xfrm>
                    <a:off x="907" y="3714"/>
                    <a:ext cx="40" cy="12"/>
                  </a:xfrm>
                  <a:custGeom>
                    <a:avLst/>
                    <a:gdLst>
                      <a:gd name="T0" fmla="*/ 0 w 82"/>
                      <a:gd name="T1" fmla="*/ 0 h 36"/>
                      <a:gd name="T2" fmla="*/ 0 w 82"/>
                      <a:gd name="T3" fmla="*/ 0 h 36"/>
                      <a:gd name="T4" fmla="*/ 0 w 82"/>
                      <a:gd name="T5" fmla="*/ 0 h 36"/>
                      <a:gd name="T6" fmla="*/ 0 w 82"/>
                      <a:gd name="T7" fmla="*/ 0 h 36"/>
                      <a:gd name="T8" fmla="*/ 2 w 82"/>
                      <a:gd name="T9" fmla="*/ 0 h 36"/>
                      <a:gd name="T10" fmla="*/ 2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852" name="Group 3471"/>
                <p:cNvGrpSpPr>
                  <a:grpSpLocks/>
                </p:cNvGrpSpPr>
                <p:nvPr/>
              </p:nvGrpSpPr>
              <p:grpSpPr bwMode="auto">
                <a:xfrm>
                  <a:off x="912" y="3716"/>
                  <a:ext cx="48" cy="23"/>
                  <a:chOff x="912" y="3716"/>
                  <a:chExt cx="48" cy="23"/>
                </a:xfrm>
              </p:grpSpPr>
              <p:sp>
                <p:nvSpPr>
                  <p:cNvPr id="409853" name="Freeform 3472"/>
                  <p:cNvSpPr>
                    <a:spLocks/>
                  </p:cNvSpPr>
                  <p:nvPr/>
                </p:nvSpPr>
                <p:spPr bwMode="auto">
                  <a:xfrm>
                    <a:off x="912" y="3716"/>
                    <a:ext cx="11" cy="23"/>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54" name="Freeform 3473"/>
                  <p:cNvSpPr>
                    <a:spLocks/>
                  </p:cNvSpPr>
                  <p:nvPr/>
                </p:nvSpPr>
                <p:spPr bwMode="auto">
                  <a:xfrm>
                    <a:off x="916" y="3717"/>
                    <a:ext cx="37" cy="9"/>
                  </a:xfrm>
                  <a:custGeom>
                    <a:avLst/>
                    <a:gdLst>
                      <a:gd name="T0" fmla="*/ 1 w 74"/>
                      <a:gd name="T1" fmla="*/ 0 h 29"/>
                      <a:gd name="T2" fmla="*/ 2 w 74"/>
                      <a:gd name="T3" fmla="*/ 0 h 29"/>
                      <a:gd name="T4" fmla="*/ 2 w 74"/>
                      <a:gd name="T5" fmla="*/ 0 h 29"/>
                      <a:gd name="T6" fmla="*/ 2 w 74"/>
                      <a:gd name="T7" fmla="*/ 0 h 29"/>
                      <a:gd name="T8" fmla="*/ 3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55" name="Freeform 3474"/>
                  <p:cNvSpPr>
                    <a:spLocks/>
                  </p:cNvSpPr>
                  <p:nvPr/>
                </p:nvSpPr>
                <p:spPr bwMode="auto">
                  <a:xfrm>
                    <a:off x="919" y="3727"/>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09712" name="Group 3475"/>
              <p:cNvGrpSpPr>
                <a:grpSpLocks/>
              </p:cNvGrpSpPr>
              <p:nvPr/>
            </p:nvGrpSpPr>
            <p:grpSpPr bwMode="auto">
              <a:xfrm>
                <a:off x="922" y="3727"/>
                <a:ext cx="49" cy="23"/>
                <a:chOff x="922" y="3727"/>
                <a:chExt cx="49" cy="23"/>
              </a:xfrm>
            </p:grpSpPr>
            <p:sp>
              <p:nvSpPr>
                <p:cNvPr id="409845" name="Freeform 3476"/>
                <p:cNvSpPr>
                  <a:spLocks/>
                </p:cNvSpPr>
                <p:nvPr/>
              </p:nvSpPr>
              <p:spPr bwMode="auto">
                <a:xfrm>
                  <a:off x="922" y="3727"/>
                  <a:ext cx="12" cy="23"/>
                </a:xfrm>
                <a:custGeom>
                  <a:avLst/>
                  <a:gdLst>
                    <a:gd name="T0" fmla="*/ 1 w 24"/>
                    <a:gd name="T1" fmla="*/ 0 h 69"/>
                    <a:gd name="T2" fmla="*/ 0 w 24"/>
                    <a:gd name="T3" fmla="*/ 0 h 69"/>
                    <a:gd name="T4" fmla="*/ 1 w 24"/>
                    <a:gd name="T5" fmla="*/ 0 h 69"/>
                    <a:gd name="T6" fmla="*/ 1 w 24"/>
                    <a:gd name="T7" fmla="*/ 0 h 69"/>
                    <a:gd name="T8" fmla="*/ 1 w 24"/>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46" name="Freeform 3477"/>
                <p:cNvSpPr>
                  <a:spLocks/>
                </p:cNvSpPr>
                <p:nvPr/>
              </p:nvSpPr>
              <p:spPr bwMode="auto">
                <a:xfrm>
                  <a:off x="927" y="3728"/>
                  <a:ext cx="36" cy="10"/>
                </a:xfrm>
                <a:custGeom>
                  <a:avLst/>
                  <a:gdLst>
                    <a:gd name="T0" fmla="*/ 1 w 72"/>
                    <a:gd name="T1" fmla="*/ 0 h 31"/>
                    <a:gd name="T2" fmla="*/ 2 w 72"/>
                    <a:gd name="T3" fmla="*/ 0 h 31"/>
                    <a:gd name="T4" fmla="*/ 2 w 72"/>
                    <a:gd name="T5" fmla="*/ 0 h 31"/>
                    <a:gd name="T6" fmla="*/ 2 w 72"/>
                    <a:gd name="T7" fmla="*/ 0 h 31"/>
                    <a:gd name="T8" fmla="*/ 3 w 72"/>
                    <a:gd name="T9" fmla="*/ 0 h 31"/>
                    <a:gd name="T10" fmla="*/ 1 w 72"/>
                    <a:gd name="T11" fmla="*/ 0 h 31"/>
                    <a:gd name="T12" fmla="*/ 1 w 72"/>
                    <a:gd name="T13" fmla="*/ 0 h 31"/>
                    <a:gd name="T14" fmla="*/ 0 w 72"/>
                    <a:gd name="T15" fmla="*/ 0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47" name="Freeform 3478"/>
                <p:cNvSpPr>
                  <a:spLocks/>
                </p:cNvSpPr>
                <p:nvPr/>
              </p:nvSpPr>
              <p:spPr bwMode="auto">
                <a:xfrm>
                  <a:off x="930" y="3738"/>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713" name="Group 3479"/>
              <p:cNvGrpSpPr>
                <a:grpSpLocks/>
              </p:cNvGrpSpPr>
              <p:nvPr/>
            </p:nvGrpSpPr>
            <p:grpSpPr bwMode="auto">
              <a:xfrm>
                <a:off x="895" y="3526"/>
                <a:ext cx="44" cy="23"/>
                <a:chOff x="895" y="3526"/>
                <a:chExt cx="44" cy="23"/>
              </a:xfrm>
            </p:grpSpPr>
            <p:sp>
              <p:nvSpPr>
                <p:cNvPr id="409842" name="Freeform 3480"/>
                <p:cNvSpPr>
                  <a:spLocks/>
                </p:cNvSpPr>
                <p:nvPr/>
              </p:nvSpPr>
              <p:spPr bwMode="auto">
                <a:xfrm>
                  <a:off x="895" y="3526"/>
                  <a:ext cx="19" cy="23"/>
                </a:xfrm>
                <a:custGeom>
                  <a:avLst/>
                  <a:gdLst>
                    <a:gd name="T0" fmla="*/ 1 w 38"/>
                    <a:gd name="T1" fmla="*/ 0 h 69"/>
                    <a:gd name="T2" fmla="*/ 0 w 38"/>
                    <a:gd name="T3" fmla="*/ 0 h 69"/>
                    <a:gd name="T4" fmla="*/ 1 w 38"/>
                    <a:gd name="T5" fmla="*/ 0 h 69"/>
                    <a:gd name="T6" fmla="*/ 2 w 38"/>
                    <a:gd name="T7" fmla="*/ 0 h 69"/>
                    <a:gd name="T8" fmla="*/ 1 w 38"/>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43" name="Freeform 3481"/>
                <p:cNvSpPr>
                  <a:spLocks/>
                </p:cNvSpPr>
                <p:nvPr/>
              </p:nvSpPr>
              <p:spPr bwMode="auto">
                <a:xfrm>
                  <a:off x="901" y="3526"/>
                  <a:ext cx="33" cy="12"/>
                </a:xfrm>
                <a:custGeom>
                  <a:avLst/>
                  <a:gdLst>
                    <a:gd name="T0" fmla="*/ 0 w 64"/>
                    <a:gd name="T1" fmla="*/ 0 h 35"/>
                    <a:gd name="T2" fmla="*/ 2 w 64"/>
                    <a:gd name="T3" fmla="*/ 0 h 35"/>
                    <a:gd name="T4" fmla="*/ 3 w 64"/>
                    <a:gd name="T5" fmla="*/ 0 h 35"/>
                    <a:gd name="T6" fmla="*/ 1 w 64"/>
                    <a:gd name="T7" fmla="*/ 0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44" name="Freeform 3482"/>
                <p:cNvSpPr>
                  <a:spLocks/>
                </p:cNvSpPr>
                <p:nvPr/>
              </p:nvSpPr>
              <p:spPr bwMode="auto">
                <a:xfrm>
                  <a:off x="907" y="3538"/>
                  <a:ext cx="32" cy="11"/>
                </a:xfrm>
                <a:custGeom>
                  <a:avLst/>
                  <a:gdLst>
                    <a:gd name="T0" fmla="*/ 0 w 65"/>
                    <a:gd name="T1" fmla="*/ 0 h 31"/>
                    <a:gd name="T2" fmla="*/ 0 w 65"/>
                    <a:gd name="T3" fmla="*/ 0 h 31"/>
                    <a:gd name="T4" fmla="*/ 1 w 65"/>
                    <a:gd name="T5" fmla="*/ 0 h 31"/>
                    <a:gd name="T6" fmla="*/ 2 w 65"/>
                    <a:gd name="T7" fmla="*/ 0 h 31"/>
                    <a:gd name="T8" fmla="*/ 0 w 65"/>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714" name="Group 3483"/>
              <p:cNvGrpSpPr>
                <a:grpSpLocks/>
              </p:cNvGrpSpPr>
              <p:nvPr/>
            </p:nvGrpSpPr>
            <p:grpSpPr bwMode="auto">
              <a:xfrm>
                <a:off x="907" y="3540"/>
                <a:ext cx="45" cy="22"/>
                <a:chOff x="907" y="3540"/>
                <a:chExt cx="45" cy="22"/>
              </a:xfrm>
            </p:grpSpPr>
            <p:sp>
              <p:nvSpPr>
                <p:cNvPr id="409839" name="Freeform 3484"/>
                <p:cNvSpPr>
                  <a:spLocks/>
                </p:cNvSpPr>
                <p:nvPr/>
              </p:nvSpPr>
              <p:spPr bwMode="auto">
                <a:xfrm>
                  <a:off x="907" y="3540"/>
                  <a:ext cx="20" cy="22"/>
                </a:xfrm>
                <a:custGeom>
                  <a:avLst/>
                  <a:gdLst>
                    <a:gd name="T0" fmla="*/ 1 w 39"/>
                    <a:gd name="T1" fmla="*/ 0 h 68"/>
                    <a:gd name="T2" fmla="*/ 0 w 39"/>
                    <a:gd name="T3" fmla="*/ 0 h 68"/>
                    <a:gd name="T4" fmla="*/ 1 w 39"/>
                    <a:gd name="T5" fmla="*/ 0 h 68"/>
                    <a:gd name="T6" fmla="*/ 2 w 39"/>
                    <a:gd name="T7" fmla="*/ 0 h 68"/>
                    <a:gd name="T8" fmla="*/ 1 w 3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40" name="Freeform 3485"/>
                <p:cNvSpPr>
                  <a:spLocks/>
                </p:cNvSpPr>
                <p:nvPr/>
              </p:nvSpPr>
              <p:spPr bwMode="auto">
                <a:xfrm>
                  <a:off x="914" y="3540"/>
                  <a:ext cx="32" cy="11"/>
                </a:xfrm>
                <a:custGeom>
                  <a:avLst/>
                  <a:gdLst>
                    <a:gd name="T0" fmla="*/ 0 w 64"/>
                    <a:gd name="T1" fmla="*/ 0 h 34"/>
                    <a:gd name="T2" fmla="*/ 2 w 64"/>
                    <a:gd name="T3" fmla="*/ 0 h 34"/>
                    <a:gd name="T4" fmla="*/ 2 w 64"/>
                    <a:gd name="T5" fmla="*/ 0 h 34"/>
                    <a:gd name="T6" fmla="*/ 1 w 64"/>
                    <a:gd name="T7" fmla="*/ 0 h 34"/>
                    <a:gd name="T8" fmla="*/ 0 w 64"/>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41" name="Freeform 3486"/>
                <p:cNvSpPr>
                  <a:spLocks/>
                </p:cNvSpPr>
                <p:nvPr/>
              </p:nvSpPr>
              <p:spPr bwMode="auto">
                <a:xfrm>
                  <a:off x="919" y="3552"/>
                  <a:ext cx="33" cy="10"/>
                </a:xfrm>
                <a:custGeom>
                  <a:avLst/>
                  <a:gdLst>
                    <a:gd name="T0" fmla="*/ 0 w 66"/>
                    <a:gd name="T1" fmla="*/ 0 h 30"/>
                    <a:gd name="T2" fmla="*/ 1 w 66"/>
                    <a:gd name="T3" fmla="*/ 0 h 30"/>
                    <a:gd name="T4" fmla="*/ 2 w 66"/>
                    <a:gd name="T5" fmla="*/ 0 h 30"/>
                    <a:gd name="T6" fmla="*/ 3 w 66"/>
                    <a:gd name="T7" fmla="*/ 0 h 30"/>
                    <a:gd name="T8" fmla="*/ 0 w 66"/>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715" name="Group 3487"/>
              <p:cNvGrpSpPr>
                <a:grpSpLocks/>
              </p:cNvGrpSpPr>
              <p:nvPr/>
            </p:nvGrpSpPr>
            <p:grpSpPr bwMode="auto">
              <a:xfrm>
                <a:off x="920" y="3553"/>
                <a:ext cx="45" cy="23"/>
                <a:chOff x="920" y="3553"/>
                <a:chExt cx="45" cy="23"/>
              </a:xfrm>
            </p:grpSpPr>
            <p:sp>
              <p:nvSpPr>
                <p:cNvPr id="409836" name="Freeform 3488"/>
                <p:cNvSpPr>
                  <a:spLocks/>
                </p:cNvSpPr>
                <p:nvPr/>
              </p:nvSpPr>
              <p:spPr bwMode="auto">
                <a:xfrm>
                  <a:off x="920" y="3553"/>
                  <a:ext cx="20" cy="23"/>
                </a:xfrm>
                <a:custGeom>
                  <a:avLst/>
                  <a:gdLst>
                    <a:gd name="T0" fmla="*/ 0 w 41"/>
                    <a:gd name="T1" fmla="*/ 0 h 68"/>
                    <a:gd name="T2" fmla="*/ 0 w 41"/>
                    <a:gd name="T3" fmla="*/ 0 h 68"/>
                    <a:gd name="T4" fmla="*/ 0 w 41"/>
                    <a:gd name="T5" fmla="*/ 0 h 68"/>
                    <a:gd name="T6" fmla="*/ 1 w 41"/>
                    <a:gd name="T7" fmla="*/ 0 h 68"/>
                    <a:gd name="T8" fmla="*/ 0 w 41"/>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37" name="Freeform 3489"/>
                <p:cNvSpPr>
                  <a:spLocks/>
                </p:cNvSpPr>
                <p:nvPr/>
              </p:nvSpPr>
              <p:spPr bwMode="auto">
                <a:xfrm>
                  <a:off x="927" y="3554"/>
                  <a:ext cx="32" cy="11"/>
                </a:xfrm>
                <a:custGeom>
                  <a:avLst/>
                  <a:gdLst>
                    <a:gd name="T0" fmla="*/ 0 w 63"/>
                    <a:gd name="T1" fmla="*/ 0 h 33"/>
                    <a:gd name="T2" fmla="*/ 2 w 63"/>
                    <a:gd name="T3" fmla="*/ 0 h 33"/>
                    <a:gd name="T4" fmla="*/ 2 w 63"/>
                    <a:gd name="T5" fmla="*/ 0 h 33"/>
                    <a:gd name="T6" fmla="*/ 1 w 63"/>
                    <a:gd name="T7" fmla="*/ 0 h 33"/>
                    <a:gd name="T8" fmla="*/ 0 w 63"/>
                    <a:gd name="T9" fmla="*/ 0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38" name="Freeform 3490"/>
                <p:cNvSpPr>
                  <a:spLocks/>
                </p:cNvSpPr>
                <p:nvPr/>
              </p:nvSpPr>
              <p:spPr bwMode="auto">
                <a:xfrm>
                  <a:off x="932" y="3566"/>
                  <a:ext cx="33" cy="10"/>
                </a:xfrm>
                <a:custGeom>
                  <a:avLst/>
                  <a:gdLst>
                    <a:gd name="T0" fmla="*/ 0 w 66"/>
                    <a:gd name="T1" fmla="*/ 0 h 30"/>
                    <a:gd name="T2" fmla="*/ 1 w 66"/>
                    <a:gd name="T3" fmla="*/ 0 h 30"/>
                    <a:gd name="T4" fmla="*/ 2 w 66"/>
                    <a:gd name="T5" fmla="*/ 0 h 30"/>
                    <a:gd name="T6" fmla="*/ 3 w 66"/>
                    <a:gd name="T7" fmla="*/ 0 h 30"/>
                    <a:gd name="T8" fmla="*/ 0 w 66"/>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716" name="Group 3491"/>
              <p:cNvGrpSpPr>
                <a:grpSpLocks/>
              </p:cNvGrpSpPr>
              <p:nvPr/>
            </p:nvGrpSpPr>
            <p:grpSpPr bwMode="auto">
              <a:xfrm>
                <a:off x="934" y="3566"/>
                <a:ext cx="44" cy="23"/>
                <a:chOff x="934" y="3566"/>
                <a:chExt cx="44" cy="23"/>
              </a:xfrm>
            </p:grpSpPr>
            <p:sp>
              <p:nvSpPr>
                <p:cNvPr id="409833" name="Freeform 3492"/>
                <p:cNvSpPr>
                  <a:spLocks/>
                </p:cNvSpPr>
                <p:nvPr/>
              </p:nvSpPr>
              <p:spPr bwMode="auto">
                <a:xfrm>
                  <a:off x="934" y="3566"/>
                  <a:ext cx="19" cy="23"/>
                </a:xfrm>
                <a:custGeom>
                  <a:avLst/>
                  <a:gdLst>
                    <a:gd name="T0" fmla="*/ 0 w 40"/>
                    <a:gd name="T1" fmla="*/ 0 h 68"/>
                    <a:gd name="T2" fmla="*/ 0 w 40"/>
                    <a:gd name="T3" fmla="*/ 0 h 68"/>
                    <a:gd name="T4" fmla="*/ 0 w 40"/>
                    <a:gd name="T5" fmla="*/ 0 h 68"/>
                    <a:gd name="T6" fmla="*/ 1 w 40"/>
                    <a:gd name="T7" fmla="*/ 0 h 68"/>
                    <a:gd name="T8" fmla="*/ 0 w 40"/>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34" name="Freeform 3493"/>
                <p:cNvSpPr>
                  <a:spLocks/>
                </p:cNvSpPr>
                <p:nvPr/>
              </p:nvSpPr>
              <p:spPr bwMode="auto">
                <a:xfrm>
                  <a:off x="940" y="3567"/>
                  <a:ext cx="32" cy="11"/>
                </a:xfrm>
                <a:custGeom>
                  <a:avLst/>
                  <a:gdLst>
                    <a:gd name="T0" fmla="*/ 0 w 65"/>
                    <a:gd name="T1" fmla="*/ 0 h 35"/>
                    <a:gd name="T2" fmla="*/ 1 w 65"/>
                    <a:gd name="T3" fmla="*/ 0 h 35"/>
                    <a:gd name="T4" fmla="*/ 2 w 65"/>
                    <a:gd name="T5" fmla="*/ 0 h 35"/>
                    <a:gd name="T6" fmla="*/ 0 w 65"/>
                    <a:gd name="T7" fmla="*/ 0 h 35"/>
                    <a:gd name="T8" fmla="*/ 0 w 65"/>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35" name="Freeform 3494"/>
                <p:cNvSpPr>
                  <a:spLocks/>
                </p:cNvSpPr>
                <p:nvPr/>
              </p:nvSpPr>
              <p:spPr bwMode="auto">
                <a:xfrm>
                  <a:off x="945" y="3579"/>
                  <a:ext cx="33" cy="9"/>
                </a:xfrm>
                <a:custGeom>
                  <a:avLst/>
                  <a:gdLst>
                    <a:gd name="T0" fmla="*/ 0 w 65"/>
                    <a:gd name="T1" fmla="*/ 0 h 28"/>
                    <a:gd name="T2" fmla="*/ 1 w 65"/>
                    <a:gd name="T3" fmla="*/ 0 h 28"/>
                    <a:gd name="T4" fmla="*/ 2 w 65"/>
                    <a:gd name="T5" fmla="*/ 0 h 28"/>
                    <a:gd name="T6" fmla="*/ 3 w 65"/>
                    <a:gd name="T7" fmla="*/ 0 h 28"/>
                    <a:gd name="T8" fmla="*/ 0 w 65"/>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717" name="Group 3495"/>
              <p:cNvGrpSpPr>
                <a:grpSpLocks/>
              </p:cNvGrpSpPr>
              <p:nvPr/>
            </p:nvGrpSpPr>
            <p:grpSpPr bwMode="auto">
              <a:xfrm>
                <a:off x="949" y="3579"/>
                <a:ext cx="83" cy="63"/>
                <a:chOff x="949" y="3579"/>
                <a:chExt cx="83" cy="63"/>
              </a:xfrm>
            </p:grpSpPr>
            <p:grpSp>
              <p:nvGrpSpPr>
                <p:cNvPr id="409817" name="Group 3496"/>
                <p:cNvGrpSpPr>
                  <a:grpSpLocks/>
                </p:cNvGrpSpPr>
                <p:nvPr/>
              </p:nvGrpSpPr>
              <p:grpSpPr bwMode="auto">
                <a:xfrm>
                  <a:off x="949" y="3579"/>
                  <a:ext cx="44" cy="23"/>
                  <a:chOff x="949" y="3579"/>
                  <a:chExt cx="44" cy="23"/>
                </a:xfrm>
              </p:grpSpPr>
              <p:sp>
                <p:nvSpPr>
                  <p:cNvPr id="409830" name="Freeform 3497"/>
                  <p:cNvSpPr>
                    <a:spLocks/>
                  </p:cNvSpPr>
                  <p:nvPr/>
                </p:nvSpPr>
                <p:spPr bwMode="auto">
                  <a:xfrm>
                    <a:off x="949" y="3579"/>
                    <a:ext cx="19" cy="23"/>
                  </a:xfrm>
                  <a:custGeom>
                    <a:avLst/>
                    <a:gdLst>
                      <a:gd name="T0" fmla="*/ 1 w 38"/>
                      <a:gd name="T1" fmla="*/ 0 h 68"/>
                      <a:gd name="T2" fmla="*/ 0 w 38"/>
                      <a:gd name="T3" fmla="*/ 0 h 68"/>
                      <a:gd name="T4" fmla="*/ 1 w 38"/>
                      <a:gd name="T5" fmla="*/ 0 h 68"/>
                      <a:gd name="T6" fmla="*/ 2 w 38"/>
                      <a:gd name="T7" fmla="*/ 0 h 68"/>
                      <a:gd name="T8" fmla="*/ 1 w 38"/>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31" name="Freeform 3498"/>
                  <p:cNvSpPr>
                    <a:spLocks/>
                  </p:cNvSpPr>
                  <p:nvPr/>
                </p:nvSpPr>
                <p:spPr bwMode="auto">
                  <a:xfrm>
                    <a:off x="955" y="3579"/>
                    <a:ext cx="32" cy="11"/>
                  </a:xfrm>
                  <a:custGeom>
                    <a:avLst/>
                    <a:gdLst>
                      <a:gd name="T0" fmla="*/ 0 w 66"/>
                      <a:gd name="T1" fmla="*/ 0 h 32"/>
                      <a:gd name="T2" fmla="*/ 1 w 66"/>
                      <a:gd name="T3" fmla="*/ 0 h 32"/>
                      <a:gd name="T4" fmla="*/ 2 w 66"/>
                      <a:gd name="T5" fmla="*/ 0 h 32"/>
                      <a:gd name="T6" fmla="*/ 0 w 66"/>
                      <a:gd name="T7" fmla="*/ 0 h 32"/>
                      <a:gd name="T8" fmla="*/ 0 w 66"/>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32" name="Freeform 3499"/>
                  <p:cNvSpPr>
                    <a:spLocks/>
                  </p:cNvSpPr>
                  <p:nvPr/>
                </p:nvSpPr>
                <p:spPr bwMode="auto">
                  <a:xfrm>
                    <a:off x="960" y="3591"/>
                    <a:ext cx="33" cy="10"/>
                  </a:xfrm>
                  <a:custGeom>
                    <a:avLst/>
                    <a:gdLst>
                      <a:gd name="T0" fmla="*/ 0 w 65"/>
                      <a:gd name="T1" fmla="*/ 0 h 31"/>
                      <a:gd name="T2" fmla="*/ 1 w 65"/>
                      <a:gd name="T3" fmla="*/ 0 h 31"/>
                      <a:gd name="T4" fmla="*/ 2 w 65"/>
                      <a:gd name="T5" fmla="*/ 0 h 31"/>
                      <a:gd name="T6" fmla="*/ 3 w 65"/>
                      <a:gd name="T7" fmla="*/ 0 h 31"/>
                      <a:gd name="T8" fmla="*/ 0 w 65"/>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818" name="Group 3500"/>
                <p:cNvGrpSpPr>
                  <a:grpSpLocks/>
                </p:cNvGrpSpPr>
                <p:nvPr/>
              </p:nvGrpSpPr>
              <p:grpSpPr bwMode="auto">
                <a:xfrm>
                  <a:off x="961" y="3592"/>
                  <a:ext cx="45" cy="23"/>
                  <a:chOff x="961" y="3592"/>
                  <a:chExt cx="45" cy="23"/>
                </a:xfrm>
              </p:grpSpPr>
              <p:sp>
                <p:nvSpPr>
                  <p:cNvPr id="409827" name="Freeform 3501"/>
                  <p:cNvSpPr>
                    <a:spLocks/>
                  </p:cNvSpPr>
                  <p:nvPr/>
                </p:nvSpPr>
                <p:spPr bwMode="auto">
                  <a:xfrm>
                    <a:off x="961" y="3592"/>
                    <a:ext cx="20" cy="23"/>
                  </a:xfrm>
                  <a:custGeom>
                    <a:avLst/>
                    <a:gdLst>
                      <a:gd name="T0" fmla="*/ 1 w 40"/>
                      <a:gd name="T1" fmla="*/ 0 h 69"/>
                      <a:gd name="T2" fmla="*/ 0 w 40"/>
                      <a:gd name="T3" fmla="*/ 0 h 69"/>
                      <a:gd name="T4" fmla="*/ 1 w 40"/>
                      <a:gd name="T5" fmla="*/ 0 h 69"/>
                      <a:gd name="T6" fmla="*/ 2 w 40"/>
                      <a:gd name="T7" fmla="*/ 0 h 69"/>
                      <a:gd name="T8" fmla="*/ 1 w 40"/>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28" name="Freeform 3502"/>
                  <p:cNvSpPr>
                    <a:spLocks/>
                  </p:cNvSpPr>
                  <p:nvPr/>
                </p:nvSpPr>
                <p:spPr bwMode="auto">
                  <a:xfrm>
                    <a:off x="968" y="3593"/>
                    <a:ext cx="33" cy="11"/>
                  </a:xfrm>
                  <a:custGeom>
                    <a:avLst/>
                    <a:gdLst>
                      <a:gd name="T0" fmla="*/ 0 w 66"/>
                      <a:gd name="T1" fmla="*/ 0 h 35"/>
                      <a:gd name="T2" fmla="*/ 2 w 66"/>
                      <a:gd name="T3" fmla="*/ 0 h 35"/>
                      <a:gd name="T4" fmla="*/ 3 w 66"/>
                      <a:gd name="T5" fmla="*/ 0 h 35"/>
                      <a:gd name="T6" fmla="*/ 1 w 66"/>
                      <a:gd name="T7" fmla="*/ 0 h 35"/>
                      <a:gd name="T8" fmla="*/ 0 w 66"/>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29" name="Freeform 3503"/>
                  <p:cNvSpPr>
                    <a:spLocks/>
                  </p:cNvSpPr>
                  <p:nvPr/>
                </p:nvSpPr>
                <p:spPr bwMode="auto">
                  <a:xfrm>
                    <a:off x="973" y="3605"/>
                    <a:ext cx="33" cy="10"/>
                  </a:xfrm>
                  <a:custGeom>
                    <a:avLst/>
                    <a:gdLst>
                      <a:gd name="T0" fmla="*/ 0 w 66"/>
                      <a:gd name="T1" fmla="*/ 0 h 30"/>
                      <a:gd name="T2" fmla="*/ 1 w 66"/>
                      <a:gd name="T3" fmla="*/ 0 h 30"/>
                      <a:gd name="T4" fmla="*/ 2 w 66"/>
                      <a:gd name="T5" fmla="*/ 0 h 30"/>
                      <a:gd name="T6" fmla="*/ 3 w 66"/>
                      <a:gd name="T7" fmla="*/ 0 h 30"/>
                      <a:gd name="T8" fmla="*/ 0 w 66"/>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819" name="Group 3504"/>
                <p:cNvGrpSpPr>
                  <a:grpSpLocks/>
                </p:cNvGrpSpPr>
                <p:nvPr/>
              </p:nvGrpSpPr>
              <p:grpSpPr bwMode="auto">
                <a:xfrm>
                  <a:off x="974" y="3606"/>
                  <a:ext cx="44" cy="23"/>
                  <a:chOff x="974" y="3606"/>
                  <a:chExt cx="44" cy="23"/>
                </a:xfrm>
              </p:grpSpPr>
              <p:sp>
                <p:nvSpPr>
                  <p:cNvPr id="409824" name="Freeform 3505"/>
                  <p:cNvSpPr>
                    <a:spLocks/>
                  </p:cNvSpPr>
                  <p:nvPr/>
                </p:nvSpPr>
                <p:spPr bwMode="auto">
                  <a:xfrm>
                    <a:off x="974" y="3606"/>
                    <a:ext cx="19" cy="23"/>
                  </a:xfrm>
                  <a:custGeom>
                    <a:avLst/>
                    <a:gdLst>
                      <a:gd name="T0" fmla="*/ 0 w 40"/>
                      <a:gd name="T1" fmla="*/ 0 h 68"/>
                      <a:gd name="T2" fmla="*/ 0 w 40"/>
                      <a:gd name="T3" fmla="*/ 0 h 68"/>
                      <a:gd name="T4" fmla="*/ 0 w 40"/>
                      <a:gd name="T5" fmla="*/ 0 h 68"/>
                      <a:gd name="T6" fmla="*/ 1 w 40"/>
                      <a:gd name="T7" fmla="*/ 0 h 68"/>
                      <a:gd name="T8" fmla="*/ 0 w 40"/>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25" name="Freeform 3506"/>
                  <p:cNvSpPr>
                    <a:spLocks/>
                  </p:cNvSpPr>
                  <p:nvPr/>
                </p:nvSpPr>
                <p:spPr bwMode="auto">
                  <a:xfrm>
                    <a:off x="980" y="3606"/>
                    <a:ext cx="32" cy="12"/>
                  </a:xfrm>
                  <a:custGeom>
                    <a:avLst/>
                    <a:gdLst>
                      <a:gd name="T0" fmla="*/ 0 w 65"/>
                      <a:gd name="T1" fmla="*/ 0 h 35"/>
                      <a:gd name="T2" fmla="*/ 1 w 65"/>
                      <a:gd name="T3" fmla="*/ 0 h 35"/>
                      <a:gd name="T4" fmla="*/ 2 w 65"/>
                      <a:gd name="T5" fmla="*/ 0 h 35"/>
                      <a:gd name="T6" fmla="*/ 0 w 65"/>
                      <a:gd name="T7" fmla="*/ 0 h 35"/>
                      <a:gd name="T8" fmla="*/ 0 w 65"/>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26" name="Freeform 3507"/>
                  <p:cNvSpPr>
                    <a:spLocks/>
                  </p:cNvSpPr>
                  <p:nvPr/>
                </p:nvSpPr>
                <p:spPr bwMode="auto">
                  <a:xfrm>
                    <a:off x="986" y="3619"/>
                    <a:ext cx="32" cy="9"/>
                  </a:xfrm>
                  <a:custGeom>
                    <a:avLst/>
                    <a:gdLst>
                      <a:gd name="T0" fmla="*/ 0 w 65"/>
                      <a:gd name="T1" fmla="*/ 0 h 29"/>
                      <a:gd name="T2" fmla="*/ 0 w 65"/>
                      <a:gd name="T3" fmla="*/ 0 h 29"/>
                      <a:gd name="T4" fmla="*/ 1 w 65"/>
                      <a:gd name="T5" fmla="*/ 0 h 29"/>
                      <a:gd name="T6" fmla="*/ 2 w 65"/>
                      <a:gd name="T7" fmla="*/ 0 h 29"/>
                      <a:gd name="T8" fmla="*/ 0 w 65"/>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820" name="Group 3508"/>
                <p:cNvGrpSpPr>
                  <a:grpSpLocks/>
                </p:cNvGrpSpPr>
                <p:nvPr/>
              </p:nvGrpSpPr>
              <p:grpSpPr bwMode="auto">
                <a:xfrm>
                  <a:off x="987" y="3619"/>
                  <a:ext cx="45" cy="23"/>
                  <a:chOff x="987" y="3619"/>
                  <a:chExt cx="45" cy="23"/>
                </a:xfrm>
              </p:grpSpPr>
              <p:sp>
                <p:nvSpPr>
                  <p:cNvPr id="409821" name="Freeform 3509"/>
                  <p:cNvSpPr>
                    <a:spLocks/>
                  </p:cNvSpPr>
                  <p:nvPr/>
                </p:nvSpPr>
                <p:spPr bwMode="auto">
                  <a:xfrm>
                    <a:off x="987" y="3619"/>
                    <a:ext cx="20" cy="23"/>
                  </a:xfrm>
                  <a:custGeom>
                    <a:avLst/>
                    <a:gdLst>
                      <a:gd name="T0" fmla="*/ 1 w 39"/>
                      <a:gd name="T1" fmla="*/ 0 h 68"/>
                      <a:gd name="T2" fmla="*/ 0 w 39"/>
                      <a:gd name="T3" fmla="*/ 0 h 68"/>
                      <a:gd name="T4" fmla="*/ 1 w 39"/>
                      <a:gd name="T5" fmla="*/ 0 h 68"/>
                      <a:gd name="T6" fmla="*/ 2 w 39"/>
                      <a:gd name="T7" fmla="*/ 0 h 68"/>
                      <a:gd name="T8" fmla="*/ 1 w 3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22" name="Freeform 3510"/>
                  <p:cNvSpPr>
                    <a:spLocks/>
                  </p:cNvSpPr>
                  <p:nvPr/>
                </p:nvSpPr>
                <p:spPr bwMode="auto">
                  <a:xfrm>
                    <a:off x="994" y="3620"/>
                    <a:ext cx="32" cy="11"/>
                  </a:xfrm>
                  <a:custGeom>
                    <a:avLst/>
                    <a:gdLst>
                      <a:gd name="T0" fmla="*/ 0 w 64"/>
                      <a:gd name="T1" fmla="*/ 0 h 33"/>
                      <a:gd name="T2" fmla="*/ 2 w 64"/>
                      <a:gd name="T3" fmla="*/ 0 h 33"/>
                      <a:gd name="T4" fmla="*/ 2 w 64"/>
                      <a:gd name="T5" fmla="*/ 0 h 33"/>
                      <a:gd name="T6" fmla="*/ 1 w 64"/>
                      <a:gd name="T7" fmla="*/ 0 h 33"/>
                      <a:gd name="T8" fmla="*/ 0 w 64"/>
                      <a:gd name="T9" fmla="*/ 0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23" name="Freeform 3511"/>
                  <p:cNvSpPr>
                    <a:spLocks/>
                  </p:cNvSpPr>
                  <p:nvPr/>
                </p:nvSpPr>
                <p:spPr bwMode="auto">
                  <a:xfrm>
                    <a:off x="999" y="3632"/>
                    <a:ext cx="33" cy="9"/>
                  </a:xfrm>
                  <a:custGeom>
                    <a:avLst/>
                    <a:gdLst>
                      <a:gd name="T0" fmla="*/ 0 w 65"/>
                      <a:gd name="T1" fmla="*/ 0 h 29"/>
                      <a:gd name="T2" fmla="*/ 1 w 65"/>
                      <a:gd name="T3" fmla="*/ 0 h 29"/>
                      <a:gd name="T4" fmla="*/ 2 w 65"/>
                      <a:gd name="T5" fmla="*/ 0 h 29"/>
                      <a:gd name="T6" fmla="*/ 3 w 65"/>
                      <a:gd name="T7" fmla="*/ 0 h 29"/>
                      <a:gd name="T8" fmla="*/ 0 w 65"/>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09718" name="Group 3512"/>
              <p:cNvGrpSpPr>
                <a:grpSpLocks/>
              </p:cNvGrpSpPr>
              <p:nvPr/>
            </p:nvGrpSpPr>
            <p:grpSpPr bwMode="auto">
              <a:xfrm>
                <a:off x="1002" y="3632"/>
                <a:ext cx="83" cy="63"/>
                <a:chOff x="1002" y="3632"/>
                <a:chExt cx="83" cy="63"/>
              </a:xfrm>
            </p:grpSpPr>
            <p:grpSp>
              <p:nvGrpSpPr>
                <p:cNvPr id="409801" name="Group 3513"/>
                <p:cNvGrpSpPr>
                  <a:grpSpLocks/>
                </p:cNvGrpSpPr>
                <p:nvPr/>
              </p:nvGrpSpPr>
              <p:grpSpPr bwMode="auto">
                <a:xfrm>
                  <a:off x="1002" y="3632"/>
                  <a:ext cx="44" cy="22"/>
                  <a:chOff x="1002" y="3632"/>
                  <a:chExt cx="44" cy="22"/>
                </a:xfrm>
              </p:grpSpPr>
              <p:sp>
                <p:nvSpPr>
                  <p:cNvPr id="409814" name="Freeform 3514"/>
                  <p:cNvSpPr>
                    <a:spLocks/>
                  </p:cNvSpPr>
                  <p:nvPr/>
                </p:nvSpPr>
                <p:spPr bwMode="auto">
                  <a:xfrm>
                    <a:off x="1002" y="3632"/>
                    <a:ext cx="19" cy="22"/>
                  </a:xfrm>
                  <a:custGeom>
                    <a:avLst/>
                    <a:gdLst>
                      <a:gd name="T0" fmla="*/ 1 w 38"/>
                      <a:gd name="T1" fmla="*/ 0 h 68"/>
                      <a:gd name="T2" fmla="*/ 0 w 38"/>
                      <a:gd name="T3" fmla="*/ 0 h 68"/>
                      <a:gd name="T4" fmla="*/ 1 w 38"/>
                      <a:gd name="T5" fmla="*/ 0 h 68"/>
                      <a:gd name="T6" fmla="*/ 2 w 38"/>
                      <a:gd name="T7" fmla="*/ 0 h 68"/>
                      <a:gd name="T8" fmla="*/ 1 w 38"/>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15" name="Freeform 3515"/>
                  <p:cNvSpPr>
                    <a:spLocks/>
                  </p:cNvSpPr>
                  <p:nvPr/>
                </p:nvSpPr>
                <p:spPr bwMode="auto">
                  <a:xfrm>
                    <a:off x="1008" y="3632"/>
                    <a:ext cx="33" cy="12"/>
                  </a:xfrm>
                  <a:custGeom>
                    <a:avLst/>
                    <a:gdLst>
                      <a:gd name="T0" fmla="*/ 0 w 65"/>
                      <a:gd name="T1" fmla="*/ 0 h 35"/>
                      <a:gd name="T2" fmla="*/ 2 w 65"/>
                      <a:gd name="T3" fmla="*/ 0 h 35"/>
                      <a:gd name="T4" fmla="*/ 3 w 65"/>
                      <a:gd name="T5" fmla="*/ 0 h 35"/>
                      <a:gd name="T6" fmla="*/ 1 w 65"/>
                      <a:gd name="T7" fmla="*/ 0 h 35"/>
                      <a:gd name="T8" fmla="*/ 0 w 65"/>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16" name="Freeform 3516"/>
                  <p:cNvSpPr>
                    <a:spLocks/>
                  </p:cNvSpPr>
                  <p:nvPr/>
                </p:nvSpPr>
                <p:spPr bwMode="auto">
                  <a:xfrm>
                    <a:off x="1013" y="3644"/>
                    <a:ext cx="33" cy="10"/>
                  </a:xfrm>
                  <a:custGeom>
                    <a:avLst/>
                    <a:gdLst>
                      <a:gd name="T0" fmla="*/ 0 w 66"/>
                      <a:gd name="T1" fmla="*/ 0 h 28"/>
                      <a:gd name="T2" fmla="*/ 1 w 66"/>
                      <a:gd name="T3" fmla="*/ 0 h 28"/>
                      <a:gd name="T4" fmla="*/ 2 w 66"/>
                      <a:gd name="T5" fmla="*/ 0 h 28"/>
                      <a:gd name="T6" fmla="*/ 3 w 66"/>
                      <a:gd name="T7" fmla="*/ 0 h 28"/>
                      <a:gd name="T8" fmla="*/ 0 w 66"/>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802" name="Group 3517"/>
                <p:cNvGrpSpPr>
                  <a:grpSpLocks/>
                </p:cNvGrpSpPr>
                <p:nvPr/>
              </p:nvGrpSpPr>
              <p:grpSpPr bwMode="auto">
                <a:xfrm>
                  <a:off x="1014" y="3645"/>
                  <a:ext cx="44" cy="23"/>
                  <a:chOff x="1014" y="3645"/>
                  <a:chExt cx="44" cy="23"/>
                </a:xfrm>
              </p:grpSpPr>
              <p:sp>
                <p:nvSpPr>
                  <p:cNvPr id="409811" name="Freeform 3518"/>
                  <p:cNvSpPr>
                    <a:spLocks/>
                  </p:cNvSpPr>
                  <p:nvPr/>
                </p:nvSpPr>
                <p:spPr bwMode="auto">
                  <a:xfrm>
                    <a:off x="1014" y="3645"/>
                    <a:ext cx="19" cy="23"/>
                  </a:xfrm>
                  <a:custGeom>
                    <a:avLst/>
                    <a:gdLst>
                      <a:gd name="T0" fmla="*/ 0 w 40"/>
                      <a:gd name="T1" fmla="*/ 0 h 68"/>
                      <a:gd name="T2" fmla="*/ 0 w 40"/>
                      <a:gd name="T3" fmla="*/ 0 h 68"/>
                      <a:gd name="T4" fmla="*/ 0 w 40"/>
                      <a:gd name="T5" fmla="*/ 0 h 68"/>
                      <a:gd name="T6" fmla="*/ 1 w 40"/>
                      <a:gd name="T7" fmla="*/ 0 h 68"/>
                      <a:gd name="T8" fmla="*/ 0 w 40"/>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12" name="Freeform 3519"/>
                  <p:cNvSpPr>
                    <a:spLocks/>
                  </p:cNvSpPr>
                  <p:nvPr/>
                </p:nvSpPr>
                <p:spPr bwMode="auto">
                  <a:xfrm>
                    <a:off x="1021" y="3646"/>
                    <a:ext cx="32" cy="11"/>
                  </a:xfrm>
                  <a:custGeom>
                    <a:avLst/>
                    <a:gdLst>
                      <a:gd name="T0" fmla="*/ 0 w 63"/>
                      <a:gd name="T1" fmla="*/ 0 h 33"/>
                      <a:gd name="T2" fmla="*/ 2 w 63"/>
                      <a:gd name="T3" fmla="*/ 0 h 33"/>
                      <a:gd name="T4" fmla="*/ 2 w 63"/>
                      <a:gd name="T5" fmla="*/ 0 h 33"/>
                      <a:gd name="T6" fmla="*/ 1 w 63"/>
                      <a:gd name="T7" fmla="*/ 0 h 33"/>
                      <a:gd name="T8" fmla="*/ 0 w 63"/>
                      <a:gd name="T9" fmla="*/ 0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13" name="Freeform 3520"/>
                  <p:cNvSpPr>
                    <a:spLocks/>
                  </p:cNvSpPr>
                  <p:nvPr/>
                </p:nvSpPr>
                <p:spPr bwMode="auto">
                  <a:xfrm>
                    <a:off x="1026" y="3658"/>
                    <a:ext cx="32" cy="10"/>
                  </a:xfrm>
                  <a:custGeom>
                    <a:avLst/>
                    <a:gdLst>
                      <a:gd name="T0" fmla="*/ 0 w 65"/>
                      <a:gd name="T1" fmla="*/ 0 h 30"/>
                      <a:gd name="T2" fmla="*/ 0 w 65"/>
                      <a:gd name="T3" fmla="*/ 0 h 30"/>
                      <a:gd name="T4" fmla="*/ 1 w 65"/>
                      <a:gd name="T5" fmla="*/ 0 h 30"/>
                      <a:gd name="T6" fmla="*/ 2 w 65"/>
                      <a:gd name="T7" fmla="*/ 0 h 30"/>
                      <a:gd name="T8" fmla="*/ 0 w 65"/>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803" name="Group 3521"/>
                <p:cNvGrpSpPr>
                  <a:grpSpLocks/>
                </p:cNvGrpSpPr>
                <p:nvPr/>
              </p:nvGrpSpPr>
              <p:grpSpPr bwMode="auto">
                <a:xfrm>
                  <a:off x="1027" y="3659"/>
                  <a:ext cx="45" cy="23"/>
                  <a:chOff x="1027" y="3659"/>
                  <a:chExt cx="45" cy="23"/>
                </a:xfrm>
              </p:grpSpPr>
              <p:sp>
                <p:nvSpPr>
                  <p:cNvPr id="409808" name="Freeform 3522"/>
                  <p:cNvSpPr>
                    <a:spLocks/>
                  </p:cNvSpPr>
                  <p:nvPr/>
                </p:nvSpPr>
                <p:spPr bwMode="auto">
                  <a:xfrm>
                    <a:off x="1027" y="3659"/>
                    <a:ext cx="20" cy="23"/>
                  </a:xfrm>
                  <a:custGeom>
                    <a:avLst/>
                    <a:gdLst>
                      <a:gd name="T0" fmla="*/ 1 w 39"/>
                      <a:gd name="T1" fmla="*/ 0 h 70"/>
                      <a:gd name="T2" fmla="*/ 0 w 39"/>
                      <a:gd name="T3" fmla="*/ 0 h 70"/>
                      <a:gd name="T4" fmla="*/ 1 w 39"/>
                      <a:gd name="T5" fmla="*/ 0 h 70"/>
                      <a:gd name="T6" fmla="*/ 2 w 39"/>
                      <a:gd name="T7" fmla="*/ 0 h 70"/>
                      <a:gd name="T8" fmla="*/ 1 w 39"/>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09" name="Freeform 3523"/>
                  <p:cNvSpPr>
                    <a:spLocks/>
                  </p:cNvSpPr>
                  <p:nvPr/>
                </p:nvSpPr>
                <p:spPr bwMode="auto">
                  <a:xfrm>
                    <a:off x="1033" y="3659"/>
                    <a:ext cx="33" cy="11"/>
                  </a:xfrm>
                  <a:custGeom>
                    <a:avLst/>
                    <a:gdLst>
                      <a:gd name="T0" fmla="*/ 0 w 64"/>
                      <a:gd name="T1" fmla="*/ 0 h 34"/>
                      <a:gd name="T2" fmla="*/ 2 w 64"/>
                      <a:gd name="T3" fmla="*/ 0 h 34"/>
                      <a:gd name="T4" fmla="*/ 3 w 64"/>
                      <a:gd name="T5" fmla="*/ 0 h 34"/>
                      <a:gd name="T6" fmla="*/ 1 w 64"/>
                      <a:gd name="T7" fmla="*/ 0 h 34"/>
                      <a:gd name="T8" fmla="*/ 0 w 64"/>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10" name="Freeform 3524"/>
                  <p:cNvSpPr>
                    <a:spLocks/>
                  </p:cNvSpPr>
                  <p:nvPr/>
                </p:nvSpPr>
                <p:spPr bwMode="auto">
                  <a:xfrm>
                    <a:off x="1039" y="3671"/>
                    <a:ext cx="33" cy="10"/>
                  </a:xfrm>
                  <a:custGeom>
                    <a:avLst/>
                    <a:gdLst>
                      <a:gd name="T0" fmla="*/ 0 w 66"/>
                      <a:gd name="T1" fmla="*/ 0 h 30"/>
                      <a:gd name="T2" fmla="*/ 1 w 66"/>
                      <a:gd name="T3" fmla="*/ 0 h 30"/>
                      <a:gd name="T4" fmla="*/ 2 w 66"/>
                      <a:gd name="T5" fmla="*/ 0 h 30"/>
                      <a:gd name="T6" fmla="*/ 3 w 66"/>
                      <a:gd name="T7" fmla="*/ 0 h 30"/>
                      <a:gd name="T8" fmla="*/ 0 w 66"/>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804" name="Group 3525"/>
                <p:cNvGrpSpPr>
                  <a:grpSpLocks/>
                </p:cNvGrpSpPr>
                <p:nvPr/>
              </p:nvGrpSpPr>
              <p:grpSpPr bwMode="auto">
                <a:xfrm>
                  <a:off x="1040" y="3672"/>
                  <a:ext cx="45" cy="23"/>
                  <a:chOff x="1040" y="3672"/>
                  <a:chExt cx="45" cy="23"/>
                </a:xfrm>
              </p:grpSpPr>
              <p:sp>
                <p:nvSpPr>
                  <p:cNvPr id="409805" name="Freeform 3526"/>
                  <p:cNvSpPr>
                    <a:spLocks/>
                  </p:cNvSpPr>
                  <p:nvPr/>
                </p:nvSpPr>
                <p:spPr bwMode="auto">
                  <a:xfrm>
                    <a:off x="1040" y="3672"/>
                    <a:ext cx="20" cy="23"/>
                  </a:xfrm>
                  <a:custGeom>
                    <a:avLst/>
                    <a:gdLst>
                      <a:gd name="T0" fmla="*/ 0 w 41"/>
                      <a:gd name="T1" fmla="*/ 0 h 70"/>
                      <a:gd name="T2" fmla="*/ 0 w 41"/>
                      <a:gd name="T3" fmla="*/ 0 h 70"/>
                      <a:gd name="T4" fmla="*/ 0 w 41"/>
                      <a:gd name="T5" fmla="*/ 0 h 70"/>
                      <a:gd name="T6" fmla="*/ 1 w 41"/>
                      <a:gd name="T7" fmla="*/ 0 h 70"/>
                      <a:gd name="T8" fmla="*/ 0 w 41"/>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06" name="Freeform 3527"/>
                  <p:cNvSpPr>
                    <a:spLocks/>
                  </p:cNvSpPr>
                  <p:nvPr/>
                </p:nvSpPr>
                <p:spPr bwMode="auto">
                  <a:xfrm>
                    <a:off x="1047" y="3672"/>
                    <a:ext cx="32" cy="12"/>
                  </a:xfrm>
                  <a:custGeom>
                    <a:avLst/>
                    <a:gdLst>
                      <a:gd name="T0" fmla="*/ 0 w 65"/>
                      <a:gd name="T1" fmla="*/ 0 h 34"/>
                      <a:gd name="T2" fmla="*/ 1 w 65"/>
                      <a:gd name="T3" fmla="*/ 0 h 34"/>
                      <a:gd name="T4" fmla="*/ 2 w 65"/>
                      <a:gd name="T5" fmla="*/ 0 h 34"/>
                      <a:gd name="T6" fmla="*/ 0 w 65"/>
                      <a:gd name="T7" fmla="*/ 0 h 34"/>
                      <a:gd name="T8" fmla="*/ 0 w 65"/>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07" name="Freeform 3528"/>
                  <p:cNvSpPr>
                    <a:spLocks/>
                  </p:cNvSpPr>
                  <p:nvPr/>
                </p:nvSpPr>
                <p:spPr bwMode="auto">
                  <a:xfrm>
                    <a:off x="1053" y="3685"/>
                    <a:ext cx="32" cy="9"/>
                  </a:xfrm>
                  <a:custGeom>
                    <a:avLst/>
                    <a:gdLst>
                      <a:gd name="T0" fmla="*/ 0 w 66"/>
                      <a:gd name="T1" fmla="*/ 0 h 28"/>
                      <a:gd name="T2" fmla="*/ 0 w 66"/>
                      <a:gd name="T3" fmla="*/ 0 h 28"/>
                      <a:gd name="T4" fmla="*/ 1 w 66"/>
                      <a:gd name="T5" fmla="*/ 0 h 28"/>
                      <a:gd name="T6" fmla="*/ 2 w 66"/>
                      <a:gd name="T7" fmla="*/ 0 h 28"/>
                      <a:gd name="T8" fmla="*/ 0 w 66"/>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grpSp>
            <p:nvGrpSpPr>
              <p:cNvPr id="409719" name="Group 3529"/>
              <p:cNvGrpSpPr>
                <a:grpSpLocks/>
              </p:cNvGrpSpPr>
              <p:nvPr/>
            </p:nvGrpSpPr>
            <p:grpSpPr bwMode="auto">
              <a:xfrm>
                <a:off x="1054" y="3685"/>
                <a:ext cx="45" cy="23"/>
                <a:chOff x="1054" y="3685"/>
                <a:chExt cx="45" cy="23"/>
              </a:xfrm>
            </p:grpSpPr>
            <p:sp>
              <p:nvSpPr>
                <p:cNvPr id="409798" name="Freeform 3530"/>
                <p:cNvSpPr>
                  <a:spLocks/>
                </p:cNvSpPr>
                <p:nvPr/>
              </p:nvSpPr>
              <p:spPr bwMode="auto">
                <a:xfrm>
                  <a:off x="1054" y="3685"/>
                  <a:ext cx="20" cy="23"/>
                </a:xfrm>
                <a:custGeom>
                  <a:avLst/>
                  <a:gdLst>
                    <a:gd name="T0" fmla="*/ 1 w 39"/>
                    <a:gd name="T1" fmla="*/ 0 h 70"/>
                    <a:gd name="T2" fmla="*/ 0 w 39"/>
                    <a:gd name="T3" fmla="*/ 0 h 70"/>
                    <a:gd name="T4" fmla="*/ 1 w 39"/>
                    <a:gd name="T5" fmla="*/ 0 h 70"/>
                    <a:gd name="T6" fmla="*/ 2 w 39"/>
                    <a:gd name="T7" fmla="*/ 0 h 70"/>
                    <a:gd name="T8" fmla="*/ 1 w 39"/>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799" name="Freeform 3531"/>
                <p:cNvSpPr>
                  <a:spLocks/>
                </p:cNvSpPr>
                <p:nvPr/>
              </p:nvSpPr>
              <p:spPr bwMode="auto">
                <a:xfrm>
                  <a:off x="1061" y="3685"/>
                  <a:ext cx="32" cy="12"/>
                </a:xfrm>
                <a:custGeom>
                  <a:avLst/>
                  <a:gdLst>
                    <a:gd name="T0" fmla="*/ 0 w 63"/>
                    <a:gd name="T1" fmla="*/ 0 h 35"/>
                    <a:gd name="T2" fmla="*/ 2 w 63"/>
                    <a:gd name="T3" fmla="*/ 0 h 35"/>
                    <a:gd name="T4" fmla="*/ 2 w 63"/>
                    <a:gd name="T5" fmla="*/ 0 h 35"/>
                    <a:gd name="T6" fmla="*/ 1 w 63"/>
                    <a:gd name="T7" fmla="*/ 0 h 35"/>
                    <a:gd name="T8" fmla="*/ 0 w 63"/>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800" name="Freeform 3532"/>
                <p:cNvSpPr>
                  <a:spLocks/>
                </p:cNvSpPr>
                <p:nvPr/>
              </p:nvSpPr>
              <p:spPr bwMode="auto">
                <a:xfrm>
                  <a:off x="1066" y="3697"/>
                  <a:ext cx="33" cy="10"/>
                </a:xfrm>
                <a:custGeom>
                  <a:avLst/>
                  <a:gdLst>
                    <a:gd name="T0" fmla="*/ 0 w 64"/>
                    <a:gd name="T1" fmla="*/ 0 h 30"/>
                    <a:gd name="T2" fmla="*/ 1 w 64"/>
                    <a:gd name="T3" fmla="*/ 0 h 30"/>
                    <a:gd name="T4" fmla="*/ 2 w 64"/>
                    <a:gd name="T5" fmla="*/ 0 h 30"/>
                    <a:gd name="T6" fmla="*/ 3 w 64"/>
                    <a:gd name="T7" fmla="*/ 0 h 30"/>
                    <a:gd name="T8" fmla="*/ 0 w 64"/>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720" name="Group 3533"/>
              <p:cNvGrpSpPr>
                <a:grpSpLocks/>
              </p:cNvGrpSpPr>
              <p:nvPr/>
            </p:nvGrpSpPr>
            <p:grpSpPr bwMode="auto">
              <a:xfrm>
                <a:off x="1067" y="3698"/>
                <a:ext cx="45" cy="23"/>
                <a:chOff x="1067" y="3698"/>
                <a:chExt cx="45" cy="23"/>
              </a:xfrm>
            </p:grpSpPr>
            <p:sp>
              <p:nvSpPr>
                <p:cNvPr id="409795" name="Freeform 3534"/>
                <p:cNvSpPr>
                  <a:spLocks/>
                </p:cNvSpPr>
                <p:nvPr/>
              </p:nvSpPr>
              <p:spPr bwMode="auto">
                <a:xfrm>
                  <a:off x="1067" y="3698"/>
                  <a:ext cx="20" cy="23"/>
                </a:xfrm>
                <a:custGeom>
                  <a:avLst/>
                  <a:gdLst>
                    <a:gd name="T0" fmla="*/ 1 w 39"/>
                    <a:gd name="T1" fmla="*/ 0 h 69"/>
                    <a:gd name="T2" fmla="*/ 0 w 39"/>
                    <a:gd name="T3" fmla="*/ 0 h 69"/>
                    <a:gd name="T4" fmla="*/ 1 w 39"/>
                    <a:gd name="T5" fmla="*/ 0 h 69"/>
                    <a:gd name="T6" fmla="*/ 2 w 39"/>
                    <a:gd name="T7" fmla="*/ 0 h 69"/>
                    <a:gd name="T8" fmla="*/ 1 w 39"/>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796" name="Freeform 3535"/>
                <p:cNvSpPr>
                  <a:spLocks/>
                </p:cNvSpPr>
                <p:nvPr/>
              </p:nvSpPr>
              <p:spPr bwMode="auto">
                <a:xfrm>
                  <a:off x="1074" y="3699"/>
                  <a:ext cx="32" cy="11"/>
                </a:xfrm>
                <a:custGeom>
                  <a:avLst/>
                  <a:gdLst>
                    <a:gd name="T0" fmla="*/ 0 w 64"/>
                    <a:gd name="T1" fmla="*/ 0 h 34"/>
                    <a:gd name="T2" fmla="*/ 2 w 64"/>
                    <a:gd name="T3" fmla="*/ 0 h 34"/>
                    <a:gd name="T4" fmla="*/ 2 w 64"/>
                    <a:gd name="T5" fmla="*/ 0 h 34"/>
                    <a:gd name="T6" fmla="*/ 1 w 64"/>
                    <a:gd name="T7" fmla="*/ 0 h 34"/>
                    <a:gd name="T8" fmla="*/ 0 w 64"/>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797" name="Freeform 3536"/>
                <p:cNvSpPr>
                  <a:spLocks/>
                </p:cNvSpPr>
                <p:nvPr/>
              </p:nvSpPr>
              <p:spPr bwMode="auto">
                <a:xfrm>
                  <a:off x="1079" y="3711"/>
                  <a:ext cx="33" cy="10"/>
                </a:xfrm>
                <a:custGeom>
                  <a:avLst/>
                  <a:gdLst>
                    <a:gd name="T0" fmla="*/ 0 w 65"/>
                    <a:gd name="T1" fmla="*/ 0 h 30"/>
                    <a:gd name="T2" fmla="*/ 1 w 65"/>
                    <a:gd name="T3" fmla="*/ 0 h 30"/>
                    <a:gd name="T4" fmla="*/ 2 w 65"/>
                    <a:gd name="T5" fmla="*/ 0 h 30"/>
                    <a:gd name="T6" fmla="*/ 3 w 65"/>
                    <a:gd name="T7" fmla="*/ 0 h 30"/>
                    <a:gd name="T8" fmla="*/ 0 w 65"/>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721" name="Group 3537"/>
              <p:cNvGrpSpPr>
                <a:grpSpLocks/>
              </p:cNvGrpSpPr>
              <p:nvPr/>
            </p:nvGrpSpPr>
            <p:grpSpPr bwMode="auto">
              <a:xfrm>
                <a:off x="1079" y="3712"/>
                <a:ext cx="44" cy="23"/>
                <a:chOff x="1079" y="3712"/>
                <a:chExt cx="44" cy="23"/>
              </a:xfrm>
            </p:grpSpPr>
            <p:sp>
              <p:nvSpPr>
                <p:cNvPr id="409792" name="Freeform 3538"/>
                <p:cNvSpPr>
                  <a:spLocks/>
                </p:cNvSpPr>
                <p:nvPr/>
              </p:nvSpPr>
              <p:spPr bwMode="auto">
                <a:xfrm>
                  <a:off x="1079" y="3712"/>
                  <a:ext cx="21" cy="23"/>
                </a:xfrm>
                <a:custGeom>
                  <a:avLst/>
                  <a:gdLst>
                    <a:gd name="T0" fmla="*/ 1 w 41"/>
                    <a:gd name="T1" fmla="*/ 0 h 68"/>
                    <a:gd name="T2" fmla="*/ 0 w 41"/>
                    <a:gd name="T3" fmla="*/ 0 h 68"/>
                    <a:gd name="T4" fmla="*/ 1 w 41"/>
                    <a:gd name="T5" fmla="*/ 0 h 68"/>
                    <a:gd name="T6" fmla="*/ 2 w 41"/>
                    <a:gd name="T7" fmla="*/ 0 h 68"/>
                    <a:gd name="T8" fmla="*/ 1 w 41"/>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793" name="Freeform 3539"/>
                <p:cNvSpPr>
                  <a:spLocks/>
                </p:cNvSpPr>
                <p:nvPr/>
              </p:nvSpPr>
              <p:spPr bwMode="auto">
                <a:xfrm>
                  <a:off x="1087" y="3713"/>
                  <a:ext cx="31" cy="10"/>
                </a:xfrm>
                <a:custGeom>
                  <a:avLst/>
                  <a:gdLst>
                    <a:gd name="T0" fmla="*/ 0 w 63"/>
                    <a:gd name="T1" fmla="*/ 0 h 32"/>
                    <a:gd name="T2" fmla="*/ 1 w 63"/>
                    <a:gd name="T3" fmla="*/ 0 h 32"/>
                    <a:gd name="T4" fmla="*/ 1 w 63"/>
                    <a:gd name="T5" fmla="*/ 0 h 32"/>
                    <a:gd name="T6" fmla="*/ 0 w 63"/>
                    <a:gd name="T7" fmla="*/ 0 h 32"/>
                    <a:gd name="T8" fmla="*/ 0 w 63"/>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794" name="Freeform 3540"/>
                <p:cNvSpPr>
                  <a:spLocks/>
                </p:cNvSpPr>
                <p:nvPr/>
              </p:nvSpPr>
              <p:spPr bwMode="auto">
                <a:xfrm>
                  <a:off x="1092" y="3724"/>
                  <a:ext cx="31" cy="11"/>
                </a:xfrm>
                <a:custGeom>
                  <a:avLst/>
                  <a:gdLst>
                    <a:gd name="T0" fmla="*/ 0 w 63"/>
                    <a:gd name="T1" fmla="*/ 0 h 31"/>
                    <a:gd name="T2" fmla="*/ 0 w 63"/>
                    <a:gd name="T3" fmla="*/ 0 h 31"/>
                    <a:gd name="T4" fmla="*/ 1 w 63"/>
                    <a:gd name="T5" fmla="*/ 0 h 31"/>
                    <a:gd name="T6" fmla="*/ 1 w 63"/>
                    <a:gd name="T7" fmla="*/ 0 h 31"/>
                    <a:gd name="T8" fmla="*/ 0 w 63"/>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722" name="Group 3541"/>
              <p:cNvGrpSpPr>
                <a:grpSpLocks/>
              </p:cNvGrpSpPr>
              <p:nvPr/>
            </p:nvGrpSpPr>
            <p:grpSpPr bwMode="auto">
              <a:xfrm>
                <a:off x="1093" y="3725"/>
                <a:ext cx="45" cy="23"/>
                <a:chOff x="1093" y="3725"/>
                <a:chExt cx="45" cy="23"/>
              </a:xfrm>
            </p:grpSpPr>
            <p:sp>
              <p:nvSpPr>
                <p:cNvPr id="409789" name="Freeform 3542"/>
                <p:cNvSpPr>
                  <a:spLocks/>
                </p:cNvSpPr>
                <p:nvPr/>
              </p:nvSpPr>
              <p:spPr bwMode="auto">
                <a:xfrm>
                  <a:off x="1093" y="3725"/>
                  <a:ext cx="20" cy="23"/>
                </a:xfrm>
                <a:custGeom>
                  <a:avLst/>
                  <a:gdLst>
                    <a:gd name="T0" fmla="*/ 1 w 40"/>
                    <a:gd name="T1" fmla="*/ 0 h 68"/>
                    <a:gd name="T2" fmla="*/ 0 w 40"/>
                    <a:gd name="T3" fmla="*/ 0 h 68"/>
                    <a:gd name="T4" fmla="*/ 1 w 40"/>
                    <a:gd name="T5" fmla="*/ 0 h 68"/>
                    <a:gd name="T6" fmla="*/ 2 w 40"/>
                    <a:gd name="T7" fmla="*/ 0 h 68"/>
                    <a:gd name="T8" fmla="*/ 1 w 40"/>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790" name="Freeform 3543"/>
                <p:cNvSpPr>
                  <a:spLocks/>
                </p:cNvSpPr>
                <p:nvPr/>
              </p:nvSpPr>
              <p:spPr bwMode="auto">
                <a:xfrm>
                  <a:off x="1100" y="3726"/>
                  <a:ext cx="32" cy="11"/>
                </a:xfrm>
                <a:custGeom>
                  <a:avLst/>
                  <a:gdLst>
                    <a:gd name="T0" fmla="*/ 0 w 64"/>
                    <a:gd name="T1" fmla="*/ 0 h 34"/>
                    <a:gd name="T2" fmla="*/ 2 w 64"/>
                    <a:gd name="T3" fmla="*/ 0 h 34"/>
                    <a:gd name="T4" fmla="*/ 2 w 64"/>
                    <a:gd name="T5" fmla="*/ 0 h 34"/>
                    <a:gd name="T6" fmla="*/ 1 w 64"/>
                    <a:gd name="T7" fmla="*/ 0 h 34"/>
                    <a:gd name="T8" fmla="*/ 0 w 64"/>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791" name="Freeform 3544"/>
                <p:cNvSpPr>
                  <a:spLocks/>
                </p:cNvSpPr>
                <p:nvPr/>
              </p:nvSpPr>
              <p:spPr bwMode="auto">
                <a:xfrm>
                  <a:off x="1106" y="3738"/>
                  <a:ext cx="32" cy="9"/>
                </a:xfrm>
                <a:custGeom>
                  <a:avLst/>
                  <a:gdLst>
                    <a:gd name="T0" fmla="*/ 0 w 65"/>
                    <a:gd name="T1" fmla="*/ 0 h 28"/>
                    <a:gd name="T2" fmla="*/ 0 w 65"/>
                    <a:gd name="T3" fmla="*/ 0 h 28"/>
                    <a:gd name="T4" fmla="*/ 1 w 65"/>
                    <a:gd name="T5" fmla="*/ 0 h 28"/>
                    <a:gd name="T6" fmla="*/ 2 w 65"/>
                    <a:gd name="T7" fmla="*/ 0 h 28"/>
                    <a:gd name="T8" fmla="*/ 0 w 65"/>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723" name="Group 3545"/>
              <p:cNvGrpSpPr>
                <a:grpSpLocks/>
              </p:cNvGrpSpPr>
              <p:nvPr/>
            </p:nvGrpSpPr>
            <p:grpSpPr bwMode="auto">
              <a:xfrm>
                <a:off x="1108" y="3739"/>
                <a:ext cx="44" cy="23"/>
                <a:chOff x="1108" y="3739"/>
                <a:chExt cx="44" cy="23"/>
              </a:xfrm>
            </p:grpSpPr>
            <p:sp>
              <p:nvSpPr>
                <p:cNvPr id="409786" name="Freeform 3546"/>
                <p:cNvSpPr>
                  <a:spLocks/>
                </p:cNvSpPr>
                <p:nvPr/>
              </p:nvSpPr>
              <p:spPr bwMode="auto">
                <a:xfrm>
                  <a:off x="1108" y="3739"/>
                  <a:ext cx="19" cy="23"/>
                </a:xfrm>
                <a:custGeom>
                  <a:avLst/>
                  <a:gdLst>
                    <a:gd name="T0" fmla="*/ 0 w 40"/>
                    <a:gd name="T1" fmla="*/ 0 h 69"/>
                    <a:gd name="T2" fmla="*/ 0 w 40"/>
                    <a:gd name="T3" fmla="*/ 0 h 69"/>
                    <a:gd name="T4" fmla="*/ 0 w 40"/>
                    <a:gd name="T5" fmla="*/ 0 h 69"/>
                    <a:gd name="T6" fmla="*/ 1 w 40"/>
                    <a:gd name="T7" fmla="*/ 0 h 69"/>
                    <a:gd name="T8" fmla="*/ 0 w 40"/>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787" name="Freeform 3547"/>
                <p:cNvSpPr>
                  <a:spLocks/>
                </p:cNvSpPr>
                <p:nvPr/>
              </p:nvSpPr>
              <p:spPr bwMode="auto">
                <a:xfrm>
                  <a:off x="1114" y="3740"/>
                  <a:ext cx="32" cy="11"/>
                </a:xfrm>
                <a:custGeom>
                  <a:avLst/>
                  <a:gdLst>
                    <a:gd name="T0" fmla="*/ 0 w 64"/>
                    <a:gd name="T1" fmla="*/ 0 h 35"/>
                    <a:gd name="T2" fmla="*/ 2 w 64"/>
                    <a:gd name="T3" fmla="*/ 0 h 35"/>
                    <a:gd name="T4" fmla="*/ 2 w 64"/>
                    <a:gd name="T5" fmla="*/ 0 h 35"/>
                    <a:gd name="T6" fmla="*/ 1 w 64"/>
                    <a:gd name="T7" fmla="*/ 0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788" name="Freeform 3548"/>
                <p:cNvSpPr>
                  <a:spLocks/>
                </p:cNvSpPr>
                <p:nvPr/>
              </p:nvSpPr>
              <p:spPr bwMode="auto">
                <a:xfrm>
                  <a:off x="1120" y="3752"/>
                  <a:ext cx="32" cy="10"/>
                </a:xfrm>
                <a:custGeom>
                  <a:avLst/>
                  <a:gdLst>
                    <a:gd name="T0" fmla="*/ 0 w 66"/>
                    <a:gd name="T1" fmla="*/ 0 h 30"/>
                    <a:gd name="T2" fmla="*/ 0 w 66"/>
                    <a:gd name="T3" fmla="*/ 0 h 30"/>
                    <a:gd name="T4" fmla="*/ 1 w 66"/>
                    <a:gd name="T5" fmla="*/ 0 h 30"/>
                    <a:gd name="T6" fmla="*/ 2 w 66"/>
                    <a:gd name="T7" fmla="*/ 0 h 30"/>
                    <a:gd name="T8" fmla="*/ 0 w 66"/>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724" name="Group 3549"/>
              <p:cNvGrpSpPr>
                <a:grpSpLocks/>
              </p:cNvGrpSpPr>
              <p:nvPr/>
            </p:nvGrpSpPr>
            <p:grpSpPr bwMode="auto">
              <a:xfrm>
                <a:off x="1121" y="3753"/>
                <a:ext cx="45" cy="23"/>
                <a:chOff x="1121" y="3753"/>
                <a:chExt cx="45" cy="23"/>
              </a:xfrm>
            </p:grpSpPr>
            <p:sp>
              <p:nvSpPr>
                <p:cNvPr id="409783" name="Freeform 3550"/>
                <p:cNvSpPr>
                  <a:spLocks/>
                </p:cNvSpPr>
                <p:nvPr/>
              </p:nvSpPr>
              <p:spPr bwMode="auto">
                <a:xfrm>
                  <a:off x="1121" y="3753"/>
                  <a:ext cx="20" cy="23"/>
                </a:xfrm>
                <a:custGeom>
                  <a:avLst/>
                  <a:gdLst>
                    <a:gd name="T0" fmla="*/ 1 w 39"/>
                    <a:gd name="T1" fmla="*/ 0 h 68"/>
                    <a:gd name="T2" fmla="*/ 0 w 39"/>
                    <a:gd name="T3" fmla="*/ 0 h 68"/>
                    <a:gd name="T4" fmla="*/ 1 w 39"/>
                    <a:gd name="T5" fmla="*/ 0 h 68"/>
                    <a:gd name="T6" fmla="*/ 2 w 39"/>
                    <a:gd name="T7" fmla="*/ 0 h 68"/>
                    <a:gd name="T8" fmla="*/ 1 w 3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784" name="Freeform 3551"/>
                <p:cNvSpPr>
                  <a:spLocks/>
                </p:cNvSpPr>
                <p:nvPr/>
              </p:nvSpPr>
              <p:spPr bwMode="auto">
                <a:xfrm>
                  <a:off x="1127" y="3753"/>
                  <a:ext cx="33" cy="12"/>
                </a:xfrm>
                <a:custGeom>
                  <a:avLst/>
                  <a:gdLst>
                    <a:gd name="T0" fmla="*/ 0 w 64"/>
                    <a:gd name="T1" fmla="*/ 0 h 35"/>
                    <a:gd name="T2" fmla="*/ 2 w 64"/>
                    <a:gd name="T3" fmla="*/ 0 h 35"/>
                    <a:gd name="T4" fmla="*/ 3 w 64"/>
                    <a:gd name="T5" fmla="*/ 0 h 35"/>
                    <a:gd name="T6" fmla="*/ 1 w 64"/>
                    <a:gd name="T7" fmla="*/ 0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785" name="Freeform 3552"/>
                <p:cNvSpPr>
                  <a:spLocks/>
                </p:cNvSpPr>
                <p:nvPr/>
              </p:nvSpPr>
              <p:spPr bwMode="auto">
                <a:xfrm>
                  <a:off x="1133" y="3766"/>
                  <a:ext cx="33" cy="9"/>
                </a:xfrm>
                <a:custGeom>
                  <a:avLst/>
                  <a:gdLst>
                    <a:gd name="T0" fmla="*/ 0 w 66"/>
                    <a:gd name="T1" fmla="*/ 0 h 29"/>
                    <a:gd name="T2" fmla="*/ 1 w 66"/>
                    <a:gd name="T3" fmla="*/ 0 h 29"/>
                    <a:gd name="T4" fmla="*/ 2 w 66"/>
                    <a:gd name="T5" fmla="*/ 0 h 29"/>
                    <a:gd name="T6" fmla="*/ 3 w 66"/>
                    <a:gd name="T7" fmla="*/ 0 h 29"/>
                    <a:gd name="T8" fmla="*/ 0 w 66"/>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725" name="Group 3553"/>
              <p:cNvGrpSpPr>
                <a:grpSpLocks/>
              </p:cNvGrpSpPr>
              <p:nvPr/>
            </p:nvGrpSpPr>
            <p:grpSpPr bwMode="auto">
              <a:xfrm>
                <a:off x="1133" y="3767"/>
                <a:ext cx="44" cy="23"/>
                <a:chOff x="1133" y="3767"/>
                <a:chExt cx="44" cy="23"/>
              </a:xfrm>
            </p:grpSpPr>
            <p:sp>
              <p:nvSpPr>
                <p:cNvPr id="409780" name="Freeform 3554"/>
                <p:cNvSpPr>
                  <a:spLocks/>
                </p:cNvSpPr>
                <p:nvPr/>
              </p:nvSpPr>
              <p:spPr bwMode="auto">
                <a:xfrm>
                  <a:off x="1133" y="3767"/>
                  <a:ext cx="20" cy="23"/>
                </a:xfrm>
                <a:custGeom>
                  <a:avLst/>
                  <a:gdLst>
                    <a:gd name="T0" fmla="*/ 1 w 39"/>
                    <a:gd name="T1" fmla="*/ 0 h 69"/>
                    <a:gd name="T2" fmla="*/ 0 w 39"/>
                    <a:gd name="T3" fmla="*/ 0 h 69"/>
                    <a:gd name="T4" fmla="*/ 1 w 39"/>
                    <a:gd name="T5" fmla="*/ 0 h 69"/>
                    <a:gd name="T6" fmla="*/ 2 w 39"/>
                    <a:gd name="T7" fmla="*/ 0 h 69"/>
                    <a:gd name="T8" fmla="*/ 1 w 39"/>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781" name="Freeform 3555"/>
                <p:cNvSpPr>
                  <a:spLocks/>
                </p:cNvSpPr>
                <p:nvPr/>
              </p:nvSpPr>
              <p:spPr bwMode="auto">
                <a:xfrm>
                  <a:off x="1140" y="3767"/>
                  <a:ext cx="32" cy="11"/>
                </a:xfrm>
                <a:custGeom>
                  <a:avLst/>
                  <a:gdLst>
                    <a:gd name="T0" fmla="*/ 0 w 64"/>
                    <a:gd name="T1" fmla="*/ 0 h 33"/>
                    <a:gd name="T2" fmla="*/ 2 w 64"/>
                    <a:gd name="T3" fmla="*/ 0 h 33"/>
                    <a:gd name="T4" fmla="*/ 2 w 64"/>
                    <a:gd name="T5" fmla="*/ 0 h 33"/>
                    <a:gd name="T6" fmla="*/ 1 w 64"/>
                    <a:gd name="T7" fmla="*/ 0 h 33"/>
                    <a:gd name="T8" fmla="*/ 0 w 64"/>
                    <a:gd name="T9" fmla="*/ 0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782" name="Freeform 3556"/>
                <p:cNvSpPr>
                  <a:spLocks/>
                </p:cNvSpPr>
                <p:nvPr/>
              </p:nvSpPr>
              <p:spPr bwMode="auto">
                <a:xfrm>
                  <a:off x="1146" y="3779"/>
                  <a:ext cx="31" cy="10"/>
                </a:xfrm>
                <a:custGeom>
                  <a:avLst/>
                  <a:gdLst>
                    <a:gd name="T0" fmla="*/ 0 w 63"/>
                    <a:gd name="T1" fmla="*/ 0 h 31"/>
                    <a:gd name="T2" fmla="*/ 0 w 63"/>
                    <a:gd name="T3" fmla="*/ 0 h 31"/>
                    <a:gd name="T4" fmla="*/ 1 w 63"/>
                    <a:gd name="T5" fmla="*/ 0 h 31"/>
                    <a:gd name="T6" fmla="*/ 1 w 63"/>
                    <a:gd name="T7" fmla="*/ 0 h 31"/>
                    <a:gd name="T8" fmla="*/ 0 w 63"/>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sp>
            <p:nvSpPr>
              <p:cNvPr id="409726" name="Freeform 3557"/>
              <p:cNvSpPr>
                <a:spLocks/>
              </p:cNvSpPr>
              <p:nvPr/>
            </p:nvSpPr>
            <p:spPr bwMode="auto">
              <a:xfrm>
                <a:off x="972" y="3556"/>
                <a:ext cx="40" cy="12"/>
              </a:xfrm>
              <a:custGeom>
                <a:avLst/>
                <a:gdLst>
                  <a:gd name="T0" fmla="*/ 0 w 79"/>
                  <a:gd name="T1" fmla="*/ 0 h 36"/>
                  <a:gd name="T2" fmla="*/ 1 w 79"/>
                  <a:gd name="T3" fmla="*/ 0 h 36"/>
                  <a:gd name="T4" fmla="*/ 3 w 79"/>
                  <a:gd name="T5" fmla="*/ 0 h 36"/>
                  <a:gd name="T6" fmla="*/ 2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727" name="Freeform 3558"/>
              <p:cNvSpPr>
                <a:spLocks/>
              </p:cNvSpPr>
              <p:nvPr/>
            </p:nvSpPr>
            <p:spPr bwMode="auto">
              <a:xfrm>
                <a:off x="993" y="3576"/>
                <a:ext cx="39" cy="12"/>
              </a:xfrm>
              <a:custGeom>
                <a:avLst/>
                <a:gdLst>
                  <a:gd name="T0" fmla="*/ 0 w 79"/>
                  <a:gd name="T1" fmla="*/ 0 h 36"/>
                  <a:gd name="T2" fmla="*/ 0 w 79"/>
                  <a:gd name="T3" fmla="*/ 0 h 36"/>
                  <a:gd name="T4" fmla="*/ 2 w 79"/>
                  <a:gd name="T5" fmla="*/ 0 h 36"/>
                  <a:gd name="T6" fmla="*/ 1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728" name="Freeform 3559"/>
              <p:cNvSpPr>
                <a:spLocks/>
              </p:cNvSpPr>
              <p:nvPr/>
            </p:nvSpPr>
            <p:spPr bwMode="auto">
              <a:xfrm>
                <a:off x="1012" y="3594"/>
                <a:ext cx="39" cy="12"/>
              </a:xfrm>
              <a:custGeom>
                <a:avLst/>
                <a:gdLst>
                  <a:gd name="T0" fmla="*/ 0 w 78"/>
                  <a:gd name="T1" fmla="*/ 0 h 36"/>
                  <a:gd name="T2" fmla="*/ 1 w 78"/>
                  <a:gd name="T3" fmla="*/ 0 h 36"/>
                  <a:gd name="T4" fmla="*/ 3 w 78"/>
                  <a:gd name="T5" fmla="*/ 0 h 36"/>
                  <a:gd name="T6" fmla="*/ 2 w 78"/>
                  <a:gd name="T7" fmla="*/ 0 h 36"/>
                  <a:gd name="T8" fmla="*/ 0 w 78"/>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729" name="Freeform 3560"/>
              <p:cNvSpPr>
                <a:spLocks/>
              </p:cNvSpPr>
              <p:nvPr/>
            </p:nvSpPr>
            <p:spPr bwMode="auto">
              <a:xfrm>
                <a:off x="1032" y="3613"/>
                <a:ext cx="40" cy="12"/>
              </a:xfrm>
              <a:custGeom>
                <a:avLst/>
                <a:gdLst>
                  <a:gd name="T0" fmla="*/ 0 w 79"/>
                  <a:gd name="T1" fmla="*/ 0 h 36"/>
                  <a:gd name="T2" fmla="*/ 1 w 79"/>
                  <a:gd name="T3" fmla="*/ 0 h 36"/>
                  <a:gd name="T4" fmla="*/ 3 w 79"/>
                  <a:gd name="T5" fmla="*/ 0 h 36"/>
                  <a:gd name="T6" fmla="*/ 2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730" name="Freeform 3561"/>
              <p:cNvSpPr>
                <a:spLocks/>
              </p:cNvSpPr>
              <p:nvPr/>
            </p:nvSpPr>
            <p:spPr bwMode="auto">
              <a:xfrm>
                <a:off x="1053" y="3632"/>
                <a:ext cx="39" cy="12"/>
              </a:xfrm>
              <a:custGeom>
                <a:avLst/>
                <a:gdLst>
                  <a:gd name="T0" fmla="*/ 0 w 79"/>
                  <a:gd name="T1" fmla="*/ 0 h 36"/>
                  <a:gd name="T2" fmla="*/ 0 w 79"/>
                  <a:gd name="T3" fmla="*/ 0 h 36"/>
                  <a:gd name="T4" fmla="*/ 2 w 79"/>
                  <a:gd name="T5" fmla="*/ 0 h 36"/>
                  <a:gd name="T6" fmla="*/ 1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731" name="Freeform 3562"/>
              <p:cNvSpPr>
                <a:spLocks/>
              </p:cNvSpPr>
              <p:nvPr/>
            </p:nvSpPr>
            <p:spPr bwMode="auto">
              <a:xfrm>
                <a:off x="1074" y="3651"/>
                <a:ext cx="40" cy="12"/>
              </a:xfrm>
              <a:custGeom>
                <a:avLst/>
                <a:gdLst>
                  <a:gd name="T0" fmla="*/ 0 w 79"/>
                  <a:gd name="T1" fmla="*/ 0 h 35"/>
                  <a:gd name="T2" fmla="*/ 1 w 79"/>
                  <a:gd name="T3" fmla="*/ 0 h 35"/>
                  <a:gd name="T4" fmla="*/ 3 w 79"/>
                  <a:gd name="T5" fmla="*/ 0 h 35"/>
                  <a:gd name="T6" fmla="*/ 2 w 79"/>
                  <a:gd name="T7" fmla="*/ 0 h 35"/>
                  <a:gd name="T8" fmla="*/ 0 w 79"/>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732" name="Freeform 3563"/>
              <p:cNvSpPr>
                <a:spLocks/>
              </p:cNvSpPr>
              <p:nvPr/>
            </p:nvSpPr>
            <p:spPr bwMode="auto">
              <a:xfrm>
                <a:off x="1095" y="3669"/>
                <a:ext cx="40" cy="12"/>
              </a:xfrm>
              <a:custGeom>
                <a:avLst/>
                <a:gdLst>
                  <a:gd name="T0" fmla="*/ 0 w 80"/>
                  <a:gd name="T1" fmla="*/ 0 h 36"/>
                  <a:gd name="T2" fmla="*/ 1 w 80"/>
                  <a:gd name="T3" fmla="*/ 0 h 36"/>
                  <a:gd name="T4" fmla="*/ 3 w 80"/>
                  <a:gd name="T5" fmla="*/ 0 h 36"/>
                  <a:gd name="T6" fmla="*/ 2 w 80"/>
                  <a:gd name="T7" fmla="*/ 0 h 36"/>
                  <a:gd name="T8" fmla="*/ 0 w 80"/>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733" name="Freeform 3564"/>
              <p:cNvSpPr>
                <a:spLocks/>
              </p:cNvSpPr>
              <p:nvPr/>
            </p:nvSpPr>
            <p:spPr bwMode="auto">
              <a:xfrm>
                <a:off x="1115" y="3688"/>
                <a:ext cx="40" cy="12"/>
              </a:xfrm>
              <a:custGeom>
                <a:avLst/>
                <a:gdLst>
                  <a:gd name="T0" fmla="*/ 0 w 80"/>
                  <a:gd name="T1" fmla="*/ 0 h 36"/>
                  <a:gd name="T2" fmla="*/ 1 w 80"/>
                  <a:gd name="T3" fmla="*/ 0 h 36"/>
                  <a:gd name="T4" fmla="*/ 3 w 80"/>
                  <a:gd name="T5" fmla="*/ 0 h 36"/>
                  <a:gd name="T6" fmla="*/ 2 w 80"/>
                  <a:gd name="T7" fmla="*/ 0 h 36"/>
                  <a:gd name="T8" fmla="*/ 0 w 80"/>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734" name="Freeform 3565"/>
              <p:cNvSpPr>
                <a:spLocks/>
              </p:cNvSpPr>
              <p:nvPr/>
            </p:nvSpPr>
            <p:spPr bwMode="auto">
              <a:xfrm>
                <a:off x="1134" y="3707"/>
                <a:ext cx="39" cy="12"/>
              </a:xfrm>
              <a:custGeom>
                <a:avLst/>
                <a:gdLst>
                  <a:gd name="T0" fmla="*/ 0 w 79"/>
                  <a:gd name="T1" fmla="*/ 0 h 36"/>
                  <a:gd name="T2" fmla="*/ 0 w 79"/>
                  <a:gd name="T3" fmla="*/ 0 h 36"/>
                  <a:gd name="T4" fmla="*/ 2 w 79"/>
                  <a:gd name="T5" fmla="*/ 0 h 36"/>
                  <a:gd name="T6" fmla="*/ 1 w 79"/>
                  <a:gd name="T7" fmla="*/ 0 h 36"/>
                  <a:gd name="T8" fmla="*/ 0 w 7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735" name="Freeform 3566"/>
              <p:cNvSpPr>
                <a:spLocks/>
              </p:cNvSpPr>
              <p:nvPr/>
            </p:nvSpPr>
            <p:spPr bwMode="auto">
              <a:xfrm>
                <a:off x="1154" y="3726"/>
                <a:ext cx="40" cy="12"/>
              </a:xfrm>
              <a:custGeom>
                <a:avLst/>
                <a:gdLst>
                  <a:gd name="T0" fmla="*/ 0 w 80"/>
                  <a:gd name="T1" fmla="*/ 0 h 36"/>
                  <a:gd name="T2" fmla="*/ 1 w 80"/>
                  <a:gd name="T3" fmla="*/ 0 h 36"/>
                  <a:gd name="T4" fmla="*/ 3 w 80"/>
                  <a:gd name="T5" fmla="*/ 0 h 36"/>
                  <a:gd name="T6" fmla="*/ 2 w 80"/>
                  <a:gd name="T7" fmla="*/ 0 h 36"/>
                  <a:gd name="T8" fmla="*/ 0 w 80"/>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736" name="Freeform 3567"/>
              <p:cNvSpPr>
                <a:spLocks/>
              </p:cNvSpPr>
              <p:nvPr/>
            </p:nvSpPr>
            <p:spPr bwMode="auto">
              <a:xfrm>
                <a:off x="1175" y="3745"/>
                <a:ext cx="40" cy="12"/>
              </a:xfrm>
              <a:custGeom>
                <a:avLst/>
                <a:gdLst>
                  <a:gd name="T0" fmla="*/ 0 w 81"/>
                  <a:gd name="T1" fmla="*/ 0 h 36"/>
                  <a:gd name="T2" fmla="*/ 0 w 81"/>
                  <a:gd name="T3" fmla="*/ 0 h 36"/>
                  <a:gd name="T4" fmla="*/ 2 w 81"/>
                  <a:gd name="T5" fmla="*/ 0 h 36"/>
                  <a:gd name="T6" fmla="*/ 1 w 81"/>
                  <a:gd name="T7" fmla="*/ 0 h 36"/>
                  <a:gd name="T8" fmla="*/ 0 w 81"/>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nvGrpSpPr>
              <p:cNvPr id="409737" name="Group 3568"/>
              <p:cNvGrpSpPr>
                <a:grpSpLocks/>
              </p:cNvGrpSpPr>
              <p:nvPr/>
            </p:nvGrpSpPr>
            <p:grpSpPr bwMode="auto">
              <a:xfrm>
                <a:off x="700" y="3535"/>
                <a:ext cx="49" cy="24"/>
                <a:chOff x="700" y="3535"/>
                <a:chExt cx="49" cy="24"/>
              </a:xfrm>
            </p:grpSpPr>
            <p:sp>
              <p:nvSpPr>
                <p:cNvPr id="409777" name="Freeform 3569"/>
                <p:cNvSpPr>
                  <a:spLocks/>
                </p:cNvSpPr>
                <p:nvPr/>
              </p:nvSpPr>
              <p:spPr bwMode="auto">
                <a:xfrm>
                  <a:off x="700" y="3535"/>
                  <a:ext cx="12" cy="24"/>
                </a:xfrm>
                <a:custGeom>
                  <a:avLst/>
                  <a:gdLst>
                    <a:gd name="T0" fmla="*/ 1 w 24"/>
                    <a:gd name="T1" fmla="*/ 0 h 70"/>
                    <a:gd name="T2" fmla="*/ 0 w 24"/>
                    <a:gd name="T3" fmla="*/ 0 h 70"/>
                    <a:gd name="T4" fmla="*/ 1 w 24"/>
                    <a:gd name="T5" fmla="*/ 0 h 70"/>
                    <a:gd name="T6" fmla="*/ 1 w 24"/>
                    <a:gd name="T7" fmla="*/ 0 h 70"/>
                    <a:gd name="T8" fmla="*/ 1 w 24"/>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778" name="Freeform 3570"/>
                <p:cNvSpPr>
                  <a:spLocks/>
                </p:cNvSpPr>
                <p:nvPr/>
              </p:nvSpPr>
              <p:spPr bwMode="auto">
                <a:xfrm>
                  <a:off x="705" y="3536"/>
                  <a:ext cx="37" cy="10"/>
                </a:xfrm>
                <a:custGeom>
                  <a:avLst/>
                  <a:gdLst>
                    <a:gd name="T0" fmla="*/ 1 w 73"/>
                    <a:gd name="T1" fmla="*/ 0 h 30"/>
                    <a:gd name="T2" fmla="*/ 2 w 73"/>
                    <a:gd name="T3" fmla="*/ 0 h 30"/>
                    <a:gd name="T4" fmla="*/ 2 w 73"/>
                    <a:gd name="T5" fmla="*/ 0 h 30"/>
                    <a:gd name="T6" fmla="*/ 2 w 73"/>
                    <a:gd name="T7" fmla="*/ 0 h 30"/>
                    <a:gd name="T8" fmla="*/ 3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779" name="Freeform 3571"/>
                <p:cNvSpPr>
                  <a:spLocks/>
                </p:cNvSpPr>
                <p:nvPr/>
              </p:nvSpPr>
              <p:spPr bwMode="auto">
                <a:xfrm>
                  <a:off x="708" y="3547"/>
                  <a:ext cx="41" cy="12"/>
                </a:xfrm>
                <a:custGeom>
                  <a:avLst/>
                  <a:gdLst>
                    <a:gd name="T0" fmla="*/ 0 w 82"/>
                    <a:gd name="T1" fmla="*/ 0 h 36"/>
                    <a:gd name="T2" fmla="*/ 1 w 82"/>
                    <a:gd name="T3" fmla="*/ 0 h 36"/>
                    <a:gd name="T4" fmla="*/ 1 w 82"/>
                    <a:gd name="T5" fmla="*/ 0 h 36"/>
                    <a:gd name="T6" fmla="*/ 1 w 82"/>
                    <a:gd name="T7" fmla="*/ 0 h 36"/>
                    <a:gd name="T8" fmla="*/ 3 w 82"/>
                    <a:gd name="T9" fmla="*/ 0 h 36"/>
                    <a:gd name="T10" fmla="*/ 3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738" name="Group 3572"/>
              <p:cNvGrpSpPr>
                <a:grpSpLocks/>
              </p:cNvGrpSpPr>
              <p:nvPr/>
            </p:nvGrpSpPr>
            <p:grpSpPr bwMode="auto">
              <a:xfrm>
                <a:off x="714" y="3551"/>
                <a:ext cx="49" cy="22"/>
                <a:chOff x="714" y="3551"/>
                <a:chExt cx="49" cy="22"/>
              </a:xfrm>
            </p:grpSpPr>
            <p:sp>
              <p:nvSpPr>
                <p:cNvPr id="409774" name="Freeform 3573"/>
                <p:cNvSpPr>
                  <a:spLocks/>
                </p:cNvSpPr>
                <p:nvPr/>
              </p:nvSpPr>
              <p:spPr bwMode="auto">
                <a:xfrm>
                  <a:off x="714" y="3551"/>
                  <a:ext cx="12" cy="22"/>
                </a:xfrm>
                <a:custGeom>
                  <a:avLst/>
                  <a:gdLst>
                    <a:gd name="T0" fmla="*/ 1 w 24"/>
                    <a:gd name="T1" fmla="*/ 0 h 67"/>
                    <a:gd name="T2" fmla="*/ 0 w 24"/>
                    <a:gd name="T3" fmla="*/ 0 h 67"/>
                    <a:gd name="T4" fmla="*/ 1 w 24"/>
                    <a:gd name="T5" fmla="*/ 0 h 67"/>
                    <a:gd name="T6" fmla="*/ 1 w 24"/>
                    <a:gd name="T7" fmla="*/ 0 h 67"/>
                    <a:gd name="T8" fmla="*/ 1 w 24"/>
                    <a:gd name="T9" fmla="*/ 0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775" name="Freeform 3574"/>
                <p:cNvSpPr>
                  <a:spLocks/>
                </p:cNvSpPr>
                <p:nvPr/>
              </p:nvSpPr>
              <p:spPr bwMode="auto">
                <a:xfrm>
                  <a:off x="719" y="3551"/>
                  <a:ext cx="36" cy="10"/>
                </a:xfrm>
                <a:custGeom>
                  <a:avLst/>
                  <a:gdLst>
                    <a:gd name="T0" fmla="*/ 0 w 74"/>
                    <a:gd name="T1" fmla="*/ 0 h 29"/>
                    <a:gd name="T2" fmla="*/ 1 w 74"/>
                    <a:gd name="T3" fmla="*/ 0 h 29"/>
                    <a:gd name="T4" fmla="*/ 1 w 74"/>
                    <a:gd name="T5" fmla="*/ 0 h 29"/>
                    <a:gd name="T6" fmla="*/ 1 w 74"/>
                    <a:gd name="T7" fmla="*/ 0 h 29"/>
                    <a:gd name="T8" fmla="*/ 2 w 74"/>
                    <a:gd name="T9" fmla="*/ 0 h 29"/>
                    <a:gd name="T10" fmla="*/ 0 w 74"/>
                    <a:gd name="T11" fmla="*/ 0 h 29"/>
                    <a:gd name="T12" fmla="*/ 0 w 74"/>
                    <a:gd name="T13" fmla="*/ 0 h 29"/>
                    <a:gd name="T14" fmla="*/ 0 w 74"/>
                    <a:gd name="T15" fmla="*/ 0 h 29"/>
                    <a:gd name="T16" fmla="*/ 0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776" name="Freeform 3575"/>
                <p:cNvSpPr>
                  <a:spLocks/>
                </p:cNvSpPr>
                <p:nvPr/>
              </p:nvSpPr>
              <p:spPr bwMode="auto">
                <a:xfrm>
                  <a:off x="722" y="3562"/>
                  <a:ext cx="41" cy="11"/>
                </a:xfrm>
                <a:custGeom>
                  <a:avLst/>
                  <a:gdLst>
                    <a:gd name="T0" fmla="*/ 0 w 81"/>
                    <a:gd name="T1" fmla="*/ 0 h 35"/>
                    <a:gd name="T2" fmla="*/ 1 w 81"/>
                    <a:gd name="T3" fmla="*/ 0 h 35"/>
                    <a:gd name="T4" fmla="*/ 1 w 81"/>
                    <a:gd name="T5" fmla="*/ 0 h 35"/>
                    <a:gd name="T6" fmla="*/ 1 w 81"/>
                    <a:gd name="T7" fmla="*/ 0 h 35"/>
                    <a:gd name="T8" fmla="*/ 3 w 81"/>
                    <a:gd name="T9" fmla="*/ 0 h 35"/>
                    <a:gd name="T10" fmla="*/ 3 w 81"/>
                    <a:gd name="T11" fmla="*/ 0 h 35"/>
                    <a:gd name="T12" fmla="*/ 0 w 81"/>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739" name="Group 3576"/>
              <p:cNvGrpSpPr>
                <a:grpSpLocks/>
              </p:cNvGrpSpPr>
              <p:nvPr/>
            </p:nvGrpSpPr>
            <p:grpSpPr bwMode="auto">
              <a:xfrm>
                <a:off x="728" y="3564"/>
                <a:ext cx="48" cy="23"/>
                <a:chOff x="728" y="3564"/>
                <a:chExt cx="48" cy="23"/>
              </a:xfrm>
            </p:grpSpPr>
            <p:sp>
              <p:nvSpPr>
                <p:cNvPr id="409771" name="Freeform 3577"/>
                <p:cNvSpPr>
                  <a:spLocks/>
                </p:cNvSpPr>
                <p:nvPr/>
              </p:nvSpPr>
              <p:spPr bwMode="auto">
                <a:xfrm>
                  <a:off x="728" y="3564"/>
                  <a:ext cx="11" cy="23"/>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772" name="Freeform 3578"/>
                <p:cNvSpPr>
                  <a:spLocks/>
                </p:cNvSpPr>
                <p:nvPr/>
              </p:nvSpPr>
              <p:spPr bwMode="auto">
                <a:xfrm>
                  <a:off x="732" y="3565"/>
                  <a:ext cx="37" cy="10"/>
                </a:xfrm>
                <a:custGeom>
                  <a:avLst/>
                  <a:gdLst>
                    <a:gd name="T0" fmla="*/ 1 w 72"/>
                    <a:gd name="T1" fmla="*/ 0 h 30"/>
                    <a:gd name="T2" fmla="*/ 2 w 72"/>
                    <a:gd name="T3" fmla="*/ 0 h 30"/>
                    <a:gd name="T4" fmla="*/ 2 w 72"/>
                    <a:gd name="T5" fmla="*/ 0 h 30"/>
                    <a:gd name="T6" fmla="*/ 2 w 72"/>
                    <a:gd name="T7" fmla="*/ 0 h 30"/>
                    <a:gd name="T8" fmla="*/ 3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773" name="Freeform 3579"/>
                <p:cNvSpPr>
                  <a:spLocks/>
                </p:cNvSpPr>
                <p:nvPr/>
              </p:nvSpPr>
              <p:spPr bwMode="auto">
                <a:xfrm>
                  <a:off x="735" y="3575"/>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740" name="Group 3580"/>
              <p:cNvGrpSpPr>
                <a:grpSpLocks/>
              </p:cNvGrpSpPr>
              <p:nvPr/>
            </p:nvGrpSpPr>
            <p:grpSpPr bwMode="auto">
              <a:xfrm>
                <a:off x="742" y="3582"/>
                <a:ext cx="49" cy="23"/>
                <a:chOff x="742" y="3582"/>
                <a:chExt cx="49" cy="23"/>
              </a:xfrm>
            </p:grpSpPr>
            <p:sp>
              <p:nvSpPr>
                <p:cNvPr id="409768" name="Freeform 3581"/>
                <p:cNvSpPr>
                  <a:spLocks/>
                </p:cNvSpPr>
                <p:nvPr/>
              </p:nvSpPr>
              <p:spPr bwMode="auto">
                <a:xfrm>
                  <a:off x="742" y="3582"/>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769" name="Freeform 3582"/>
                <p:cNvSpPr>
                  <a:spLocks/>
                </p:cNvSpPr>
                <p:nvPr/>
              </p:nvSpPr>
              <p:spPr bwMode="auto">
                <a:xfrm>
                  <a:off x="747" y="3582"/>
                  <a:ext cx="36" cy="10"/>
                </a:xfrm>
                <a:custGeom>
                  <a:avLst/>
                  <a:gdLst>
                    <a:gd name="T0" fmla="*/ 1 w 72"/>
                    <a:gd name="T1" fmla="*/ 0 h 30"/>
                    <a:gd name="T2" fmla="*/ 2 w 72"/>
                    <a:gd name="T3" fmla="*/ 0 h 30"/>
                    <a:gd name="T4" fmla="*/ 2 w 72"/>
                    <a:gd name="T5" fmla="*/ 0 h 30"/>
                    <a:gd name="T6" fmla="*/ 2 w 72"/>
                    <a:gd name="T7" fmla="*/ 0 h 30"/>
                    <a:gd name="T8" fmla="*/ 3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770" name="Freeform 3583"/>
                <p:cNvSpPr>
                  <a:spLocks/>
                </p:cNvSpPr>
                <p:nvPr/>
              </p:nvSpPr>
              <p:spPr bwMode="auto">
                <a:xfrm>
                  <a:off x="750" y="3593"/>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741" name="Group 3584"/>
              <p:cNvGrpSpPr>
                <a:grpSpLocks/>
              </p:cNvGrpSpPr>
              <p:nvPr/>
            </p:nvGrpSpPr>
            <p:grpSpPr bwMode="auto">
              <a:xfrm>
                <a:off x="752" y="3597"/>
                <a:ext cx="133" cy="106"/>
                <a:chOff x="752" y="3597"/>
                <a:chExt cx="133" cy="106"/>
              </a:xfrm>
            </p:grpSpPr>
            <p:sp>
              <p:nvSpPr>
                <p:cNvPr id="409765" name="Freeform 3585"/>
                <p:cNvSpPr>
                  <a:spLocks/>
                </p:cNvSpPr>
                <p:nvPr/>
              </p:nvSpPr>
              <p:spPr bwMode="auto">
                <a:xfrm>
                  <a:off x="752" y="3598"/>
                  <a:ext cx="91" cy="105"/>
                </a:xfrm>
                <a:custGeom>
                  <a:avLst/>
                  <a:gdLst>
                    <a:gd name="T0" fmla="*/ 6 w 182"/>
                    <a:gd name="T1" fmla="*/ 1 h 314"/>
                    <a:gd name="T2" fmla="*/ 0 w 182"/>
                    <a:gd name="T3" fmla="*/ 0 h 314"/>
                    <a:gd name="T4" fmla="*/ 1 w 182"/>
                    <a:gd name="T5" fmla="*/ 0 h 314"/>
                    <a:gd name="T6" fmla="*/ 6 w 182"/>
                    <a:gd name="T7" fmla="*/ 1 h 314"/>
                    <a:gd name="T8" fmla="*/ 6 w 182"/>
                    <a:gd name="T9" fmla="*/ 1 h 3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766" name="Freeform 3586"/>
                <p:cNvSpPr>
                  <a:spLocks/>
                </p:cNvSpPr>
                <p:nvPr/>
              </p:nvSpPr>
              <p:spPr bwMode="auto">
                <a:xfrm>
                  <a:off x="759" y="3597"/>
                  <a:ext cx="118" cy="94"/>
                </a:xfrm>
                <a:custGeom>
                  <a:avLst/>
                  <a:gdLst>
                    <a:gd name="T0" fmla="*/ 1 w 235"/>
                    <a:gd name="T1" fmla="*/ 0 h 281"/>
                    <a:gd name="T2" fmla="*/ 2 w 235"/>
                    <a:gd name="T3" fmla="*/ 0 h 281"/>
                    <a:gd name="T4" fmla="*/ 2 w 235"/>
                    <a:gd name="T5" fmla="*/ 0 h 281"/>
                    <a:gd name="T6" fmla="*/ 3 w 235"/>
                    <a:gd name="T7" fmla="*/ 0 h 281"/>
                    <a:gd name="T8" fmla="*/ 8 w 235"/>
                    <a:gd name="T9" fmla="*/ 1 h 281"/>
                    <a:gd name="T10" fmla="*/ 6 w 235"/>
                    <a:gd name="T11" fmla="*/ 1 h 281"/>
                    <a:gd name="T12" fmla="*/ 1 w 235"/>
                    <a:gd name="T13" fmla="*/ 0 h 281"/>
                    <a:gd name="T14" fmla="*/ 0 w 235"/>
                    <a:gd name="T15" fmla="*/ 0 h 281"/>
                    <a:gd name="T16" fmla="*/ 1 w 235"/>
                    <a:gd name="T17" fmla="*/ 0 h 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767" name="Freeform 3587"/>
                <p:cNvSpPr>
                  <a:spLocks/>
                </p:cNvSpPr>
                <p:nvPr/>
              </p:nvSpPr>
              <p:spPr bwMode="auto">
                <a:xfrm>
                  <a:off x="838" y="3691"/>
                  <a:ext cx="47" cy="12"/>
                </a:xfrm>
                <a:custGeom>
                  <a:avLst/>
                  <a:gdLst>
                    <a:gd name="T0" fmla="*/ 0 w 95"/>
                    <a:gd name="T1" fmla="*/ 0 h 36"/>
                    <a:gd name="T2" fmla="*/ 0 w 95"/>
                    <a:gd name="T3" fmla="*/ 0 h 36"/>
                    <a:gd name="T4" fmla="*/ 0 w 95"/>
                    <a:gd name="T5" fmla="*/ 0 h 36"/>
                    <a:gd name="T6" fmla="*/ 0 w 95"/>
                    <a:gd name="T7" fmla="*/ 0 h 36"/>
                    <a:gd name="T8" fmla="*/ 2 w 95"/>
                    <a:gd name="T9" fmla="*/ 0 h 36"/>
                    <a:gd name="T10" fmla="*/ 2 w 95"/>
                    <a:gd name="T11" fmla="*/ 0 h 36"/>
                    <a:gd name="T12" fmla="*/ 0 w 95"/>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742" name="Group 3588"/>
              <p:cNvGrpSpPr>
                <a:grpSpLocks/>
              </p:cNvGrpSpPr>
              <p:nvPr/>
            </p:nvGrpSpPr>
            <p:grpSpPr bwMode="auto">
              <a:xfrm>
                <a:off x="844" y="3694"/>
                <a:ext cx="48" cy="23"/>
                <a:chOff x="844" y="3694"/>
                <a:chExt cx="48" cy="23"/>
              </a:xfrm>
            </p:grpSpPr>
            <p:sp>
              <p:nvSpPr>
                <p:cNvPr id="409762" name="Freeform 3589"/>
                <p:cNvSpPr>
                  <a:spLocks/>
                </p:cNvSpPr>
                <p:nvPr/>
              </p:nvSpPr>
              <p:spPr bwMode="auto">
                <a:xfrm>
                  <a:off x="844" y="3694"/>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763" name="Freeform 3590"/>
                <p:cNvSpPr>
                  <a:spLocks/>
                </p:cNvSpPr>
                <p:nvPr/>
              </p:nvSpPr>
              <p:spPr bwMode="auto">
                <a:xfrm>
                  <a:off x="848" y="3695"/>
                  <a:ext cx="37" cy="10"/>
                </a:xfrm>
                <a:custGeom>
                  <a:avLst/>
                  <a:gdLst>
                    <a:gd name="T0" fmla="*/ 1 w 74"/>
                    <a:gd name="T1" fmla="*/ 0 h 30"/>
                    <a:gd name="T2" fmla="*/ 2 w 74"/>
                    <a:gd name="T3" fmla="*/ 0 h 30"/>
                    <a:gd name="T4" fmla="*/ 2 w 74"/>
                    <a:gd name="T5" fmla="*/ 0 h 30"/>
                    <a:gd name="T6" fmla="*/ 2 w 74"/>
                    <a:gd name="T7" fmla="*/ 0 h 30"/>
                    <a:gd name="T8" fmla="*/ 3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764" name="Freeform 3591"/>
                <p:cNvSpPr>
                  <a:spLocks/>
                </p:cNvSpPr>
                <p:nvPr/>
              </p:nvSpPr>
              <p:spPr bwMode="auto">
                <a:xfrm>
                  <a:off x="851" y="3706"/>
                  <a:ext cx="41" cy="11"/>
                </a:xfrm>
                <a:custGeom>
                  <a:avLst/>
                  <a:gdLst>
                    <a:gd name="T0" fmla="*/ 0 w 81"/>
                    <a:gd name="T1" fmla="*/ 0 h 34"/>
                    <a:gd name="T2" fmla="*/ 1 w 81"/>
                    <a:gd name="T3" fmla="*/ 0 h 34"/>
                    <a:gd name="T4" fmla="*/ 1 w 81"/>
                    <a:gd name="T5" fmla="*/ 0 h 34"/>
                    <a:gd name="T6" fmla="*/ 1 w 81"/>
                    <a:gd name="T7" fmla="*/ 0 h 34"/>
                    <a:gd name="T8" fmla="*/ 3 w 81"/>
                    <a:gd name="T9" fmla="*/ 0 h 34"/>
                    <a:gd name="T10" fmla="*/ 3 w 81"/>
                    <a:gd name="T11" fmla="*/ 0 h 34"/>
                    <a:gd name="T12" fmla="*/ 0 w 81"/>
                    <a:gd name="T13" fmla="*/ 0 h 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743" name="Group 3592"/>
              <p:cNvGrpSpPr>
                <a:grpSpLocks/>
              </p:cNvGrpSpPr>
              <p:nvPr/>
            </p:nvGrpSpPr>
            <p:grpSpPr bwMode="auto">
              <a:xfrm>
                <a:off x="857" y="3710"/>
                <a:ext cx="49" cy="22"/>
                <a:chOff x="857" y="3710"/>
                <a:chExt cx="49" cy="22"/>
              </a:xfrm>
            </p:grpSpPr>
            <p:sp>
              <p:nvSpPr>
                <p:cNvPr id="409759" name="Freeform 3593"/>
                <p:cNvSpPr>
                  <a:spLocks/>
                </p:cNvSpPr>
                <p:nvPr/>
              </p:nvSpPr>
              <p:spPr bwMode="auto">
                <a:xfrm>
                  <a:off x="857" y="3710"/>
                  <a:ext cx="11" cy="22"/>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760" name="Freeform 3594"/>
                <p:cNvSpPr>
                  <a:spLocks/>
                </p:cNvSpPr>
                <p:nvPr/>
              </p:nvSpPr>
              <p:spPr bwMode="auto">
                <a:xfrm>
                  <a:off x="862" y="3710"/>
                  <a:ext cx="36" cy="10"/>
                </a:xfrm>
                <a:custGeom>
                  <a:avLst/>
                  <a:gdLst>
                    <a:gd name="T0" fmla="*/ 1 w 72"/>
                    <a:gd name="T1" fmla="*/ 0 h 29"/>
                    <a:gd name="T2" fmla="*/ 2 w 72"/>
                    <a:gd name="T3" fmla="*/ 0 h 29"/>
                    <a:gd name="T4" fmla="*/ 2 w 72"/>
                    <a:gd name="T5" fmla="*/ 0 h 29"/>
                    <a:gd name="T6" fmla="*/ 2 w 72"/>
                    <a:gd name="T7" fmla="*/ 0 h 29"/>
                    <a:gd name="T8" fmla="*/ 3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761" name="Freeform 3595"/>
                <p:cNvSpPr>
                  <a:spLocks/>
                </p:cNvSpPr>
                <p:nvPr/>
              </p:nvSpPr>
              <p:spPr bwMode="auto">
                <a:xfrm>
                  <a:off x="865" y="3720"/>
                  <a:ext cx="41" cy="12"/>
                </a:xfrm>
                <a:custGeom>
                  <a:avLst/>
                  <a:gdLst>
                    <a:gd name="T0" fmla="*/ 0 w 83"/>
                    <a:gd name="T1" fmla="*/ 0 h 36"/>
                    <a:gd name="T2" fmla="*/ 0 w 83"/>
                    <a:gd name="T3" fmla="*/ 0 h 36"/>
                    <a:gd name="T4" fmla="*/ 0 w 83"/>
                    <a:gd name="T5" fmla="*/ 0 h 36"/>
                    <a:gd name="T6" fmla="*/ 0 w 83"/>
                    <a:gd name="T7" fmla="*/ 0 h 36"/>
                    <a:gd name="T8" fmla="*/ 2 w 83"/>
                    <a:gd name="T9" fmla="*/ 0 h 36"/>
                    <a:gd name="T10" fmla="*/ 2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744" name="Group 3596"/>
              <p:cNvGrpSpPr>
                <a:grpSpLocks/>
              </p:cNvGrpSpPr>
              <p:nvPr/>
            </p:nvGrpSpPr>
            <p:grpSpPr bwMode="auto">
              <a:xfrm>
                <a:off x="1086" y="3766"/>
                <a:ext cx="49" cy="23"/>
                <a:chOff x="1086" y="3766"/>
                <a:chExt cx="49" cy="23"/>
              </a:xfrm>
            </p:grpSpPr>
            <p:sp>
              <p:nvSpPr>
                <p:cNvPr id="409756" name="Freeform 3597"/>
                <p:cNvSpPr>
                  <a:spLocks/>
                </p:cNvSpPr>
                <p:nvPr/>
              </p:nvSpPr>
              <p:spPr bwMode="auto">
                <a:xfrm>
                  <a:off x="1086" y="3766"/>
                  <a:ext cx="11" cy="23"/>
                </a:xfrm>
                <a:custGeom>
                  <a:avLst/>
                  <a:gdLst>
                    <a:gd name="T0" fmla="*/ 1 w 22"/>
                    <a:gd name="T1" fmla="*/ 0 h 69"/>
                    <a:gd name="T2" fmla="*/ 0 w 22"/>
                    <a:gd name="T3" fmla="*/ 0 h 69"/>
                    <a:gd name="T4" fmla="*/ 1 w 22"/>
                    <a:gd name="T5" fmla="*/ 0 h 69"/>
                    <a:gd name="T6" fmla="*/ 1 w 22"/>
                    <a:gd name="T7" fmla="*/ 0 h 69"/>
                    <a:gd name="T8" fmla="*/ 1 w 22"/>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757" name="Freeform 3598"/>
                <p:cNvSpPr>
                  <a:spLocks/>
                </p:cNvSpPr>
                <p:nvPr/>
              </p:nvSpPr>
              <p:spPr bwMode="auto">
                <a:xfrm>
                  <a:off x="1090" y="3767"/>
                  <a:ext cx="37" cy="10"/>
                </a:xfrm>
                <a:custGeom>
                  <a:avLst/>
                  <a:gdLst>
                    <a:gd name="T0" fmla="*/ 1 w 74"/>
                    <a:gd name="T1" fmla="*/ 0 h 31"/>
                    <a:gd name="T2" fmla="*/ 2 w 74"/>
                    <a:gd name="T3" fmla="*/ 0 h 31"/>
                    <a:gd name="T4" fmla="*/ 2 w 74"/>
                    <a:gd name="T5" fmla="*/ 0 h 31"/>
                    <a:gd name="T6" fmla="*/ 2 w 74"/>
                    <a:gd name="T7" fmla="*/ 0 h 31"/>
                    <a:gd name="T8" fmla="*/ 3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758" name="Freeform 3599"/>
                <p:cNvSpPr>
                  <a:spLocks/>
                </p:cNvSpPr>
                <p:nvPr/>
              </p:nvSpPr>
              <p:spPr bwMode="auto">
                <a:xfrm>
                  <a:off x="1093" y="3777"/>
                  <a:ext cx="42" cy="12"/>
                </a:xfrm>
                <a:custGeom>
                  <a:avLst/>
                  <a:gdLst>
                    <a:gd name="T0" fmla="*/ 0 w 83"/>
                    <a:gd name="T1" fmla="*/ 0 h 36"/>
                    <a:gd name="T2" fmla="*/ 1 w 83"/>
                    <a:gd name="T3" fmla="*/ 0 h 36"/>
                    <a:gd name="T4" fmla="*/ 1 w 83"/>
                    <a:gd name="T5" fmla="*/ 0 h 36"/>
                    <a:gd name="T6" fmla="*/ 1 w 83"/>
                    <a:gd name="T7" fmla="*/ 0 h 36"/>
                    <a:gd name="T8" fmla="*/ 3 w 83"/>
                    <a:gd name="T9" fmla="*/ 0 h 36"/>
                    <a:gd name="T10" fmla="*/ 3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745" name="Group 3600"/>
              <p:cNvGrpSpPr>
                <a:grpSpLocks/>
              </p:cNvGrpSpPr>
              <p:nvPr/>
            </p:nvGrpSpPr>
            <p:grpSpPr bwMode="auto">
              <a:xfrm>
                <a:off x="934" y="3740"/>
                <a:ext cx="48" cy="23"/>
                <a:chOff x="934" y="3740"/>
                <a:chExt cx="48" cy="23"/>
              </a:xfrm>
            </p:grpSpPr>
            <p:sp>
              <p:nvSpPr>
                <p:cNvPr id="409753" name="Freeform 3601"/>
                <p:cNvSpPr>
                  <a:spLocks/>
                </p:cNvSpPr>
                <p:nvPr/>
              </p:nvSpPr>
              <p:spPr bwMode="auto">
                <a:xfrm>
                  <a:off x="934" y="3740"/>
                  <a:ext cx="11" cy="23"/>
                </a:xfrm>
                <a:custGeom>
                  <a:avLst/>
                  <a:gdLst>
                    <a:gd name="T0" fmla="*/ 0 w 24"/>
                    <a:gd name="T1" fmla="*/ 0 h 70"/>
                    <a:gd name="T2" fmla="*/ 0 w 24"/>
                    <a:gd name="T3" fmla="*/ 0 h 70"/>
                    <a:gd name="T4" fmla="*/ 0 w 24"/>
                    <a:gd name="T5" fmla="*/ 0 h 70"/>
                    <a:gd name="T6" fmla="*/ 0 w 24"/>
                    <a:gd name="T7" fmla="*/ 0 h 70"/>
                    <a:gd name="T8" fmla="*/ 0 w 24"/>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754" name="Freeform 3602"/>
                <p:cNvSpPr>
                  <a:spLocks/>
                </p:cNvSpPr>
                <p:nvPr/>
              </p:nvSpPr>
              <p:spPr bwMode="auto">
                <a:xfrm>
                  <a:off x="938" y="3741"/>
                  <a:ext cx="37" cy="10"/>
                </a:xfrm>
                <a:custGeom>
                  <a:avLst/>
                  <a:gdLst>
                    <a:gd name="T0" fmla="*/ 1 w 74"/>
                    <a:gd name="T1" fmla="*/ 0 h 30"/>
                    <a:gd name="T2" fmla="*/ 2 w 74"/>
                    <a:gd name="T3" fmla="*/ 0 h 30"/>
                    <a:gd name="T4" fmla="*/ 2 w 74"/>
                    <a:gd name="T5" fmla="*/ 0 h 30"/>
                    <a:gd name="T6" fmla="*/ 2 w 74"/>
                    <a:gd name="T7" fmla="*/ 0 h 30"/>
                    <a:gd name="T8" fmla="*/ 3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755" name="Freeform 3603"/>
                <p:cNvSpPr>
                  <a:spLocks/>
                </p:cNvSpPr>
                <p:nvPr/>
              </p:nvSpPr>
              <p:spPr bwMode="auto">
                <a:xfrm>
                  <a:off x="941" y="3751"/>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746" name="Group 3604"/>
              <p:cNvGrpSpPr>
                <a:grpSpLocks/>
              </p:cNvGrpSpPr>
              <p:nvPr/>
            </p:nvGrpSpPr>
            <p:grpSpPr bwMode="auto">
              <a:xfrm>
                <a:off x="943" y="3754"/>
                <a:ext cx="49" cy="23"/>
                <a:chOff x="943" y="3754"/>
                <a:chExt cx="49" cy="23"/>
              </a:xfrm>
            </p:grpSpPr>
            <p:sp>
              <p:nvSpPr>
                <p:cNvPr id="409750" name="Freeform 3605"/>
                <p:cNvSpPr>
                  <a:spLocks/>
                </p:cNvSpPr>
                <p:nvPr/>
              </p:nvSpPr>
              <p:spPr bwMode="auto">
                <a:xfrm>
                  <a:off x="943" y="3754"/>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751" name="Freeform 3606"/>
                <p:cNvSpPr>
                  <a:spLocks/>
                </p:cNvSpPr>
                <p:nvPr/>
              </p:nvSpPr>
              <p:spPr bwMode="auto">
                <a:xfrm>
                  <a:off x="948" y="3755"/>
                  <a:ext cx="37" cy="10"/>
                </a:xfrm>
                <a:custGeom>
                  <a:avLst/>
                  <a:gdLst>
                    <a:gd name="T0" fmla="*/ 1 w 74"/>
                    <a:gd name="T1" fmla="*/ 0 h 30"/>
                    <a:gd name="T2" fmla="*/ 2 w 74"/>
                    <a:gd name="T3" fmla="*/ 0 h 30"/>
                    <a:gd name="T4" fmla="*/ 2 w 74"/>
                    <a:gd name="T5" fmla="*/ 0 h 30"/>
                    <a:gd name="T6" fmla="*/ 2 w 74"/>
                    <a:gd name="T7" fmla="*/ 0 h 30"/>
                    <a:gd name="T8" fmla="*/ 3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752" name="Freeform 3607"/>
                <p:cNvSpPr>
                  <a:spLocks/>
                </p:cNvSpPr>
                <p:nvPr/>
              </p:nvSpPr>
              <p:spPr bwMode="auto">
                <a:xfrm>
                  <a:off x="951" y="3765"/>
                  <a:ext cx="41" cy="12"/>
                </a:xfrm>
                <a:custGeom>
                  <a:avLst/>
                  <a:gdLst>
                    <a:gd name="T0" fmla="*/ 0 w 81"/>
                    <a:gd name="T1" fmla="*/ 0 h 36"/>
                    <a:gd name="T2" fmla="*/ 1 w 81"/>
                    <a:gd name="T3" fmla="*/ 0 h 36"/>
                    <a:gd name="T4" fmla="*/ 1 w 81"/>
                    <a:gd name="T5" fmla="*/ 0 h 36"/>
                    <a:gd name="T6" fmla="*/ 1 w 81"/>
                    <a:gd name="T7" fmla="*/ 0 h 36"/>
                    <a:gd name="T8" fmla="*/ 3 w 81"/>
                    <a:gd name="T9" fmla="*/ 0 h 36"/>
                    <a:gd name="T10" fmla="*/ 3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sp>
            <p:nvSpPr>
              <p:cNvPr id="409747" name="Freeform 3608"/>
              <p:cNvSpPr>
                <a:spLocks/>
              </p:cNvSpPr>
              <p:nvPr/>
            </p:nvSpPr>
            <p:spPr bwMode="auto">
              <a:xfrm>
                <a:off x="987" y="3753"/>
                <a:ext cx="25" cy="43"/>
              </a:xfrm>
              <a:custGeom>
                <a:avLst/>
                <a:gdLst>
                  <a:gd name="T0" fmla="*/ 1 w 51"/>
                  <a:gd name="T1" fmla="*/ 1 h 128"/>
                  <a:gd name="T2" fmla="*/ 0 w 51"/>
                  <a:gd name="T3" fmla="*/ 0 h 128"/>
                  <a:gd name="T4" fmla="*/ 0 w 51"/>
                  <a:gd name="T5" fmla="*/ 0 h 128"/>
                  <a:gd name="T6" fmla="*/ 0 w 51"/>
                  <a:gd name="T7" fmla="*/ 0 h 128"/>
                  <a:gd name="T8" fmla="*/ 0 w 51"/>
                  <a:gd name="T9" fmla="*/ 0 h 128"/>
                  <a:gd name="T10" fmla="*/ 1 w 51"/>
                  <a:gd name="T11" fmla="*/ 0 h 128"/>
                  <a:gd name="T12" fmla="*/ 1 w 51"/>
                  <a:gd name="T13" fmla="*/ 1 h 1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748" name="Freeform 3609"/>
              <p:cNvSpPr>
                <a:spLocks/>
              </p:cNvSpPr>
              <p:nvPr/>
            </p:nvSpPr>
            <p:spPr bwMode="auto">
              <a:xfrm>
                <a:off x="992" y="3753"/>
                <a:ext cx="91" cy="29"/>
              </a:xfrm>
              <a:custGeom>
                <a:avLst/>
                <a:gdLst>
                  <a:gd name="T0" fmla="*/ 0 w 183"/>
                  <a:gd name="T1" fmla="*/ 0 h 85"/>
                  <a:gd name="T2" fmla="*/ 2 w 183"/>
                  <a:gd name="T3" fmla="*/ 0 h 85"/>
                  <a:gd name="T4" fmla="*/ 2 w 183"/>
                  <a:gd name="T5" fmla="*/ 0 h 85"/>
                  <a:gd name="T6" fmla="*/ 2 w 183"/>
                  <a:gd name="T7" fmla="*/ 0 h 85"/>
                  <a:gd name="T8" fmla="*/ 2 w 183"/>
                  <a:gd name="T9" fmla="*/ 0 h 85"/>
                  <a:gd name="T10" fmla="*/ 4 w 183"/>
                  <a:gd name="T11" fmla="*/ 0 h 85"/>
                  <a:gd name="T12" fmla="*/ 5 w 183"/>
                  <a:gd name="T13" fmla="*/ 0 h 85"/>
                  <a:gd name="T14" fmla="*/ 5 w 183"/>
                  <a:gd name="T15" fmla="*/ 0 h 85"/>
                  <a:gd name="T16" fmla="*/ 5 w 183"/>
                  <a:gd name="T17" fmla="*/ 0 h 85"/>
                  <a:gd name="T18" fmla="*/ 2 w 183"/>
                  <a:gd name="T19" fmla="*/ 0 h 85"/>
                  <a:gd name="T20" fmla="*/ 1 w 183"/>
                  <a:gd name="T21" fmla="*/ 0 h 85"/>
                  <a:gd name="T22" fmla="*/ 0 w 183"/>
                  <a:gd name="T23" fmla="*/ 0 h 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749" name="Freeform 3610"/>
              <p:cNvSpPr>
                <a:spLocks/>
              </p:cNvSpPr>
              <p:nvPr/>
            </p:nvSpPr>
            <p:spPr bwMode="auto">
              <a:xfrm>
                <a:off x="1008" y="3782"/>
                <a:ext cx="81" cy="12"/>
              </a:xfrm>
              <a:custGeom>
                <a:avLst/>
                <a:gdLst>
                  <a:gd name="T0" fmla="*/ 0 w 160"/>
                  <a:gd name="T1" fmla="*/ 0 h 36"/>
                  <a:gd name="T2" fmla="*/ 1 w 160"/>
                  <a:gd name="T3" fmla="*/ 0 h 36"/>
                  <a:gd name="T4" fmla="*/ 1 w 160"/>
                  <a:gd name="T5" fmla="*/ 0 h 36"/>
                  <a:gd name="T6" fmla="*/ 1 w 160"/>
                  <a:gd name="T7" fmla="*/ 0 h 36"/>
                  <a:gd name="T8" fmla="*/ 5 w 160"/>
                  <a:gd name="T9" fmla="*/ 0 h 36"/>
                  <a:gd name="T10" fmla="*/ 6 w 160"/>
                  <a:gd name="T11" fmla="*/ 0 h 36"/>
                  <a:gd name="T12" fmla="*/ 0 w 160"/>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nvGrpSpPr>
            <p:cNvPr id="409644" name="Group 3611"/>
            <p:cNvGrpSpPr>
              <a:grpSpLocks/>
            </p:cNvGrpSpPr>
            <p:nvPr/>
          </p:nvGrpSpPr>
          <p:grpSpPr bwMode="auto">
            <a:xfrm>
              <a:off x="920" y="3821"/>
              <a:ext cx="413" cy="50"/>
              <a:chOff x="920" y="3821"/>
              <a:chExt cx="413" cy="50"/>
            </a:xfrm>
          </p:grpSpPr>
          <p:sp>
            <p:nvSpPr>
              <p:cNvPr id="409665" name="Freeform 3612"/>
              <p:cNvSpPr>
                <a:spLocks/>
              </p:cNvSpPr>
              <p:nvPr/>
            </p:nvSpPr>
            <p:spPr bwMode="auto">
              <a:xfrm>
                <a:off x="920" y="3821"/>
                <a:ext cx="413" cy="50"/>
              </a:xfrm>
              <a:custGeom>
                <a:avLst/>
                <a:gdLst>
                  <a:gd name="T0" fmla="*/ 2 w 825"/>
                  <a:gd name="T1" fmla="*/ 0 h 151"/>
                  <a:gd name="T2" fmla="*/ 1 w 825"/>
                  <a:gd name="T3" fmla="*/ 0 h 151"/>
                  <a:gd name="T4" fmla="*/ 1 w 825"/>
                  <a:gd name="T5" fmla="*/ 0 h 151"/>
                  <a:gd name="T6" fmla="*/ 0 w 825"/>
                  <a:gd name="T7" fmla="*/ 0 h 151"/>
                  <a:gd name="T8" fmla="*/ 1 w 825"/>
                  <a:gd name="T9" fmla="*/ 1 h 151"/>
                  <a:gd name="T10" fmla="*/ 1 w 825"/>
                  <a:gd name="T11" fmla="*/ 1 h 151"/>
                  <a:gd name="T12" fmla="*/ 1 w 825"/>
                  <a:gd name="T13" fmla="*/ 1 h 151"/>
                  <a:gd name="T14" fmla="*/ 25 w 825"/>
                  <a:gd name="T15" fmla="*/ 1 h 151"/>
                  <a:gd name="T16" fmla="*/ 26 w 825"/>
                  <a:gd name="T17" fmla="*/ 1 h 151"/>
                  <a:gd name="T18" fmla="*/ 26 w 825"/>
                  <a:gd name="T19" fmla="*/ 0 h 151"/>
                  <a:gd name="T20" fmla="*/ 26 w 825"/>
                  <a:gd name="T21" fmla="*/ 0 h 151"/>
                  <a:gd name="T22" fmla="*/ 26 w 825"/>
                  <a:gd name="T23" fmla="*/ 0 h 151"/>
                  <a:gd name="T24" fmla="*/ 26 w 825"/>
                  <a:gd name="T25" fmla="*/ 0 h 151"/>
                  <a:gd name="T26" fmla="*/ 25 w 825"/>
                  <a:gd name="T27" fmla="*/ 0 h 151"/>
                  <a:gd name="T28" fmla="*/ 2 w 825"/>
                  <a:gd name="T29" fmla="*/ 0 h 1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09666" name="Freeform 3613"/>
              <p:cNvSpPr>
                <a:spLocks/>
              </p:cNvSpPr>
              <p:nvPr/>
            </p:nvSpPr>
            <p:spPr bwMode="auto">
              <a:xfrm>
                <a:off x="972" y="3833"/>
                <a:ext cx="330" cy="27"/>
              </a:xfrm>
              <a:custGeom>
                <a:avLst/>
                <a:gdLst>
                  <a:gd name="T0" fmla="*/ 1 w 658"/>
                  <a:gd name="T1" fmla="*/ 0 h 79"/>
                  <a:gd name="T2" fmla="*/ 0 w 658"/>
                  <a:gd name="T3" fmla="*/ 0 h 79"/>
                  <a:gd name="T4" fmla="*/ 5 w 658"/>
                  <a:gd name="T5" fmla="*/ 0 h 79"/>
                  <a:gd name="T6" fmla="*/ 5 w 658"/>
                  <a:gd name="T7" fmla="*/ 0 h 79"/>
                  <a:gd name="T8" fmla="*/ 16 w 658"/>
                  <a:gd name="T9" fmla="*/ 0 h 79"/>
                  <a:gd name="T10" fmla="*/ 16 w 658"/>
                  <a:gd name="T11" fmla="*/ 0 h 79"/>
                  <a:gd name="T12" fmla="*/ 21 w 658"/>
                  <a:gd name="T13" fmla="*/ 0 h 79"/>
                  <a:gd name="T14" fmla="*/ 21 w 658"/>
                  <a:gd name="T15" fmla="*/ 0 h 79"/>
                  <a:gd name="T16" fmla="*/ 16 w 658"/>
                  <a:gd name="T17" fmla="*/ 0 h 79"/>
                  <a:gd name="T18" fmla="*/ 16 w 658"/>
                  <a:gd name="T19" fmla="*/ 0 h 79"/>
                  <a:gd name="T20" fmla="*/ 5 w 658"/>
                  <a:gd name="T21" fmla="*/ 0 h 79"/>
                  <a:gd name="T22" fmla="*/ 5 w 658"/>
                  <a:gd name="T23" fmla="*/ 0 h 79"/>
                  <a:gd name="T24" fmla="*/ 1 w 658"/>
                  <a:gd name="T25" fmla="*/ 0 h 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667" name="Rectangle 3614"/>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b="1">
                  <a:solidFill>
                    <a:srgbClr val="000099"/>
                  </a:solidFill>
                  <a:latin typeface="+mn-lt"/>
                  <a:ea typeface="+mn-ea"/>
                </a:endParaRPr>
              </a:p>
            </p:txBody>
          </p:sp>
          <p:sp>
            <p:nvSpPr>
              <p:cNvPr id="409668" name="Rectangle 3615"/>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pPr algn="ctr"/>
                <a:endParaRPr lang="zh-CN" altLang="en-US" b="1">
                  <a:solidFill>
                    <a:srgbClr val="000099"/>
                  </a:solidFill>
                  <a:latin typeface="+mn-lt"/>
                  <a:ea typeface="+mn-ea"/>
                </a:endParaRPr>
              </a:p>
            </p:txBody>
          </p:sp>
        </p:grpSp>
        <p:grpSp>
          <p:nvGrpSpPr>
            <p:cNvPr id="409645" name="Group 3616"/>
            <p:cNvGrpSpPr>
              <a:grpSpLocks/>
            </p:cNvGrpSpPr>
            <p:nvPr/>
          </p:nvGrpSpPr>
          <p:grpSpPr bwMode="auto">
            <a:xfrm>
              <a:off x="1227" y="3477"/>
              <a:ext cx="508" cy="321"/>
              <a:chOff x="1227" y="3477"/>
              <a:chExt cx="508" cy="321"/>
            </a:xfrm>
          </p:grpSpPr>
          <p:sp>
            <p:nvSpPr>
              <p:cNvPr id="409646" name="Freeform 3617"/>
              <p:cNvSpPr>
                <a:spLocks/>
              </p:cNvSpPr>
              <p:nvPr/>
            </p:nvSpPr>
            <p:spPr bwMode="auto">
              <a:xfrm>
                <a:off x="1640" y="3731"/>
                <a:ext cx="95" cy="66"/>
              </a:xfrm>
              <a:custGeom>
                <a:avLst/>
                <a:gdLst>
                  <a:gd name="T0" fmla="*/ 3 w 191"/>
                  <a:gd name="T1" fmla="*/ 0 h 200"/>
                  <a:gd name="T2" fmla="*/ 2 w 191"/>
                  <a:gd name="T3" fmla="*/ 0 h 200"/>
                  <a:gd name="T4" fmla="*/ 1 w 191"/>
                  <a:gd name="T5" fmla="*/ 0 h 200"/>
                  <a:gd name="T6" fmla="*/ 1 w 191"/>
                  <a:gd name="T7" fmla="*/ 0 h 200"/>
                  <a:gd name="T8" fmla="*/ 0 w 191"/>
                  <a:gd name="T9" fmla="*/ 0 h 200"/>
                  <a:gd name="T10" fmla="*/ 0 w 191"/>
                  <a:gd name="T11" fmla="*/ 0 h 200"/>
                  <a:gd name="T12" fmla="*/ 0 w 191"/>
                  <a:gd name="T13" fmla="*/ 1 h 200"/>
                  <a:gd name="T14" fmla="*/ 0 w 191"/>
                  <a:gd name="T15" fmla="*/ 1 h 200"/>
                  <a:gd name="T16" fmla="*/ 5 w 191"/>
                  <a:gd name="T17" fmla="*/ 1 h 200"/>
                  <a:gd name="T18" fmla="*/ 5 w 191"/>
                  <a:gd name="T19" fmla="*/ 0 h 200"/>
                  <a:gd name="T20" fmla="*/ 4 w 191"/>
                  <a:gd name="T21" fmla="*/ 0 h 200"/>
                  <a:gd name="T22" fmla="*/ 3 w 191"/>
                  <a:gd name="T23" fmla="*/ 0 h 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pPr algn="ctr"/>
                <a:endParaRPr lang="zh-CN" altLang="en-US" b="1">
                  <a:solidFill>
                    <a:srgbClr val="000099"/>
                  </a:solidFill>
                  <a:latin typeface="+mn-lt"/>
                  <a:ea typeface="+mn-ea"/>
                </a:endParaRPr>
              </a:p>
            </p:txBody>
          </p:sp>
          <p:sp>
            <p:nvSpPr>
              <p:cNvPr id="409647" name="Freeform 3618"/>
              <p:cNvSpPr>
                <a:spLocks/>
              </p:cNvSpPr>
              <p:nvPr/>
            </p:nvSpPr>
            <p:spPr bwMode="auto">
              <a:xfrm>
                <a:off x="1227" y="3477"/>
                <a:ext cx="429" cy="264"/>
              </a:xfrm>
              <a:custGeom>
                <a:avLst/>
                <a:gdLst>
                  <a:gd name="T0" fmla="*/ 0 w 860"/>
                  <a:gd name="T1" fmla="*/ 0 h 791"/>
                  <a:gd name="T2" fmla="*/ 26 w 860"/>
                  <a:gd name="T3" fmla="*/ 3 h 791"/>
                  <a:gd name="T4" fmla="*/ 26 w 860"/>
                  <a:gd name="T5" fmla="*/ 3 h 791"/>
                  <a:gd name="T6" fmla="*/ 26 w 860"/>
                  <a:gd name="T7" fmla="*/ 3 h 791"/>
                  <a:gd name="T8" fmla="*/ 0 w 860"/>
                  <a:gd name="T9" fmla="*/ 0 h 7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648" name="Freeform 3619"/>
              <p:cNvSpPr>
                <a:spLocks/>
              </p:cNvSpPr>
              <p:nvPr/>
            </p:nvSpPr>
            <p:spPr bwMode="auto">
              <a:xfrm>
                <a:off x="1521" y="3650"/>
                <a:ext cx="141" cy="122"/>
              </a:xfrm>
              <a:custGeom>
                <a:avLst/>
                <a:gdLst>
                  <a:gd name="T0" fmla="*/ 1 w 281"/>
                  <a:gd name="T1" fmla="*/ 0 h 366"/>
                  <a:gd name="T2" fmla="*/ 1 w 281"/>
                  <a:gd name="T3" fmla="*/ 0 h 366"/>
                  <a:gd name="T4" fmla="*/ 2 w 281"/>
                  <a:gd name="T5" fmla="*/ 0 h 366"/>
                  <a:gd name="T6" fmla="*/ 3 w 281"/>
                  <a:gd name="T7" fmla="*/ 0 h 366"/>
                  <a:gd name="T8" fmla="*/ 4 w 281"/>
                  <a:gd name="T9" fmla="*/ 0 h 366"/>
                  <a:gd name="T10" fmla="*/ 5 w 281"/>
                  <a:gd name="T11" fmla="*/ 0 h 366"/>
                  <a:gd name="T12" fmla="*/ 9 w 281"/>
                  <a:gd name="T13" fmla="*/ 1 h 366"/>
                  <a:gd name="T14" fmla="*/ 9 w 281"/>
                  <a:gd name="T15" fmla="*/ 1 h 366"/>
                  <a:gd name="T16" fmla="*/ 8 w 281"/>
                  <a:gd name="T17" fmla="*/ 1 h 366"/>
                  <a:gd name="T18" fmla="*/ 6 w 281"/>
                  <a:gd name="T19" fmla="*/ 1 h 366"/>
                  <a:gd name="T20" fmla="*/ 5 w 281"/>
                  <a:gd name="T21" fmla="*/ 1 h 366"/>
                  <a:gd name="T22" fmla="*/ 5 w 281"/>
                  <a:gd name="T23" fmla="*/ 1 h 366"/>
                  <a:gd name="T24" fmla="*/ 5 w 281"/>
                  <a:gd name="T25" fmla="*/ 1 h 366"/>
                  <a:gd name="T26" fmla="*/ 5 w 281"/>
                  <a:gd name="T27" fmla="*/ 1 h 366"/>
                  <a:gd name="T28" fmla="*/ 5 w 281"/>
                  <a:gd name="T29" fmla="*/ 2 h 366"/>
                  <a:gd name="T30" fmla="*/ 0 w 281"/>
                  <a:gd name="T31" fmla="*/ 1 h 366"/>
                  <a:gd name="T32" fmla="*/ 0 w 281"/>
                  <a:gd name="T33" fmla="*/ 1 h 366"/>
                  <a:gd name="T34" fmla="*/ 1 w 281"/>
                  <a:gd name="T35" fmla="*/ 0 h 3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09649" name="Line 3620"/>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b="1">
                  <a:solidFill>
                    <a:srgbClr val="000099"/>
                  </a:solidFill>
                  <a:latin typeface="+mn-lt"/>
                  <a:ea typeface="+mn-ea"/>
                </a:endParaRPr>
              </a:p>
            </p:txBody>
          </p:sp>
          <p:sp>
            <p:nvSpPr>
              <p:cNvPr id="409650" name="Freeform 3621"/>
              <p:cNvSpPr>
                <a:spLocks/>
              </p:cNvSpPr>
              <p:nvPr/>
            </p:nvSpPr>
            <p:spPr bwMode="auto">
              <a:xfrm>
                <a:off x="1242" y="3486"/>
                <a:ext cx="111" cy="96"/>
              </a:xfrm>
              <a:custGeom>
                <a:avLst/>
                <a:gdLst>
                  <a:gd name="T0" fmla="*/ 1 w 222"/>
                  <a:gd name="T1" fmla="*/ 0 h 289"/>
                  <a:gd name="T2" fmla="*/ 1 w 222"/>
                  <a:gd name="T3" fmla="*/ 0 h 289"/>
                  <a:gd name="T4" fmla="*/ 2 w 222"/>
                  <a:gd name="T5" fmla="*/ 0 h 289"/>
                  <a:gd name="T6" fmla="*/ 3 w 222"/>
                  <a:gd name="T7" fmla="*/ 0 h 289"/>
                  <a:gd name="T8" fmla="*/ 5 w 222"/>
                  <a:gd name="T9" fmla="*/ 0 h 289"/>
                  <a:gd name="T10" fmla="*/ 5 w 222"/>
                  <a:gd name="T11" fmla="*/ 0 h 289"/>
                  <a:gd name="T12" fmla="*/ 7 w 222"/>
                  <a:gd name="T13" fmla="*/ 0 h 289"/>
                  <a:gd name="T14" fmla="*/ 7 w 222"/>
                  <a:gd name="T15" fmla="*/ 0 h 289"/>
                  <a:gd name="T16" fmla="*/ 6 w 222"/>
                  <a:gd name="T17" fmla="*/ 0 h 289"/>
                  <a:gd name="T18" fmla="*/ 6 w 222"/>
                  <a:gd name="T19" fmla="*/ 0 h 289"/>
                  <a:gd name="T20" fmla="*/ 5 w 222"/>
                  <a:gd name="T21" fmla="*/ 1 h 289"/>
                  <a:gd name="T22" fmla="*/ 4 w 222"/>
                  <a:gd name="T23" fmla="*/ 1 h 289"/>
                  <a:gd name="T24" fmla="*/ 4 w 222"/>
                  <a:gd name="T25" fmla="*/ 1 h 289"/>
                  <a:gd name="T26" fmla="*/ 4 w 222"/>
                  <a:gd name="T27" fmla="*/ 1 h 289"/>
                  <a:gd name="T28" fmla="*/ 3 w 222"/>
                  <a:gd name="T29" fmla="*/ 1 h 289"/>
                  <a:gd name="T30" fmla="*/ 0 w 222"/>
                  <a:gd name="T31" fmla="*/ 1 h 289"/>
                  <a:gd name="T32" fmla="*/ 1 w 222"/>
                  <a:gd name="T33" fmla="*/ 1 h 289"/>
                  <a:gd name="T34" fmla="*/ 1 w 222"/>
                  <a:gd name="T35" fmla="*/ 0 h 2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09651" name="Freeform 3622"/>
              <p:cNvSpPr>
                <a:spLocks/>
              </p:cNvSpPr>
              <p:nvPr/>
            </p:nvSpPr>
            <p:spPr bwMode="auto">
              <a:xfrm>
                <a:off x="1456" y="3626"/>
                <a:ext cx="64" cy="62"/>
              </a:xfrm>
              <a:custGeom>
                <a:avLst/>
                <a:gdLst>
                  <a:gd name="T0" fmla="*/ 4 w 128"/>
                  <a:gd name="T1" fmla="*/ 0 h 186"/>
                  <a:gd name="T2" fmla="*/ 2 w 128"/>
                  <a:gd name="T3" fmla="*/ 0 h 186"/>
                  <a:gd name="T4" fmla="*/ 1 w 128"/>
                  <a:gd name="T5" fmla="*/ 0 h 186"/>
                  <a:gd name="T6" fmla="*/ 1 w 128"/>
                  <a:gd name="T7" fmla="*/ 0 h 186"/>
                  <a:gd name="T8" fmla="*/ 0 w 128"/>
                  <a:gd name="T9" fmla="*/ 0 h 186"/>
                  <a:gd name="T10" fmla="*/ 0 w 128"/>
                  <a:gd name="T11" fmla="*/ 1 h 186"/>
                  <a:gd name="T12" fmla="*/ 0 w 128"/>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09652" name="Freeform 3623"/>
              <p:cNvSpPr>
                <a:spLocks/>
              </p:cNvSpPr>
              <p:nvPr/>
            </p:nvSpPr>
            <p:spPr bwMode="auto">
              <a:xfrm>
                <a:off x="1440" y="3615"/>
                <a:ext cx="63" cy="61"/>
              </a:xfrm>
              <a:custGeom>
                <a:avLst/>
                <a:gdLst>
                  <a:gd name="T0" fmla="*/ 4 w 126"/>
                  <a:gd name="T1" fmla="*/ 0 h 185"/>
                  <a:gd name="T2" fmla="*/ 2 w 126"/>
                  <a:gd name="T3" fmla="*/ 0 h 185"/>
                  <a:gd name="T4" fmla="*/ 1 w 126"/>
                  <a:gd name="T5" fmla="*/ 0 h 185"/>
                  <a:gd name="T6" fmla="*/ 1 w 126"/>
                  <a:gd name="T7" fmla="*/ 0 h 185"/>
                  <a:gd name="T8" fmla="*/ 0 w 126"/>
                  <a:gd name="T9" fmla="*/ 0 h 185"/>
                  <a:gd name="T10" fmla="*/ 0 w 126"/>
                  <a:gd name="T11" fmla="*/ 1 h 185"/>
                  <a:gd name="T12" fmla="*/ 0 w 126"/>
                  <a:gd name="T13" fmla="*/ 1 h 18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09653" name="Freeform 3624"/>
              <p:cNvSpPr>
                <a:spLocks/>
              </p:cNvSpPr>
              <p:nvPr/>
            </p:nvSpPr>
            <p:spPr bwMode="auto">
              <a:xfrm>
                <a:off x="1422" y="3604"/>
                <a:ext cx="64" cy="62"/>
              </a:xfrm>
              <a:custGeom>
                <a:avLst/>
                <a:gdLst>
                  <a:gd name="T0" fmla="*/ 4 w 127"/>
                  <a:gd name="T1" fmla="*/ 0 h 185"/>
                  <a:gd name="T2" fmla="*/ 2 w 127"/>
                  <a:gd name="T3" fmla="*/ 0 h 185"/>
                  <a:gd name="T4" fmla="*/ 1 w 127"/>
                  <a:gd name="T5" fmla="*/ 0 h 185"/>
                  <a:gd name="T6" fmla="*/ 1 w 127"/>
                  <a:gd name="T7" fmla="*/ 0 h 185"/>
                  <a:gd name="T8" fmla="*/ 0 w 127"/>
                  <a:gd name="T9" fmla="*/ 0 h 185"/>
                  <a:gd name="T10" fmla="*/ 0 w 127"/>
                  <a:gd name="T11" fmla="*/ 1 h 185"/>
                  <a:gd name="T12" fmla="*/ 0 w 127"/>
                  <a:gd name="T13" fmla="*/ 1 h 18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09654" name="Freeform 3625"/>
              <p:cNvSpPr>
                <a:spLocks/>
              </p:cNvSpPr>
              <p:nvPr/>
            </p:nvSpPr>
            <p:spPr bwMode="auto">
              <a:xfrm>
                <a:off x="1401" y="3594"/>
                <a:ext cx="64" cy="62"/>
              </a:xfrm>
              <a:custGeom>
                <a:avLst/>
                <a:gdLst>
                  <a:gd name="T0" fmla="*/ 4 w 127"/>
                  <a:gd name="T1" fmla="*/ 0 h 186"/>
                  <a:gd name="T2" fmla="*/ 2 w 127"/>
                  <a:gd name="T3" fmla="*/ 0 h 186"/>
                  <a:gd name="T4" fmla="*/ 1 w 127"/>
                  <a:gd name="T5" fmla="*/ 0 h 186"/>
                  <a:gd name="T6" fmla="*/ 1 w 127"/>
                  <a:gd name="T7" fmla="*/ 0 h 186"/>
                  <a:gd name="T8" fmla="*/ 0 w 127"/>
                  <a:gd name="T9" fmla="*/ 0 h 186"/>
                  <a:gd name="T10" fmla="*/ 0 w 127"/>
                  <a:gd name="T11" fmla="*/ 1 h 186"/>
                  <a:gd name="T12" fmla="*/ 0 w 127"/>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09655" name="Freeform 3626"/>
              <p:cNvSpPr>
                <a:spLocks/>
              </p:cNvSpPr>
              <p:nvPr/>
            </p:nvSpPr>
            <p:spPr bwMode="auto">
              <a:xfrm>
                <a:off x="1383" y="3583"/>
                <a:ext cx="64" cy="62"/>
              </a:xfrm>
              <a:custGeom>
                <a:avLst/>
                <a:gdLst>
                  <a:gd name="T0" fmla="*/ 4 w 128"/>
                  <a:gd name="T1" fmla="*/ 0 h 186"/>
                  <a:gd name="T2" fmla="*/ 2 w 128"/>
                  <a:gd name="T3" fmla="*/ 0 h 186"/>
                  <a:gd name="T4" fmla="*/ 1 w 128"/>
                  <a:gd name="T5" fmla="*/ 0 h 186"/>
                  <a:gd name="T6" fmla="*/ 1 w 128"/>
                  <a:gd name="T7" fmla="*/ 0 h 186"/>
                  <a:gd name="T8" fmla="*/ 0 w 128"/>
                  <a:gd name="T9" fmla="*/ 0 h 186"/>
                  <a:gd name="T10" fmla="*/ 0 w 128"/>
                  <a:gd name="T11" fmla="*/ 1 h 186"/>
                  <a:gd name="T12" fmla="*/ 0 w 128"/>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09656" name="Freeform 3627"/>
              <p:cNvSpPr>
                <a:spLocks/>
              </p:cNvSpPr>
              <p:nvPr/>
            </p:nvSpPr>
            <p:spPr bwMode="auto">
              <a:xfrm>
                <a:off x="1365" y="3570"/>
                <a:ext cx="63" cy="62"/>
              </a:xfrm>
              <a:custGeom>
                <a:avLst/>
                <a:gdLst>
                  <a:gd name="T0" fmla="*/ 4 w 126"/>
                  <a:gd name="T1" fmla="*/ 0 h 186"/>
                  <a:gd name="T2" fmla="*/ 2 w 126"/>
                  <a:gd name="T3" fmla="*/ 0 h 186"/>
                  <a:gd name="T4" fmla="*/ 1 w 126"/>
                  <a:gd name="T5" fmla="*/ 0 h 186"/>
                  <a:gd name="T6" fmla="*/ 1 w 126"/>
                  <a:gd name="T7" fmla="*/ 0 h 186"/>
                  <a:gd name="T8" fmla="*/ 0 w 126"/>
                  <a:gd name="T9" fmla="*/ 0 h 186"/>
                  <a:gd name="T10" fmla="*/ 0 w 126"/>
                  <a:gd name="T11" fmla="*/ 1 h 186"/>
                  <a:gd name="T12" fmla="*/ 0 w 126"/>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09657" name="Freeform 3628"/>
              <p:cNvSpPr>
                <a:spLocks/>
              </p:cNvSpPr>
              <p:nvPr/>
            </p:nvSpPr>
            <p:spPr bwMode="auto">
              <a:xfrm>
                <a:off x="1349" y="3558"/>
                <a:ext cx="64" cy="62"/>
              </a:xfrm>
              <a:custGeom>
                <a:avLst/>
                <a:gdLst>
                  <a:gd name="T0" fmla="*/ 4 w 127"/>
                  <a:gd name="T1" fmla="*/ 0 h 186"/>
                  <a:gd name="T2" fmla="*/ 2 w 127"/>
                  <a:gd name="T3" fmla="*/ 0 h 186"/>
                  <a:gd name="T4" fmla="*/ 2 w 127"/>
                  <a:gd name="T5" fmla="*/ 0 h 186"/>
                  <a:gd name="T6" fmla="*/ 1 w 127"/>
                  <a:gd name="T7" fmla="*/ 0 h 186"/>
                  <a:gd name="T8" fmla="*/ 0 w 127"/>
                  <a:gd name="T9" fmla="*/ 0 h 186"/>
                  <a:gd name="T10" fmla="*/ 0 w 127"/>
                  <a:gd name="T11" fmla="*/ 1 h 186"/>
                  <a:gd name="T12" fmla="*/ 0 w 127"/>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09658" name="Freeform 3629"/>
              <p:cNvSpPr>
                <a:spLocks/>
              </p:cNvSpPr>
              <p:nvPr/>
            </p:nvSpPr>
            <p:spPr bwMode="auto">
              <a:xfrm>
                <a:off x="1331" y="3550"/>
                <a:ext cx="63" cy="62"/>
              </a:xfrm>
              <a:custGeom>
                <a:avLst/>
                <a:gdLst>
                  <a:gd name="T0" fmla="*/ 3 w 127"/>
                  <a:gd name="T1" fmla="*/ 0 h 186"/>
                  <a:gd name="T2" fmla="*/ 1 w 127"/>
                  <a:gd name="T3" fmla="*/ 0 h 186"/>
                  <a:gd name="T4" fmla="*/ 1 w 127"/>
                  <a:gd name="T5" fmla="*/ 0 h 186"/>
                  <a:gd name="T6" fmla="*/ 0 w 127"/>
                  <a:gd name="T7" fmla="*/ 0 h 186"/>
                  <a:gd name="T8" fmla="*/ 0 w 127"/>
                  <a:gd name="T9" fmla="*/ 0 h 186"/>
                  <a:gd name="T10" fmla="*/ 0 w 127"/>
                  <a:gd name="T11" fmla="*/ 1 h 186"/>
                  <a:gd name="T12" fmla="*/ 0 w 127"/>
                  <a:gd name="T13" fmla="*/ 1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09659" name="Freeform 3630"/>
              <p:cNvSpPr>
                <a:spLocks/>
              </p:cNvSpPr>
              <p:nvPr/>
            </p:nvSpPr>
            <p:spPr bwMode="auto">
              <a:xfrm>
                <a:off x="1308" y="3501"/>
                <a:ext cx="47" cy="25"/>
              </a:xfrm>
              <a:custGeom>
                <a:avLst/>
                <a:gdLst>
                  <a:gd name="T0" fmla="*/ 0 w 96"/>
                  <a:gd name="T1" fmla="*/ 0 h 74"/>
                  <a:gd name="T2" fmla="*/ 2 w 96"/>
                  <a:gd name="T3" fmla="*/ 0 h 74"/>
                  <a:gd name="T4" fmla="*/ 2 w 96"/>
                  <a:gd name="T5" fmla="*/ 0 h 74"/>
                  <a:gd name="T6" fmla="*/ 2 w 96"/>
                  <a:gd name="T7" fmla="*/ 0 h 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pPr algn="ctr"/>
                <a:endParaRPr lang="zh-CN" altLang="en-US" b="1">
                  <a:solidFill>
                    <a:srgbClr val="000099"/>
                  </a:solidFill>
                  <a:latin typeface="+mn-lt"/>
                  <a:ea typeface="+mn-ea"/>
                </a:endParaRPr>
              </a:p>
            </p:txBody>
          </p:sp>
          <p:sp>
            <p:nvSpPr>
              <p:cNvPr id="409660" name="Oval 3631"/>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661" name="Oval 3632"/>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662" name="Freeform 3633"/>
              <p:cNvSpPr>
                <a:spLocks/>
              </p:cNvSpPr>
              <p:nvPr/>
            </p:nvSpPr>
            <p:spPr bwMode="auto">
              <a:xfrm>
                <a:off x="1511" y="3785"/>
                <a:ext cx="94" cy="8"/>
              </a:xfrm>
              <a:custGeom>
                <a:avLst/>
                <a:gdLst>
                  <a:gd name="T0" fmla="*/ 0 w 188"/>
                  <a:gd name="T1" fmla="*/ 0 h 25"/>
                  <a:gd name="T2" fmla="*/ 1 w 188"/>
                  <a:gd name="T3" fmla="*/ 0 h 25"/>
                  <a:gd name="T4" fmla="*/ 6 w 188"/>
                  <a:gd name="T5" fmla="*/ 0 h 25"/>
                  <a:gd name="T6" fmla="*/ 6 w 188"/>
                  <a:gd name="T7" fmla="*/ 0 h 25"/>
                  <a:gd name="T8" fmla="*/ 0 w 188"/>
                  <a:gd name="T9" fmla="*/ 0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663" name="Oval 3634"/>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sp>
            <p:nvSpPr>
              <p:cNvPr id="409664" name="Oval 3635"/>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b="1">
                  <a:solidFill>
                    <a:srgbClr val="000099"/>
                  </a:solidFill>
                  <a:latin typeface="+mn-lt"/>
                  <a:ea typeface="+mn-ea"/>
                </a:endParaRPr>
              </a:p>
            </p:txBody>
          </p:sp>
        </p:grpSp>
      </p:grpSp>
      <p:sp>
        <p:nvSpPr>
          <p:cNvPr id="409620" name="Line 3636"/>
          <p:cNvSpPr>
            <a:spLocks noChangeShapeType="1"/>
          </p:cNvSpPr>
          <p:nvPr/>
        </p:nvSpPr>
        <p:spPr bwMode="auto">
          <a:xfrm rot="816166" flipV="1">
            <a:off x="3769681" y="5884599"/>
            <a:ext cx="3925745" cy="1058033"/>
          </a:xfrm>
          <a:prstGeom prst="line">
            <a:avLst/>
          </a:prstGeom>
          <a:noFill/>
          <a:ln w="19050">
            <a:solidFill>
              <a:schemeClr val="folHlink"/>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621" name="Line 3637"/>
          <p:cNvSpPr>
            <a:spLocks noChangeShapeType="1"/>
          </p:cNvSpPr>
          <p:nvPr/>
        </p:nvSpPr>
        <p:spPr bwMode="auto">
          <a:xfrm rot="816166">
            <a:off x="5723467" y="3813249"/>
            <a:ext cx="2686315" cy="2132012"/>
          </a:xfrm>
          <a:prstGeom prst="line">
            <a:avLst/>
          </a:prstGeom>
          <a:noFill/>
          <a:ln w="28575">
            <a:solidFill>
              <a:schemeClr val="folHlink"/>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b="1">
              <a:solidFill>
                <a:srgbClr val="000099"/>
              </a:solidFill>
              <a:latin typeface="+mn-lt"/>
              <a:ea typeface="+mn-ea"/>
            </a:endParaRPr>
          </a:p>
        </p:txBody>
      </p:sp>
      <p:sp>
        <p:nvSpPr>
          <p:cNvPr id="409622" name="Line 3638"/>
          <p:cNvSpPr>
            <a:spLocks noChangeShapeType="1"/>
          </p:cNvSpPr>
          <p:nvPr/>
        </p:nvSpPr>
        <p:spPr bwMode="auto">
          <a:xfrm rot="816166" flipV="1">
            <a:off x="6296158" y="3324299"/>
            <a:ext cx="1497938" cy="147637"/>
          </a:xfrm>
          <a:prstGeom prst="line">
            <a:avLst/>
          </a:prstGeom>
          <a:noFill/>
          <a:ln w="28575">
            <a:solidFill>
              <a:schemeClr val="folHlink"/>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b="1">
              <a:solidFill>
                <a:srgbClr val="000099"/>
              </a:solidFill>
              <a:latin typeface="+mn-lt"/>
              <a:ea typeface="+mn-ea"/>
            </a:endParaRPr>
          </a:p>
        </p:txBody>
      </p:sp>
      <p:sp>
        <p:nvSpPr>
          <p:cNvPr id="409623" name="Line 3639"/>
          <p:cNvSpPr>
            <a:spLocks noChangeShapeType="1"/>
          </p:cNvSpPr>
          <p:nvPr/>
        </p:nvSpPr>
        <p:spPr bwMode="auto">
          <a:xfrm rot="816166" flipH="1">
            <a:off x="3977879" y="3344936"/>
            <a:ext cx="1582208" cy="2941638"/>
          </a:xfrm>
          <a:prstGeom prst="line">
            <a:avLst/>
          </a:prstGeom>
          <a:noFill/>
          <a:ln w="28575">
            <a:solidFill>
              <a:schemeClr val="folHlink"/>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b="1">
              <a:solidFill>
                <a:srgbClr val="000099"/>
              </a:solidFill>
              <a:latin typeface="+mn-lt"/>
              <a:ea typeface="+mn-ea"/>
            </a:endParaRPr>
          </a:p>
        </p:txBody>
      </p:sp>
      <p:sp>
        <p:nvSpPr>
          <p:cNvPr id="409624" name="Line 3640"/>
          <p:cNvSpPr>
            <a:spLocks noChangeShapeType="1"/>
          </p:cNvSpPr>
          <p:nvPr/>
        </p:nvSpPr>
        <p:spPr bwMode="auto">
          <a:xfrm rot="816166">
            <a:off x="6217048" y="3670374"/>
            <a:ext cx="1871133" cy="671512"/>
          </a:xfrm>
          <a:prstGeom prst="line">
            <a:avLst/>
          </a:prstGeom>
          <a:noFill/>
          <a:ln w="28575">
            <a:solidFill>
              <a:schemeClr val="folHlink"/>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b="1">
              <a:solidFill>
                <a:srgbClr val="000099"/>
              </a:solidFill>
              <a:latin typeface="+mn-lt"/>
              <a:ea typeface="+mn-ea"/>
            </a:endParaRPr>
          </a:p>
        </p:txBody>
      </p:sp>
      <p:sp>
        <p:nvSpPr>
          <p:cNvPr id="409625" name="Line 3641"/>
          <p:cNvSpPr>
            <a:spLocks noChangeShapeType="1"/>
          </p:cNvSpPr>
          <p:nvPr/>
        </p:nvSpPr>
        <p:spPr bwMode="auto">
          <a:xfrm rot="816166" flipV="1">
            <a:off x="5572125" y="5594425"/>
            <a:ext cx="634604" cy="407987"/>
          </a:xfrm>
          <a:prstGeom prst="line">
            <a:avLst/>
          </a:prstGeom>
          <a:noFill/>
          <a:ln w="28575">
            <a:solidFill>
              <a:schemeClr val="folHlink"/>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b="1">
              <a:solidFill>
                <a:srgbClr val="000099"/>
              </a:solidFill>
              <a:latin typeface="+mn-lt"/>
              <a:ea typeface="+mn-ea"/>
            </a:endParaRPr>
          </a:p>
        </p:txBody>
      </p:sp>
      <p:sp>
        <p:nvSpPr>
          <p:cNvPr id="409626" name="Line 3642"/>
          <p:cNvSpPr>
            <a:spLocks noChangeShapeType="1"/>
          </p:cNvSpPr>
          <p:nvPr/>
        </p:nvSpPr>
        <p:spPr bwMode="auto">
          <a:xfrm rot="816166" flipV="1">
            <a:off x="3666596" y="6002412"/>
            <a:ext cx="1109266" cy="409575"/>
          </a:xfrm>
          <a:prstGeom prst="line">
            <a:avLst/>
          </a:prstGeom>
          <a:noFill/>
          <a:ln w="19050">
            <a:solidFill>
              <a:schemeClr val="folHlink"/>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b="1">
              <a:solidFill>
                <a:srgbClr val="000099"/>
              </a:solidFill>
              <a:latin typeface="+mn-lt"/>
              <a:ea typeface="+mn-ea"/>
            </a:endParaRPr>
          </a:p>
        </p:txBody>
      </p:sp>
      <p:sp>
        <p:nvSpPr>
          <p:cNvPr id="409627" name="Line 3643"/>
          <p:cNvSpPr>
            <a:spLocks noChangeShapeType="1"/>
          </p:cNvSpPr>
          <p:nvPr/>
        </p:nvSpPr>
        <p:spPr bwMode="auto">
          <a:xfrm rot="816166">
            <a:off x="6626358" y="5951612"/>
            <a:ext cx="1214173" cy="219075"/>
          </a:xfrm>
          <a:prstGeom prst="line">
            <a:avLst/>
          </a:prstGeom>
          <a:noFill/>
          <a:ln w="28575">
            <a:solidFill>
              <a:schemeClr val="folHlink"/>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b="1">
              <a:solidFill>
                <a:srgbClr val="000099"/>
              </a:solidFill>
              <a:latin typeface="+mn-lt"/>
              <a:ea typeface="+mn-ea"/>
            </a:endParaRPr>
          </a:p>
        </p:txBody>
      </p:sp>
      <p:sp>
        <p:nvSpPr>
          <p:cNvPr id="409628" name="Line 3644"/>
          <p:cNvSpPr>
            <a:spLocks noChangeShapeType="1"/>
          </p:cNvSpPr>
          <p:nvPr/>
        </p:nvSpPr>
        <p:spPr bwMode="auto">
          <a:xfrm rot="816166" flipH="1" flipV="1">
            <a:off x="7941998" y="5051500"/>
            <a:ext cx="522817" cy="801687"/>
          </a:xfrm>
          <a:prstGeom prst="line">
            <a:avLst/>
          </a:prstGeom>
          <a:noFill/>
          <a:ln w="28575">
            <a:solidFill>
              <a:schemeClr val="folHlink"/>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b="1">
              <a:solidFill>
                <a:srgbClr val="000099"/>
              </a:solidFill>
              <a:latin typeface="+mn-lt"/>
              <a:ea typeface="+mn-ea"/>
            </a:endParaRPr>
          </a:p>
        </p:txBody>
      </p:sp>
      <p:sp>
        <p:nvSpPr>
          <p:cNvPr id="409629" name="Line 3645"/>
          <p:cNvSpPr>
            <a:spLocks noChangeShapeType="1"/>
          </p:cNvSpPr>
          <p:nvPr/>
        </p:nvSpPr>
        <p:spPr bwMode="auto">
          <a:xfrm rot="816166" flipH="1">
            <a:off x="7013310" y="3748161"/>
            <a:ext cx="627725" cy="1582738"/>
          </a:xfrm>
          <a:prstGeom prst="line">
            <a:avLst/>
          </a:prstGeom>
          <a:noFill/>
          <a:ln w="19050">
            <a:solidFill>
              <a:schemeClr val="folHlink"/>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b="1">
              <a:solidFill>
                <a:srgbClr val="000099"/>
              </a:solidFill>
              <a:latin typeface="+mn-lt"/>
              <a:ea typeface="+mn-ea"/>
            </a:endParaRPr>
          </a:p>
        </p:txBody>
      </p:sp>
      <p:sp>
        <p:nvSpPr>
          <p:cNvPr id="409630" name="Text Box 3646"/>
          <p:cNvSpPr txBox="1">
            <a:spLocks noChangeArrowheads="1"/>
          </p:cNvSpPr>
          <p:nvPr/>
        </p:nvSpPr>
        <p:spPr bwMode="auto">
          <a:xfrm>
            <a:off x="1378602" y="3133800"/>
            <a:ext cx="95410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a:r>
              <a:rPr kumimoji="1" lang="zh-CN" altLang="en-US" sz="2000" b="1">
                <a:solidFill>
                  <a:srgbClr val="000099"/>
                </a:solidFill>
                <a:latin typeface="+mn-lt"/>
                <a:ea typeface="+mn-ea"/>
              </a:rPr>
              <a:t>获得</a:t>
            </a:r>
          </a:p>
          <a:p>
            <a:pPr algn="ctr"/>
            <a:r>
              <a:rPr kumimoji="1" lang="zh-CN" altLang="en-US" sz="2000" b="1">
                <a:solidFill>
                  <a:srgbClr val="000099"/>
                </a:solidFill>
                <a:latin typeface="+mn-lt"/>
                <a:ea typeface="+mn-ea"/>
              </a:rPr>
              <a:t>对等方</a:t>
            </a:r>
          </a:p>
          <a:p>
            <a:pPr algn="ctr"/>
            <a:r>
              <a:rPr kumimoji="1" lang="zh-CN" altLang="en-US" sz="2000" b="1">
                <a:solidFill>
                  <a:srgbClr val="000099"/>
                </a:solidFill>
                <a:latin typeface="+mn-lt"/>
                <a:ea typeface="+mn-ea"/>
              </a:rPr>
              <a:t>列表</a:t>
            </a:r>
          </a:p>
        </p:txBody>
      </p:sp>
    </p:spTree>
    <p:extLst>
      <p:ext uri="{BB962C8B-B14F-4D97-AF65-F5344CB8AC3E}">
        <p14:creationId xmlns:p14="http://schemas.microsoft.com/office/powerpoint/2010/main" val="4101474067"/>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1"/>
          <p:cNvSpPr txBox="1">
            <a:spLocks noChangeArrowheads="1"/>
          </p:cNvSpPr>
          <p:nvPr/>
        </p:nvSpPr>
        <p:spPr bwMode="auto">
          <a:xfrm>
            <a:off x="1492250" y="2278064"/>
            <a:ext cx="5976938"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lang="zh-CN" altLang="en-US"/>
              <a:t>作业：</a:t>
            </a:r>
            <a:endParaRPr lang="en-US" altLang="zh-CN"/>
          </a:p>
          <a:p>
            <a:pPr eaLnBrk="1" hangingPunct="1"/>
            <a:endParaRPr lang="en-US" altLang="zh-CN"/>
          </a:p>
          <a:p>
            <a:pPr eaLnBrk="1" hangingPunct="1"/>
            <a:r>
              <a:rPr lang="en-US" altLang="zh-CN"/>
              <a:t>4</a:t>
            </a:r>
            <a:r>
              <a:rPr lang="zh-CN" altLang="en-US"/>
              <a:t>，</a:t>
            </a:r>
            <a:r>
              <a:rPr lang="en-US" altLang="zh-CN"/>
              <a:t>8</a:t>
            </a:r>
            <a:r>
              <a:rPr lang="zh-CN" altLang="en-US"/>
              <a:t>，</a:t>
            </a:r>
            <a:r>
              <a:rPr lang="en-US" altLang="zh-CN"/>
              <a:t>9</a:t>
            </a:r>
            <a:r>
              <a:rPr lang="zh-CN" altLang="en-US"/>
              <a:t>，</a:t>
            </a:r>
            <a:r>
              <a:rPr lang="en-US" altLang="zh-CN"/>
              <a:t>10</a:t>
            </a:r>
            <a:r>
              <a:rPr lang="zh-CN" altLang="en-US"/>
              <a:t>，</a:t>
            </a:r>
            <a:r>
              <a:rPr lang="en-US" altLang="zh-CN"/>
              <a:t>30</a:t>
            </a:r>
            <a:r>
              <a:rPr lang="zh-CN" altLang="en-US"/>
              <a:t>，</a:t>
            </a:r>
            <a:r>
              <a:rPr lang="en-US" altLang="zh-CN"/>
              <a:t>32</a:t>
            </a:r>
            <a:endParaRPr lang="zh-CN" altLang="en-US"/>
          </a:p>
        </p:txBody>
      </p:sp>
    </p:spTree>
    <p:extLst>
      <p:ext uri="{BB962C8B-B14F-4D97-AF65-F5344CB8AC3E}">
        <p14:creationId xmlns:p14="http://schemas.microsoft.com/office/powerpoint/2010/main" val="356181955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3"/>
          </p:nvPr>
        </p:nvSpPr>
        <p:spPr/>
        <p:txBody>
          <a:bodyPr/>
          <a:lstStyle/>
          <a:p>
            <a:endParaRPr lang="en-US" altLang="zh-CN"/>
          </a:p>
        </p:txBody>
      </p:sp>
      <p:sp>
        <p:nvSpPr>
          <p:cNvPr id="3" name="TextBox 2"/>
          <p:cNvSpPr txBox="1"/>
          <p:nvPr/>
        </p:nvSpPr>
        <p:spPr>
          <a:xfrm>
            <a:off x="1496616" y="1124744"/>
            <a:ext cx="7488832" cy="4154984"/>
          </a:xfrm>
          <a:prstGeom prst="rect">
            <a:avLst/>
          </a:prstGeom>
          <a:noFill/>
        </p:spPr>
        <p:txBody>
          <a:bodyPr wrap="square" rtlCol="0">
            <a:spAutoFit/>
          </a:bodyPr>
          <a:lstStyle/>
          <a:p>
            <a:r>
              <a:rPr lang="zh-CN" altLang="en-US" sz="4400" dirty="0" smtClean="0"/>
              <a:t>考试题型：</a:t>
            </a:r>
            <a:endParaRPr lang="en-US" altLang="zh-CN" sz="4400" dirty="0" smtClean="0"/>
          </a:p>
          <a:p>
            <a:endParaRPr lang="en-US" altLang="zh-CN" sz="4400" dirty="0" smtClean="0"/>
          </a:p>
          <a:p>
            <a:r>
              <a:rPr lang="zh-CN" altLang="en-US" sz="4400" dirty="0"/>
              <a:t>单</a:t>
            </a:r>
            <a:r>
              <a:rPr lang="zh-CN" altLang="en-US" sz="4400" dirty="0" smtClean="0"/>
              <a:t>选 </a:t>
            </a:r>
            <a:r>
              <a:rPr lang="en-US" altLang="zh-CN" sz="4400" dirty="0" smtClean="0"/>
              <a:t>1</a:t>
            </a:r>
            <a:r>
              <a:rPr lang="zh-CN" altLang="en-US" sz="4400" dirty="0" smtClean="0"/>
              <a:t>分*</a:t>
            </a:r>
            <a:r>
              <a:rPr lang="en-US" altLang="zh-CN" sz="4400" dirty="0" smtClean="0"/>
              <a:t>40</a:t>
            </a:r>
          </a:p>
          <a:p>
            <a:r>
              <a:rPr lang="zh-CN" altLang="en-US" sz="4400" dirty="0" smtClean="0"/>
              <a:t>判断 </a:t>
            </a:r>
            <a:r>
              <a:rPr lang="en-US" altLang="zh-CN" sz="4400" dirty="0" smtClean="0"/>
              <a:t>1</a:t>
            </a:r>
            <a:r>
              <a:rPr lang="zh-CN" altLang="en-US" sz="4400" dirty="0" smtClean="0"/>
              <a:t>分*</a:t>
            </a:r>
            <a:r>
              <a:rPr lang="en-US" altLang="zh-CN" sz="4400" dirty="0" smtClean="0"/>
              <a:t>10</a:t>
            </a:r>
          </a:p>
          <a:p>
            <a:r>
              <a:rPr lang="zh-CN" altLang="en-US" sz="4400" dirty="0"/>
              <a:t>简</a:t>
            </a:r>
            <a:r>
              <a:rPr lang="zh-CN" altLang="en-US" sz="4400" dirty="0" smtClean="0"/>
              <a:t>答  共</a:t>
            </a:r>
            <a:r>
              <a:rPr lang="en-US" altLang="zh-CN" sz="4400" dirty="0" smtClean="0"/>
              <a:t>30</a:t>
            </a:r>
            <a:r>
              <a:rPr lang="zh-CN" altLang="en-US" sz="4400" dirty="0" smtClean="0"/>
              <a:t>分，</a:t>
            </a:r>
            <a:r>
              <a:rPr lang="en-US" altLang="zh-CN" sz="4400" dirty="0" smtClean="0"/>
              <a:t>5</a:t>
            </a:r>
            <a:r>
              <a:rPr lang="zh-CN" altLang="en-US" sz="4400" dirty="0" smtClean="0"/>
              <a:t>小题左右</a:t>
            </a:r>
            <a:endParaRPr lang="en-US" altLang="zh-CN" sz="4400" dirty="0" smtClean="0"/>
          </a:p>
          <a:p>
            <a:r>
              <a:rPr lang="zh-CN" altLang="en-US" sz="4400" dirty="0" smtClean="0"/>
              <a:t>综合（计算、问答） 共</a:t>
            </a:r>
            <a:r>
              <a:rPr lang="en-US" altLang="zh-CN" sz="4400" dirty="0" smtClean="0"/>
              <a:t>20</a:t>
            </a:r>
            <a:r>
              <a:rPr lang="zh-CN" altLang="en-US" sz="4400" dirty="0" smtClean="0"/>
              <a:t>分</a:t>
            </a:r>
            <a:endParaRPr lang="en-US" altLang="zh-CN" sz="4400" dirty="0" smtClean="0"/>
          </a:p>
        </p:txBody>
      </p:sp>
    </p:spTree>
    <p:extLst>
      <p:ext uri="{BB962C8B-B14F-4D97-AF65-F5344CB8AC3E}">
        <p14:creationId xmlns:p14="http://schemas.microsoft.com/office/powerpoint/2010/main" val="3915213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p:txBody>
          <a:bodyPr/>
          <a:lstStyle/>
          <a:p>
            <a:pPr algn="ctr"/>
            <a:r>
              <a:rPr lang="zh-CN" altLang="en-US" dirty="0" smtClean="0"/>
              <a:t>互联网的域名空间 </a:t>
            </a:r>
          </a:p>
        </p:txBody>
      </p:sp>
      <p:sp>
        <p:nvSpPr>
          <p:cNvPr id="41987" name="Rectangle 122"/>
          <p:cNvSpPr>
            <a:spLocks noChangeArrowheads="1"/>
          </p:cNvSpPr>
          <p:nvPr/>
        </p:nvSpPr>
        <p:spPr bwMode="auto">
          <a:xfrm>
            <a:off x="5423247" y="1196752"/>
            <a:ext cx="553773" cy="4381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800" b="1" dirty="0">
                <a:solidFill>
                  <a:srgbClr val="000099"/>
                </a:solidFill>
                <a:latin typeface="+mn-lt"/>
                <a:ea typeface="+mn-ea"/>
              </a:rPr>
              <a:t>根</a:t>
            </a:r>
          </a:p>
        </p:txBody>
      </p:sp>
      <p:grpSp>
        <p:nvGrpSpPr>
          <p:cNvPr id="576728" name="Group 216"/>
          <p:cNvGrpSpPr>
            <a:grpSpLocks/>
          </p:cNvGrpSpPr>
          <p:nvPr/>
        </p:nvGrpSpPr>
        <p:grpSpPr bwMode="auto">
          <a:xfrm>
            <a:off x="293108" y="4432969"/>
            <a:ext cx="8521567" cy="1084263"/>
            <a:chOff x="113" y="2435"/>
            <a:chExt cx="4955" cy="683"/>
          </a:xfrm>
        </p:grpSpPr>
        <p:sp>
          <p:nvSpPr>
            <p:cNvPr id="42091" name="Rectangle 211"/>
            <p:cNvSpPr>
              <a:spLocks noChangeArrowheads="1"/>
            </p:cNvSpPr>
            <p:nvPr/>
          </p:nvSpPr>
          <p:spPr bwMode="auto">
            <a:xfrm>
              <a:off x="1020" y="2822"/>
              <a:ext cx="106" cy="289"/>
            </a:xfrm>
            <a:prstGeom prst="rect">
              <a:avLst/>
            </a:prstGeom>
            <a:solidFill>
              <a:srgbClr val="CCCC00"/>
            </a:solidFill>
            <a:ln>
              <a:noFill/>
            </a:ln>
            <a:effectLst/>
            <a:extLst>
              <a:ext uri="{91240B29-F687-4F45-9708-019B960494DF}">
                <a14:hiddenLine xmlns:a14="http://schemas.microsoft.com/office/drawing/2010/main" w="19050" algn="ctr">
                  <a:solidFill>
                    <a:srgbClr val="CCE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1" hangingPunct="1"/>
              <a:endParaRPr lang="zh-CN" altLang="en-US" b="1">
                <a:solidFill>
                  <a:srgbClr val="000099"/>
                </a:solidFill>
                <a:latin typeface="+mn-lt"/>
                <a:ea typeface="+mn-ea"/>
              </a:endParaRPr>
            </a:p>
          </p:txBody>
        </p:sp>
        <p:sp>
          <p:nvSpPr>
            <p:cNvPr id="42092" name="Rectangle 130"/>
            <p:cNvSpPr>
              <a:spLocks noChangeArrowheads="1"/>
            </p:cNvSpPr>
            <p:nvPr/>
          </p:nvSpPr>
          <p:spPr bwMode="auto">
            <a:xfrm>
              <a:off x="113" y="2819"/>
              <a:ext cx="703" cy="250"/>
            </a:xfrm>
            <a:prstGeom prst="rect">
              <a:avLst/>
            </a:prstGeom>
            <a:solidFill>
              <a:srgbClr val="CCCC00"/>
            </a:solidFill>
            <a:ln>
              <a:noFill/>
            </a:ln>
            <a:effectLst/>
            <a:extLst>
              <a:ext uri="{91240B29-F687-4F45-9708-019B960494DF}">
                <a14:hiddenLine xmlns:a14="http://schemas.microsoft.com/office/drawing/2010/main" w="19050" algn="ctr">
                  <a:solidFill>
                    <a:srgbClr val="CCE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a:solidFill>
                    <a:srgbClr val="000099"/>
                  </a:solidFill>
                  <a:latin typeface="+mn-lt"/>
                  <a:ea typeface="+mn-ea"/>
                </a:rPr>
                <a:t>四级域名</a:t>
              </a:r>
            </a:p>
          </p:txBody>
        </p:sp>
        <p:sp>
          <p:nvSpPr>
            <p:cNvPr id="42093" name="Text Box 131"/>
            <p:cNvSpPr txBox="1">
              <a:spLocks noChangeArrowheads="1"/>
            </p:cNvSpPr>
            <p:nvPr/>
          </p:nvSpPr>
          <p:spPr bwMode="auto">
            <a:xfrm>
              <a:off x="3556" y="2817"/>
              <a:ext cx="405" cy="25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mn-lt"/>
                  <a:ea typeface="+mn-ea"/>
                </a:rPr>
                <a:t>mail</a:t>
              </a:r>
            </a:p>
          </p:txBody>
        </p:sp>
        <p:sp>
          <p:nvSpPr>
            <p:cNvPr id="42094" name="Text Box 132"/>
            <p:cNvSpPr txBox="1">
              <a:spLocks noChangeArrowheads="1"/>
            </p:cNvSpPr>
            <p:nvPr/>
          </p:nvSpPr>
          <p:spPr bwMode="auto">
            <a:xfrm>
              <a:off x="4060" y="2633"/>
              <a:ext cx="435"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4400" b="1">
                  <a:solidFill>
                    <a:srgbClr val="000099"/>
                  </a:solidFill>
                  <a:latin typeface="+mn-lt"/>
                  <a:ea typeface="+mn-ea"/>
                </a:rPr>
                <a:t>…</a:t>
              </a:r>
            </a:p>
          </p:txBody>
        </p:sp>
        <p:sp>
          <p:nvSpPr>
            <p:cNvPr id="42095" name="Text Box 151"/>
            <p:cNvSpPr txBox="1">
              <a:spLocks noChangeArrowheads="1"/>
            </p:cNvSpPr>
            <p:nvPr/>
          </p:nvSpPr>
          <p:spPr bwMode="auto">
            <a:xfrm>
              <a:off x="4614" y="2817"/>
              <a:ext cx="454" cy="25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mn-lt"/>
                  <a:ea typeface="+mn-ea"/>
                </a:rPr>
                <a:t>www</a:t>
              </a:r>
            </a:p>
          </p:txBody>
        </p:sp>
        <p:sp>
          <p:nvSpPr>
            <p:cNvPr id="42096" name="Line 155"/>
            <p:cNvSpPr>
              <a:spLocks noChangeShapeType="1"/>
            </p:cNvSpPr>
            <p:nvPr/>
          </p:nvSpPr>
          <p:spPr bwMode="auto">
            <a:xfrm>
              <a:off x="4381" y="2435"/>
              <a:ext cx="437" cy="47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97" name="Line 156"/>
            <p:cNvSpPr>
              <a:spLocks noChangeShapeType="1"/>
            </p:cNvSpPr>
            <p:nvPr/>
          </p:nvSpPr>
          <p:spPr bwMode="auto">
            <a:xfrm flipH="1">
              <a:off x="3819" y="2440"/>
              <a:ext cx="560" cy="449"/>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576726" name="Group 214"/>
          <p:cNvGrpSpPr>
            <a:grpSpLocks/>
          </p:cNvGrpSpPr>
          <p:nvPr/>
        </p:nvGrpSpPr>
        <p:grpSpPr bwMode="auto">
          <a:xfrm>
            <a:off x="293108" y="2497804"/>
            <a:ext cx="9283435" cy="1093788"/>
            <a:chOff x="113" y="1216"/>
            <a:chExt cx="5398" cy="689"/>
          </a:xfrm>
        </p:grpSpPr>
        <p:sp>
          <p:nvSpPr>
            <p:cNvPr id="42045" name="Rectangle 210"/>
            <p:cNvSpPr>
              <a:spLocks noChangeArrowheads="1"/>
            </p:cNvSpPr>
            <p:nvPr/>
          </p:nvSpPr>
          <p:spPr bwMode="auto">
            <a:xfrm>
              <a:off x="1020" y="1616"/>
              <a:ext cx="106" cy="289"/>
            </a:xfrm>
            <a:prstGeom prst="rect">
              <a:avLst/>
            </a:prstGeom>
            <a:solidFill>
              <a:srgbClr val="FFCCFF"/>
            </a:solidFill>
            <a:ln>
              <a:noFill/>
            </a:ln>
            <a:effectLst/>
            <a:extLst>
              <a:ext uri="{91240B29-F687-4F45-9708-019B960494DF}">
                <a14:hiddenLine xmlns:a14="http://schemas.microsoft.com/office/drawing/2010/main" w="19050" algn="ctr">
                  <a:solidFill>
                    <a:srgbClr val="CCE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1" hangingPunct="1"/>
              <a:endParaRPr lang="zh-CN" altLang="en-US" b="1">
                <a:solidFill>
                  <a:srgbClr val="000099"/>
                </a:solidFill>
                <a:latin typeface="+mn-lt"/>
                <a:ea typeface="+mn-ea"/>
              </a:endParaRPr>
            </a:p>
          </p:txBody>
        </p:sp>
        <p:sp>
          <p:nvSpPr>
            <p:cNvPr id="42046" name="Text Box 105"/>
            <p:cNvSpPr txBox="1">
              <a:spLocks noChangeArrowheads="1"/>
            </p:cNvSpPr>
            <p:nvPr/>
          </p:nvSpPr>
          <p:spPr bwMode="auto">
            <a:xfrm>
              <a:off x="1777" y="1408"/>
              <a:ext cx="435"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4400" b="1">
                  <a:solidFill>
                    <a:srgbClr val="000099"/>
                  </a:solidFill>
                  <a:latin typeface="+mn-lt"/>
                  <a:ea typeface="+mn-ea"/>
                </a:rPr>
                <a:t>…</a:t>
              </a:r>
            </a:p>
          </p:txBody>
        </p:sp>
        <p:sp>
          <p:nvSpPr>
            <p:cNvPr id="42047" name="Text Box 115"/>
            <p:cNvSpPr txBox="1">
              <a:spLocks noChangeArrowheads="1"/>
            </p:cNvSpPr>
            <p:nvPr/>
          </p:nvSpPr>
          <p:spPr bwMode="auto">
            <a:xfrm>
              <a:off x="3956" y="1593"/>
              <a:ext cx="2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mn-lt"/>
                  <a:ea typeface="+mn-ea"/>
                </a:rPr>
                <a:t>bj</a:t>
              </a:r>
            </a:p>
          </p:txBody>
        </p:sp>
        <p:sp>
          <p:nvSpPr>
            <p:cNvPr id="42048" name="Text Box 116"/>
            <p:cNvSpPr txBox="1">
              <a:spLocks noChangeArrowheads="1"/>
            </p:cNvSpPr>
            <p:nvPr/>
          </p:nvSpPr>
          <p:spPr bwMode="auto">
            <a:xfrm>
              <a:off x="4554" y="1592"/>
              <a:ext cx="37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mn-lt"/>
                  <a:ea typeface="+mn-ea"/>
                </a:rPr>
                <a:t>edu</a:t>
              </a:r>
            </a:p>
          </p:txBody>
        </p:sp>
        <p:sp>
          <p:nvSpPr>
            <p:cNvPr id="42049" name="Text Box 117"/>
            <p:cNvSpPr txBox="1">
              <a:spLocks noChangeArrowheads="1"/>
            </p:cNvSpPr>
            <p:nvPr/>
          </p:nvSpPr>
          <p:spPr bwMode="auto">
            <a:xfrm>
              <a:off x="5097" y="1592"/>
              <a:ext cx="41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mn-lt"/>
                  <a:ea typeface="+mn-ea"/>
                </a:rPr>
                <a:t>com</a:t>
              </a:r>
            </a:p>
          </p:txBody>
        </p:sp>
        <p:sp>
          <p:nvSpPr>
            <p:cNvPr id="42050" name="Text Box 118"/>
            <p:cNvSpPr txBox="1">
              <a:spLocks noChangeArrowheads="1"/>
            </p:cNvSpPr>
            <p:nvPr/>
          </p:nvSpPr>
          <p:spPr bwMode="auto">
            <a:xfrm>
              <a:off x="4172" y="1408"/>
              <a:ext cx="435"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4400" b="1">
                  <a:solidFill>
                    <a:srgbClr val="000099"/>
                  </a:solidFill>
                  <a:latin typeface="+mn-lt"/>
                  <a:ea typeface="+mn-ea"/>
                </a:rPr>
                <a:t>…</a:t>
              </a:r>
            </a:p>
          </p:txBody>
        </p:sp>
        <p:sp>
          <p:nvSpPr>
            <p:cNvPr id="42051" name="Text Box 123"/>
            <p:cNvSpPr txBox="1">
              <a:spLocks noChangeArrowheads="1"/>
            </p:cNvSpPr>
            <p:nvPr/>
          </p:nvSpPr>
          <p:spPr bwMode="auto">
            <a:xfrm>
              <a:off x="1437" y="1592"/>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mn-lt"/>
                  <a:ea typeface="+mn-ea"/>
                </a:rPr>
                <a:t>cctv</a:t>
              </a:r>
            </a:p>
          </p:txBody>
        </p:sp>
        <p:sp>
          <p:nvSpPr>
            <p:cNvPr id="42052" name="Text Box 124"/>
            <p:cNvSpPr txBox="1">
              <a:spLocks noChangeArrowheads="1"/>
            </p:cNvSpPr>
            <p:nvPr/>
          </p:nvSpPr>
          <p:spPr bwMode="auto">
            <a:xfrm>
              <a:off x="2185" y="1591"/>
              <a:ext cx="37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mn-lt"/>
                  <a:ea typeface="+mn-ea"/>
                </a:rPr>
                <a:t>ibm</a:t>
              </a:r>
            </a:p>
          </p:txBody>
        </p:sp>
        <p:sp>
          <p:nvSpPr>
            <p:cNvPr id="42053" name="Text Box 125"/>
            <p:cNvSpPr txBox="1">
              <a:spLocks noChangeArrowheads="1"/>
            </p:cNvSpPr>
            <p:nvPr/>
          </p:nvSpPr>
          <p:spPr bwMode="auto">
            <a:xfrm>
              <a:off x="2595" y="1592"/>
              <a:ext cx="29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mn-lt"/>
                  <a:ea typeface="+mn-ea"/>
                </a:rPr>
                <a:t>hp</a:t>
              </a:r>
            </a:p>
          </p:txBody>
        </p:sp>
        <p:sp>
          <p:nvSpPr>
            <p:cNvPr id="42054" name="Rectangle 127"/>
            <p:cNvSpPr>
              <a:spLocks noChangeArrowheads="1"/>
            </p:cNvSpPr>
            <p:nvPr/>
          </p:nvSpPr>
          <p:spPr bwMode="auto">
            <a:xfrm>
              <a:off x="113" y="1608"/>
              <a:ext cx="703" cy="250"/>
            </a:xfrm>
            <a:prstGeom prst="rect">
              <a:avLst/>
            </a:prstGeom>
            <a:solidFill>
              <a:srgbClr val="FFCCFF"/>
            </a:solidFill>
            <a:ln>
              <a:noFill/>
            </a:ln>
            <a:effectLst/>
            <a:extLst>
              <a:ext uri="{91240B29-F687-4F45-9708-019B960494DF}">
                <a14:hiddenLine xmlns:a14="http://schemas.microsoft.com/office/drawing/2010/main" w="19050" algn="ctr">
                  <a:solidFill>
                    <a:srgbClr val="CCE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a:solidFill>
                    <a:srgbClr val="000099"/>
                  </a:solidFill>
                  <a:latin typeface="+mn-lt"/>
                  <a:ea typeface="+mn-ea"/>
                </a:rPr>
                <a:t>二级域名</a:t>
              </a:r>
            </a:p>
          </p:txBody>
        </p:sp>
        <p:sp>
          <p:nvSpPr>
            <p:cNvPr id="42055" name="Line 142"/>
            <p:cNvSpPr>
              <a:spLocks noChangeShapeType="1"/>
            </p:cNvSpPr>
            <p:nvPr/>
          </p:nvSpPr>
          <p:spPr bwMode="auto">
            <a:xfrm>
              <a:off x="2173" y="1258"/>
              <a:ext cx="213" cy="373"/>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56" name="Line 143"/>
            <p:cNvSpPr>
              <a:spLocks noChangeShapeType="1"/>
            </p:cNvSpPr>
            <p:nvPr/>
          </p:nvSpPr>
          <p:spPr bwMode="auto">
            <a:xfrm>
              <a:off x="2173" y="1269"/>
              <a:ext cx="546" cy="349"/>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57" name="Line 144"/>
            <p:cNvSpPr>
              <a:spLocks noChangeShapeType="1"/>
            </p:cNvSpPr>
            <p:nvPr/>
          </p:nvSpPr>
          <p:spPr bwMode="auto">
            <a:xfrm flipV="1">
              <a:off x="1672" y="1279"/>
              <a:ext cx="501" cy="34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58" name="Line 145"/>
            <p:cNvSpPr>
              <a:spLocks noChangeShapeType="1"/>
            </p:cNvSpPr>
            <p:nvPr/>
          </p:nvSpPr>
          <p:spPr bwMode="auto">
            <a:xfrm>
              <a:off x="4662" y="1216"/>
              <a:ext cx="111" cy="431"/>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59" name="Line 146"/>
            <p:cNvSpPr>
              <a:spLocks noChangeShapeType="1"/>
            </p:cNvSpPr>
            <p:nvPr/>
          </p:nvSpPr>
          <p:spPr bwMode="auto">
            <a:xfrm>
              <a:off x="4665" y="1224"/>
              <a:ext cx="626" cy="40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60" name="Line 147"/>
            <p:cNvSpPr>
              <a:spLocks noChangeShapeType="1"/>
            </p:cNvSpPr>
            <p:nvPr/>
          </p:nvSpPr>
          <p:spPr bwMode="auto">
            <a:xfrm flipH="1">
              <a:off x="4090" y="1224"/>
              <a:ext cx="572" cy="399"/>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nvGrpSpPr>
            <p:cNvPr id="42061" name="Group 157"/>
            <p:cNvGrpSpPr>
              <a:grpSpLocks/>
            </p:cNvGrpSpPr>
            <p:nvPr/>
          </p:nvGrpSpPr>
          <p:grpSpPr bwMode="auto">
            <a:xfrm>
              <a:off x="1168" y="1244"/>
              <a:ext cx="268" cy="101"/>
              <a:chOff x="2875" y="1143"/>
              <a:chExt cx="330" cy="132"/>
            </a:xfrm>
          </p:grpSpPr>
          <p:sp>
            <p:nvSpPr>
              <p:cNvPr id="42087" name="Line 158"/>
              <p:cNvSpPr>
                <a:spLocks noChangeShapeType="1"/>
              </p:cNvSpPr>
              <p:nvPr/>
            </p:nvSpPr>
            <p:spPr bwMode="auto">
              <a:xfrm>
                <a:off x="3061"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88" name="Line 159"/>
              <p:cNvSpPr>
                <a:spLocks noChangeShapeType="1"/>
              </p:cNvSpPr>
              <p:nvPr/>
            </p:nvSpPr>
            <p:spPr bwMode="auto">
              <a:xfrm>
                <a:off x="3050" y="1143"/>
                <a:ext cx="37" cy="129"/>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89" name="Line 160"/>
              <p:cNvSpPr>
                <a:spLocks noChangeShapeType="1"/>
              </p:cNvSpPr>
              <p:nvPr/>
            </p:nvSpPr>
            <p:spPr bwMode="auto">
              <a:xfrm flipH="1">
                <a:off x="2875"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90" name="Line 161"/>
              <p:cNvSpPr>
                <a:spLocks noChangeShapeType="1"/>
              </p:cNvSpPr>
              <p:nvPr/>
            </p:nvSpPr>
            <p:spPr bwMode="auto">
              <a:xfrm flipH="1">
                <a:off x="2980" y="1143"/>
                <a:ext cx="54" cy="12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42062" name="Group 162"/>
            <p:cNvGrpSpPr>
              <a:grpSpLocks/>
            </p:cNvGrpSpPr>
            <p:nvPr/>
          </p:nvGrpSpPr>
          <p:grpSpPr bwMode="auto">
            <a:xfrm>
              <a:off x="2507" y="1244"/>
              <a:ext cx="268" cy="101"/>
              <a:chOff x="2875" y="1143"/>
              <a:chExt cx="330" cy="132"/>
            </a:xfrm>
          </p:grpSpPr>
          <p:sp>
            <p:nvSpPr>
              <p:cNvPr id="42083" name="Line 163"/>
              <p:cNvSpPr>
                <a:spLocks noChangeShapeType="1"/>
              </p:cNvSpPr>
              <p:nvPr/>
            </p:nvSpPr>
            <p:spPr bwMode="auto">
              <a:xfrm>
                <a:off x="3061"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84" name="Line 164"/>
              <p:cNvSpPr>
                <a:spLocks noChangeShapeType="1"/>
              </p:cNvSpPr>
              <p:nvPr/>
            </p:nvSpPr>
            <p:spPr bwMode="auto">
              <a:xfrm>
                <a:off x="3050" y="1143"/>
                <a:ext cx="37" cy="129"/>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85" name="Line 165"/>
              <p:cNvSpPr>
                <a:spLocks noChangeShapeType="1"/>
              </p:cNvSpPr>
              <p:nvPr/>
            </p:nvSpPr>
            <p:spPr bwMode="auto">
              <a:xfrm flipH="1">
                <a:off x="2875"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86" name="Line 166"/>
              <p:cNvSpPr>
                <a:spLocks noChangeShapeType="1"/>
              </p:cNvSpPr>
              <p:nvPr/>
            </p:nvSpPr>
            <p:spPr bwMode="auto">
              <a:xfrm flipH="1">
                <a:off x="2980" y="1143"/>
                <a:ext cx="54" cy="12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42063" name="Group 167"/>
            <p:cNvGrpSpPr>
              <a:grpSpLocks/>
            </p:cNvGrpSpPr>
            <p:nvPr/>
          </p:nvGrpSpPr>
          <p:grpSpPr bwMode="auto">
            <a:xfrm>
              <a:off x="2936" y="1244"/>
              <a:ext cx="268" cy="101"/>
              <a:chOff x="2875" y="1143"/>
              <a:chExt cx="330" cy="132"/>
            </a:xfrm>
          </p:grpSpPr>
          <p:sp>
            <p:nvSpPr>
              <p:cNvPr id="42079" name="Line 168"/>
              <p:cNvSpPr>
                <a:spLocks noChangeShapeType="1"/>
              </p:cNvSpPr>
              <p:nvPr/>
            </p:nvSpPr>
            <p:spPr bwMode="auto">
              <a:xfrm>
                <a:off x="3061"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80" name="Line 169"/>
              <p:cNvSpPr>
                <a:spLocks noChangeShapeType="1"/>
              </p:cNvSpPr>
              <p:nvPr/>
            </p:nvSpPr>
            <p:spPr bwMode="auto">
              <a:xfrm>
                <a:off x="3050" y="1143"/>
                <a:ext cx="37" cy="129"/>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81" name="Line 170"/>
              <p:cNvSpPr>
                <a:spLocks noChangeShapeType="1"/>
              </p:cNvSpPr>
              <p:nvPr/>
            </p:nvSpPr>
            <p:spPr bwMode="auto">
              <a:xfrm flipH="1">
                <a:off x="2875"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82" name="Line 171"/>
              <p:cNvSpPr>
                <a:spLocks noChangeShapeType="1"/>
              </p:cNvSpPr>
              <p:nvPr/>
            </p:nvSpPr>
            <p:spPr bwMode="auto">
              <a:xfrm flipH="1">
                <a:off x="2980" y="1143"/>
                <a:ext cx="54" cy="12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42064" name="Group 172"/>
            <p:cNvGrpSpPr>
              <a:grpSpLocks/>
            </p:cNvGrpSpPr>
            <p:nvPr/>
          </p:nvGrpSpPr>
          <p:grpSpPr bwMode="auto">
            <a:xfrm>
              <a:off x="3363" y="1244"/>
              <a:ext cx="268" cy="101"/>
              <a:chOff x="2875" y="1143"/>
              <a:chExt cx="330" cy="132"/>
            </a:xfrm>
          </p:grpSpPr>
          <p:sp>
            <p:nvSpPr>
              <p:cNvPr id="42075" name="Line 173"/>
              <p:cNvSpPr>
                <a:spLocks noChangeShapeType="1"/>
              </p:cNvSpPr>
              <p:nvPr/>
            </p:nvSpPr>
            <p:spPr bwMode="auto">
              <a:xfrm>
                <a:off x="3061"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76" name="Line 174"/>
              <p:cNvSpPr>
                <a:spLocks noChangeShapeType="1"/>
              </p:cNvSpPr>
              <p:nvPr/>
            </p:nvSpPr>
            <p:spPr bwMode="auto">
              <a:xfrm>
                <a:off x="3050" y="1143"/>
                <a:ext cx="37" cy="129"/>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77" name="Line 175"/>
              <p:cNvSpPr>
                <a:spLocks noChangeShapeType="1"/>
              </p:cNvSpPr>
              <p:nvPr/>
            </p:nvSpPr>
            <p:spPr bwMode="auto">
              <a:xfrm flipH="1">
                <a:off x="2875"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78" name="Line 176"/>
              <p:cNvSpPr>
                <a:spLocks noChangeShapeType="1"/>
              </p:cNvSpPr>
              <p:nvPr/>
            </p:nvSpPr>
            <p:spPr bwMode="auto">
              <a:xfrm flipH="1">
                <a:off x="2980" y="1143"/>
                <a:ext cx="54" cy="12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42065" name="Group 177"/>
            <p:cNvGrpSpPr>
              <a:grpSpLocks/>
            </p:cNvGrpSpPr>
            <p:nvPr/>
          </p:nvGrpSpPr>
          <p:grpSpPr bwMode="auto">
            <a:xfrm>
              <a:off x="3792" y="1244"/>
              <a:ext cx="268" cy="101"/>
              <a:chOff x="2875" y="1143"/>
              <a:chExt cx="330" cy="132"/>
            </a:xfrm>
          </p:grpSpPr>
          <p:sp>
            <p:nvSpPr>
              <p:cNvPr id="42071" name="Line 178"/>
              <p:cNvSpPr>
                <a:spLocks noChangeShapeType="1"/>
              </p:cNvSpPr>
              <p:nvPr/>
            </p:nvSpPr>
            <p:spPr bwMode="auto">
              <a:xfrm>
                <a:off x="3061"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72" name="Line 179"/>
              <p:cNvSpPr>
                <a:spLocks noChangeShapeType="1"/>
              </p:cNvSpPr>
              <p:nvPr/>
            </p:nvSpPr>
            <p:spPr bwMode="auto">
              <a:xfrm>
                <a:off x="3050" y="1143"/>
                <a:ext cx="37" cy="129"/>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73" name="Line 180"/>
              <p:cNvSpPr>
                <a:spLocks noChangeShapeType="1"/>
              </p:cNvSpPr>
              <p:nvPr/>
            </p:nvSpPr>
            <p:spPr bwMode="auto">
              <a:xfrm flipH="1">
                <a:off x="2875"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74" name="Line 181"/>
              <p:cNvSpPr>
                <a:spLocks noChangeShapeType="1"/>
              </p:cNvSpPr>
              <p:nvPr/>
            </p:nvSpPr>
            <p:spPr bwMode="auto">
              <a:xfrm flipH="1">
                <a:off x="2980" y="1143"/>
                <a:ext cx="54" cy="12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42066" name="Group 182"/>
            <p:cNvGrpSpPr>
              <a:grpSpLocks/>
            </p:cNvGrpSpPr>
            <p:nvPr/>
          </p:nvGrpSpPr>
          <p:grpSpPr bwMode="auto">
            <a:xfrm>
              <a:off x="4935" y="1244"/>
              <a:ext cx="268" cy="101"/>
              <a:chOff x="2875" y="1143"/>
              <a:chExt cx="330" cy="132"/>
            </a:xfrm>
          </p:grpSpPr>
          <p:sp>
            <p:nvSpPr>
              <p:cNvPr id="42067" name="Line 183"/>
              <p:cNvSpPr>
                <a:spLocks noChangeShapeType="1"/>
              </p:cNvSpPr>
              <p:nvPr/>
            </p:nvSpPr>
            <p:spPr bwMode="auto">
              <a:xfrm>
                <a:off x="3061"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68" name="Line 184"/>
              <p:cNvSpPr>
                <a:spLocks noChangeShapeType="1"/>
              </p:cNvSpPr>
              <p:nvPr/>
            </p:nvSpPr>
            <p:spPr bwMode="auto">
              <a:xfrm>
                <a:off x="3050" y="1143"/>
                <a:ext cx="37" cy="129"/>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69" name="Line 185"/>
              <p:cNvSpPr>
                <a:spLocks noChangeShapeType="1"/>
              </p:cNvSpPr>
              <p:nvPr/>
            </p:nvSpPr>
            <p:spPr bwMode="auto">
              <a:xfrm flipH="1">
                <a:off x="2875"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70" name="Line 186"/>
              <p:cNvSpPr>
                <a:spLocks noChangeShapeType="1"/>
              </p:cNvSpPr>
              <p:nvPr/>
            </p:nvSpPr>
            <p:spPr bwMode="auto">
              <a:xfrm flipH="1">
                <a:off x="2980" y="1143"/>
                <a:ext cx="54" cy="12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grpSp>
        <p:nvGrpSpPr>
          <p:cNvPr id="576727" name="Group 215"/>
          <p:cNvGrpSpPr>
            <a:grpSpLocks/>
          </p:cNvGrpSpPr>
          <p:nvPr/>
        </p:nvGrpSpPr>
        <p:grpSpPr bwMode="auto">
          <a:xfrm>
            <a:off x="293108" y="3382042"/>
            <a:ext cx="9304073" cy="1144587"/>
            <a:chOff x="113" y="1773"/>
            <a:chExt cx="5410" cy="721"/>
          </a:xfrm>
        </p:grpSpPr>
        <p:sp>
          <p:nvSpPr>
            <p:cNvPr id="42013" name="Rectangle 212"/>
            <p:cNvSpPr>
              <a:spLocks noChangeArrowheads="1"/>
            </p:cNvSpPr>
            <p:nvPr/>
          </p:nvSpPr>
          <p:spPr bwMode="auto">
            <a:xfrm>
              <a:off x="1020" y="2205"/>
              <a:ext cx="106" cy="289"/>
            </a:xfrm>
            <a:prstGeom prst="rect">
              <a:avLst/>
            </a:prstGeom>
            <a:solidFill>
              <a:srgbClr val="CCFF99"/>
            </a:solidFill>
            <a:ln>
              <a:noFill/>
            </a:ln>
            <a:effectLst/>
            <a:extLst>
              <a:ext uri="{91240B29-F687-4F45-9708-019B960494DF}">
                <a14:hiddenLine xmlns:a14="http://schemas.microsoft.com/office/drawing/2010/main" w="19050" algn="ctr">
                  <a:solidFill>
                    <a:srgbClr val="CCE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1" hangingPunct="1"/>
              <a:endParaRPr lang="zh-CN" altLang="en-US" b="1">
                <a:solidFill>
                  <a:srgbClr val="000099"/>
                </a:solidFill>
                <a:latin typeface="+mn-lt"/>
                <a:ea typeface="+mn-ea"/>
              </a:endParaRPr>
            </a:p>
          </p:txBody>
        </p:sp>
        <p:sp>
          <p:nvSpPr>
            <p:cNvPr id="42014" name="Text Box 119"/>
            <p:cNvSpPr txBox="1">
              <a:spLocks noChangeArrowheads="1"/>
            </p:cNvSpPr>
            <p:nvPr/>
          </p:nvSpPr>
          <p:spPr bwMode="auto">
            <a:xfrm>
              <a:off x="5150" y="2205"/>
              <a:ext cx="37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mn-lt"/>
                  <a:ea typeface="+mn-ea"/>
                </a:rPr>
                <a:t>pku</a:t>
              </a:r>
            </a:p>
          </p:txBody>
        </p:sp>
        <p:sp>
          <p:nvSpPr>
            <p:cNvPr id="42015" name="Text Box 120"/>
            <p:cNvSpPr txBox="1">
              <a:spLocks noChangeArrowheads="1"/>
            </p:cNvSpPr>
            <p:nvPr/>
          </p:nvSpPr>
          <p:spPr bwMode="auto">
            <a:xfrm>
              <a:off x="3924" y="2205"/>
              <a:ext cx="72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mn-lt"/>
                  <a:ea typeface="+mn-ea"/>
                </a:rPr>
                <a:t>tsinghua</a:t>
              </a:r>
            </a:p>
          </p:txBody>
        </p:sp>
        <p:sp>
          <p:nvSpPr>
            <p:cNvPr id="42016" name="Text Box 121"/>
            <p:cNvSpPr txBox="1">
              <a:spLocks noChangeArrowheads="1"/>
            </p:cNvSpPr>
            <p:nvPr/>
          </p:nvSpPr>
          <p:spPr bwMode="auto">
            <a:xfrm>
              <a:off x="4649" y="1998"/>
              <a:ext cx="435"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4400" b="1">
                  <a:solidFill>
                    <a:srgbClr val="000099"/>
                  </a:solidFill>
                  <a:latin typeface="+mn-lt"/>
                  <a:ea typeface="+mn-ea"/>
                </a:rPr>
                <a:t>…</a:t>
              </a:r>
            </a:p>
          </p:txBody>
        </p:sp>
        <p:sp>
          <p:nvSpPr>
            <p:cNvPr id="42017" name="Rectangle 128"/>
            <p:cNvSpPr>
              <a:spLocks noChangeArrowheads="1"/>
            </p:cNvSpPr>
            <p:nvPr/>
          </p:nvSpPr>
          <p:spPr bwMode="auto">
            <a:xfrm>
              <a:off x="113" y="2182"/>
              <a:ext cx="703" cy="250"/>
            </a:xfrm>
            <a:prstGeom prst="rect">
              <a:avLst/>
            </a:prstGeom>
            <a:solidFill>
              <a:srgbClr val="CCFF99"/>
            </a:solidFill>
            <a:ln>
              <a:noFill/>
            </a:ln>
            <a:effectLst/>
            <a:extLst>
              <a:ext uri="{91240B29-F687-4F45-9708-019B960494DF}">
                <a14:hiddenLine xmlns:a14="http://schemas.microsoft.com/office/drawing/2010/main" w="19050" algn="ctr">
                  <a:solidFill>
                    <a:srgbClr val="CCE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a:solidFill>
                    <a:srgbClr val="000099"/>
                  </a:solidFill>
                  <a:latin typeface="+mn-lt"/>
                  <a:ea typeface="+mn-ea"/>
                </a:rPr>
                <a:t>三级域名</a:t>
              </a:r>
            </a:p>
          </p:txBody>
        </p:sp>
        <p:sp>
          <p:nvSpPr>
            <p:cNvPr id="42018" name="Text Box 129"/>
            <p:cNvSpPr txBox="1">
              <a:spLocks noChangeArrowheads="1"/>
            </p:cNvSpPr>
            <p:nvPr/>
          </p:nvSpPr>
          <p:spPr bwMode="auto">
            <a:xfrm>
              <a:off x="1064" y="2205"/>
              <a:ext cx="405" cy="25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mn-lt"/>
                  <a:ea typeface="+mn-ea"/>
                </a:rPr>
                <a:t>mail</a:t>
              </a:r>
            </a:p>
          </p:txBody>
        </p:sp>
        <p:sp>
          <p:nvSpPr>
            <p:cNvPr id="42019" name="Line 148"/>
            <p:cNvSpPr>
              <a:spLocks noChangeShapeType="1"/>
            </p:cNvSpPr>
            <p:nvPr/>
          </p:nvSpPr>
          <p:spPr bwMode="auto">
            <a:xfrm flipH="1">
              <a:off x="4386" y="1773"/>
              <a:ext cx="387" cy="42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20" name="Line 149"/>
            <p:cNvSpPr>
              <a:spLocks noChangeShapeType="1"/>
            </p:cNvSpPr>
            <p:nvPr/>
          </p:nvSpPr>
          <p:spPr bwMode="auto">
            <a:xfrm>
              <a:off x="4792" y="1784"/>
              <a:ext cx="548" cy="43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21" name="Text Box 150"/>
            <p:cNvSpPr txBox="1">
              <a:spLocks noChangeArrowheads="1"/>
            </p:cNvSpPr>
            <p:nvPr/>
          </p:nvSpPr>
          <p:spPr bwMode="auto">
            <a:xfrm>
              <a:off x="1826" y="2205"/>
              <a:ext cx="454" cy="25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mn-lt"/>
                  <a:ea typeface="+mn-ea"/>
                </a:rPr>
                <a:t>www</a:t>
              </a:r>
            </a:p>
          </p:txBody>
        </p:sp>
        <p:sp>
          <p:nvSpPr>
            <p:cNvPr id="42022" name="Text Box 152"/>
            <p:cNvSpPr txBox="1">
              <a:spLocks noChangeArrowheads="1"/>
            </p:cNvSpPr>
            <p:nvPr/>
          </p:nvSpPr>
          <p:spPr bwMode="auto">
            <a:xfrm>
              <a:off x="1414" y="1998"/>
              <a:ext cx="435"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4400" b="1">
                  <a:solidFill>
                    <a:srgbClr val="000099"/>
                  </a:solidFill>
                  <a:latin typeface="+mn-lt"/>
                  <a:ea typeface="+mn-ea"/>
                </a:rPr>
                <a:t>…</a:t>
              </a:r>
            </a:p>
          </p:txBody>
        </p:sp>
        <p:sp>
          <p:nvSpPr>
            <p:cNvPr id="42023" name="Line 153"/>
            <p:cNvSpPr>
              <a:spLocks noChangeShapeType="1"/>
            </p:cNvSpPr>
            <p:nvPr/>
          </p:nvSpPr>
          <p:spPr bwMode="auto">
            <a:xfrm flipV="1">
              <a:off x="1274" y="1794"/>
              <a:ext cx="383" cy="449"/>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24" name="Line 154"/>
            <p:cNvSpPr>
              <a:spLocks noChangeShapeType="1"/>
            </p:cNvSpPr>
            <p:nvPr/>
          </p:nvSpPr>
          <p:spPr bwMode="auto">
            <a:xfrm>
              <a:off x="1657" y="1794"/>
              <a:ext cx="361" cy="473"/>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nvGrpSpPr>
            <p:cNvPr id="42025" name="Group 187"/>
            <p:cNvGrpSpPr>
              <a:grpSpLocks/>
            </p:cNvGrpSpPr>
            <p:nvPr/>
          </p:nvGrpSpPr>
          <p:grpSpPr bwMode="auto">
            <a:xfrm>
              <a:off x="2613" y="1797"/>
              <a:ext cx="269" cy="101"/>
              <a:chOff x="2875" y="1143"/>
              <a:chExt cx="330" cy="132"/>
            </a:xfrm>
          </p:grpSpPr>
          <p:sp>
            <p:nvSpPr>
              <p:cNvPr id="42041" name="Line 188"/>
              <p:cNvSpPr>
                <a:spLocks noChangeShapeType="1"/>
              </p:cNvSpPr>
              <p:nvPr/>
            </p:nvSpPr>
            <p:spPr bwMode="auto">
              <a:xfrm>
                <a:off x="3061"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42" name="Line 189"/>
              <p:cNvSpPr>
                <a:spLocks noChangeShapeType="1"/>
              </p:cNvSpPr>
              <p:nvPr/>
            </p:nvSpPr>
            <p:spPr bwMode="auto">
              <a:xfrm>
                <a:off x="3050" y="1143"/>
                <a:ext cx="37" cy="129"/>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43" name="Line 190"/>
              <p:cNvSpPr>
                <a:spLocks noChangeShapeType="1"/>
              </p:cNvSpPr>
              <p:nvPr/>
            </p:nvSpPr>
            <p:spPr bwMode="auto">
              <a:xfrm flipH="1">
                <a:off x="2875"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44" name="Line 191"/>
              <p:cNvSpPr>
                <a:spLocks noChangeShapeType="1"/>
              </p:cNvSpPr>
              <p:nvPr/>
            </p:nvSpPr>
            <p:spPr bwMode="auto">
              <a:xfrm flipH="1">
                <a:off x="2980" y="1143"/>
                <a:ext cx="54" cy="12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42026" name="Group 192"/>
            <p:cNvGrpSpPr>
              <a:grpSpLocks/>
            </p:cNvGrpSpPr>
            <p:nvPr/>
          </p:nvGrpSpPr>
          <p:grpSpPr bwMode="auto">
            <a:xfrm>
              <a:off x="5131" y="1797"/>
              <a:ext cx="268" cy="101"/>
              <a:chOff x="2875" y="1143"/>
              <a:chExt cx="330" cy="132"/>
            </a:xfrm>
          </p:grpSpPr>
          <p:sp>
            <p:nvSpPr>
              <p:cNvPr id="42037" name="Line 193"/>
              <p:cNvSpPr>
                <a:spLocks noChangeShapeType="1"/>
              </p:cNvSpPr>
              <p:nvPr/>
            </p:nvSpPr>
            <p:spPr bwMode="auto">
              <a:xfrm>
                <a:off x="3061"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38" name="Line 194"/>
              <p:cNvSpPr>
                <a:spLocks noChangeShapeType="1"/>
              </p:cNvSpPr>
              <p:nvPr/>
            </p:nvSpPr>
            <p:spPr bwMode="auto">
              <a:xfrm>
                <a:off x="3050" y="1143"/>
                <a:ext cx="37" cy="129"/>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39" name="Line 195"/>
              <p:cNvSpPr>
                <a:spLocks noChangeShapeType="1"/>
              </p:cNvSpPr>
              <p:nvPr/>
            </p:nvSpPr>
            <p:spPr bwMode="auto">
              <a:xfrm flipH="1">
                <a:off x="2875"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40" name="Line 196"/>
              <p:cNvSpPr>
                <a:spLocks noChangeShapeType="1"/>
              </p:cNvSpPr>
              <p:nvPr/>
            </p:nvSpPr>
            <p:spPr bwMode="auto">
              <a:xfrm flipH="1">
                <a:off x="2980" y="1143"/>
                <a:ext cx="54" cy="12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42027" name="Group 197"/>
            <p:cNvGrpSpPr>
              <a:grpSpLocks/>
            </p:cNvGrpSpPr>
            <p:nvPr/>
          </p:nvGrpSpPr>
          <p:grpSpPr bwMode="auto">
            <a:xfrm>
              <a:off x="2239" y="1797"/>
              <a:ext cx="268" cy="101"/>
              <a:chOff x="2875" y="1143"/>
              <a:chExt cx="330" cy="132"/>
            </a:xfrm>
          </p:grpSpPr>
          <p:sp>
            <p:nvSpPr>
              <p:cNvPr id="42033" name="Line 198"/>
              <p:cNvSpPr>
                <a:spLocks noChangeShapeType="1"/>
              </p:cNvSpPr>
              <p:nvPr/>
            </p:nvSpPr>
            <p:spPr bwMode="auto">
              <a:xfrm>
                <a:off x="3061"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34" name="Line 199"/>
              <p:cNvSpPr>
                <a:spLocks noChangeShapeType="1"/>
              </p:cNvSpPr>
              <p:nvPr/>
            </p:nvSpPr>
            <p:spPr bwMode="auto">
              <a:xfrm>
                <a:off x="3050" y="1143"/>
                <a:ext cx="37" cy="129"/>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35" name="Line 200"/>
              <p:cNvSpPr>
                <a:spLocks noChangeShapeType="1"/>
              </p:cNvSpPr>
              <p:nvPr/>
            </p:nvSpPr>
            <p:spPr bwMode="auto">
              <a:xfrm flipH="1">
                <a:off x="2875"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36" name="Line 201"/>
              <p:cNvSpPr>
                <a:spLocks noChangeShapeType="1"/>
              </p:cNvSpPr>
              <p:nvPr/>
            </p:nvSpPr>
            <p:spPr bwMode="auto">
              <a:xfrm flipH="1">
                <a:off x="2980" y="1143"/>
                <a:ext cx="54" cy="12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42028" name="Group 202"/>
            <p:cNvGrpSpPr>
              <a:grpSpLocks/>
            </p:cNvGrpSpPr>
            <p:nvPr/>
          </p:nvGrpSpPr>
          <p:grpSpPr bwMode="auto">
            <a:xfrm>
              <a:off x="3953" y="1797"/>
              <a:ext cx="268" cy="101"/>
              <a:chOff x="2875" y="1143"/>
              <a:chExt cx="330" cy="132"/>
            </a:xfrm>
          </p:grpSpPr>
          <p:sp>
            <p:nvSpPr>
              <p:cNvPr id="42029" name="Line 203"/>
              <p:cNvSpPr>
                <a:spLocks noChangeShapeType="1"/>
              </p:cNvSpPr>
              <p:nvPr/>
            </p:nvSpPr>
            <p:spPr bwMode="auto">
              <a:xfrm>
                <a:off x="3061"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30" name="Line 204"/>
              <p:cNvSpPr>
                <a:spLocks noChangeShapeType="1"/>
              </p:cNvSpPr>
              <p:nvPr/>
            </p:nvSpPr>
            <p:spPr bwMode="auto">
              <a:xfrm>
                <a:off x="3050" y="1143"/>
                <a:ext cx="37" cy="129"/>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31" name="Line 205"/>
              <p:cNvSpPr>
                <a:spLocks noChangeShapeType="1"/>
              </p:cNvSpPr>
              <p:nvPr/>
            </p:nvSpPr>
            <p:spPr bwMode="auto">
              <a:xfrm flipH="1">
                <a:off x="2875"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32" name="Line 206"/>
              <p:cNvSpPr>
                <a:spLocks noChangeShapeType="1"/>
              </p:cNvSpPr>
              <p:nvPr/>
            </p:nvSpPr>
            <p:spPr bwMode="auto">
              <a:xfrm flipH="1">
                <a:off x="2980" y="1143"/>
                <a:ext cx="54" cy="12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grpSp>
        <p:nvGrpSpPr>
          <p:cNvPr id="576725" name="Group 213"/>
          <p:cNvGrpSpPr>
            <a:grpSpLocks/>
          </p:cNvGrpSpPr>
          <p:nvPr/>
        </p:nvGrpSpPr>
        <p:grpSpPr bwMode="auto">
          <a:xfrm>
            <a:off x="293108" y="1689765"/>
            <a:ext cx="9412420" cy="965199"/>
            <a:chOff x="113" y="707"/>
            <a:chExt cx="5473" cy="608"/>
          </a:xfrm>
        </p:grpSpPr>
        <p:sp>
          <p:nvSpPr>
            <p:cNvPr id="41992" name="Rectangle 209"/>
            <p:cNvSpPr>
              <a:spLocks noChangeArrowheads="1"/>
            </p:cNvSpPr>
            <p:nvPr/>
          </p:nvSpPr>
          <p:spPr bwMode="auto">
            <a:xfrm>
              <a:off x="1020" y="1026"/>
              <a:ext cx="106" cy="289"/>
            </a:xfrm>
            <a:prstGeom prst="rect">
              <a:avLst/>
            </a:prstGeom>
            <a:solidFill>
              <a:srgbClr val="CCECFF"/>
            </a:solidFill>
            <a:ln>
              <a:noFill/>
            </a:ln>
            <a:effectLst/>
            <a:extLst>
              <a:ext uri="{91240B29-F687-4F45-9708-019B960494DF}">
                <a14:hiddenLine xmlns:a14="http://schemas.microsoft.com/office/drawing/2010/main" w="19050" algn="ctr">
                  <a:solidFill>
                    <a:srgbClr val="CCE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1" hangingPunct="1"/>
              <a:endParaRPr lang="zh-CN" altLang="en-US" b="1">
                <a:solidFill>
                  <a:srgbClr val="000099"/>
                </a:solidFill>
                <a:latin typeface="+mn-lt"/>
                <a:ea typeface="+mn-ea"/>
              </a:endParaRPr>
            </a:p>
          </p:txBody>
        </p:sp>
        <p:sp>
          <p:nvSpPr>
            <p:cNvPr id="41993" name="Text Box 106"/>
            <p:cNvSpPr txBox="1">
              <a:spLocks noChangeArrowheads="1"/>
            </p:cNvSpPr>
            <p:nvPr/>
          </p:nvSpPr>
          <p:spPr bwMode="auto">
            <a:xfrm>
              <a:off x="1975" y="1026"/>
              <a:ext cx="41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mn-lt"/>
                  <a:ea typeface="+mn-ea"/>
                </a:rPr>
                <a:t>com</a:t>
              </a:r>
            </a:p>
          </p:txBody>
        </p:sp>
        <p:sp>
          <p:nvSpPr>
            <p:cNvPr id="41994" name="Text Box 107"/>
            <p:cNvSpPr txBox="1">
              <a:spLocks noChangeArrowheads="1"/>
            </p:cNvSpPr>
            <p:nvPr/>
          </p:nvSpPr>
          <p:spPr bwMode="auto">
            <a:xfrm>
              <a:off x="2472" y="1026"/>
              <a:ext cx="33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mn-lt"/>
                  <a:ea typeface="+mn-ea"/>
                </a:rPr>
                <a:t>net</a:t>
              </a:r>
            </a:p>
          </p:txBody>
        </p:sp>
        <p:sp>
          <p:nvSpPr>
            <p:cNvPr id="41995" name="Text Box 108"/>
            <p:cNvSpPr txBox="1">
              <a:spLocks noChangeArrowheads="1"/>
            </p:cNvSpPr>
            <p:nvPr/>
          </p:nvSpPr>
          <p:spPr bwMode="auto">
            <a:xfrm>
              <a:off x="2900" y="1026"/>
              <a:ext cx="3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mn-lt"/>
                  <a:ea typeface="+mn-ea"/>
                </a:rPr>
                <a:t>org</a:t>
              </a:r>
            </a:p>
          </p:txBody>
        </p:sp>
        <p:sp>
          <p:nvSpPr>
            <p:cNvPr id="41996" name="Text Box 109"/>
            <p:cNvSpPr txBox="1">
              <a:spLocks noChangeArrowheads="1"/>
            </p:cNvSpPr>
            <p:nvPr/>
          </p:nvSpPr>
          <p:spPr bwMode="auto">
            <a:xfrm>
              <a:off x="3329" y="1026"/>
              <a:ext cx="37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mn-lt"/>
                  <a:ea typeface="+mn-ea"/>
                </a:rPr>
                <a:t>edu</a:t>
              </a:r>
            </a:p>
          </p:txBody>
        </p:sp>
        <p:sp>
          <p:nvSpPr>
            <p:cNvPr id="41997" name="Text Box 110"/>
            <p:cNvSpPr txBox="1">
              <a:spLocks noChangeArrowheads="1"/>
            </p:cNvSpPr>
            <p:nvPr/>
          </p:nvSpPr>
          <p:spPr bwMode="auto">
            <a:xfrm>
              <a:off x="3758" y="1026"/>
              <a:ext cx="37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mn-lt"/>
                  <a:ea typeface="+mn-ea"/>
                </a:rPr>
                <a:t>gov</a:t>
              </a:r>
            </a:p>
          </p:txBody>
        </p:sp>
        <p:sp>
          <p:nvSpPr>
            <p:cNvPr id="41998" name="Text Box 111"/>
            <p:cNvSpPr txBox="1">
              <a:spLocks noChangeArrowheads="1"/>
            </p:cNvSpPr>
            <p:nvPr/>
          </p:nvSpPr>
          <p:spPr bwMode="auto">
            <a:xfrm>
              <a:off x="1114" y="1026"/>
              <a:ext cx="42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mn-lt"/>
                  <a:ea typeface="+mn-ea"/>
                </a:rPr>
                <a:t>aero</a:t>
              </a:r>
            </a:p>
          </p:txBody>
        </p:sp>
        <p:sp>
          <p:nvSpPr>
            <p:cNvPr id="41999" name="Text Box 112"/>
            <p:cNvSpPr txBox="1">
              <a:spLocks noChangeArrowheads="1"/>
            </p:cNvSpPr>
            <p:nvPr/>
          </p:nvSpPr>
          <p:spPr bwMode="auto">
            <a:xfrm>
              <a:off x="4489" y="1026"/>
              <a:ext cx="28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mn-lt"/>
                  <a:ea typeface="+mn-ea"/>
                </a:rPr>
                <a:t>cn</a:t>
              </a:r>
            </a:p>
          </p:txBody>
        </p:sp>
        <p:sp>
          <p:nvSpPr>
            <p:cNvPr id="42000" name="Text Box 113"/>
            <p:cNvSpPr txBox="1">
              <a:spLocks noChangeArrowheads="1"/>
            </p:cNvSpPr>
            <p:nvPr/>
          </p:nvSpPr>
          <p:spPr bwMode="auto">
            <a:xfrm>
              <a:off x="4918" y="1026"/>
              <a:ext cx="28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mn-lt"/>
                  <a:ea typeface="+mn-ea"/>
                </a:rPr>
                <a:t>uk</a:t>
              </a:r>
            </a:p>
          </p:txBody>
        </p:sp>
        <p:sp>
          <p:nvSpPr>
            <p:cNvPr id="42001" name="Text Box 114"/>
            <p:cNvSpPr txBox="1">
              <a:spLocks noChangeArrowheads="1"/>
            </p:cNvSpPr>
            <p:nvPr/>
          </p:nvSpPr>
          <p:spPr bwMode="auto">
            <a:xfrm>
              <a:off x="5151" y="819"/>
              <a:ext cx="435"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4400" b="1">
                  <a:solidFill>
                    <a:srgbClr val="000099"/>
                  </a:solidFill>
                  <a:latin typeface="+mn-lt"/>
                  <a:ea typeface="+mn-ea"/>
                </a:rPr>
                <a:t>…</a:t>
              </a:r>
            </a:p>
          </p:txBody>
        </p:sp>
        <p:sp>
          <p:nvSpPr>
            <p:cNvPr id="42002" name="Rectangle 126"/>
            <p:cNvSpPr>
              <a:spLocks noChangeArrowheads="1"/>
            </p:cNvSpPr>
            <p:nvPr/>
          </p:nvSpPr>
          <p:spPr bwMode="auto">
            <a:xfrm>
              <a:off x="113" y="1005"/>
              <a:ext cx="703" cy="250"/>
            </a:xfrm>
            <a:prstGeom prst="rect">
              <a:avLst/>
            </a:prstGeom>
            <a:solidFill>
              <a:srgbClr val="CCECFF"/>
            </a:solidFill>
            <a:ln>
              <a:noFill/>
            </a:ln>
            <a:effectLst/>
            <a:extLst>
              <a:ext uri="{91240B29-F687-4F45-9708-019B960494DF}">
                <a14:hiddenLine xmlns:a14="http://schemas.microsoft.com/office/drawing/2010/main" w="19050">
                  <a:solidFill>
                    <a:srgbClr val="CCE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a:solidFill>
                    <a:srgbClr val="000099"/>
                  </a:solidFill>
                  <a:latin typeface="+mn-lt"/>
                  <a:ea typeface="+mn-ea"/>
                </a:rPr>
                <a:t>顶级域名</a:t>
              </a:r>
            </a:p>
          </p:txBody>
        </p:sp>
        <p:sp>
          <p:nvSpPr>
            <p:cNvPr id="42003" name="Line 133"/>
            <p:cNvSpPr>
              <a:spLocks noChangeShapeType="1"/>
            </p:cNvSpPr>
            <p:nvPr/>
          </p:nvSpPr>
          <p:spPr bwMode="auto">
            <a:xfrm flipH="1">
              <a:off x="2201" y="712"/>
              <a:ext cx="1068" cy="389"/>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04" name="Line 134"/>
            <p:cNvSpPr>
              <a:spLocks noChangeShapeType="1"/>
            </p:cNvSpPr>
            <p:nvPr/>
          </p:nvSpPr>
          <p:spPr bwMode="auto">
            <a:xfrm flipH="1">
              <a:off x="2681" y="730"/>
              <a:ext cx="575" cy="35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05" name="Line 135"/>
            <p:cNvSpPr>
              <a:spLocks noChangeShapeType="1"/>
            </p:cNvSpPr>
            <p:nvPr/>
          </p:nvSpPr>
          <p:spPr bwMode="auto">
            <a:xfrm flipH="1">
              <a:off x="3134" y="730"/>
              <a:ext cx="131" cy="344"/>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06" name="Line 136"/>
            <p:cNvSpPr>
              <a:spLocks noChangeShapeType="1"/>
            </p:cNvSpPr>
            <p:nvPr/>
          </p:nvSpPr>
          <p:spPr bwMode="auto">
            <a:xfrm>
              <a:off x="3277" y="723"/>
              <a:ext cx="249" cy="365"/>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07" name="Line 137"/>
            <p:cNvSpPr>
              <a:spLocks noChangeShapeType="1"/>
            </p:cNvSpPr>
            <p:nvPr/>
          </p:nvSpPr>
          <p:spPr bwMode="auto">
            <a:xfrm>
              <a:off x="3275" y="715"/>
              <a:ext cx="681" cy="375"/>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08" name="Line 138"/>
            <p:cNvSpPr>
              <a:spLocks noChangeShapeType="1"/>
            </p:cNvSpPr>
            <p:nvPr/>
          </p:nvSpPr>
          <p:spPr bwMode="auto">
            <a:xfrm>
              <a:off x="3288" y="708"/>
              <a:ext cx="1353" cy="377"/>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09" name="Line 139"/>
            <p:cNvSpPr>
              <a:spLocks noChangeShapeType="1"/>
            </p:cNvSpPr>
            <p:nvPr/>
          </p:nvSpPr>
          <p:spPr bwMode="auto">
            <a:xfrm flipH="1">
              <a:off x="1358" y="707"/>
              <a:ext cx="1933" cy="37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10" name="Line 140"/>
            <p:cNvSpPr>
              <a:spLocks noChangeShapeType="1"/>
            </p:cNvSpPr>
            <p:nvPr/>
          </p:nvSpPr>
          <p:spPr bwMode="auto">
            <a:xfrm>
              <a:off x="3250" y="709"/>
              <a:ext cx="1777" cy="351"/>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11" name="Text Box 141"/>
            <p:cNvSpPr txBox="1">
              <a:spLocks noChangeArrowheads="1"/>
            </p:cNvSpPr>
            <p:nvPr/>
          </p:nvSpPr>
          <p:spPr bwMode="auto">
            <a:xfrm>
              <a:off x="1542" y="818"/>
              <a:ext cx="435"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4400" b="1">
                  <a:solidFill>
                    <a:srgbClr val="000099"/>
                  </a:solidFill>
                  <a:latin typeface="+mn-lt"/>
                  <a:ea typeface="+mn-ea"/>
                </a:rPr>
                <a:t>…</a:t>
              </a:r>
            </a:p>
          </p:txBody>
        </p:sp>
        <p:sp>
          <p:nvSpPr>
            <p:cNvPr id="42012" name="Text Box 207"/>
            <p:cNvSpPr txBox="1">
              <a:spLocks noChangeArrowheads="1"/>
            </p:cNvSpPr>
            <p:nvPr/>
          </p:nvSpPr>
          <p:spPr bwMode="auto">
            <a:xfrm>
              <a:off x="4042" y="817"/>
              <a:ext cx="435"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4400" b="1">
                  <a:solidFill>
                    <a:srgbClr val="000099"/>
                  </a:solidFill>
                  <a:latin typeface="+mn-lt"/>
                  <a:ea typeface="+mn-ea"/>
                </a:rPr>
                <a:t>…</a:t>
              </a:r>
            </a:p>
          </p:txBody>
        </p:sp>
      </p:grpSp>
    </p:spTree>
    <p:extLst>
      <p:ext uri="{BB962C8B-B14F-4D97-AF65-F5344CB8AC3E}">
        <p14:creationId xmlns:p14="http://schemas.microsoft.com/office/powerpoint/2010/main" val="17500965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500"/>
                                  </p:stCondLst>
                                  <p:childTnLst>
                                    <p:set>
                                      <p:cBhvr>
                                        <p:cTn id="6" dur="1" fill="hold">
                                          <p:stCondLst>
                                            <p:cond delay="0"/>
                                          </p:stCondLst>
                                        </p:cTn>
                                        <p:tgtEl>
                                          <p:spTgt spid="576725"/>
                                        </p:tgtEl>
                                        <p:attrNameLst>
                                          <p:attrName>style.visibility</p:attrName>
                                        </p:attrNameLst>
                                      </p:cBhvr>
                                      <p:to>
                                        <p:strVal val="visible"/>
                                      </p:to>
                                    </p:set>
                                    <p:animEffect transition="in" filter="wipe(up)">
                                      <p:cBhvr>
                                        <p:cTn id="7" dur="1000"/>
                                        <p:tgtEl>
                                          <p:spTgt spid="576725"/>
                                        </p:tgtEl>
                                      </p:cBhvr>
                                    </p:animEffect>
                                  </p:childTnLst>
                                </p:cTn>
                              </p:par>
                            </p:childTnLst>
                          </p:cTn>
                        </p:par>
                        <p:par>
                          <p:cTn id="8" fill="hold" nodeType="afterGroup">
                            <p:stCondLst>
                              <p:cond delay="1500"/>
                            </p:stCondLst>
                            <p:childTnLst>
                              <p:par>
                                <p:cTn id="9" presetID="22" presetClass="entr" presetSubtype="1" fill="hold" nodeType="afterEffect">
                                  <p:stCondLst>
                                    <p:cond delay="500"/>
                                  </p:stCondLst>
                                  <p:childTnLst>
                                    <p:set>
                                      <p:cBhvr>
                                        <p:cTn id="10" dur="1" fill="hold">
                                          <p:stCondLst>
                                            <p:cond delay="0"/>
                                          </p:stCondLst>
                                        </p:cTn>
                                        <p:tgtEl>
                                          <p:spTgt spid="576726"/>
                                        </p:tgtEl>
                                        <p:attrNameLst>
                                          <p:attrName>style.visibility</p:attrName>
                                        </p:attrNameLst>
                                      </p:cBhvr>
                                      <p:to>
                                        <p:strVal val="visible"/>
                                      </p:to>
                                    </p:set>
                                    <p:animEffect transition="in" filter="wipe(up)">
                                      <p:cBhvr>
                                        <p:cTn id="11" dur="1000"/>
                                        <p:tgtEl>
                                          <p:spTgt spid="576726"/>
                                        </p:tgtEl>
                                      </p:cBhvr>
                                    </p:animEffect>
                                  </p:childTnLst>
                                </p:cTn>
                              </p:par>
                            </p:childTnLst>
                          </p:cTn>
                        </p:par>
                        <p:par>
                          <p:cTn id="12" fill="hold" nodeType="afterGroup">
                            <p:stCondLst>
                              <p:cond delay="3000"/>
                            </p:stCondLst>
                            <p:childTnLst>
                              <p:par>
                                <p:cTn id="13" presetID="22" presetClass="entr" presetSubtype="1" fill="hold" nodeType="afterEffect">
                                  <p:stCondLst>
                                    <p:cond delay="500"/>
                                  </p:stCondLst>
                                  <p:childTnLst>
                                    <p:set>
                                      <p:cBhvr>
                                        <p:cTn id="14" dur="1" fill="hold">
                                          <p:stCondLst>
                                            <p:cond delay="0"/>
                                          </p:stCondLst>
                                        </p:cTn>
                                        <p:tgtEl>
                                          <p:spTgt spid="576727"/>
                                        </p:tgtEl>
                                        <p:attrNameLst>
                                          <p:attrName>style.visibility</p:attrName>
                                        </p:attrNameLst>
                                      </p:cBhvr>
                                      <p:to>
                                        <p:strVal val="visible"/>
                                      </p:to>
                                    </p:set>
                                    <p:animEffect transition="in" filter="wipe(up)">
                                      <p:cBhvr>
                                        <p:cTn id="15" dur="1000"/>
                                        <p:tgtEl>
                                          <p:spTgt spid="576727"/>
                                        </p:tgtEl>
                                      </p:cBhvr>
                                    </p:animEffect>
                                  </p:childTnLst>
                                </p:cTn>
                              </p:par>
                            </p:childTnLst>
                          </p:cTn>
                        </p:par>
                        <p:par>
                          <p:cTn id="16" fill="hold" nodeType="afterGroup">
                            <p:stCondLst>
                              <p:cond delay="4500"/>
                            </p:stCondLst>
                            <p:childTnLst>
                              <p:par>
                                <p:cTn id="17" presetID="22" presetClass="entr" presetSubtype="1" fill="hold" nodeType="afterEffect">
                                  <p:stCondLst>
                                    <p:cond delay="500"/>
                                  </p:stCondLst>
                                  <p:childTnLst>
                                    <p:set>
                                      <p:cBhvr>
                                        <p:cTn id="18" dur="1" fill="hold">
                                          <p:stCondLst>
                                            <p:cond delay="0"/>
                                          </p:stCondLst>
                                        </p:cTn>
                                        <p:tgtEl>
                                          <p:spTgt spid="576728"/>
                                        </p:tgtEl>
                                        <p:attrNameLst>
                                          <p:attrName>style.visibility</p:attrName>
                                        </p:attrNameLst>
                                      </p:cBhvr>
                                      <p:to>
                                        <p:strVal val="visible"/>
                                      </p:to>
                                    </p:set>
                                    <p:animEffect transition="in" filter="wipe(up)">
                                      <p:cBhvr>
                                        <p:cTn id="19" dur="1000"/>
                                        <p:tgtEl>
                                          <p:spTgt spid="576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62" name="Rectangle 2"/>
          <p:cNvSpPr>
            <a:spLocks noGrp="1" noChangeArrowheads="1"/>
          </p:cNvSpPr>
          <p:nvPr>
            <p:ph type="title"/>
          </p:nvPr>
        </p:nvSpPr>
        <p:spPr/>
        <p:txBody>
          <a:bodyPr/>
          <a:lstStyle/>
          <a:p>
            <a:pPr eaLnBrk="1" hangingPunct="1">
              <a:defRPr/>
            </a:pPr>
            <a:r>
              <a:rPr lang="en-US" altLang="zh-CN" dirty="0"/>
              <a:t>6.1.3  </a:t>
            </a:r>
            <a:r>
              <a:rPr lang="zh-CN" altLang="en-US" dirty="0"/>
              <a:t>域名服务器 </a:t>
            </a:r>
          </a:p>
        </p:txBody>
      </p:sp>
      <p:sp>
        <p:nvSpPr>
          <p:cNvPr id="44035" name="Rectangle 3"/>
          <p:cNvSpPr>
            <a:spLocks noGrp="1" noChangeArrowheads="1"/>
          </p:cNvSpPr>
          <p:nvPr>
            <p:ph idx="1"/>
          </p:nvPr>
        </p:nvSpPr>
        <p:spPr/>
        <p:txBody>
          <a:bodyPr/>
          <a:lstStyle/>
          <a:p>
            <a:pPr eaLnBrk="1" hangingPunct="1"/>
            <a:r>
              <a:rPr lang="zh-CN" altLang="en-US" dirty="0" smtClean="0">
                <a:ea typeface="黑体" pitchFamily="49" charset="-122"/>
              </a:rPr>
              <a:t>一个服务器所负责管辖的（或有权限的）范围叫做</a:t>
            </a:r>
            <a:r>
              <a:rPr lang="zh-CN" altLang="en-US" dirty="0" smtClean="0">
                <a:solidFill>
                  <a:srgbClr val="FF0000"/>
                </a:solidFill>
                <a:ea typeface="黑体" pitchFamily="49" charset="-122"/>
              </a:rPr>
              <a:t>区 </a:t>
            </a:r>
            <a:r>
              <a:rPr lang="en-US" altLang="zh-CN" dirty="0" smtClean="0">
                <a:ea typeface="黑体" pitchFamily="49" charset="-122"/>
              </a:rPr>
              <a:t>(zone)</a:t>
            </a:r>
            <a:r>
              <a:rPr lang="zh-CN" altLang="en-US" dirty="0" smtClean="0">
                <a:ea typeface="黑体" pitchFamily="49" charset="-122"/>
              </a:rPr>
              <a:t>。</a:t>
            </a:r>
          </a:p>
          <a:p>
            <a:pPr eaLnBrk="1" hangingPunct="1"/>
            <a:r>
              <a:rPr lang="zh-CN" altLang="en-US" dirty="0" smtClean="0">
                <a:ea typeface="黑体" pitchFamily="49" charset="-122"/>
              </a:rPr>
              <a:t>各单位根据具体情况来划分自己管辖范围的区。但在一个区中的所有节点必须是能够连通的。</a:t>
            </a:r>
          </a:p>
          <a:p>
            <a:pPr eaLnBrk="1" hangingPunct="1"/>
            <a:r>
              <a:rPr lang="zh-CN" altLang="en-US" dirty="0" smtClean="0">
                <a:ea typeface="黑体" pitchFamily="49" charset="-122"/>
              </a:rPr>
              <a:t>每一个区设置相应的</a:t>
            </a:r>
            <a:r>
              <a:rPr lang="zh-CN" altLang="en-US" dirty="0" smtClean="0">
                <a:solidFill>
                  <a:srgbClr val="FF0000"/>
                </a:solidFill>
                <a:ea typeface="黑体" pitchFamily="49" charset="-122"/>
              </a:rPr>
              <a:t>权限域名服务器</a:t>
            </a:r>
            <a:r>
              <a:rPr lang="zh-CN" altLang="en-US" dirty="0" smtClean="0">
                <a:ea typeface="黑体" pitchFamily="49" charset="-122"/>
              </a:rPr>
              <a:t>，用来保存该区中的所有主机的域名到 </a:t>
            </a:r>
            <a:r>
              <a:rPr lang="en-US" altLang="zh-CN" dirty="0" smtClean="0">
                <a:ea typeface="黑体" pitchFamily="49" charset="-122"/>
              </a:rPr>
              <a:t>IP </a:t>
            </a:r>
            <a:r>
              <a:rPr lang="zh-CN" altLang="en-US" dirty="0" smtClean="0">
                <a:ea typeface="黑体" pitchFamily="49" charset="-122"/>
              </a:rPr>
              <a:t>地址的映射。</a:t>
            </a:r>
          </a:p>
          <a:p>
            <a:pPr eaLnBrk="1" hangingPunct="1"/>
            <a:r>
              <a:rPr lang="en-US" altLang="zh-CN" dirty="0" smtClean="0">
                <a:ea typeface="黑体" pitchFamily="49" charset="-122"/>
              </a:rPr>
              <a:t>DNS </a:t>
            </a:r>
            <a:r>
              <a:rPr lang="zh-CN" altLang="en-US" dirty="0" smtClean="0">
                <a:ea typeface="黑体" pitchFamily="49" charset="-122"/>
              </a:rPr>
              <a:t>服务器的管辖范围不是以“域”为单位，而是以“区”为单位。  </a:t>
            </a:r>
          </a:p>
        </p:txBody>
      </p:sp>
    </p:spTree>
    <p:extLst>
      <p:ext uri="{BB962C8B-B14F-4D97-AF65-F5344CB8AC3E}">
        <p14:creationId xmlns:p14="http://schemas.microsoft.com/office/powerpoint/2010/main" val="8737927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988" name="Rectangle 4"/>
          <p:cNvSpPr>
            <a:spLocks noGrp="1" noChangeArrowheads="1"/>
          </p:cNvSpPr>
          <p:nvPr>
            <p:ph type="title"/>
          </p:nvPr>
        </p:nvSpPr>
        <p:spPr/>
        <p:txBody>
          <a:bodyPr/>
          <a:lstStyle/>
          <a:p>
            <a:pPr algn="ctr" eaLnBrk="1" hangingPunct="1">
              <a:defRPr/>
            </a:pPr>
            <a:r>
              <a:rPr dirty="0"/>
              <a:t>区的不同划分方法举例 </a:t>
            </a:r>
          </a:p>
        </p:txBody>
      </p:sp>
      <p:sp>
        <p:nvSpPr>
          <p:cNvPr id="45059" name="Line 92"/>
          <p:cNvSpPr>
            <a:spLocks noChangeShapeType="1"/>
          </p:cNvSpPr>
          <p:nvPr/>
        </p:nvSpPr>
        <p:spPr bwMode="auto">
          <a:xfrm>
            <a:off x="2660815" y="2515072"/>
            <a:ext cx="10319" cy="800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5060" name="Text Box 93"/>
          <p:cNvSpPr txBox="1">
            <a:spLocks noChangeArrowheads="1"/>
          </p:cNvSpPr>
          <p:nvPr/>
        </p:nvSpPr>
        <p:spPr bwMode="auto">
          <a:xfrm>
            <a:off x="409608" y="2902422"/>
            <a:ext cx="18277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2400" b="1">
                <a:solidFill>
                  <a:srgbClr val="000099"/>
                </a:solidFill>
                <a:latin typeface="+mn-lt"/>
                <a:ea typeface="+mn-ea"/>
              </a:rPr>
              <a:t>域 </a:t>
            </a:r>
            <a:r>
              <a:rPr kumimoji="1" lang="en-US" altLang="zh-CN" sz="2400" b="1">
                <a:solidFill>
                  <a:srgbClr val="000099"/>
                </a:solidFill>
                <a:latin typeface="+mn-lt"/>
                <a:ea typeface="+mn-ea"/>
              </a:rPr>
              <a:t>abc.com</a:t>
            </a:r>
          </a:p>
        </p:txBody>
      </p:sp>
      <p:sp>
        <p:nvSpPr>
          <p:cNvPr id="45061" name="Freeform 94"/>
          <p:cNvSpPr>
            <a:spLocks/>
          </p:cNvSpPr>
          <p:nvPr/>
        </p:nvSpPr>
        <p:spPr bwMode="auto">
          <a:xfrm>
            <a:off x="736368" y="3092923"/>
            <a:ext cx="3719910" cy="2295525"/>
          </a:xfrm>
          <a:custGeom>
            <a:avLst/>
            <a:gdLst>
              <a:gd name="T0" fmla="*/ 2147483646 w 1917"/>
              <a:gd name="T1" fmla="*/ 2147483646 h 1143"/>
              <a:gd name="T2" fmla="*/ 2147483646 w 1917"/>
              <a:gd name="T3" fmla="*/ 2147483646 h 1143"/>
              <a:gd name="T4" fmla="*/ 2147483646 w 1917"/>
              <a:gd name="T5" fmla="*/ 2147483646 h 1143"/>
              <a:gd name="T6" fmla="*/ 2147483646 w 1917"/>
              <a:gd name="T7" fmla="*/ 2147483646 h 1143"/>
              <a:gd name="T8" fmla="*/ 2147483646 w 1917"/>
              <a:gd name="T9" fmla="*/ 2147483646 h 1143"/>
              <a:gd name="T10" fmla="*/ 2147483646 w 1917"/>
              <a:gd name="T11" fmla="*/ 2147483646 h 1143"/>
              <a:gd name="T12" fmla="*/ 2147483646 w 1917"/>
              <a:gd name="T13" fmla="*/ 2147483646 h 1143"/>
              <a:gd name="T14" fmla="*/ 2147483646 w 1917"/>
              <a:gd name="T15" fmla="*/ 2147483646 h 1143"/>
              <a:gd name="T16" fmla="*/ 2147483646 w 1917"/>
              <a:gd name="T17" fmla="*/ 2147483646 h 1143"/>
              <a:gd name="T18" fmla="*/ 2147483646 w 1917"/>
              <a:gd name="T19" fmla="*/ 2147483646 h 1143"/>
              <a:gd name="T20" fmla="*/ 2147483646 w 1917"/>
              <a:gd name="T21" fmla="*/ 2147483646 h 1143"/>
              <a:gd name="T22" fmla="*/ 2147483646 w 1917"/>
              <a:gd name="T23" fmla="*/ 2147483646 h 1143"/>
              <a:gd name="T24" fmla="*/ 2147483646 w 1917"/>
              <a:gd name="T25" fmla="*/ 2147483646 h 1143"/>
              <a:gd name="T26" fmla="*/ 2147483646 w 1917"/>
              <a:gd name="T27" fmla="*/ 2147483646 h 1143"/>
              <a:gd name="T28" fmla="*/ 2147483646 w 1917"/>
              <a:gd name="T29" fmla="*/ 2147483646 h 1143"/>
              <a:gd name="T30" fmla="*/ 2147483646 w 1917"/>
              <a:gd name="T31" fmla="*/ 2147483646 h 11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917" h="1143">
                <a:moveTo>
                  <a:pt x="1097" y="32"/>
                </a:moveTo>
                <a:cubicBezTo>
                  <a:pt x="1031" y="7"/>
                  <a:pt x="964" y="0"/>
                  <a:pt x="882" y="43"/>
                </a:cubicBezTo>
                <a:cubicBezTo>
                  <a:pt x="800" y="86"/>
                  <a:pt x="730" y="155"/>
                  <a:pt x="603" y="287"/>
                </a:cubicBezTo>
                <a:cubicBezTo>
                  <a:pt x="476" y="418"/>
                  <a:pt x="218" y="703"/>
                  <a:pt x="120" y="830"/>
                </a:cubicBezTo>
                <a:cubicBezTo>
                  <a:pt x="22" y="957"/>
                  <a:pt x="0" y="1000"/>
                  <a:pt x="13" y="1050"/>
                </a:cubicBezTo>
                <a:cubicBezTo>
                  <a:pt x="26" y="1099"/>
                  <a:pt x="95" y="1114"/>
                  <a:pt x="195" y="1126"/>
                </a:cubicBezTo>
                <a:cubicBezTo>
                  <a:pt x="295" y="1139"/>
                  <a:pt x="458" y="1126"/>
                  <a:pt x="612" y="1128"/>
                </a:cubicBezTo>
                <a:cubicBezTo>
                  <a:pt x="766" y="1130"/>
                  <a:pt x="981" y="1134"/>
                  <a:pt x="1121" y="1136"/>
                </a:cubicBezTo>
                <a:cubicBezTo>
                  <a:pt x="1261" y="1138"/>
                  <a:pt x="1336" y="1143"/>
                  <a:pt x="1451" y="1139"/>
                </a:cubicBezTo>
                <a:cubicBezTo>
                  <a:pt x="1566" y="1135"/>
                  <a:pt x="1735" y="1132"/>
                  <a:pt x="1811" y="1109"/>
                </a:cubicBezTo>
                <a:cubicBezTo>
                  <a:pt x="1887" y="1086"/>
                  <a:pt x="1917" y="1062"/>
                  <a:pt x="1907" y="1001"/>
                </a:cubicBezTo>
                <a:cubicBezTo>
                  <a:pt x="1897" y="940"/>
                  <a:pt x="1807" y="823"/>
                  <a:pt x="1751" y="743"/>
                </a:cubicBezTo>
                <a:cubicBezTo>
                  <a:pt x="1695" y="663"/>
                  <a:pt x="1625" y="586"/>
                  <a:pt x="1571" y="521"/>
                </a:cubicBezTo>
                <a:cubicBezTo>
                  <a:pt x="1517" y="456"/>
                  <a:pt x="1476" y="408"/>
                  <a:pt x="1427" y="353"/>
                </a:cubicBezTo>
                <a:cubicBezTo>
                  <a:pt x="1378" y="298"/>
                  <a:pt x="1332" y="245"/>
                  <a:pt x="1277" y="191"/>
                </a:cubicBezTo>
                <a:cubicBezTo>
                  <a:pt x="1222" y="137"/>
                  <a:pt x="1163" y="57"/>
                  <a:pt x="1097" y="32"/>
                </a:cubicBezTo>
                <a:close/>
              </a:path>
            </a:pathLst>
          </a:custGeom>
          <a:solidFill>
            <a:srgbClr val="66FFCC"/>
          </a:solidFill>
          <a:ln>
            <a:noFill/>
          </a:ln>
          <a:effectLst/>
          <a:extLst>
            <a:ext uri="{91240B29-F687-4F45-9708-019B960494DF}">
              <a14:hiddenLine xmlns:a14="http://schemas.microsoft.com/office/drawing/2010/main" w="38100" cmpd="sng">
                <a:solidFill>
                  <a:srgbClr val="5F5F5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62" name="AutoShape 95"/>
          <p:cNvSpPr>
            <a:spLocks noChangeArrowheads="1"/>
          </p:cNvSpPr>
          <p:nvPr/>
        </p:nvSpPr>
        <p:spPr bwMode="auto">
          <a:xfrm>
            <a:off x="277184" y="2970684"/>
            <a:ext cx="4579805" cy="2641600"/>
          </a:xfrm>
          <a:prstGeom prst="roundRect">
            <a:avLst>
              <a:gd name="adj" fmla="val 9319"/>
            </a:avLst>
          </a:prstGeom>
          <a:noFill/>
          <a:ln w="2857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latin typeface="+mn-lt"/>
              <a:ea typeface="+mn-ea"/>
            </a:endParaRPr>
          </a:p>
        </p:txBody>
      </p:sp>
      <p:sp>
        <p:nvSpPr>
          <p:cNvPr id="45063" name="Text Box 96"/>
          <p:cNvSpPr txBox="1">
            <a:spLocks noChangeArrowheads="1"/>
          </p:cNvSpPr>
          <p:nvPr/>
        </p:nvSpPr>
        <p:spPr bwMode="auto">
          <a:xfrm>
            <a:off x="262155" y="3502497"/>
            <a:ext cx="1433406"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ct val="70000"/>
              </a:lnSpc>
            </a:pPr>
            <a:r>
              <a:rPr kumimoji="1" lang="zh-CN" altLang="zh-CN" sz="2400" b="1">
                <a:solidFill>
                  <a:srgbClr val="000099"/>
                </a:solidFill>
                <a:latin typeface="+mn-lt"/>
                <a:ea typeface="+mn-ea"/>
              </a:rPr>
              <a:t> 区</a:t>
            </a:r>
            <a:endParaRPr kumimoji="1" lang="zh-CN" altLang="en-US" sz="2400" b="1">
              <a:solidFill>
                <a:srgbClr val="000099"/>
              </a:solidFill>
              <a:latin typeface="+mn-lt"/>
              <a:ea typeface="+mn-ea"/>
            </a:endParaRPr>
          </a:p>
          <a:p>
            <a:pPr algn="ctr" eaLnBrk="1" hangingPunct="1">
              <a:lnSpc>
                <a:spcPct val="70000"/>
              </a:lnSpc>
            </a:pPr>
            <a:r>
              <a:rPr kumimoji="1" lang="en-US" altLang="zh-CN" sz="2400" b="1">
                <a:solidFill>
                  <a:srgbClr val="000099"/>
                </a:solidFill>
                <a:latin typeface="+mn-lt"/>
                <a:ea typeface="+mn-ea"/>
              </a:rPr>
              <a:t>abc.com</a:t>
            </a:r>
          </a:p>
        </p:txBody>
      </p:sp>
      <p:sp>
        <p:nvSpPr>
          <p:cNvPr id="45064" name="Freeform 97"/>
          <p:cNvSpPr>
            <a:spLocks/>
          </p:cNvSpPr>
          <p:nvPr/>
        </p:nvSpPr>
        <p:spPr bwMode="auto">
          <a:xfrm>
            <a:off x="953062" y="4026372"/>
            <a:ext cx="142743" cy="582612"/>
          </a:xfrm>
          <a:custGeom>
            <a:avLst/>
            <a:gdLst>
              <a:gd name="T0" fmla="*/ 0 w 172"/>
              <a:gd name="T1" fmla="*/ 0 h 244"/>
              <a:gd name="T2" fmla="*/ 2147483646 w 172"/>
              <a:gd name="T3" fmla="*/ 2147483646 h 244"/>
              <a:gd name="T4" fmla="*/ 0 60000 65536"/>
              <a:gd name="T5" fmla="*/ 0 60000 65536"/>
            </a:gdLst>
            <a:ahLst/>
            <a:cxnLst>
              <a:cxn ang="T4">
                <a:pos x="T0" y="T1"/>
              </a:cxn>
              <a:cxn ang="T5">
                <a:pos x="T2" y="T3"/>
              </a:cxn>
            </a:cxnLst>
            <a:rect l="0" t="0" r="r" b="b"/>
            <a:pathLst>
              <a:path w="172" h="244">
                <a:moveTo>
                  <a:pt x="0" y="0"/>
                </a:moveTo>
                <a:lnTo>
                  <a:pt x="172" y="244"/>
                </a:lnTo>
              </a:path>
            </a:pathLst>
          </a:custGeom>
          <a:noFill/>
          <a:ln w="9525">
            <a:solidFill>
              <a:schemeClr val="tx1"/>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5065" name="Line 98"/>
          <p:cNvSpPr>
            <a:spLocks noChangeShapeType="1"/>
          </p:cNvSpPr>
          <p:nvPr/>
        </p:nvSpPr>
        <p:spPr bwMode="auto">
          <a:xfrm flipH="1">
            <a:off x="2177554" y="3485034"/>
            <a:ext cx="390393" cy="661988"/>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66" name="Line 99"/>
          <p:cNvSpPr>
            <a:spLocks noChangeShapeType="1"/>
          </p:cNvSpPr>
          <p:nvPr/>
        </p:nvSpPr>
        <p:spPr bwMode="auto">
          <a:xfrm>
            <a:off x="2784640" y="3515198"/>
            <a:ext cx="510778" cy="617537"/>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67" name="Line 100"/>
          <p:cNvSpPr>
            <a:spLocks noChangeShapeType="1"/>
          </p:cNvSpPr>
          <p:nvPr/>
        </p:nvSpPr>
        <p:spPr bwMode="auto">
          <a:xfrm>
            <a:off x="3383128" y="4256560"/>
            <a:ext cx="546894" cy="792163"/>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68" name="Line 101"/>
          <p:cNvSpPr>
            <a:spLocks noChangeShapeType="1"/>
          </p:cNvSpPr>
          <p:nvPr/>
        </p:nvSpPr>
        <p:spPr bwMode="auto">
          <a:xfrm>
            <a:off x="2203350" y="4275609"/>
            <a:ext cx="667279" cy="70485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69" name="Line 102"/>
          <p:cNvSpPr>
            <a:spLocks noChangeShapeType="1"/>
          </p:cNvSpPr>
          <p:nvPr/>
        </p:nvSpPr>
        <p:spPr bwMode="auto">
          <a:xfrm flipH="1">
            <a:off x="2088124" y="4286722"/>
            <a:ext cx="18918" cy="60325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70" name="Line 103"/>
          <p:cNvSpPr>
            <a:spLocks noChangeShapeType="1"/>
          </p:cNvSpPr>
          <p:nvPr/>
        </p:nvSpPr>
        <p:spPr bwMode="auto">
          <a:xfrm flipH="1">
            <a:off x="1272943" y="4205759"/>
            <a:ext cx="810022" cy="77470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71" name="Oval 104"/>
          <p:cNvSpPr>
            <a:spLocks noChangeArrowheads="1"/>
          </p:cNvSpPr>
          <p:nvPr/>
        </p:nvSpPr>
        <p:spPr bwMode="auto">
          <a:xfrm>
            <a:off x="2294499" y="3259610"/>
            <a:ext cx="703395" cy="3841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abc</a:t>
            </a:r>
          </a:p>
        </p:txBody>
      </p:sp>
      <p:sp>
        <p:nvSpPr>
          <p:cNvPr id="45072" name="Oval 105"/>
          <p:cNvSpPr>
            <a:spLocks noChangeArrowheads="1"/>
          </p:cNvSpPr>
          <p:nvPr/>
        </p:nvSpPr>
        <p:spPr bwMode="auto">
          <a:xfrm>
            <a:off x="1816397" y="4051773"/>
            <a:ext cx="617406" cy="30638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x</a:t>
            </a:r>
          </a:p>
        </p:txBody>
      </p:sp>
      <p:sp>
        <p:nvSpPr>
          <p:cNvPr id="45073" name="Oval 106"/>
          <p:cNvSpPr>
            <a:spLocks noChangeArrowheads="1"/>
          </p:cNvSpPr>
          <p:nvPr/>
        </p:nvSpPr>
        <p:spPr bwMode="auto">
          <a:xfrm>
            <a:off x="937584" y="4894735"/>
            <a:ext cx="617405" cy="307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u</a:t>
            </a:r>
          </a:p>
        </p:txBody>
      </p:sp>
      <p:sp>
        <p:nvSpPr>
          <p:cNvPr id="45074" name="Oval 107"/>
          <p:cNvSpPr>
            <a:spLocks noChangeArrowheads="1"/>
          </p:cNvSpPr>
          <p:nvPr/>
        </p:nvSpPr>
        <p:spPr bwMode="auto">
          <a:xfrm>
            <a:off x="1757924" y="4894735"/>
            <a:ext cx="617406" cy="307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v</a:t>
            </a:r>
          </a:p>
        </p:txBody>
      </p:sp>
      <p:sp>
        <p:nvSpPr>
          <p:cNvPr id="45075" name="Oval 108"/>
          <p:cNvSpPr>
            <a:spLocks noChangeArrowheads="1"/>
          </p:cNvSpPr>
          <p:nvPr/>
        </p:nvSpPr>
        <p:spPr bwMode="auto">
          <a:xfrm>
            <a:off x="2579985" y="4894735"/>
            <a:ext cx="617406" cy="307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w</a:t>
            </a:r>
          </a:p>
        </p:txBody>
      </p:sp>
      <p:sp>
        <p:nvSpPr>
          <p:cNvPr id="45076" name="Oval 109"/>
          <p:cNvSpPr>
            <a:spLocks noChangeArrowheads="1"/>
          </p:cNvSpPr>
          <p:nvPr/>
        </p:nvSpPr>
        <p:spPr bwMode="auto">
          <a:xfrm>
            <a:off x="3577464" y="4894735"/>
            <a:ext cx="617406" cy="307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t</a:t>
            </a:r>
          </a:p>
        </p:txBody>
      </p:sp>
      <p:sp>
        <p:nvSpPr>
          <p:cNvPr id="45077" name="Oval 110"/>
          <p:cNvSpPr>
            <a:spLocks noChangeArrowheads="1"/>
          </p:cNvSpPr>
          <p:nvPr/>
        </p:nvSpPr>
        <p:spPr bwMode="auto">
          <a:xfrm>
            <a:off x="3049488" y="4051773"/>
            <a:ext cx="617405" cy="30638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y</a:t>
            </a:r>
          </a:p>
        </p:txBody>
      </p:sp>
      <p:sp>
        <p:nvSpPr>
          <p:cNvPr id="1066095" name="Text Box 111"/>
          <p:cNvSpPr txBox="1">
            <a:spLocks noChangeArrowheads="1"/>
          </p:cNvSpPr>
          <p:nvPr/>
        </p:nvSpPr>
        <p:spPr bwMode="auto">
          <a:xfrm>
            <a:off x="1658177" y="5631334"/>
            <a:ext cx="16145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400" b="1">
                <a:solidFill>
                  <a:srgbClr val="000099"/>
                </a:solidFill>
                <a:latin typeface="+mn-lt"/>
                <a:ea typeface="+mn-ea"/>
              </a:rPr>
              <a:t>(a) </a:t>
            </a:r>
            <a:r>
              <a:rPr kumimoji="1" lang="zh-CN" altLang="en-US" sz="2400" b="1">
                <a:solidFill>
                  <a:srgbClr val="000099"/>
                </a:solidFill>
                <a:latin typeface="+mn-lt"/>
                <a:ea typeface="+mn-ea"/>
              </a:rPr>
              <a:t>区 </a:t>
            </a:r>
            <a:r>
              <a:rPr kumimoji="1" lang="en-US" altLang="zh-CN" sz="2400" b="1">
                <a:solidFill>
                  <a:srgbClr val="000099"/>
                </a:solidFill>
                <a:latin typeface="+mn-lt"/>
                <a:ea typeface="+mn-ea"/>
              </a:rPr>
              <a:t>= </a:t>
            </a:r>
            <a:r>
              <a:rPr kumimoji="1" lang="zh-CN" altLang="en-US" sz="2400" b="1">
                <a:solidFill>
                  <a:srgbClr val="000099"/>
                </a:solidFill>
                <a:latin typeface="+mn-lt"/>
                <a:ea typeface="+mn-ea"/>
              </a:rPr>
              <a:t>域</a:t>
            </a:r>
          </a:p>
        </p:txBody>
      </p:sp>
      <p:grpSp>
        <p:nvGrpSpPr>
          <p:cNvPr id="1066157" name="Group 173"/>
          <p:cNvGrpSpPr>
            <a:grpSpLocks/>
          </p:cNvGrpSpPr>
          <p:nvPr/>
        </p:nvGrpSpPr>
        <p:grpSpPr bwMode="auto">
          <a:xfrm>
            <a:off x="5247381" y="1238722"/>
            <a:ext cx="4602163" cy="4854574"/>
            <a:chOff x="2971" y="709"/>
            <a:chExt cx="2676" cy="3058"/>
          </a:xfrm>
        </p:grpSpPr>
        <p:grpSp>
          <p:nvGrpSpPr>
            <p:cNvPr id="45100" name="Group 89"/>
            <p:cNvGrpSpPr>
              <a:grpSpLocks/>
            </p:cNvGrpSpPr>
            <p:nvPr/>
          </p:nvGrpSpPr>
          <p:grpSpPr bwMode="auto">
            <a:xfrm>
              <a:off x="4196" y="1530"/>
              <a:ext cx="256" cy="98"/>
              <a:chOff x="1519" y="813"/>
              <a:chExt cx="227" cy="77"/>
            </a:xfrm>
          </p:grpSpPr>
          <p:sp>
            <p:nvSpPr>
              <p:cNvPr id="45141" name="Line 90"/>
              <p:cNvSpPr>
                <a:spLocks noChangeShapeType="1"/>
              </p:cNvSpPr>
              <p:nvPr/>
            </p:nvSpPr>
            <p:spPr bwMode="auto">
              <a:xfrm>
                <a:off x="1647" y="813"/>
                <a:ext cx="99" cy="77"/>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42" name="Line 91"/>
              <p:cNvSpPr>
                <a:spLocks noChangeShapeType="1"/>
              </p:cNvSpPr>
              <p:nvPr/>
            </p:nvSpPr>
            <p:spPr bwMode="auto">
              <a:xfrm flipH="1">
                <a:off x="1519" y="813"/>
                <a:ext cx="99" cy="77"/>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45101" name="Text Box 112"/>
            <p:cNvSpPr txBox="1">
              <a:spLocks noChangeArrowheads="1"/>
            </p:cNvSpPr>
            <p:nvPr/>
          </p:nvSpPr>
          <p:spPr bwMode="auto">
            <a:xfrm>
              <a:off x="3742" y="3476"/>
              <a:ext cx="94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400" b="1">
                  <a:solidFill>
                    <a:srgbClr val="000099"/>
                  </a:solidFill>
                  <a:latin typeface="+mn-lt"/>
                  <a:ea typeface="+mn-ea"/>
                </a:rPr>
                <a:t>(b) </a:t>
              </a:r>
              <a:r>
                <a:rPr kumimoji="1" lang="zh-CN" altLang="en-US" sz="2400" b="1">
                  <a:solidFill>
                    <a:srgbClr val="000099"/>
                  </a:solidFill>
                  <a:latin typeface="+mn-lt"/>
                  <a:ea typeface="+mn-ea"/>
                </a:rPr>
                <a:t>区 </a:t>
              </a:r>
              <a:r>
                <a:rPr kumimoji="1" lang="en-US" altLang="zh-CN" sz="2400" b="1">
                  <a:solidFill>
                    <a:srgbClr val="000099"/>
                  </a:solidFill>
                  <a:latin typeface="+mn-lt"/>
                  <a:ea typeface="+mn-ea"/>
                </a:rPr>
                <a:t>&lt; </a:t>
              </a:r>
              <a:r>
                <a:rPr kumimoji="1" lang="zh-CN" altLang="en-US" sz="2400" b="1">
                  <a:solidFill>
                    <a:srgbClr val="000099"/>
                  </a:solidFill>
                  <a:latin typeface="+mn-lt"/>
                  <a:ea typeface="+mn-ea"/>
                </a:rPr>
                <a:t>域</a:t>
              </a:r>
            </a:p>
          </p:txBody>
        </p:sp>
        <p:sp>
          <p:nvSpPr>
            <p:cNvPr id="45102" name="Line 113"/>
            <p:cNvSpPr>
              <a:spLocks noChangeShapeType="1"/>
            </p:cNvSpPr>
            <p:nvPr/>
          </p:nvSpPr>
          <p:spPr bwMode="auto">
            <a:xfrm>
              <a:off x="4328" y="1523"/>
              <a:ext cx="5" cy="505"/>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5103" name="Text Box 114"/>
            <p:cNvSpPr txBox="1">
              <a:spLocks noChangeArrowheads="1"/>
            </p:cNvSpPr>
            <p:nvPr/>
          </p:nvSpPr>
          <p:spPr bwMode="auto">
            <a:xfrm>
              <a:off x="3061" y="1757"/>
              <a:ext cx="106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2400" b="1">
                  <a:solidFill>
                    <a:srgbClr val="000099"/>
                  </a:solidFill>
                  <a:latin typeface="+mn-lt"/>
                  <a:ea typeface="+mn-ea"/>
                </a:rPr>
                <a:t>域 </a:t>
              </a:r>
              <a:r>
                <a:rPr kumimoji="1" lang="en-US" altLang="zh-CN" sz="2400" b="1">
                  <a:solidFill>
                    <a:srgbClr val="000099"/>
                  </a:solidFill>
                  <a:latin typeface="+mn-lt"/>
                  <a:ea typeface="+mn-ea"/>
                </a:rPr>
                <a:t>abc.com</a:t>
              </a:r>
            </a:p>
          </p:txBody>
        </p:sp>
        <p:sp>
          <p:nvSpPr>
            <p:cNvPr id="45104" name="Freeform 115"/>
            <p:cNvSpPr>
              <a:spLocks/>
            </p:cNvSpPr>
            <p:nvPr/>
          </p:nvSpPr>
          <p:spPr bwMode="auto">
            <a:xfrm>
              <a:off x="4458" y="2341"/>
              <a:ext cx="849" cy="958"/>
            </a:xfrm>
            <a:custGeom>
              <a:avLst/>
              <a:gdLst>
                <a:gd name="T0" fmla="*/ 627 w 753"/>
                <a:gd name="T1" fmla="*/ 43 h 900"/>
                <a:gd name="T2" fmla="*/ 149 w 753"/>
                <a:gd name="T3" fmla="*/ 90 h 900"/>
                <a:gd name="T4" fmla="*/ 1 w 753"/>
                <a:gd name="T5" fmla="*/ 345 h 900"/>
                <a:gd name="T6" fmla="*/ 167 w 753"/>
                <a:gd name="T7" fmla="*/ 532 h 900"/>
                <a:gd name="T8" fmla="*/ 472 w 753"/>
                <a:gd name="T9" fmla="*/ 854 h 900"/>
                <a:gd name="T10" fmla="*/ 745 w 753"/>
                <a:gd name="T11" fmla="*/ 1193 h 900"/>
                <a:gd name="T12" fmla="*/ 1103 w 753"/>
                <a:gd name="T13" fmla="*/ 1300 h 900"/>
                <a:gd name="T14" fmla="*/ 1416 w 753"/>
                <a:gd name="T15" fmla="*/ 1242 h 900"/>
                <a:gd name="T16" fmla="*/ 1547 w 753"/>
                <a:gd name="T17" fmla="*/ 1114 h 900"/>
                <a:gd name="T18" fmla="*/ 1413 w 753"/>
                <a:gd name="T19" fmla="*/ 843 h 900"/>
                <a:gd name="T20" fmla="*/ 1235 w 753"/>
                <a:gd name="T21" fmla="*/ 626 h 900"/>
                <a:gd name="T22" fmla="*/ 991 w 753"/>
                <a:gd name="T23" fmla="*/ 356 h 900"/>
                <a:gd name="T24" fmla="*/ 627 w 753"/>
                <a:gd name="T25" fmla="*/ 43 h 9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53" h="900">
                  <a:moveTo>
                    <a:pt x="305" y="30"/>
                  </a:moveTo>
                  <a:cubicBezTo>
                    <a:pt x="237" y="0"/>
                    <a:pt x="124" y="27"/>
                    <a:pt x="73" y="62"/>
                  </a:cubicBezTo>
                  <a:cubicBezTo>
                    <a:pt x="22" y="97"/>
                    <a:pt x="0" y="187"/>
                    <a:pt x="1" y="238"/>
                  </a:cubicBezTo>
                  <a:cubicBezTo>
                    <a:pt x="2" y="289"/>
                    <a:pt x="43" y="308"/>
                    <a:pt x="81" y="366"/>
                  </a:cubicBezTo>
                  <a:cubicBezTo>
                    <a:pt x="119" y="424"/>
                    <a:pt x="184" y="510"/>
                    <a:pt x="231" y="586"/>
                  </a:cubicBezTo>
                  <a:cubicBezTo>
                    <a:pt x="278" y="662"/>
                    <a:pt x="312" y="769"/>
                    <a:pt x="363" y="820"/>
                  </a:cubicBezTo>
                  <a:cubicBezTo>
                    <a:pt x="414" y="871"/>
                    <a:pt x="483" y="888"/>
                    <a:pt x="537" y="894"/>
                  </a:cubicBezTo>
                  <a:cubicBezTo>
                    <a:pt x="591" y="900"/>
                    <a:pt x="653" y="875"/>
                    <a:pt x="689" y="854"/>
                  </a:cubicBezTo>
                  <a:cubicBezTo>
                    <a:pt x="725" y="833"/>
                    <a:pt x="753" y="812"/>
                    <a:pt x="753" y="766"/>
                  </a:cubicBezTo>
                  <a:cubicBezTo>
                    <a:pt x="753" y="720"/>
                    <a:pt x="712" y="636"/>
                    <a:pt x="687" y="580"/>
                  </a:cubicBezTo>
                  <a:cubicBezTo>
                    <a:pt x="662" y="524"/>
                    <a:pt x="635" y="486"/>
                    <a:pt x="601" y="430"/>
                  </a:cubicBezTo>
                  <a:cubicBezTo>
                    <a:pt x="567" y="374"/>
                    <a:pt x="532" y="311"/>
                    <a:pt x="483" y="244"/>
                  </a:cubicBezTo>
                  <a:cubicBezTo>
                    <a:pt x="434" y="177"/>
                    <a:pt x="368" y="58"/>
                    <a:pt x="305" y="30"/>
                  </a:cubicBezTo>
                  <a:close/>
                </a:path>
              </a:pathLst>
            </a:custGeom>
            <a:solidFill>
              <a:srgbClr val="9999FF"/>
            </a:solidFill>
            <a:ln>
              <a:noFill/>
            </a:ln>
            <a:effectLst/>
            <a:extLst>
              <a:ext uri="{91240B29-F687-4F45-9708-019B960494DF}">
                <a14:hiddenLine xmlns:a14="http://schemas.microsoft.com/office/drawing/2010/main" w="38100" cmpd="sng">
                  <a:solidFill>
                    <a:srgbClr val="5F5F5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05" name="Freeform 116"/>
            <p:cNvSpPr>
              <a:spLocks/>
            </p:cNvSpPr>
            <p:nvPr/>
          </p:nvSpPr>
          <p:spPr bwMode="auto">
            <a:xfrm>
              <a:off x="3215" y="1882"/>
              <a:ext cx="1535" cy="1436"/>
            </a:xfrm>
            <a:custGeom>
              <a:avLst/>
              <a:gdLst>
                <a:gd name="T0" fmla="*/ 2481 w 1360"/>
                <a:gd name="T1" fmla="*/ 85 h 1349"/>
                <a:gd name="T2" fmla="*/ 1823 w 1360"/>
                <a:gd name="T3" fmla="*/ 67 h 1349"/>
                <a:gd name="T4" fmla="*/ 1248 w 1360"/>
                <a:gd name="T5" fmla="*/ 490 h 1349"/>
                <a:gd name="T6" fmla="*/ 247 w 1360"/>
                <a:gd name="T7" fmla="*/ 1427 h 1349"/>
                <a:gd name="T8" fmla="*/ 27 w 1360"/>
                <a:gd name="T9" fmla="*/ 1809 h 1349"/>
                <a:gd name="T10" fmla="*/ 403 w 1360"/>
                <a:gd name="T11" fmla="*/ 1943 h 1349"/>
                <a:gd name="T12" fmla="*/ 1265 w 1360"/>
                <a:gd name="T13" fmla="*/ 1945 h 1349"/>
                <a:gd name="T14" fmla="*/ 2380 w 1360"/>
                <a:gd name="T15" fmla="*/ 1934 h 1349"/>
                <a:gd name="T16" fmla="*/ 2764 w 1360"/>
                <a:gd name="T17" fmla="*/ 1796 h 1349"/>
                <a:gd name="T18" fmla="*/ 2651 w 1360"/>
                <a:gd name="T19" fmla="*/ 1546 h 1349"/>
                <a:gd name="T20" fmla="*/ 2169 w 1360"/>
                <a:gd name="T21" fmla="*/ 1123 h 1349"/>
                <a:gd name="T22" fmla="*/ 2090 w 1360"/>
                <a:gd name="T23" fmla="*/ 884 h 1349"/>
                <a:gd name="T24" fmla="*/ 2368 w 1360"/>
                <a:gd name="T25" fmla="*/ 557 h 1349"/>
                <a:gd name="T26" fmla="*/ 2617 w 1360"/>
                <a:gd name="T27" fmla="*/ 381 h 1349"/>
                <a:gd name="T28" fmla="*/ 2652 w 1360"/>
                <a:gd name="T29" fmla="*/ 242 h 1349"/>
                <a:gd name="T30" fmla="*/ 2481 w 1360"/>
                <a:gd name="T31" fmla="*/ 85 h 13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60" h="1349">
                  <a:moveTo>
                    <a:pt x="1200" y="58"/>
                  </a:moveTo>
                  <a:cubicBezTo>
                    <a:pt x="1133" y="38"/>
                    <a:pt x="981" y="0"/>
                    <a:pt x="882" y="46"/>
                  </a:cubicBezTo>
                  <a:cubicBezTo>
                    <a:pt x="783" y="92"/>
                    <a:pt x="730" y="180"/>
                    <a:pt x="603" y="336"/>
                  </a:cubicBezTo>
                  <a:cubicBezTo>
                    <a:pt x="476" y="492"/>
                    <a:pt x="218" y="831"/>
                    <a:pt x="120" y="982"/>
                  </a:cubicBezTo>
                  <a:cubicBezTo>
                    <a:pt x="22" y="1133"/>
                    <a:pt x="0" y="1184"/>
                    <a:pt x="13" y="1243"/>
                  </a:cubicBezTo>
                  <a:cubicBezTo>
                    <a:pt x="26" y="1302"/>
                    <a:pt x="95" y="1319"/>
                    <a:pt x="195" y="1334"/>
                  </a:cubicBezTo>
                  <a:cubicBezTo>
                    <a:pt x="295" y="1349"/>
                    <a:pt x="453" y="1337"/>
                    <a:pt x="612" y="1336"/>
                  </a:cubicBezTo>
                  <a:cubicBezTo>
                    <a:pt x="771" y="1335"/>
                    <a:pt x="1031" y="1347"/>
                    <a:pt x="1152" y="1330"/>
                  </a:cubicBezTo>
                  <a:cubicBezTo>
                    <a:pt x="1273" y="1313"/>
                    <a:pt x="1316" y="1279"/>
                    <a:pt x="1338" y="1234"/>
                  </a:cubicBezTo>
                  <a:cubicBezTo>
                    <a:pt x="1360" y="1189"/>
                    <a:pt x="1331" y="1139"/>
                    <a:pt x="1283" y="1062"/>
                  </a:cubicBezTo>
                  <a:cubicBezTo>
                    <a:pt x="1235" y="985"/>
                    <a:pt x="1095" y="848"/>
                    <a:pt x="1050" y="772"/>
                  </a:cubicBezTo>
                  <a:cubicBezTo>
                    <a:pt x="1005" y="696"/>
                    <a:pt x="995" y="673"/>
                    <a:pt x="1011" y="608"/>
                  </a:cubicBezTo>
                  <a:cubicBezTo>
                    <a:pt x="1027" y="543"/>
                    <a:pt x="1104" y="440"/>
                    <a:pt x="1146" y="382"/>
                  </a:cubicBezTo>
                  <a:cubicBezTo>
                    <a:pt x="1188" y="324"/>
                    <a:pt x="1243" y="298"/>
                    <a:pt x="1266" y="262"/>
                  </a:cubicBezTo>
                  <a:cubicBezTo>
                    <a:pt x="1289" y="226"/>
                    <a:pt x="1295" y="200"/>
                    <a:pt x="1284" y="166"/>
                  </a:cubicBezTo>
                  <a:cubicBezTo>
                    <a:pt x="1273" y="132"/>
                    <a:pt x="1267" y="78"/>
                    <a:pt x="1200" y="58"/>
                  </a:cubicBezTo>
                  <a:close/>
                </a:path>
              </a:pathLst>
            </a:custGeom>
            <a:solidFill>
              <a:srgbClr val="99FF66"/>
            </a:solidFill>
            <a:ln>
              <a:noFill/>
            </a:ln>
            <a:effectLst/>
            <a:extLst>
              <a:ext uri="{91240B29-F687-4F45-9708-019B960494DF}">
                <a14:hiddenLine xmlns:a14="http://schemas.microsoft.com/office/drawing/2010/main" w="38100" cmpd="sng">
                  <a:solidFill>
                    <a:srgbClr val="5F5F5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06" name="AutoShape 117"/>
            <p:cNvSpPr>
              <a:spLocks noChangeArrowheads="1"/>
            </p:cNvSpPr>
            <p:nvPr/>
          </p:nvSpPr>
          <p:spPr bwMode="auto">
            <a:xfrm>
              <a:off x="2971" y="1800"/>
              <a:ext cx="2665" cy="1664"/>
            </a:xfrm>
            <a:prstGeom prst="roundRect">
              <a:avLst>
                <a:gd name="adj" fmla="val 9319"/>
              </a:avLst>
            </a:prstGeom>
            <a:noFill/>
            <a:ln w="2857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latin typeface="+mn-lt"/>
                <a:ea typeface="+mn-ea"/>
              </a:endParaRPr>
            </a:p>
          </p:txBody>
        </p:sp>
        <p:sp>
          <p:nvSpPr>
            <p:cNvPr id="45107" name="Text Box 118"/>
            <p:cNvSpPr txBox="1">
              <a:spLocks noChangeArrowheads="1"/>
            </p:cNvSpPr>
            <p:nvPr/>
          </p:nvSpPr>
          <p:spPr bwMode="auto">
            <a:xfrm>
              <a:off x="2974" y="2131"/>
              <a:ext cx="83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ct val="70000"/>
                </a:lnSpc>
              </a:pPr>
              <a:r>
                <a:rPr kumimoji="1" lang="zh-CN" altLang="zh-CN" sz="2400" b="1">
                  <a:solidFill>
                    <a:srgbClr val="000099"/>
                  </a:solidFill>
                  <a:latin typeface="+mn-lt"/>
                  <a:ea typeface="+mn-ea"/>
                </a:rPr>
                <a:t> 区</a:t>
              </a:r>
              <a:endParaRPr kumimoji="1" lang="zh-CN" altLang="en-US" sz="2400" b="1">
                <a:solidFill>
                  <a:srgbClr val="000099"/>
                </a:solidFill>
                <a:latin typeface="+mn-lt"/>
                <a:ea typeface="+mn-ea"/>
              </a:endParaRPr>
            </a:p>
            <a:p>
              <a:pPr algn="ctr" eaLnBrk="1" hangingPunct="1">
                <a:lnSpc>
                  <a:spcPct val="70000"/>
                </a:lnSpc>
              </a:pPr>
              <a:r>
                <a:rPr kumimoji="1" lang="en-US" altLang="zh-CN" sz="2400" b="1">
                  <a:solidFill>
                    <a:srgbClr val="000099"/>
                  </a:solidFill>
                  <a:latin typeface="+mn-lt"/>
                  <a:ea typeface="+mn-ea"/>
                </a:rPr>
                <a:t>abc.com</a:t>
              </a:r>
            </a:p>
          </p:txBody>
        </p:sp>
        <p:sp>
          <p:nvSpPr>
            <p:cNvPr id="45108" name="Text Box 119"/>
            <p:cNvSpPr txBox="1">
              <a:spLocks noChangeArrowheads="1"/>
            </p:cNvSpPr>
            <p:nvPr/>
          </p:nvSpPr>
          <p:spPr bwMode="auto">
            <a:xfrm>
              <a:off x="4649" y="1950"/>
              <a:ext cx="998"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ct val="75000"/>
                </a:lnSpc>
              </a:pPr>
              <a:r>
                <a:rPr kumimoji="1" lang="zh-CN" altLang="en-US" sz="2400" b="1">
                  <a:solidFill>
                    <a:srgbClr val="000099"/>
                  </a:solidFill>
                  <a:latin typeface="+mn-lt"/>
                  <a:ea typeface="+mn-ea"/>
                </a:rPr>
                <a:t>区</a:t>
              </a:r>
            </a:p>
            <a:p>
              <a:pPr algn="ctr" eaLnBrk="1" hangingPunct="1">
                <a:lnSpc>
                  <a:spcPct val="75000"/>
                </a:lnSpc>
              </a:pPr>
              <a:r>
                <a:rPr kumimoji="1" lang="en-US" altLang="zh-CN" sz="2400" b="1">
                  <a:solidFill>
                    <a:srgbClr val="000099"/>
                  </a:solidFill>
                  <a:latin typeface="+mn-lt"/>
                  <a:ea typeface="+mn-ea"/>
                </a:rPr>
                <a:t>y.abc.com</a:t>
              </a:r>
            </a:p>
          </p:txBody>
        </p:sp>
        <p:sp>
          <p:nvSpPr>
            <p:cNvPr id="45109" name="Line 120"/>
            <p:cNvSpPr>
              <a:spLocks noChangeShapeType="1"/>
            </p:cNvSpPr>
            <p:nvPr/>
          </p:nvSpPr>
          <p:spPr bwMode="auto">
            <a:xfrm>
              <a:off x="3382" y="2491"/>
              <a:ext cx="156" cy="227"/>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5110" name="Line 121"/>
            <p:cNvSpPr>
              <a:spLocks noChangeShapeType="1"/>
            </p:cNvSpPr>
            <p:nvPr/>
          </p:nvSpPr>
          <p:spPr bwMode="auto">
            <a:xfrm rot="10800000" flipV="1">
              <a:off x="5103" y="2316"/>
              <a:ext cx="124" cy="426"/>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5111" name="Line 122"/>
            <p:cNvSpPr>
              <a:spLocks noChangeShapeType="1"/>
            </p:cNvSpPr>
            <p:nvPr/>
          </p:nvSpPr>
          <p:spPr bwMode="auto">
            <a:xfrm flipH="1">
              <a:off x="4054" y="2124"/>
              <a:ext cx="226" cy="417"/>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12" name="Line 123"/>
            <p:cNvSpPr>
              <a:spLocks noChangeShapeType="1"/>
            </p:cNvSpPr>
            <p:nvPr/>
          </p:nvSpPr>
          <p:spPr bwMode="auto">
            <a:xfrm>
              <a:off x="4407" y="2143"/>
              <a:ext cx="297" cy="389"/>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13" name="Line 124"/>
            <p:cNvSpPr>
              <a:spLocks noChangeShapeType="1"/>
            </p:cNvSpPr>
            <p:nvPr/>
          </p:nvSpPr>
          <p:spPr bwMode="auto">
            <a:xfrm>
              <a:off x="4754" y="2610"/>
              <a:ext cx="319" cy="499"/>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14" name="Line 125"/>
            <p:cNvSpPr>
              <a:spLocks noChangeShapeType="1"/>
            </p:cNvSpPr>
            <p:nvPr/>
          </p:nvSpPr>
          <p:spPr bwMode="auto">
            <a:xfrm>
              <a:off x="4068" y="2622"/>
              <a:ext cx="388" cy="444"/>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15" name="Line 126"/>
            <p:cNvSpPr>
              <a:spLocks noChangeShapeType="1"/>
            </p:cNvSpPr>
            <p:nvPr/>
          </p:nvSpPr>
          <p:spPr bwMode="auto">
            <a:xfrm flipH="1">
              <a:off x="4002" y="2629"/>
              <a:ext cx="11" cy="38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16" name="Line 127"/>
            <p:cNvSpPr>
              <a:spLocks noChangeShapeType="1"/>
            </p:cNvSpPr>
            <p:nvPr/>
          </p:nvSpPr>
          <p:spPr bwMode="auto">
            <a:xfrm flipH="1">
              <a:off x="3528" y="2578"/>
              <a:ext cx="470" cy="488"/>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17" name="Oval 128"/>
            <p:cNvSpPr>
              <a:spLocks noChangeArrowheads="1"/>
            </p:cNvSpPr>
            <p:nvPr/>
          </p:nvSpPr>
          <p:spPr bwMode="auto">
            <a:xfrm>
              <a:off x="4121" y="1982"/>
              <a:ext cx="410" cy="24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abc</a:t>
              </a:r>
            </a:p>
          </p:txBody>
        </p:sp>
        <p:sp>
          <p:nvSpPr>
            <p:cNvPr id="45118" name="Oval 129"/>
            <p:cNvSpPr>
              <a:spLocks noChangeArrowheads="1"/>
            </p:cNvSpPr>
            <p:nvPr/>
          </p:nvSpPr>
          <p:spPr bwMode="auto">
            <a:xfrm>
              <a:off x="3844" y="2481"/>
              <a:ext cx="359" cy="19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x</a:t>
              </a:r>
            </a:p>
          </p:txBody>
        </p:sp>
        <p:sp>
          <p:nvSpPr>
            <p:cNvPr id="45119" name="Oval 130"/>
            <p:cNvSpPr>
              <a:spLocks noChangeArrowheads="1"/>
            </p:cNvSpPr>
            <p:nvPr/>
          </p:nvSpPr>
          <p:spPr bwMode="auto">
            <a:xfrm>
              <a:off x="3332" y="3012"/>
              <a:ext cx="359" cy="19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u</a:t>
              </a:r>
            </a:p>
          </p:txBody>
        </p:sp>
        <p:sp>
          <p:nvSpPr>
            <p:cNvPr id="45120" name="Oval 131"/>
            <p:cNvSpPr>
              <a:spLocks noChangeArrowheads="1"/>
            </p:cNvSpPr>
            <p:nvPr/>
          </p:nvSpPr>
          <p:spPr bwMode="auto">
            <a:xfrm>
              <a:off x="3810" y="3012"/>
              <a:ext cx="359" cy="19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v</a:t>
              </a:r>
            </a:p>
          </p:txBody>
        </p:sp>
        <p:sp>
          <p:nvSpPr>
            <p:cNvPr id="45121" name="Oval 132"/>
            <p:cNvSpPr>
              <a:spLocks noChangeArrowheads="1"/>
            </p:cNvSpPr>
            <p:nvPr/>
          </p:nvSpPr>
          <p:spPr bwMode="auto">
            <a:xfrm>
              <a:off x="4287" y="3012"/>
              <a:ext cx="359" cy="19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w</a:t>
              </a:r>
            </a:p>
          </p:txBody>
        </p:sp>
        <p:sp>
          <p:nvSpPr>
            <p:cNvPr id="45122" name="Oval 133"/>
            <p:cNvSpPr>
              <a:spLocks noChangeArrowheads="1"/>
            </p:cNvSpPr>
            <p:nvPr/>
          </p:nvSpPr>
          <p:spPr bwMode="auto">
            <a:xfrm>
              <a:off x="4867" y="3012"/>
              <a:ext cx="359" cy="19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t</a:t>
              </a:r>
            </a:p>
          </p:txBody>
        </p:sp>
        <p:sp>
          <p:nvSpPr>
            <p:cNvPr id="45123" name="Oval 134"/>
            <p:cNvSpPr>
              <a:spLocks noChangeArrowheads="1"/>
            </p:cNvSpPr>
            <p:nvPr/>
          </p:nvSpPr>
          <p:spPr bwMode="auto">
            <a:xfrm>
              <a:off x="4560" y="2481"/>
              <a:ext cx="359" cy="19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y</a:t>
              </a:r>
            </a:p>
          </p:txBody>
        </p:sp>
        <p:sp>
          <p:nvSpPr>
            <p:cNvPr id="45124" name="AutoShape 135"/>
            <p:cNvSpPr>
              <a:spLocks noChangeArrowheads="1"/>
            </p:cNvSpPr>
            <p:nvPr/>
          </p:nvSpPr>
          <p:spPr bwMode="auto">
            <a:xfrm>
              <a:off x="4063" y="1232"/>
              <a:ext cx="522" cy="303"/>
            </a:xfrm>
            <a:prstGeom prst="roundRect">
              <a:avLst>
                <a:gd name="adj" fmla="val 34167"/>
              </a:avLst>
            </a:prstGeom>
            <a:solidFill>
              <a:srgbClr val="CCECF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com</a:t>
              </a:r>
            </a:p>
          </p:txBody>
        </p:sp>
        <p:sp>
          <p:nvSpPr>
            <p:cNvPr id="45125" name="AutoShape 136"/>
            <p:cNvSpPr>
              <a:spLocks noChangeArrowheads="1"/>
            </p:cNvSpPr>
            <p:nvPr/>
          </p:nvSpPr>
          <p:spPr bwMode="auto">
            <a:xfrm>
              <a:off x="4909" y="1225"/>
              <a:ext cx="522" cy="304"/>
            </a:xfrm>
            <a:prstGeom prst="roundRect">
              <a:avLst>
                <a:gd name="adj" fmla="val 34167"/>
              </a:avLst>
            </a:prstGeom>
            <a:solidFill>
              <a:srgbClr val="FF990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edu</a:t>
              </a:r>
            </a:p>
          </p:txBody>
        </p:sp>
        <p:sp>
          <p:nvSpPr>
            <p:cNvPr id="45126" name="AutoShape 137"/>
            <p:cNvSpPr>
              <a:spLocks noChangeArrowheads="1"/>
            </p:cNvSpPr>
            <p:nvPr/>
          </p:nvSpPr>
          <p:spPr bwMode="auto">
            <a:xfrm>
              <a:off x="3220" y="1225"/>
              <a:ext cx="522" cy="304"/>
            </a:xfrm>
            <a:prstGeom prst="roundRect">
              <a:avLst>
                <a:gd name="adj" fmla="val 34167"/>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org</a:t>
              </a:r>
            </a:p>
          </p:txBody>
        </p:sp>
        <p:grpSp>
          <p:nvGrpSpPr>
            <p:cNvPr id="45127" name="Group 138"/>
            <p:cNvGrpSpPr>
              <a:grpSpLocks/>
            </p:cNvGrpSpPr>
            <p:nvPr/>
          </p:nvGrpSpPr>
          <p:grpSpPr bwMode="auto">
            <a:xfrm>
              <a:off x="5042" y="1530"/>
              <a:ext cx="256" cy="98"/>
              <a:chOff x="2875" y="1143"/>
              <a:chExt cx="330" cy="132"/>
            </a:xfrm>
          </p:grpSpPr>
          <p:sp>
            <p:nvSpPr>
              <p:cNvPr id="45137" name="Line 139"/>
              <p:cNvSpPr>
                <a:spLocks noChangeShapeType="1"/>
              </p:cNvSpPr>
              <p:nvPr/>
            </p:nvSpPr>
            <p:spPr bwMode="auto">
              <a:xfrm>
                <a:off x="3061" y="1143"/>
                <a:ext cx="144" cy="132"/>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38" name="Line 140"/>
              <p:cNvSpPr>
                <a:spLocks noChangeShapeType="1"/>
              </p:cNvSpPr>
              <p:nvPr/>
            </p:nvSpPr>
            <p:spPr bwMode="auto">
              <a:xfrm>
                <a:off x="3050" y="1143"/>
                <a:ext cx="37" cy="129"/>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39" name="Line 141"/>
              <p:cNvSpPr>
                <a:spLocks noChangeShapeType="1"/>
              </p:cNvSpPr>
              <p:nvPr/>
            </p:nvSpPr>
            <p:spPr bwMode="auto">
              <a:xfrm flipH="1">
                <a:off x="2875" y="1143"/>
                <a:ext cx="144" cy="132"/>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40" name="Line 142"/>
              <p:cNvSpPr>
                <a:spLocks noChangeShapeType="1"/>
              </p:cNvSpPr>
              <p:nvPr/>
            </p:nvSpPr>
            <p:spPr bwMode="auto">
              <a:xfrm flipH="1">
                <a:off x="2980" y="1143"/>
                <a:ext cx="54" cy="126"/>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45128" name="Group 143"/>
            <p:cNvGrpSpPr>
              <a:grpSpLocks/>
            </p:cNvGrpSpPr>
            <p:nvPr/>
          </p:nvGrpSpPr>
          <p:grpSpPr bwMode="auto">
            <a:xfrm>
              <a:off x="3353" y="1530"/>
              <a:ext cx="256" cy="98"/>
              <a:chOff x="2875" y="1143"/>
              <a:chExt cx="330" cy="132"/>
            </a:xfrm>
          </p:grpSpPr>
          <p:sp>
            <p:nvSpPr>
              <p:cNvPr id="45133" name="Line 144"/>
              <p:cNvSpPr>
                <a:spLocks noChangeShapeType="1"/>
              </p:cNvSpPr>
              <p:nvPr/>
            </p:nvSpPr>
            <p:spPr bwMode="auto">
              <a:xfrm>
                <a:off x="3061" y="1143"/>
                <a:ext cx="144" cy="132"/>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34" name="Line 145"/>
              <p:cNvSpPr>
                <a:spLocks noChangeShapeType="1"/>
              </p:cNvSpPr>
              <p:nvPr/>
            </p:nvSpPr>
            <p:spPr bwMode="auto">
              <a:xfrm>
                <a:off x="3050" y="1143"/>
                <a:ext cx="37" cy="129"/>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35" name="Line 146"/>
              <p:cNvSpPr>
                <a:spLocks noChangeShapeType="1"/>
              </p:cNvSpPr>
              <p:nvPr/>
            </p:nvSpPr>
            <p:spPr bwMode="auto">
              <a:xfrm flipH="1">
                <a:off x="2875" y="1143"/>
                <a:ext cx="144" cy="132"/>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36" name="Line 147"/>
              <p:cNvSpPr>
                <a:spLocks noChangeShapeType="1"/>
              </p:cNvSpPr>
              <p:nvPr/>
            </p:nvSpPr>
            <p:spPr bwMode="auto">
              <a:xfrm flipH="1">
                <a:off x="2980" y="1143"/>
                <a:ext cx="54" cy="126"/>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45129" name="AutoShape 148"/>
            <p:cNvSpPr>
              <a:spLocks noChangeArrowheads="1"/>
            </p:cNvSpPr>
            <p:nvPr/>
          </p:nvSpPr>
          <p:spPr bwMode="auto">
            <a:xfrm>
              <a:off x="4049" y="709"/>
              <a:ext cx="523" cy="304"/>
            </a:xfrm>
            <a:prstGeom prst="roundRect">
              <a:avLst>
                <a:gd name="adj" fmla="val 34167"/>
              </a:avLst>
            </a:prstGeom>
            <a:solidFill>
              <a:srgbClr val="FF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1">
                  <a:solidFill>
                    <a:srgbClr val="000099"/>
                  </a:solidFill>
                  <a:latin typeface="+mn-lt"/>
                  <a:ea typeface="+mn-ea"/>
                </a:rPr>
                <a:t>根</a:t>
              </a:r>
            </a:p>
          </p:txBody>
        </p:sp>
        <p:sp>
          <p:nvSpPr>
            <p:cNvPr id="45130" name="Line 149"/>
            <p:cNvSpPr>
              <a:spLocks noChangeShapeType="1"/>
            </p:cNvSpPr>
            <p:nvPr/>
          </p:nvSpPr>
          <p:spPr bwMode="auto">
            <a:xfrm>
              <a:off x="4375" y="1010"/>
              <a:ext cx="792" cy="213"/>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31" name="Line 150"/>
            <p:cNvSpPr>
              <a:spLocks noChangeShapeType="1"/>
            </p:cNvSpPr>
            <p:nvPr/>
          </p:nvSpPr>
          <p:spPr bwMode="auto">
            <a:xfrm flipV="1">
              <a:off x="3481" y="1010"/>
              <a:ext cx="779" cy="213"/>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32" name="Line 151"/>
            <p:cNvSpPr>
              <a:spLocks noChangeShapeType="1"/>
            </p:cNvSpPr>
            <p:nvPr/>
          </p:nvSpPr>
          <p:spPr bwMode="auto">
            <a:xfrm>
              <a:off x="4321" y="1010"/>
              <a:ext cx="0" cy="213"/>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45080" name="AutoShape 152"/>
          <p:cNvSpPr>
            <a:spLocks noChangeArrowheads="1"/>
          </p:cNvSpPr>
          <p:nvPr/>
        </p:nvSpPr>
        <p:spPr bwMode="auto">
          <a:xfrm>
            <a:off x="2211949" y="2068985"/>
            <a:ext cx="899452" cy="481013"/>
          </a:xfrm>
          <a:prstGeom prst="roundRect">
            <a:avLst>
              <a:gd name="adj" fmla="val 34167"/>
            </a:avLst>
          </a:pr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com</a:t>
            </a:r>
          </a:p>
        </p:txBody>
      </p:sp>
      <p:sp>
        <p:nvSpPr>
          <p:cNvPr id="45081" name="AutoShape 153"/>
          <p:cNvSpPr>
            <a:spLocks noChangeArrowheads="1"/>
          </p:cNvSpPr>
          <p:nvPr/>
        </p:nvSpPr>
        <p:spPr bwMode="auto">
          <a:xfrm>
            <a:off x="3668614" y="2057872"/>
            <a:ext cx="897731" cy="482600"/>
          </a:xfrm>
          <a:prstGeom prst="roundRect">
            <a:avLst>
              <a:gd name="adj" fmla="val 34167"/>
            </a:avLst>
          </a:prstGeom>
          <a:solidFill>
            <a:srgbClr val="FF99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edu</a:t>
            </a:r>
          </a:p>
        </p:txBody>
      </p:sp>
      <p:sp>
        <p:nvSpPr>
          <p:cNvPr id="45082" name="AutoShape 154"/>
          <p:cNvSpPr>
            <a:spLocks noChangeArrowheads="1"/>
          </p:cNvSpPr>
          <p:nvPr/>
        </p:nvSpPr>
        <p:spPr bwMode="auto">
          <a:xfrm>
            <a:off x="762165" y="2057872"/>
            <a:ext cx="899451" cy="482600"/>
          </a:xfrm>
          <a:prstGeom prst="roundRect">
            <a:avLst>
              <a:gd name="adj" fmla="val 34167"/>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org</a:t>
            </a:r>
          </a:p>
        </p:txBody>
      </p:sp>
      <p:grpSp>
        <p:nvGrpSpPr>
          <p:cNvPr id="45083" name="Group 155"/>
          <p:cNvGrpSpPr>
            <a:grpSpLocks/>
          </p:cNvGrpSpPr>
          <p:nvPr/>
        </p:nvGrpSpPr>
        <p:grpSpPr bwMode="auto">
          <a:xfrm>
            <a:off x="3897344" y="2542060"/>
            <a:ext cx="440267" cy="155575"/>
            <a:chOff x="2875" y="1143"/>
            <a:chExt cx="330" cy="132"/>
          </a:xfrm>
        </p:grpSpPr>
        <p:sp>
          <p:nvSpPr>
            <p:cNvPr id="45096" name="Line 156"/>
            <p:cNvSpPr>
              <a:spLocks noChangeShapeType="1"/>
            </p:cNvSpPr>
            <p:nvPr/>
          </p:nvSpPr>
          <p:spPr bwMode="auto">
            <a:xfrm>
              <a:off x="3061" y="1143"/>
              <a:ext cx="144" cy="132"/>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97" name="Line 157"/>
            <p:cNvSpPr>
              <a:spLocks noChangeShapeType="1"/>
            </p:cNvSpPr>
            <p:nvPr/>
          </p:nvSpPr>
          <p:spPr bwMode="auto">
            <a:xfrm>
              <a:off x="3050" y="1143"/>
              <a:ext cx="37" cy="129"/>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98" name="Line 158"/>
            <p:cNvSpPr>
              <a:spLocks noChangeShapeType="1"/>
            </p:cNvSpPr>
            <p:nvPr/>
          </p:nvSpPr>
          <p:spPr bwMode="auto">
            <a:xfrm flipH="1">
              <a:off x="2875" y="1143"/>
              <a:ext cx="144" cy="132"/>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99" name="Line 159"/>
            <p:cNvSpPr>
              <a:spLocks noChangeShapeType="1"/>
            </p:cNvSpPr>
            <p:nvPr/>
          </p:nvSpPr>
          <p:spPr bwMode="auto">
            <a:xfrm flipH="1">
              <a:off x="2980" y="1143"/>
              <a:ext cx="54" cy="126"/>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45084" name="Group 160"/>
          <p:cNvGrpSpPr>
            <a:grpSpLocks/>
          </p:cNvGrpSpPr>
          <p:nvPr/>
        </p:nvGrpSpPr>
        <p:grpSpPr bwMode="auto">
          <a:xfrm>
            <a:off x="992617" y="2542060"/>
            <a:ext cx="440267" cy="155575"/>
            <a:chOff x="2875" y="1143"/>
            <a:chExt cx="330" cy="132"/>
          </a:xfrm>
        </p:grpSpPr>
        <p:sp>
          <p:nvSpPr>
            <p:cNvPr id="45092" name="Line 161"/>
            <p:cNvSpPr>
              <a:spLocks noChangeShapeType="1"/>
            </p:cNvSpPr>
            <p:nvPr/>
          </p:nvSpPr>
          <p:spPr bwMode="auto">
            <a:xfrm>
              <a:off x="3061" y="1143"/>
              <a:ext cx="144" cy="132"/>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93" name="Line 162"/>
            <p:cNvSpPr>
              <a:spLocks noChangeShapeType="1"/>
            </p:cNvSpPr>
            <p:nvPr/>
          </p:nvSpPr>
          <p:spPr bwMode="auto">
            <a:xfrm>
              <a:off x="3050" y="1143"/>
              <a:ext cx="37" cy="129"/>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94" name="Line 163"/>
            <p:cNvSpPr>
              <a:spLocks noChangeShapeType="1"/>
            </p:cNvSpPr>
            <p:nvPr/>
          </p:nvSpPr>
          <p:spPr bwMode="auto">
            <a:xfrm flipH="1">
              <a:off x="2875" y="1143"/>
              <a:ext cx="144" cy="132"/>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95" name="Line 164"/>
            <p:cNvSpPr>
              <a:spLocks noChangeShapeType="1"/>
            </p:cNvSpPr>
            <p:nvPr/>
          </p:nvSpPr>
          <p:spPr bwMode="auto">
            <a:xfrm flipH="1">
              <a:off x="2980" y="1143"/>
              <a:ext cx="54" cy="126"/>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45085" name="AutoShape 165"/>
          <p:cNvSpPr>
            <a:spLocks noChangeArrowheads="1"/>
          </p:cNvSpPr>
          <p:nvPr/>
        </p:nvSpPr>
        <p:spPr bwMode="auto">
          <a:xfrm>
            <a:off x="2189593" y="1238722"/>
            <a:ext cx="897731" cy="482600"/>
          </a:xfrm>
          <a:prstGeom prst="roundRect">
            <a:avLst>
              <a:gd name="adj" fmla="val 34167"/>
            </a:avLst>
          </a:prstGeom>
          <a:solidFill>
            <a:srgbClr val="FF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1">
                <a:solidFill>
                  <a:srgbClr val="000099"/>
                </a:solidFill>
                <a:latin typeface="+mn-lt"/>
                <a:ea typeface="+mn-ea"/>
              </a:rPr>
              <a:t>根</a:t>
            </a:r>
          </a:p>
        </p:txBody>
      </p:sp>
      <p:sp>
        <p:nvSpPr>
          <p:cNvPr id="45086" name="Line 166"/>
          <p:cNvSpPr>
            <a:spLocks noChangeShapeType="1"/>
          </p:cNvSpPr>
          <p:nvPr/>
        </p:nvSpPr>
        <p:spPr bwMode="auto">
          <a:xfrm>
            <a:off x="2750244" y="1716559"/>
            <a:ext cx="1362075" cy="338138"/>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87" name="Line 167"/>
          <p:cNvSpPr>
            <a:spLocks noChangeShapeType="1"/>
          </p:cNvSpPr>
          <p:nvPr/>
        </p:nvSpPr>
        <p:spPr bwMode="auto">
          <a:xfrm flipV="1">
            <a:off x="1212750" y="1716559"/>
            <a:ext cx="1339717" cy="338138"/>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88" name="Line 168"/>
          <p:cNvSpPr>
            <a:spLocks noChangeShapeType="1"/>
          </p:cNvSpPr>
          <p:nvPr/>
        </p:nvSpPr>
        <p:spPr bwMode="auto">
          <a:xfrm>
            <a:off x="2657375" y="1716559"/>
            <a:ext cx="0" cy="338138"/>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nvGrpSpPr>
          <p:cNvPr id="45089" name="Group 169"/>
          <p:cNvGrpSpPr>
            <a:grpSpLocks/>
          </p:cNvGrpSpPr>
          <p:nvPr/>
        </p:nvGrpSpPr>
        <p:grpSpPr bwMode="auto">
          <a:xfrm>
            <a:off x="2435522" y="2542060"/>
            <a:ext cx="440267" cy="155575"/>
            <a:chOff x="1519" y="813"/>
            <a:chExt cx="227" cy="77"/>
          </a:xfrm>
        </p:grpSpPr>
        <p:sp>
          <p:nvSpPr>
            <p:cNvPr id="45090" name="Line 170"/>
            <p:cNvSpPr>
              <a:spLocks noChangeShapeType="1"/>
            </p:cNvSpPr>
            <p:nvPr/>
          </p:nvSpPr>
          <p:spPr bwMode="auto">
            <a:xfrm>
              <a:off x="1647" y="813"/>
              <a:ext cx="99" cy="77"/>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91" name="Line 171"/>
            <p:cNvSpPr>
              <a:spLocks noChangeShapeType="1"/>
            </p:cNvSpPr>
            <p:nvPr/>
          </p:nvSpPr>
          <p:spPr bwMode="auto">
            <a:xfrm flipH="1">
              <a:off x="1519" y="813"/>
              <a:ext cx="99" cy="77"/>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Tree>
    <p:extLst>
      <p:ext uri="{BB962C8B-B14F-4D97-AF65-F5344CB8AC3E}">
        <p14:creationId xmlns:p14="http://schemas.microsoft.com/office/powerpoint/2010/main" val="3309032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10660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1066157"/>
                                        </p:tgtEl>
                                        <p:attrNameLst>
                                          <p:attrName>style.visibility</p:attrName>
                                        </p:attrNameLst>
                                      </p:cBhvr>
                                      <p:to>
                                        <p:strVal val="visible"/>
                                      </p:to>
                                    </p:set>
                                    <p:animEffect transition="in" filter="wipe(up)">
                                      <p:cBhvr>
                                        <p:cTn id="11" dur="1000"/>
                                        <p:tgtEl>
                                          <p:spTgt spid="1066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609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r>
              <a:rPr lang="zh-CN" altLang="en-US" dirty="0" smtClean="0">
                <a:ea typeface="黑体" pitchFamily="49" charset="-122"/>
              </a:rPr>
              <a:t>第 </a:t>
            </a:r>
            <a:r>
              <a:rPr lang="en-US" altLang="zh-CN" dirty="0" smtClean="0">
                <a:ea typeface="黑体" pitchFamily="49" charset="-122"/>
              </a:rPr>
              <a:t>6 </a:t>
            </a:r>
            <a:r>
              <a:rPr lang="zh-CN" altLang="en-US" dirty="0" smtClean="0">
                <a:ea typeface="黑体" pitchFamily="49" charset="-122"/>
              </a:rPr>
              <a:t>章 应用层</a:t>
            </a:r>
          </a:p>
        </p:txBody>
      </p:sp>
      <p:sp>
        <p:nvSpPr>
          <p:cNvPr id="26627" name="内容占位符 2"/>
          <p:cNvSpPr>
            <a:spLocks noGrp="1"/>
          </p:cNvSpPr>
          <p:nvPr>
            <p:ph idx="1"/>
          </p:nvPr>
        </p:nvSpPr>
        <p:spPr/>
        <p:txBody>
          <a:bodyPr/>
          <a:lstStyle/>
          <a:p>
            <a:pPr eaLnBrk="1" hangingPunct="1">
              <a:lnSpc>
                <a:spcPct val="100000"/>
              </a:lnSpc>
            </a:pPr>
            <a:r>
              <a:rPr lang="en-US" altLang="zh-CN" sz="3200" dirty="0" smtClean="0">
                <a:ea typeface="黑体" pitchFamily="49" charset="-122"/>
              </a:rPr>
              <a:t>6.1  </a:t>
            </a:r>
            <a:r>
              <a:rPr lang="zh-CN" altLang="en-US" sz="3200" dirty="0" smtClean="0">
                <a:ea typeface="黑体" pitchFamily="49" charset="-122"/>
              </a:rPr>
              <a:t>域名系统 </a:t>
            </a:r>
            <a:r>
              <a:rPr lang="en-US" altLang="zh-CN" sz="3200" dirty="0" smtClean="0">
                <a:ea typeface="黑体" pitchFamily="49" charset="-122"/>
              </a:rPr>
              <a:t>DNS</a:t>
            </a:r>
          </a:p>
          <a:p>
            <a:pPr eaLnBrk="1" hangingPunct="1">
              <a:lnSpc>
                <a:spcPct val="100000"/>
              </a:lnSpc>
            </a:pPr>
            <a:r>
              <a:rPr lang="en-US" altLang="zh-CN" sz="3200" dirty="0" smtClean="0">
                <a:ea typeface="黑体" pitchFamily="49" charset="-122"/>
              </a:rPr>
              <a:t>6.2  </a:t>
            </a:r>
            <a:r>
              <a:rPr lang="zh-CN" altLang="en-US" sz="3200" dirty="0" smtClean="0">
                <a:ea typeface="黑体" pitchFamily="49" charset="-122"/>
              </a:rPr>
              <a:t>文件传送协议</a:t>
            </a:r>
            <a:endParaRPr lang="en-US" altLang="zh-CN" sz="3200" dirty="0" smtClean="0">
              <a:ea typeface="黑体" pitchFamily="49" charset="-122"/>
            </a:endParaRPr>
          </a:p>
          <a:p>
            <a:pPr eaLnBrk="1" hangingPunct="1">
              <a:lnSpc>
                <a:spcPct val="100000"/>
              </a:lnSpc>
            </a:pPr>
            <a:r>
              <a:rPr lang="en-US" altLang="zh-CN" sz="3200" dirty="0" smtClean="0">
                <a:ea typeface="黑体" pitchFamily="49" charset="-122"/>
              </a:rPr>
              <a:t>6.3  </a:t>
            </a:r>
            <a:r>
              <a:rPr lang="zh-CN" altLang="en-US" sz="3200" dirty="0" smtClean="0">
                <a:ea typeface="黑体" pitchFamily="49" charset="-122"/>
              </a:rPr>
              <a:t>远程终端协议 </a:t>
            </a:r>
            <a:r>
              <a:rPr lang="en-US" altLang="zh-CN" sz="3200" dirty="0" smtClean="0">
                <a:ea typeface="黑体" pitchFamily="49" charset="-122"/>
              </a:rPr>
              <a:t>TELNET</a:t>
            </a:r>
          </a:p>
          <a:p>
            <a:pPr eaLnBrk="1" hangingPunct="1">
              <a:lnSpc>
                <a:spcPct val="100000"/>
              </a:lnSpc>
            </a:pPr>
            <a:r>
              <a:rPr lang="en-US" altLang="zh-CN" sz="3200" dirty="0" smtClean="0">
                <a:ea typeface="黑体" pitchFamily="49" charset="-122"/>
              </a:rPr>
              <a:t>6.4  </a:t>
            </a:r>
            <a:r>
              <a:rPr lang="zh-CN" altLang="en-US" sz="3200" dirty="0" smtClean="0">
                <a:ea typeface="黑体" pitchFamily="49" charset="-122"/>
              </a:rPr>
              <a:t>万维网 </a:t>
            </a:r>
            <a:r>
              <a:rPr lang="en-US" altLang="zh-CN" sz="3200" dirty="0" smtClean="0">
                <a:ea typeface="黑体" pitchFamily="49" charset="-122"/>
              </a:rPr>
              <a:t>WWW</a:t>
            </a:r>
          </a:p>
          <a:p>
            <a:pPr eaLnBrk="1" hangingPunct="1">
              <a:lnSpc>
                <a:spcPct val="100000"/>
              </a:lnSpc>
            </a:pPr>
            <a:r>
              <a:rPr lang="en-US" altLang="zh-CN" sz="3200" dirty="0" smtClean="0">
                <a:ea typeface="黑体" pitchFamily="49" charset="-122"/>
              </a:rPr>
              <a:t>6.5  </a:t>
            </a:r>
            <a:r>
              <a:rPr lang="zh-CN" altLang="en-US" sz="3200" dirty="0" smtClean="0">
                <a:ea typeface="黑体" pitchFamily="49" charset="-122"/>
              </a:rPr>
              <a:t>电子邮件</a:t>
            </a:r>
            <a:endParaRPr lang="en-US" altLang="zh-CN" sz="3200" dirty="0" smtClean="0">
              <a:ea typeface="黑体" pitchFamily="49" charset="-122"/>
            </a:endParaRPr>
          </a:p>
          <a:p>
            <a:pPr eaLnBrk="1" hangingPunct="1">
              <a:lnSpc>
                <a:spcPct val="100000"/>
              </a:lnSpc>
            </a:pPr>
            <a:r>
              <a:rPr lang="en-US" altLang="zh-CN" sz="3200" dirty="0" smtClean="0">
                <a:ea typeface="黑体" pitchFamily="49" charset="-122"/>
              </a:rPr>
              <a:t>6.6  </a:t>
            </a:r>
            <a:r>
              <a:rPr lang="zh-CN" altLang="en-US" sz="3200" dirty="0" smtClean="0">
                <a:ea typeface="黑体" pitchFamily="49" charset="-122"/>
              </a:rPr>
              <a:t>动态主机配置协议 </a:t>
            </a:r>
            <a:r>
              <a:rPr lang="en-US" altLang="zh-CN" sz="3200" dirty="0" smtClean="0">
                <a:ea typeface="黑体" pitchFamily="49" charset="-122"/>
              </a:rPr>
              <a:t>DHCP</a:t>
            </a:r>
          </a:p>
          <a:p>
            <a:pPr eaLnBrk="1" hangingPunct="1">
              <a:lnSpc>
                <a:spcPct val="100000"/>
              </a:lnSpc>
            </a:pPr>
            <a:r>
              <a:rPr lang="en-US" altLang="zh-CN" sz="3200" dirty="0" smtClean="0">
                <a:ea typeface="黑体" pitchFamily="49" charset="-122"/>
              </a:rPr>
              <a:t>6.7  </a:t>
            </a:r>
            <a:r>
              <a:rPr lang="zh-CN" altLang="en-US" sz="3200" dirty="0" smtClean="0">
                <a:ea typeface="黑体" pitchFamily="49" charset="-122"/>
              </a:rPr>
              <a:t>简单网络管理协议 </a:t>
            </a:r>
            <a:r>
              <a:rPr lang="en-US" altLang="zh-CN" sz="3200" dirty="0" smtClean="0">
                <a:ea typeface="黑体" pitchFamily="49" charset="-122"/>
              </a:rPr>
              <a:t>SNMP</a:t>
            </a:r>
          </a:p>
          <a:p>
            <a:pPr eaLnBrk="1" hangingPunct="1">
              <a:lnSpc>
                <a:spcPct val="100000"/>
              </a:lnSpc>
            </a:pPr>
            <a:r>
              <a:rPr lang="en-US" altLang="zh-CN" sz="3200" dirty="0" smtClean="0">
                <a:ea typeface="黑体" pitchFamily="49" charset="-122"/>
              </a:rPr>
              <a:t>6.8  </a:t>
            </a:r>
            <a:r>
              <a:rPr lang="zh-CN" altLang="en-US" sz="3200" dirty="0" smtClean="0">
                <a:ea typeface="黑体" pitchFamily="49" charset="-122"/>
              </a:rPr>
              <a:t>应用进程跨越网络的通信</a:t>
            </a:r>
            <a:endParaRPr lang="en-US" altLang="zh-CN" sz="3200" dirty="0" smtClean="0">
              <a:ea typeface="黑体" pitchFamily="49" charset="-122"/>
            </a:endParaRPr>
          </a:p>
          <a:p>
            <a:pPr eaLnBrk="1" hangingPunct="1">
              <a:lnSpc>
                <a:spcPct val="100000"/>
              </a:lnSpc>
            </a:pPr>
            <a:r>
              <a:rPr lang="en-US" altLang="zh-CN" sz="3200" dirty="0" smtClean="0">
                <a:ea typeface="黑体" pitchFamily="49" charset="-122"/>
              </a:rPr>
              <a:t>6.9  P2P </a:t>
            </a:r>
            <a:r>
              <a:rPr lang="zh-CN" altLang="en-US" sz="3200" dirty="0" smtClean="0">
                <a:ea typeface="黑体" pitchFamily="49" charset="-122"/>
              </a:rPr>
              <a:t>应用</a:t>
            </a:r>
          </a:p>
        </p:txBody>
      </p:sp>
    </p:spTree>
    <p:extLst>
      <p:ext uri="{BB962C8B-B14F-4D97-AF65-F5344CB8AC3E}">
        <p14:creationId xmlns:p14="http://schemas.microsoft.com/office/powerpoint/2010/main" val="4039028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AutoShape 31"/>
          <p:cNvSpPr>
            <a:spLocks noChangeArrowheads="1"/>
          </p:cNvSpPr>
          <p:nvPr/>
        </p:nvSpPr>
        <p:spPr bwMode="auto">
          <a:xfrm>
            <a:off x="4154498" y="3455442"/>
            <a:ext cx="2858294" cy="2084388"/>
          </a:xfrm>
          <a:prstGeom prst="roundRect">
            <a:avLst>
              <a:gd name="adj" fmla="val 16667"/>
            </a:avLst>
          </a:prstGeom>
          <a:solidFill>
            <a:srgbClr val="33CCFF"/>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latin typeface="+mn-lt"/>
              <a:ea typeface="+mn-ea"/>
            </a:endParaRPr>
          </a:p>
        </p:txBody>
      </p:sp>
      <p:sp>
        <p:nvSpPr>
          <p:cNvPr id="1068036" name="Rectangle 4"/>
          <p:cNvSpPr>
            <a:spLocks noGrp="1" noChangeArrowheads="1"/>
          </p:cNvSpPr>
          <p:nvPr>
            <p:ph type="title"/>
          </p:nvPr>
        </p:nvSpPr>
        <p:spPr/>
        <p:txBody>
          <a:bodyPr/>
          <a:lstStyle/>
          <a:p>
            <a:pPr algn="ctr" eaLnBrk="1" hangingPunct="1">
              <a:defRPr/>
            </a:pPr>
            <a:r>
              <a:rPr dirty="0"/>
              <a:t>树状结构的 </a:t>
            </a:r>
            <a:r>
              <a:rPr lang="en-US" altLang="zh-CN" dirty="0"/>
              <a:t>DNS </a:t>
            </a:r>
            <a:r>
              <a:rPr dirty="0"/>
              <a:t>域名服务器 </a:t>
            </a:r>
          </a:p>
        </p:txBody>
      </p:sp>
      <p:grpSp>
        <p:nvGrpSpPr>
          <p:cNvPr id="46084" name="Group 5"/>
          <p:cNvGrpSpPr>
            <a:grpSpLocks/>
          </p:cNvGrpSpPr>
          <p:nvPr/>
        </p:nvGrpSpPr>
        <p:grpSpPr bwMode="auto">
          <a:xfrm>
            <a:off x="3540531" y="2160043"/>
            <a:ext cx="4677833" cy="392113"/>
            <a:chOff x="2294" y="572"/>
            <a:chExt cx="2450" cy="318"/>
          </a:xfrm>
        </p:grpSpPr>
        <p:sp>
          <p:nvSpPr>
            <p:cNvPr id="46117" name="Line 6"/>
            <p:cNvSpPr>
              <a:spLocks noChangeShapeType="1"/>
            </p:cNvSpPr>
            <p:nvPr/>
          </p:nvSpPr>
          <p:spPr bwMode="auto">
            <a:xfrm flipV="1">
              <a:off x="2294" y="572"/>
              <a:ext cx="1089" cy="318"/>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118" name="Line 7"/>
            <p:cNvSpPr>
              <a:spLocks noChangeShapeType="1"/>
            </p:cNvSpPr>
            <p:nvPr/>
          </p:nvSpPr>
          <p:spPr bwMode="auto">
            <a:xfrm>
              <a:off x="3474" y="572"/>
              <a:ext cx="0" cy="318"/>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119" name="Line 8"/>
            <p:cNvSpPr>
              <a:spLocks noChangeShapeType="1"/>
            </p:cNvSpPr>
            <p:nvPr/>
          </p:nvSpPr>
          <p:spPr bwMode="auto">
            <a:xfrm flipH="1" flipV="1">
              <a:off x="3565" y="572"/>
              <a:ext cx="1179" cy="318"/>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46085" name="Rectangle 9"/>
          <p:cNvSpPr>
            <a:spLocks noChangeArrowheads="1"/>
          </p:cNvSpPr>
          <p:nvPr/>
        </p:nvSpPr>
        <p:spPr bwMode="auto">
          <a:xfrm>
            <a:off x="4847573" y="1639342"/>
            <a:ext cx="1905529" cy="496888"/>
          </a:xfrm>
          <a:prstGeom prst="rect">
            <a:avLst/>
          </a:prstGeom>
          <a:solidFill>
            <a:srgbClr val="FF99FF"/>
          </a:solidFill>
          <a:ln>
            <a:noFill/>
          </a:ln>
          <a:effectLst>
            <a:outerShdw dist="35921" dir="2700000" algn="ctr" rotWithShape="0">
              <a:schemeClr val="bg2"/>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pPr algn="ctr" eaLnBrk="1" hangingPunct="1"/>
            <a:r>
              <a:rPr kumimoji="1" lang="zh-CN" altLang="en-US" sz="2000" b="1">
                <a:solidFill>
                  <a:srgbClr val="000099"/>
                </a:solidFill>
                <a:latin typeface="+mn-lt"/>
                <a:ea typeface="+mn-ea"/>
              </a:rPr>
              <a:t>根域名服务器</a:t>
            </a:r>
          </a:p>
        </p:txBody>
      </p:sp>
      <p:sp>
        <p:nvSpPr>
          <p:cNvPr id="46086" name="Rectangle 10"/>
          <p:cNvSpPr>
            <a:spLocks noChangeArrowheads="1"/>
          </p:cNvSpPr>
          <p:nvPr/>
        </p:nvSpPr>
        <p:spPr bwMode="auto">
          <a:xfrm>
            <a:off x="2508656" y="2552156"/>
            <a:ext cx="1905529" cy="496887"/>
          </a:xfrm>
          <a:prstGeom prst="rect">
            <a:avLst/>
          </a:prstGeom>
          <a:solidFill>
            <a:srgbClr val="CCFF99"/>
          </a:solidFill>
          <a:ln>
            <a:noFill/>
          </a:ln>
          <a:effectLst>
            <a:outerShdw dist="35921" dir="2700000" algn="ctr" rotWithShape="0">
              <a:schemeClr val="bg2"/>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pPr algn="ctr" eaLnBrk="1" hangingPunct="1"/>
            <a:r>
              <a:rPr kumimoji="1" lang="en-US" altLang="zh-CN" sz="2000" b="1">
                <a:solidFill>
                  <a:srgbClr val="000099"/>
                </a:solidFill>
                <a:latin typeface="+mn-lt"/>
                <a:ea typeface="+mn-ea"/>
              </a:rPr>
              <a:t>org </a:t>
            </a:r>
            <a:r>
              <a:rPr kumimoji="1" lang="zh-CN" altLang="en-US" sz="2000" b="1">
                <a:solidFill>
                  <a:srgbClr val="000099"/>
                </a:solidFill>
                <a:latin typeface="+mn-lt"/>
                <a:ea typeface="+mn-ea"/>
              </a:rPr>
              <a:t>域名服务器</a:t>
            </a:r>
          </a:p>
        </p:txBody>
      </p:sp>
      <p:sp>
        <p:nvSpPr>
          <p:cNvPr id="46087" name="Rectangle 11"/>
          <p:cNvSpPr>
            <a:spLocks noChangeArrowheads="1"/>
          </p:cNvSpPr>
          <p:nvPr/>
        </p:nvSpPr>
        <p:spPr bwMode="auto">
          <a:xfrm>
            <a:off x="4847573" y="2552156"/>
            <a:ext cx="1905529" cy="496887"/>
          </a:xfrm>
          <a:prstGeom prst="rect">
            <a:avLst/>
          </a:prstGeom>
          <a:solidFill>
            <a:srgbClr val="CCECFF"/>
          </a:solidFill>
          <a:ln>
            <a:noFill/>
          </a:ln>
          <a:effectLst>
            <a:outerShdw dist="35921" dir="2700000" algn="ctr" rotWithShape="0">
              <a:schemeClr val="bg2"/>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pPr algn="ctr" eaLnBrk="1" hangingPunct="1"/>
            <a:r>
              <a:rPr kumimoji="1" lang="en-US" altLang="zh-CN" sz="2000" b="1">
                <a:solidFill>
                  <a:srgbClr val="000099"/>
                </a:solidFill>
                <a:latin typeface="+mn-lt"/>
                <a:ea typeface="+mn-ea"/>
              </a:rPr>
              <a:t>com </a:t>
            </a:r>
            <a:r>
              <a:rPr kumimoji="1" lang="zh-CN" altLang="en-US" sz="2000" b="1">
                <a:solidFill>
                  <a:srgbClr val="000099"/>
                </a:solidFill>
                <a:latin typeface="+mn-lt"/>
                <a:ea typeface="+mn-ea"/>
              </a:rPr>
              <a:t>域名服务器</a:t>
            </a:r>
          </a:p>
        </p:txBody>
      </p:sp>
      <p:sp>
        <p:nvSpPr>
          <p:cNvPr id="46088" name="Rectangle 12"/>
          <p:cNvSpPr>
            <a:spLocks noChangeArrowheads="1"/>
          </p:cNvSpPr>
          <p:nvPr/>
        </p:nvSpPr>
        <p:spPr bwMode="auto">
          <a:xfrm>
            <a:off x="7188210" y="2552156"/>
            <a:ext cx="1905529" cy="496887"/>
          </a:xfrm>
          <a:prstGeom prst="rect">
            <a:avLst/>
          </a:prstGeom>
          <a:solidFill>
            <a:srgbClr val="CC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mn-lt"/>
                <a:ea typeface="+mn-ea"/>
              </a:rPr>
              <a:t>edu </a:t>
            </a:r>
            <a:r>
              <a:rPr kumimoji="1" lang="zh-CN" altLang="en-US" sz="2000" b="1">
                <a:solidFill>
                  <a:srgbClr val="000099"/>
                </a:solidFill>
                <a:latin typeface="+mn-lt"/>
                <a:ea typeface="+mn-ea"/>
              </a:rPr>
              <a:t>域名服务器</a:t>
            </a:r>
          </a:p>
        </p:txBody>
      </p:sp>
      <p:grpSp>
        <p:nvGrpSpPr>
          <p:cNvPr id="46089" name="Group 13"/>
          <p:cNvGrpSpPr>
            <a:grpSpLocks/>
          </p:cNvGrpSpPr>
          <p:nvPr/>
        </p:nvGrpSpPr>
        <p:grpSpPr bwMode="auto">
          <a:xfrm>
            <a:off x="7704147" y="3049042"/>
            <a:ext cx="866775" cy="249238"/>
            <a:chOff x="2875" y="1143"/>
            <a:chExt cx="330" cy="132"/>
          </a:xfrm>
        </p:grpSpPr>
        <p:sp>
          <p:nvSpPr>
            <p:cNvPr id="46113" name="Line 14"/>
            <p:cNvSpPr>
              <a:spLocks noChangeShapeType="1"/>
            </p:cNvSpPr>
            <p:nvPr/>
          </p:nvSpPr>
          <p:spPr bwMode="auto">
            <a:xfrm>
              <a:off x="3061" y="1143"/>
              <a:ext cx="144" cy="132"/>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114" name="Line 15"/>
            <p:cNvSpPr>
              <a:spLocks noChangeShapeType="1"/>
            </p:cNvSpPr>
            <p:nvPr/>
          </p:nvSpPr>
          <p:spPr bwMode="auto">
            <a:xfrm>
              <a:off x="3050" y="1143"/>
              <a:ext cx="37" cy="129"/>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115" name="Line 16"/>
            <p:cNvSpPr>
              <a:spLocks noChangeShapeType="1"/>
            </p:cNvSpPr>
            <p:nvPr/>
          </p:nvSpPr>
          <p:spPr bwMode="auto">
            <a:xfrm flipH="1">
              <a:off x="2875" y="1143"/>
              <a:ext cx="144" cy="132"/>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116" name="Line 17"/>
            <p:cNvSpPr>
              <a:spLocks noChangeShapeType="1"/>
            </p:cNvSpPr>
            <p:nvPr/>
          </p:nvSpPr>
          <p:spPr bwMode="auto">
            <a:xfrm flipH="1">
              <a:off x="2980" y="1143"/>
              <a:ext cx="54" cy="126"/>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46090" name="Text Box 18"/>
          <p:cNvSpPr txBox="1">
            <a:spLocks noChangeArrowheads="1"/>
          </p:cNvSpPr>
          <p:nvPr/>
        </p:nvSpPr>
        <p:spPr bwMode="auto">
          <a:xfrm>
            <a:off x="9263998" y="2209256"/>
            <a:ext cx="748923"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4400" b="1">
                <a:solidFill>
                  <a:srgbClr val="000099"/>
                </a:solidFill>
                <a:latin typeface="+mn-lt"/>
                <a:ea typeface="+mn-ea"/>
              </a:rPr>
              <a:t>…</a:t>
            </a:r>
          </a:p>
        </p:txBody>
      </p:sp>
      <p:grpSp>
        <p:nvGrpSpPr>
          <p:cNvPr id="46091" name="Group 19"/>
          <p:cNvGrpSpPr>
            <a:grpSpLocks/>
          </p:cNvGrpSpPr>
          <p:nvPr/>
        </p:nvGrpSpPr>
        <p:grpSpPr bwMode="auto">
          <a:xfrm>
            <a:off x="3028033" y="3049042"/>
            <a:ext cx="866775" cy="249238"/>
            <a:chOff x="2875" y="1143"/>
            <a:chExt cx="330" cy="132"/>
          </a:xfrm>
        </p:grpSpPr>
        <p:sp>
          <p:nvSpPr>
            <p:cNvPr id="46109" name="Line 20"/>
            <p:cNvSpPr>
              <a:spLocks noChangeShapeType="1"/>
            </p:cNvSpPr>
            <p:nvPr/>
          </p:nvSpPr>
          <p:spPr bwMode="auto">
            <a:xfrm>
              <a:off x="3061" y="1143"/>
              <a:ext cx="144" cy="132"/>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110" name="Line 21"/>
            <p:cNvSpPr>
              <a:spLocks noChangeShapeType="1"/>
            </p:cNvSpPr>
            <p:nvPr/>
          </p:nvSpPr>
          <p:spPr bwMode="auto">
            <a:xfrm>
              <a:off x="3050" y="1143"/>
              <a:ext cx="37" cy="129"/>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111" name="Line 22"/>
            <p:cNvSpPr>
              <a:spLocks noChangeShapeType="1"/>
            </p:cNvSpPr>
            <p:nvPr/>
          </p:nvSpPr>
          <p:spPr bwMode="auto">
            <a:xfrm flipH="1">
              <a:off x="2875" y="1143"/>
              <a:ext cx="144" cy="132"/>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112" name="Line 23"/>
            <p:cNvSpPr>
              <a:spLocks noChangeShapeType="1"/>
            </p:cNvSpPr>
            <p:nvPr/>
          </p:nvSpPr>
          <p:spPr bwMode="auto">
            <a:xfrm flipH="1">
              <a:off x="2980" y="1143"/>
              <a:ext cx="54" cy="126"/>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46092" name="Line 24"/>
          <p:cNvSpPr>
            <a:spLocks noChangeShapeType="1"/>
          </p:cNvSpPr>
          <p:nvPr/>
        </p:nvSpPr>
        <p:spPr bwMode="auto">
          <a:xfrm>
            <a:off x="5943081" y="3049042"/>
            <a:ext cx="376634" cy="249238"/>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093" name="Line 25"/>
          <p:cNvSpPr>
            <a:spLocks noChangeShapeType="1"/>
          </p:cNvSpPr>
          <p:nvPr/>
        </p:nvSpPr>
        <p:spPr bwMode="auto">
          <a:xfrm>
            <a:off x="5913843" y="3049043"/>
            <a:ext cx="98029" cy="244475"/>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094" name="Line 26"/>
          <p:cNvSpPr>
            <a:spLocks noChangeShapeType="1"/>
          </p:cNvSpPr>
          <p:nvPr/>
        </p:nvSpPr>
        <p:spPr bwMode="auto">
          <a:xfrm flipH="1">
            <a:off x="5452940" y="3049042"/>
            <a:ext cx="378354" cy="249238"/>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095" name="Line 27"/>
          <p:cNvSpPr>
            <a:spLocks noChangeShapeType="1"/>
          </p:cNvSpPr>
          <p:nvPr/>
        </p:nvSpPr>
        <p:spPr bwMode="auto">
          <a:xfrm flipH="1">
            <a:off x="5590523" y="3049042"/>
            <a:ext cx="282046" cy="668338"/>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096" name="Rectangle 29"/>
          <p:cNvSpPr>
            <a:spLocks noChangeArrowheads="1"/>
          </p:cNvSpPr>
          <p:nvPr/>
        </p:nvSpPr>
        <p:spPr bwMode="auto">
          <a:xfrm>
            <a:off x="4587886" y="4711156"/>
            <a:ext cx="1907248" cy="579437"/>
          </a:xfrm>
          <a:prstGeom prst="rect">
            <a:avLst/>
          </a:prstGeom>
          <a:solidFill>
            <a:srgbClr val="FFFF99"/>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1" hangingPunct="1"/>
            <a:r>
              <a:rPr lang="en-US" altLang="zh-CN" sz="2000" b="1">
                <a:solidFill>
                  <a:srgbClr val="000099"/>
                </a:solidFill>
                <a:latin typeface="+mn-lt"/>
                <a:ea typeface="+mn-ea"/>
              </a:rPr>
              <a:t>y.abc.com</a:t>
            </a:r>
          </a:p>
          <a:p>
            <a:pPr algn="ctr" eaLnBrk="1" hangingPunct="1"/>
            <a:r>
              <a:rPr lang="zh-CN" altLang="en-US" sz="2000" b="1">
                <a:solidFill>
                  <a:srgbClr val="000099"/>
                </a:solidFill>
                <a:latin typeface="+mn-lt"/>
                <a:ea typeface="+mn-ea"/>
              </a:rPr>
              <a:t>域名服务器</a:t>
            </a:r>
          </a:p>
        </p:txBody>
      </p:sp>
      <p:sp>
        <p:nvSpPr>
          <p:cNvPr id="46097" name="Line 30"/>
          <p:cNvSpPr>
            <a:spLocks noChangeShapeType="1"/>
          </p:cNvSpPr>
          <p:nvPr/>
        </p:nvSpPr>
        <p:spPr bwMode="auto">
          <a:xfrm>
            <a:off x="5538929" y="4211093"/>
            <a:ext cx="0" cy="498475"/>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098" name="Line 32"/>
          <p:cNvSpPr>
            <a:spLocks noChangeShapeType="1"/>
          </p:cNvSpPr>
          <p:nvPr/>
        </p:nvSpPr>
        <p:spPr bwMode="auto">
          <a:xfrm flipH="1" flipV="1">
            <a:off x="6557046" y="3918993"/>
            <a:ext cx="1394752" cy="180975"/>
          </a:xfrm>
          <a:prstGeom prst="line">
            <a:avLst/>
          </a:prstGeom>
          <a:noFill/>
          <a:ln w="28575">
            <a:solidFill>
              <a:schemeClr val="fo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099" name="Text Box 33"/>
          <p:cNvSpPr txBox="1">
            <a:spLocks noChangeArrowheads="1"/>
          </p:cNvSpPr>
          <p:nvPr/>
        </p:nvSpPr>
        <p:spPr bwMode="auto">
          <a:xfrm>
            <a:off x="7909387" y="3831681"/>
            <a:ext cx="198002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2000" b="1">
                <a:solidFill>
                  <a:srgbClr val="000099"/>
                </a:solidFill>
                <a:latin typeface="+mn-lt"/>
                <a:ea typeface="+mn-ea"/>
              </a:rPr>
              <a:t>abc </a:t>
            </a:r>
            <a:r>
              <a:rPr lang="zh-CN" altLang="en-US" sz="2000" b="1">
                <a:solidFill>
                  <a:srgbClr val="000099"/>
                </a:solidFill>
                <a:latin typeface="+mn-lt"/>
                <a:ea typeface="+mn-ea"/>
              </a:rPr>
              <a:t>公司有两个</a:t>
            </a:r>
          </a:p>
          <a:p>
            <a:pPr algn="ctr" eaLnBrk="1" hangingPunct="1"/>
            <a:r>
              <a:rPr lang="zh-CN" altLang="en-US" sz="2000" b="1">
                <a:solidFill>
                  <a:srgbClr val="000099"/>
                </a:solidFill>
                <a:latin typeface="+mn-lt"/>
                <a:ea typeface="+mn-ea"/>
              </a:rPr>
              <a:t>权限域名服务器</a:t>
            </a:r>
          </a:p>
        </p:txBody>
      </p:sp>
      <p:grpSp>
        <p:nvGrpSpPr>
          <p:cNvPr id="46100" name="Group 34"/>
          <p:cNvGrpSpPr>
            <a:grpSpLocks/>
          </p:cNvGrpSpPr>
          <p:nvPr/>
        </p:nvGrpSpPr>
        <p:grpSpPr bwMode="auto">
          <a:xfrm>
            <a:off x="128464" y="2385468"/>
            <a:ext cx="9873325" cy="830263"/>
            <a:chOff x="158" y="799"/>
            <a:chExt cx="5444" cy="454"/>
          </a:xfrm>
        </p:grpSpPr>
        <p:sp>
          <p:nvSpPr>
            <p:cNvPr id="46107" name="Line 35"/>
            <p:cNvSpPr>
              <a:spLocks noChangeShapeType="1"/>
            </p:cNvSpPr>
            <p:nvPr/>
          </p:nvSpPr>
          <p:spPr bwMode="auto">
            <a:xfrm>
              <a:off x="158" y="799"/>
              <a:ext cx="5444" cy="0"/>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108" name="Line 36"/>
            <p:cNvSpPr>
              <a:spLocks noChangeShapeType="1"/>
            </p:cNvSpPr>
            <p:nvPr/>
          </p:nvSpPr>
          <p:spPr bwMode="auto">
            <a:xfrm>
              <a:off x="158" y="1253"/>
              <a:ext cx="5444" cy="0"/>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46101" name="Text Box 37"/>
          <p:cNvSpPr txBox="1">
            <a:spLocks noChangeArrowheads="1"/>
          </p:cNvSpPr>
          <p:nvPr/>
        </p:nvSpPr>
        <p:spPr bwMode="auto">
          <a:xfrm>
            <a:off x="198702" y="4063456"/>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2000" b="1">
                <a:solidFill>
                  <a:srgbClr val="000099"/>
                </a:solidFill>
                <a:latin typeface="+mn-lt"/>
                <a:ea typeface="+mn-ea"/>
              </a:rPr>
              <a:t>权限域名服务器</a:t>
            </a:r>
          </a:p>
        </p:txBody>
      </p:sp>
      <p:sp>
        <p:nvSpPr>
          <p:cNvPr id="46102" name="Text Box 38"/>
          <p:cNvSpPr txBox="1">
            <a:spLocks noChangeArrowheads="1"/>
          </p:cNvSpPr>
          <p:nvPr/>
        </p:nvSpPr>
        <p:spPr bwMode="auto">
          <a:xfrm>
            <a:off x="315762" y="1696493"/>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2000" b="1">
                <a:solidFill>
                  <a:srgbClr val="000099"/>
                </a:solidFill>
                <a:latin typeface="+mn-lt"/>
                <a:ea typeface="+mn-ea"/>
              </a:rPr>
              <a:t>根域名服务器</a:t>
            </a:r>
          </a:p>
        </p:txBody>
      </p:sp>
      <p:sp>
        <p:nvSpPr>
          <p:cNvPr id="46103" name="Text Box 39"/>
          <p:cNvSpPr txBox="1">
            <a:spLocks noChangeArrowheads="1"/>
          </p:cNvSpPr>
          <p:nvPr/>
        </p:nvSpPr>
        <p:spPr bwMode="auto">
          <a:xfrm>
            <a:off x="197842" y="2583906"/>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2000" b="1">
                <a:solidFill>
                  <a:srgbClr val="000099"/>
                </a:solidFill>
                <a:latin typeface="+mn-lt"/>
                <a:ea typeface="+mn-ea"/>
              </a:rPr>
              <a:t>顶级域名服务器</a:t>
            </a:r>
          </a:p>
        </p:txBody>
      </p:sp>
      <p:sp>
        <p:nvSpPr>
          <p:cNvPr id="46104" name="Line 40"/>
          <p:cNvSpPr>
            <a:spLocks noChangeShapeType="1"/>
          </p:cNvSpPr>
          <p:nvPr/>
        </p:nvSpPr>
        <p:spPr bwMode="auto">
          <a:xfrm>
            <a:off x="2242089" y="1556792"/>
            <a:ext cx="0" cy="3900488"/>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105" name="Line 41"/>
          <p:cNvSpPr>
            <a:spLocks noChangeShapeType="1"/>
          </p:cNvSpPr>
          <p:nvPr/>
        </p:nvSpPr>
        <p:spPr bwMode="auto">
          <a:xfrm flipH="1">
            <a:off x="6531250" y="4377780"/>
            <a:ext cx="1427427" cy="658812"/>
          </a:xfrm>
          <a:prstGeom prst="line">
            <a:avLst/>
          </a:prstGeom>
          <a:noFill/>
          <a:ln w="28575">
            <a:solidFill>
              <a:schemeClr val="fo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106" name="Rectangle 43"/>
          <p:cNvSpPr>
            <a:spLocks noChangeArrowheads="1"/>
          </p:cNvSpPr>
          <p:nvPr/>
        </p:nvSpPr>
        <p:spPr bwMode="auto">
          <a:xfrm>
            <a:off x="4575845" y="3714206"/>
            <a:ext cx="1907250" cy="579437"/>
          </a:xfrm>
          <a:prstGeom prst="rect">
            <a:avLst/>
          </a:prstGeom>
          <a:solidFill>
            <a:srgbClr val="FFFF99"/>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1" hangingPunct="1"/>
            <a:r>
              <a:rPr lang="en-US" altLang="zh-CN" sz="2000" b="1">
                <a:solidFill>
                  <a:srgbClr val="000099"/>
                </a:solidFill>
                <a:latin typeface="+mn-lt"/>
                <a:ea typeface="+mn-ea"/>
              </a:rPr>
              <a:t>abc.com</a:t>
            </a:r>
          </a:p>
          <a:p>
            <a:pPr algn="ctr" eaLnBrk="1" hangingPunct="1"/>
            <a:r>
              <a:rPr lang="zh-CN" altLang="en-US" sz="2000" b="1">
                <a:solidFill>
                  <a:srgbClr val="000099"/>
                </a:solidFill>
                <a:latin typeface="+mn-lt"/>
                <a:ea typeface="+mn-ea"/>
              </a:rPr>
              <a:t>域名服务器</a:t>
            </a:r>
          </a:p>
        </p:txBody>
      </p:sp>
    </p:spTree>
    <p:extLst>
      <p:ext uri="{BB962C8B-B14F-4D97-AF65-F5344CB8AC3E}">
        <p14:creationId xmlns:p14="http://schemas.microsoft.com/office/powerpoint/2010/main" val="41001402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106" name="Rectangle 2"/>
          <p:cNvSpPr>
            <a:spLocks noGrp="1" noChangeArrowheads="1"/>
          </p:cNvSpPr>
          <p:nvPr>
            <p:ph type="title"/>
          </p:nvPr>
        </p:nvSpPr>
        <p:spPr/>
        <p:txBody>
          <a:bodyPr/>
          <a:lstStyle/>
          <a:p>
            <a:pPr algn="ctr" eaLnBrk="1" hangingPunct="1">
              <a:defRPr/>
            </a:pPr>
            <a:r>
              <a:rPr lang="zh-CN" altLang="en-US" dirty="0"/>
              <a:t>域名服务器有以下四种类型 </a:t>
            </a:r>
          </a:p>
        </p:txBody>
      </p:sp>
      <p:sp>
        <p:nvSpPr>
          <p:cNvPr id="1071107" name="Rectangle 3"/>
          <p:cNvSpPr>
            <a:spLocks noGrp="1" noChangeArrowheads="1"/>
          </p:cNvSpPr>
          <p:nvPr>
            <p:ph idx="1"/>
          </p:nvPr>
        </p:nvSpPr>
        <p:spPr/>
        <p:txBody>
          <a:bodyPr/>
          <a:lstStyle/>
          <a:p>
            <a:pPr marL="316531" indent="-316531" eaLnBrk="1" hangingPunct="1">
              <a:spcBef>
                <a:spcPts val="554"/>
              </a:spcBef>
              <a:defRPr/>
            </a:pPr>
            <a:r>
              <a:rPr lang="zh-CN" altLang="en-US" dirty="0"/>
              <a:t>根域名服务器 </a:t>
            </a:r>
          </a:p>
          <a:p>
            <a:pPr marL="316531" indent="-316531" eaLnBrk="1" hangingPunct="1">
              <a:spcBef>
                <a:spcPts val="554"/>
              </a:spcBef>
              <a:defRPr/>
            </a:pPr>
            <a:r>
              <a:rPr lang="zh-CN" altLang="en-US" dirty="0"/>
              <a:t>顶级域名服务器 </a:t>
            </a:r>
          </a:p>
          <a:p>
            <a:pPr marL="316531" indent="-316531" eaLnBrk="1" hangingPunct="1">
              <a:spcBef>
                <a:spcPts val="554"/>
              </a:spcBef>
              <a:defRPr/>
            </a:pPr>
            <a:r>
              <a:rPr lang="zh-CN" altLang="en-US" dirty="0"/>
              <a:t>权限域名服务器 </a:t>
            </a:r>
          </a:p>
          <a:p>
            <a:pPr marL="316531" indent="-316531" eaLnBrk="1" hangingPunct="1">
              <a:spcBef>
                <a:spcPts val="554"/>
              </a:spcBef>
              <a:defRPr/>
            </a:pPr>
            <a:r>
              <a:rPr lang="zh-CN" altLang="en-US" dirty="0"/>
              <a:t>本地域名服务器 </a:t>
            </a:r>
          </a:p>
        </p:txBody>
      </p:sp>
    </p:spTree>
    <p:extLst>
      <p:ext uri="{BB962C8B-B14F-4D97-AF65-F5344CB8AC3E}">
        <p14:creationId xmlns:p14="http://schemas.microsoft.com/office/powerpoint/2010/main" val="15057562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lgn="ctr" eaLnBrk="1" hangingPunct="1"/>
            <a:r>
              <a:rPr lang="zh-CN" altLang="en-US" dirty="0" smtClean="0">
                <a:ea typeface="黑体" pitchFamily="49" charset="-122"/>
              </a:rPr>
              <a:t>根域名服务器</a:t>
            </a:r>
            <a:endParaRPr lang="en-US" altLang="zh-CN" sz="3200" dirty="0" smtClean="0">
              <a:ea typeface="黑体" pitchFamily="49" charset="-122"/>
            </a:endParaRPr>
          </a:p>
        </p:txBody>
      </p:sp>
      <p:sp>
        <p:nvSpPr>
          <p:cNvPr id="48131" name="Rectangle 3"/>
          <p:cNvSpPr>
            <a:spLocks noGrp="1" noChangeArrowheads="1"/>
          </p:cNvSpPr>
          <p:nvPr>
            <p:ph idx="1"/>
          </p:nvPr>
        </p:nvSpPr>
        <p:spPr/>
        <p:txBody>
          <a:bodyPr/>
          <a:lstStyle/>
          <a:p>
            <a:r>
              <a:rPr lang="zh-CN" altLang="en-US" dirty="0" smtClean="0">
                <a:ea typeface="黑体" pitchFamily="49" charset="-122"/>
              </a:rPr>
              <a:t>根域名服务器是</a:t>
            </a:r>
            <a:r>
              <a:rPr lang="zh-CN" altLang="en-US" dirty="0">
                <a:solidFill>
                  <a:srgbClr val="FF0000"/>
                </a:solidFill>
                <a:ea typeface="黑体" pitchFamily="49" charset="-122"/>
              </a:rPr>
              <a:t>最高层次</a:t>
            </a:r>
            <a:r>
              <a:rPr lang="zh-CN" altLang="en-US" dirty="0">
                <a:ea typeface="黑体" pitchFamily="49" charset="-122"/>
              </a:rPr>
              <a:t>的域名</a:t>
            </a:r>
            <a:r>
              <a:rPr lang="zh-CN" altLang="en-US" dirty="0" smtClean="0">
                <a:ea typeface="黑体" pitchFamily="49" charset="-122"/>
              </a:rPr>
              <a:t>服务器，也是</a:t>
            </a:r>
            <a:r>
              <a:rPr lang="zh-CN" altLang="en-US" dirty="0" smtClean="0">
                <a:solidFill>
                  <a:srgbClr val="FF0000"/>
                </a:solidFill>
                <a:ea typeface="黑体" pitchFamily="49" charset="-122"/>
              </a:rPr>
              <a:t>最重要</a:t>
            </a:r>
            <a:r>
              <a:rPr lang="zh-CN" altLang="en-US" dirty="0" smtClean="0">
                <a:ea typeface="黑体" pitchFamily="49" charset="-122"/>
              </a:rPr>
              <a:t>的域名服务器。所有的根域名服务器都知道所有的顶级域名服务器的域名和 </a:t>
            </a:r>
            <a:r>
              <a:rPr lang="en-US" altLang="zh-CN" dirty="0" smtClean="0">
                <a:ea typeface="黑体" pitchFamily="49" charset="-122"/>
              </a:rPr>
              <a:t>IP </a:t>
            </a:r>
            <a:r>
              <a:rPr lang="zh-CN" altLang="en-US" dirty="0" smtClean="0">
                <a:ea typeface="黑体" pitchFamily="49" charset="-122"/>
              </a:rPr>
              <a:t>地址。</a:t>
            </a:r>
          </a:p>
          <a:p>
            <a:pPr eaLnBrk="1" hangingPunct="1"/>
            <a:r>
              <a:rPr lang="zh-CN" altLang="en-US" dirty="0" smtClean="0">
                <a:ea typeface="黑体" pitchFamily="49" charset="-122"/>
              </a:rPr>
              <a:t>不管是哪一个本地域名服务器，若要对互联网上任何一个域名进行解析，只要自己无法解析，就首先求助于根域名服务器。</a:t>
            </a:r>
          </a:p>
          <a:p>
            <a:pPr eaLnBrk="1" hangingPunct="1"/>
            <a:r>
              <a:rPr lang="zh-CN" altLang="en-US" dirty="0" smtClean="0">
                <a:ea typeface="黑体" pitchFamily="49" charset="-122"/>
              </a:rPr>
              <a:t>在互联网上共有 </a:t>
            </a:r>
            <a:r>
              <a:rPr lang="en-US" altLang="zh-CN" dirty="0" smtClean="0">
                <a:ea typeface="黑体" pitchFamily="49" charset="-122"/>
              </a:rPr>
              <a:t>13 </a:t>
            </a:r>
            <a:r>
              <a:rPr lang="zh-CN" altLang="en-US" dirty="0" smtClean="0">
                <a:ea typeface="黑体" pitchFamily="49" charset="-122"/>
              </a:rPr>
              <a:t>个不同 </a:t>
            </a:r>
            <a:r>
              <a:rPr lang="en-US" altLang="zh-CN" dirty="0" smtClean="0">
                <a:ea typeface="黑体" pitchFamily="49" charset="-122"/>
              </a:rPr>
              <a:t>IP </a:t>
            </a:r>
            <a:r>
              <a:rPr lang="zh-CN" altLang="en-US" dirty="0" smtClean="0">
                <a:ea typeface="黑体" pitchFamily="49" charset="-122"/>
              </a:rPr>
              <a:t>地址的根域名服务器，它们的名字是用一个英文字母命名，从 </a:t>
            </a:r>
            <a:r>
              <a:rPr lang="en-US" altLang="zh-CN" dirty="0" smtClean="0">
                <a:ea typeface="黑体" pitchFamily="49" charset="-122"/>
              </a:rPr>
              <a:t>a  </a:t>
            </a:r>
            <a:r>
              <a:rPr lang="zh-CN" altLang="en-US" dirty="0" smtClean="0">
                <a:ea typeface="黑体" pitchFamily="49" charset="-122"/>
              </a:rPr>
              <a:t>一直到 </a:t>
            </a:r>
            <a:r>
              <a:rPr lang="en-US" altLang="zh-CN" dirty="0" smtClean="0">
                <a:ea typeface="黑体" pitchFamily="49" charset="-122"/>
              </a:rPr>
              <a:t>m</a:t>
            </a:r>
            <a:r>
              <a:rPr lang="zh-CN" altLang="en-US" dirty="0" smtClean="0">
                <a:ea typeface="黑体" pitchFamily="49" charset="-122"/>
              </a:rPr>
              <a:t>（前 </a:t>
            </a:r>
            <a:r>
              <a:rPr lang="en-US" altLang="zh-CN" dirty="0" smtClean="0">
                <a:ea typeface="黑体" pitchFamily="49" charset="-122"/>
              </a:rPr>
              <a:t>13 </a:t>
            </a:r>
            <a:r>
              <a:rPr lang="zh-CN" altLang="en-US" dirty="0" smtClean="0">
                <a:ea typeface="黑体" pitchFamily="49" charset="-122"/>
              </a:rPr>
              <a:t>个字母）。</a:t>
            </a:r>
          </a:p>
        </p:txBody>
      </p:sp>
    </p:spTree>
    <p:extLst>
      <p:ext uri="{BB962C8B-B14F-4D97-AF65-F5344CB8AC3E}">
        <p14:creationId xmlns:p14="http://schemas.microsoft.com/office/powerpoint/2010/main" val="35386439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ctr" eaLnBrk="1" hangingPunct="1"/>
            <a:r>
              <a:rPr lang="zh-CN" altLang="en-US" dirty="0" smtClean="0">
                <a:ea typeface="黑体" pitchFamily="49" charset="-122"/>
              </a:rPr>
              <a:t>根域名服务器共有 </a:t>
            </a:r>
            <a:r>
              <a:rPr lang="en-US" altLang="zh-CN" dirty="0" smtClean="0">
                <a:ea typeface="黑体" pitchFamily="49" charset="-122"/>
              </a:rPr>
              <a:t>13 </a:t>
            </a:r>
            <a:r>
              <a:rPr lang="zh-CN" altLang="en-US" dirty="0" smtClean="0">
                <a:ea typeface="黑体" pitchFamily="49" charset="-122"/>
              </a:rPr>
              <a:t>套装置</a:t>
            </a:r>
          </a:p>
        </p:txBody>
      </p:sp>
      <p:sp>
        <p:nvSpPr>
          <p:cNvPr id="49155" name="Rectangle 3"/>
          <p:cNvSpPr>
            <a:spLocks noGrp="1" noChangeArrowheads="1"/>
          </p:cNvSpPr>
          <p:nvPr>
            <p:ph idx="1"/>
          </p:nvPr>
        </p:nvSpPr>
        <p:spPr/>
        <p:txBody>
          <a:bodyPr/>
          <a:lstStyle/>
          <a:p>
            <a:r>
              <a:rPr lang="zh-CN" altLang="en-US" sz="2800" dirty="0" smtClean="0">
                <a:solidFill>
                  <a:srgbClr val="FF0000"/>
                </a:solidFill>
                <a:ea typeface="黑体" pitchFamily="49" charset="-122"/>
              </a:rPr>
              <a:t>根</a:t>
            </a:r>
            <a:r>
              <a:rPr lang="zh-CN" altLang="en-US" sz="2800" dirty="0">
                <a:solidFill>
                  <a:srgbClr val="FF0000"/>
                </a:solidFill>
                <a:ea typeface="黑体" pitchFamily="49" charset="-122"/>
              </a:rPr>
              <a:t>域名服务器共有 </a:t>
            </a:r>
            <a:r>
              <a:rPr lang="en-US" altLang="zh-CN" sz="2800" dirty="0">
                <a:solidFill>
                  <a:srgbClr val="FF0000"/>
                </a:solidFill>
                <a:ea typeface="黑体" pitchFamily="49" charset="-122"/>
              </a:rPr>
              <a:t>13 </a:t>
            </a:r>
            <a:r>
              <a:rPr lang="zh-CN" altLang="en-US" sz="2800" dirty="0">
                <a:solidFill>
                  <a:srgbClr val="FF0000"/>
                </a:solidFill>
                <a:ea typeface="黑体" pitchFamily="49" charset="-122"/>
              </a:rPr>
              <a:t>套</a:t>
            </a:r>
            <a:r>
              <a:rPr lang="zh-CN" altLang="en-US" sz="2800" dirty="0" smtClean="0">
                <a:solidFill>
                  <a:srgbClr val="FF0000"/>
                </a:solidFill>
                <a:ea typeface="黑体" pitchFamily="49" charset="-122"/>
              </a:rPr>
              <a:t>装置，不是 </a:t>
            </a:r>
            <a:r>
              <a:rPr lang="en-US" altLang="zh-CN" sz="2800" dirty="0">
                <a:solidFill>
                  <a:srgbClr val="FF0000"/>
                </a:solidFill>
                <a:ea typeface="黑体" pitchFamily="49" charset="-122"/>
              </a:rPr>
              <a:t>13 </a:t>
            </a:r>
            <a:r>
              <a:rPr lang="zh-CN" altLang="en-US" sz="2800" dirty="0">
                <a:solidFill>
                  <a:srgbClr val="FF0000"/>
                </a:solidFill>
                <a:ea typeface="黑体" pitchFamily="49" charset="-122"/>
              </a:rPr>
              <a:t>个</a:t>
            </a:r>
            <a:r>
              <a:rPr lang="zh-CN" altLang="en-US" sz="2800" dirty="0" smtClean="0">
                <a:solidFill>
                  <a:srgbClr val="FF0000"/>
                </a:solidFill>
                <a:ea typeface="黑体" pitchFamily="49" charset="-122"/>
              </a:rPr>
              <a:t>机器。</a:t>
            </a:r>
            <a:endParaRPr lang="en-US" altLang="zh-CN" sz="2800" dirty="0">
              <a:solidFill>
                <a:srgbClr val="FF0000"/>
              </a:solidFill>
              <a:ea typeface="黑体" pitchFamily="49" charset="-122"/>
            </a:endParaRPr>
          </a:p>
          <a:p>
            <a:pPr eaLnBrk="1" hangingPunct="1"/>
            <a:r>
              <a:rPr lang="zh-CN" altLang="en-US" sz="2800" dirty="0" smtClean="0">
                <a:ea typeface="黑体" pitchFamily="49" charset="-122"/>
              </a:rPr>
              <a:t>这些根域名服务器相应的</a:t>
            </a:r>
            <a:r>
              <a:rPr lang="zh-CN" altLang="en-US" sz="2800" dirty="0" smtClean="0">
                <a:solidFill>
                  <a:srgbClr val="FF0000"/>
                </a:solidFill>
                <a:ea typeface="黑体" pitchFamily="49" charset="-122"/>
              </a:rPr>
              <a:t>域名</a:t>
            </a:r>
            <a:r>
              <a:rPr lang="zh-CN" altLang="en-US" sz="2800" dirty="0" smtClean="0">
                <a:ea typeface="黑体" pitchFamily="49" charset="-122"/>
              </a:rPr>
              <a:t>分别是：</a:t>
            </a:r>
          </a:p>
          <a:p>
            <a:pPr eaLnBrk="1" hangingPunct="1">
              <a:buFont typeface="Wingdings" panose="05000000000000000000" pitchFamily="2" charset="2"/>
              <a:buNone/>
            </a:pPr>
            <a:r>
              <a:rPr lang="zh-CN" altLang="en-US" sz="2800" dirty="0" smtClean="0">
                <a:ea typeface="黑体" pitchFamily="49" charset="-122"/>
              </a:rPr>
              <a:t>    </a:t>
            </a:r>
            <a:r>
              <a:rPr lang="en-US" altLang="zh-CN" sz="2800" dirty="0" smtClean="0">
                <a:ea typeface="黑体" pitchFamily="49" charset="-122"/>
              </a:rPr>
              <a:t>a.rootservers.net</a:t>
            </a:r>
          </a:p>
          <a:p>
            <a:pPr eaLnBrk="1" hangingPunct="1">
              <a:buFont typeface="Wingdings" panose="05000000000000000000" pitchFamily="2" charset="2"/>
              <a:buNone/>
            </a:pPr>
            <a:r>
              <a:rPr lang="en-US" altLang="zh-CN" sz="2800" dirty="0" smtClean="0">
                <a:ea typeface="黑体" pitchFamily="49" charset="-122"/>
              </a:rPr>
              <a:t>    b.rootservers.net</a:t>
            </a:r>
          </a:p>
          <a:p>
            <a:pPr eaLnBrk="1" hangingPunct="1">
              <a:buFont typeface="Wingdings" panose="05000000000000000000" pitchFamily="2" charset="2"/>
              <a:buNone/>
            </a:pPr>
            <a:r>
              <a:rPr lang="en-US" altLang="zh-CN" sz="2800" dirty="0" smtClean="0">
                <a:ea typeface="黑体" pitchFamily="49" charset="-122"/>
              </a:rPr>
              <a:t>    … </a:t>
            </a:r>
          </a:p>
          <a:p>
            <a:pPr eaLnBrk="1" hangingPunct="1">
              <a:buFont typeface="Wingdings" panose="05000000000000000000" pitchFamily="2" charset="2"/>
              <a:buNone/>
            </a:pPr>
            <a:r>
              <a:rPr lang="en-US" altLang="zh-CN" sz="2800" dirty="0" smtClean="0">
                <a:ea typeface="黑体" pitchFamily="49" charset="-122"/>
              </a:rPr>
              <a:t>    m.rootservers.net</a:t>
            </a:r>
          </a:p>
          <a:p>
            <a:r>
              <a:rPr lang="zh-CN" altLang="zh-CN" sz="2800" dirty="0"/>
              <a:t>到</a:t>
            </a:r>
            <a:r>
              <a:rPr lang="en-US" altLang="zh-CN" sz="2800" dirty="0"/>
              <a:t>2016</a:t>
            </a:r>
            <a:r>
              <a:rPr lang="zh-CN" altLang="zh-CN" sz="2800" dirty="0"/>
              <a:t>年</a:t>
            </a:r>
            <a:r>
              <a:rPr lang="en-US" altLang="zh-CN" sz="2800" dirty="0"/>
              <a:t>2</a:t>
            </a:r>
            <a:r>
              <a:rPr lang="zh-CN" altLang="zh-CN" sz="2800" dirty="0"/>
              <a:t>月，全世界已经</a:t>
            </a:r>
            <a:r>
              <a:rPr lang="zh-CN" altLang="zh-CN" sz="2800" dirty="0" smtClean="0"/>
              <a:t>在</a:t>
            </a:r>
            <a:r>
              <a:rPr lang="en-US" altLang="zh-CN" sz="2800" dirty="0" smtClean="0"/>
              <a:t> 588 </a:t>
            </a:r>
            <a:r>
              <a:rPr lang="zh-CN" altLang="zh-CN" sz="2800" dirty="0" smtClean="0"/>
              <a:t>个地点安装</a:t>
            </a:r>
            <a:r>
              <a:rPr lang="zh-CN" altLang="zh-CN" sz="2800" dirty="0"/>
              <a:t>了根域名</a:t>
            </a:r>
            <a:r>
              <a:rPr lang="zh-CN" altLang="zh-CN" sz="2800" dirty="0" smtClean="0"/>
              <a:t>服务器</a:t>
            </a:r>
            <a:r>
              <a:rPr lang="zh-CN" altLang="en-US" sz="2800" dirty="0" smtClean="0"/>
              <a:t>，</a:t>
            </a:r>
            <a:r>
              <a:rPr lang="zh-CN" altLang="en-US" sz="2800" dirty="0" smtClean="0">
                <a:ea typeface="黑体" pitchFamily="49" charset="-122"/>
              </a:rPr>
              <a:t>使世界上大部分 </a:t>
            </a:r>
            <a:r>
              <a:rPr lang="en-US" altLang="zh-CN" sz="2800" dirty="0" smtClean="0">
                <a:ea typeface="黑体" pitchFamily="49" charset="-122"/>
              </a:rPr>
              <a:t>DNS </a:t>
            </a:r>
            <a:r>
              <a:rPr lang="zh-CN" altLang="en-US" sz="2800" dirty="0" smtClean="0">
                <a:ea typeface="黑体" pitchFamily="49" charset="-122"/>
              </a:rPr>
              <a:t>域名服务器都能</a:t>
            </a:r>
            <a:r>
              <a:rPr lang="zh-CN" altLang="en-US" sz="2800" dirty="0" smtClean="0">
                <a:solidFill>
                  <a:srgbClr val="FF0000"/>
                </a:solidFill>
                <a:ea typeface="黑体" pitchFamily="49" charset="-122"/>
              </a:rPr>
              <a:t>就近</a:t>
            </a:r>
            <a:r>
              <a:rPr lang="zh-CN" altLang="en-US" sz="2800" dirty="0" smtClean="0">
                <a:ea typeface="黑体" pitchFamily="49" charset="-122"/>
              </a:rPr>
              <a:t>找到一个根域名服务器。 </a:t>
            </a:r>
          </a:p>
          <a:p>
            <a:pPr eaLnBrk="1" hangingPunct="1"/>
            <a:endParaRPr lang="en-US" altLang="zh-CN" sz="2800" dirty="0" smtClean="0">
              <a:ea typeface="黑体" pitchFamily="49" charset="-122"/>
            </a:endParaRPr>
          </a:p>
        </p:txBody>
      </p:sp>
    </p:spTree>
    <p:extLst>
      <p:ext uri="{BB962C8B-B14F-4D97-AF65-F5344CB8AC3E}">
        <p14:creationId xmlns:p14="http://schemas.microsoft.com/office/powerpoint/2010/main" val="3254839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title"/>
          </p:nvPr>
        </p:nvSpPr>
        <p:spPr/>
        <p:txBody>
          <a:bodyPr/>
          <a:lstStyle/>
          <a:p>
            <a:pPr algn="ctr" eaLnBrk="1" hangingPunct="1"/>
            <a:r>
              <a:rPr sz="3600" dirty="0" smtClean="0"/>
              <a:t>举例：根域名服务器 </a:t>
            </a:r>
            <a:r>
              <a:rPr lang="en-US" altLang="zh-CN" sz="3600" dirty="0" smtClean="0"/>
              <a:t>L </a:t>
            </a:r>
            <a:r>
              <a:rPr sz="3600" dirty="0" smtClean="0"/>
              <a:t>的地点分布图</a:t>
            </a:r>
          </a:p>
        </p:txBody>
      </p:sp>
      <p:sp>
        <p:nvSpPr>
          <p:cNvPr id="50179" name="Text Box 6"/>
          <p:cNvSpPr txBox="1">
            <a:spLocks noChangeArrowheads="1"/>
          </p:cNvSpPr>
          <p:nvPr/>
        </p:nvSpPr>
        <p:spPr bwMode="auto">
          <a:xfrm>
            <a:off x="705371" y="4792663"/>
            <a:ext cx="8579528" cy="1384995"/>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just" eaLnBrk="1" hangingPunct="1">
              <a:buFontTx/>
              <a:buChar char="•"/>
            </a:pPr>
            <a:r>
              <a:rPr lang="en-US" altLang="zh-CN" sz="2800" b="1">
                <a:solidFill>
                  <a:srgbClr val="000099"/>
                </a:solidFill>
                <a:latin typeface="Arial" charset="0"/>
                <a:ea typeface="黑体" pitchFamily="49" charset="-122"/>
              </a:rPr>
              <a:t>  </a:t>
            </a:r>
            <a:r>
              <a:rPr lang="zh-CN" altLang="en-US" sz="2800" b="1">
                <a:solidFill>
                  <a:srgbClr val="000099"/>
                </a:solidFill>
                <a:latin typeface="Arial" charset="0"/>
                <a:ea typeface="黑体" pitchFamily="49" charset="-122"/>
              </a:rPr>
              <a:t>根域名服务器并不直接把域名直接转换成 </a:t>
            </a:r>
            <a:r>
              <a:rPr lang="en-US" altLang="zh-CN" sz="2800" b="1">
                <a:solidFill>
                  <a:srgbClr val="000099"/>
                </a:solidFill>
                <a:latin typeface="Arial" charset="0"/>
                <a:ea typeface="黑体" pitchFamily="49" charset="-122"/>
              </a:rPr>
              <a:t>IP </a:t>
            </a:r>
            <a:r>
              <a:rPr lang="zh-CN" altLang="en-US" sz="2800" b="1">
                <a:solidFill>
                  <a:srgbClr val="000099"/>
                </a:solidFill>
                <a:latin typeface="Arial" charset="0"/>
                <a:ea typeface="黑体" pitchFamily="49" charset="-122"/>
              </a:rPr>
              <a:t>地址。</a:t>
            </a:r>
          </a:p>
          <a:p>
            <a:pPr algn="just" eaLnBrk="1" hangingPunct="1">
              <a:buFontTx/>
              <a:buChar char="•"/>
            </a:pPr>
            <a:r>
              <a:rPr lang="zh-CN" altLang="en-US" sz="2800" b="1">
                <a:solidFill>
                  <a:srgbClr val="000099"/>
                </a:solidFill>
                <a:latin typeface="Arial" charset="0"/>
                <a:ea typeface="黑体" pitchFamily="49" charset="-122"/>
              </a:rPr>
              <a:t>  在使用迭代查询时，根域名服务器把下一步应当找</a:t>
            </a:r>
          </a:p>
          <a:p>
            <a:pPr algn="just" eaLnBrk="1" hangingPunct="1"/>
            <a:r>
              <a:rPr lang="zh-CN" altLang="en-US" sz="2800" b="1">
                <a:solidFill>
                  <a:srgbClr val="000099"/>
                </a:solidFill>
                <a:latin typeface="Arial" charset="0"/>
                <a:ea typeface="黑体" pitchFamily="49" charset="-122"/>
              </a:rPr>
              <a:t>   的顶级域名服务器的 </a:t>
            </a:r>
            <a:r>
              <a:rPr lang="en-US" altLang="zh-CN" sz="2800" b="1">
                <a:solidFill>
                  <a:srgbClr val="000099"/>
                </a:solidFill>
                <a:latin typeface="Arial" charset="0"/>
                <a:ea typeface="黑体" pitchFamily="49" charset="-122"/>
              </a:rPr>
              <a:t>IP </a:t>
            </a:r>
            <a:r>
              <a:rPr lang="zh-CN" altLang="en-US" sz="2800" b="1">
                <a:solidFill>
                  <a:srgbClr val="000099"/>
                </a:solidFill>
                <a:latin typeface="Arial" charset="0"/>
                <a:ea typeface="黑体" pitchFamily="49" charset="-122"/>
              </a:rPr>
              <a:t>地址告诉本地域名服务器。</a:t>
            </a:r>
          </a:p>
        </p:txBody>
      </p:sp>
      <p:sp>
        <p:nvSpPr>
          <p:cNvPr id="50180" name="Text Box 7"/>
          <p:cNvSpPr txBox="1">
            <a:spLocks noChangeArrowheads="1"/>
          </p:cNvSpPr>
          <p:nvPr/>
        </p:nvSpPr>
        <p:spPr bwMode="auto">
          <a:xfrm>
            <a:off x="2144688" y="4149725"/>
            <a:ext cx="6445932" cy="523220"/>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zh-CN" altLang="en-US" sz="2800" b="1" dirty="0">
                <a:solidFill>
                  <a:srgbClr val="000099"/>
                </a:solidFill>
                <a:latin typeface="Arial" charset="0"/>
                <a:ea typeface="黑体" pitchFamily="49" charset="-122"/>
              </a:rPr>
              <a:t>根域名服务器 </a:t>
            </a:r>
            <a:r>
              <a:rPr lang="en-US" altLang="zh-CN" sz="2800" b="1" dirty="0" smtClean="0">
                <a:solidFill>
                  <a:srgbClr val="000099"/>
                </a:solidFill>
                <a:latin typeface="Arial" charset="0"/>
                <a:ea typeface="黑体" pitchFamily="49" charset="-122"/>
              </a:rPr>
              <a:t>L </a:t>
            </a:r>
            <a:r>
              <a:rPr lang="zh-CN" altLang="zh-CN" sz="2800" b="1" dirty="0" smtClean="0">
                <a:solidFill>
                  <a:srgbClr val="000099"/>
                </a:solidFill>
                <a:latin typeface="Arial" charset="0"/>
                <a:ea typeface="黑体" pitchFamily="49" charset="-122"/>
              </a:rPr>
              <a:t>分布</a:t>
            </a:r>
            <a:r>
              <a:rPr lang="zh-CN" altLang="en-US" sz="2800" b="1" dirty="0">
                <a:solidFill>
                  <a:srgbClr val="000099"/>
                </a:solidFill>
                <a:latin typeface="Arial" charset="0"/>
                <a:ea typeface="黑体" pitchFamily="49" charset="-122"/>
              </a:rPr>
              <a:t>在</a:t>
            </a:r>
            <a:r>
              <a:rPr lang="zh-CN" altLang="en-US" sz="2800" b="1" dirty="0" smtClean="0">
                <a:solidFill>
                  <a:srgbClr val="000099"/>
                </a:solidFill>
                <a:latin typeface="Arial" charset="0"/>
                <a:ea typeface="黑体" pitchFamily="49" charset="-122"/>
              </a:rPr>
              <a:t>世界 </a:t>
            </a:r>
            <a:r>
              <a:rPr lang="en-US" altLang="zh-CN" sz="2800" b="1" dirty="0" smtClean="0">
                <a:solidFill>
                  <a:srgbClr val="000099"/>
                </a:solidFill>
                <a:latin typeface="Arial" charset="0"/>
                <a:ea typeface="黑体" pitchFamily="49" charset="-122"/>
              </a:rPr>
              <a:t>150 </a:t>
            </a:r>
            <a:r>
              <a:rPr lang="zh-CN" altLang="zh-CN" sz="2800" b="1" dirty="0" smtClean="0">
                <a:solidFill>
                  <a:srgbClr val="000099"/>
                </a:solidFill>
                <a:latin typeface="Arial" charset="0"/>
                <a:ea typeface="黑体" pitchFamily="49" charset="-122"/>
              </a:rPr>
              <a:t>个地点</a:t>
            </a:r>
            <a:endParaRPr lang="zh-CN" altLang="en-US" sz="2800" b="1" dirty="0">
              <a:solidFill>
                <a:srgbClr val="000099"/>
              </a:solidFill>
              <a:latin typeface="Arial" charset="0"/>
              <a:ea typeface="黑体" pitchFamily="49" charset="-122"/>
            </a:endParaRPr>
          </a:p>
        </p:txBody>
      </p:sp>
      <p:pic>
        <p:nvPicPr>
          <p:cNvPr id="6" name="图片 5" descr="L-rootserver.jpg"/>
          <p:cNvPicPr/>
          <p:nvPr/>
        </p:nvPicPr>
        <p:blipFill>
          <a:blip r:embed="rId2" cstate="print"/>
          <a:stretch>
            <a:fillRect/>
          </a:stretch>
        </p:blipFill>
        <p:spPr>
          <a:xfrm>
            <a:off x="777379" y="1167026"/>
            <a:ext cx="8424093" cy="2838038"/>
          </a:xfrm>
          <a:prstGeom prst="rect">
            <a:avLst/>
          </a:prstGeom>
        </p:spPr>
      </p:pic>
    </p:spTree>
    <p:extLst>
      <p:ext uri="{BB962C8B-B14F-4D97-AF65-F5344CB8AC3E}">
        <p14:creationId xmlns:p14="http://schemas.microsoft.com/office/powerpoint/2010/main" val="17800752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250" name="Rectangle 2"/>
          <p:cNvSpPr>
            <a:spLocks noGrp="1" noChangeArrowheads="1"/>
          </p:cNvSpPr>
          <p:nvPr>
            <p:ph type="title"/>
          </p:nvPr>
        </p:nvSpPr>
        <p:spPr/>
        <p:txBody>
          <a:bodyPr/>
          <a:lstStyle/>
          <a:p>
            <a:pPr algn="ctr" eaLnBrk="1" hangingPunct="1">
              <a:defRPr/>
            </a:pPr>
            <a:r>
              <a:rPr lang="zh-CN" altLang="en-US" dirty="0"/>
              <a:t>顶级域名</a:t>
            </a:r>
            <a:r>
              <a:rPr lang="zh-CN" altLang="en-US" dirty="0" smtClean="0"/>
              <a:t>服务器</a:t>
            </a:r>
            <a:endParaRPr lang="zh-CN" altLang="en-US" dirty="0"/>
          </a:p>
        </p:txBody>
      </p:sp>
      <p:sp>
        <p:nvSpPr>
          <p:cNvPr id="1077251" name="Rectangle 3"/>
          <p:cNvSpPr>
            <a:spLocks noGrp="1" noChangeArrowheads="1"/>
          </p:cNvSpPr>
          <p:nvPr>
            <p:ph idx="1"/>
          </p:nvPr>
        </p:nvSpPr>
        <p:spPr/>
        <p:txBody>
          <a:bodyPr/>
          <a:lstStyle/>
          <a:p>
            <a:pPr marL="316531" indent="-316531">
              <a:defRPr/>
            </a:pPr>
            <a:r>
              <a:rPr lang="zh-CN" altLang="en-US" dirty="0"/>
              <a:t>顶级域名</a:t>
            </a:r>
            <a:r>
              <a:rPr lang="zh-CN" altLang="en-US" dirty="0" smtClean="0"/>
              <a:t>服务器</a:t>
            </a:r>
            <a:r>
              <a:rPr lang="zh-CN" altLang="en-US" dirty="0"/>
              <a:t>（</a:t>
            </a:r>
            <a:r>
              <a:rPr lang="zh-CN" altLang="en-US" dirty="0" smtClean="0"/>
              <a:t>即 </a:t>
            </a:r>
            <a:r>
              <a:rPr lang="en-US" altLang="zh-CN" dirty="0">
                <a:solidFill>
                  <a:srgbClr val="FF0000"/>
                </a:solidFill>
              </a:rPr>
              <a:t>TLD </a:t>
            </a:r>
            <a:r>
              <a:rPr lang="zh-CN" altLang="en-US" dirty="0">
                <a:solidFill>
                  <a:srgbClr val="FF0000"/>
                </a:solidFill>
              </a:rPr>
              <a:t>服务器</a:t>
            </a:r>
            <a:r>
              <a:rPr lang="zh-CN" altLang="en-US" dirty="0"/>
              <a:t>）</a:t>
            </a:r>
            <a:r>
              <a:rPr lang="zh-CN" altLang="en-US" dirty="0" smtClean="0"/>
              <a:t>负责</a:t>
            </a:r>
            <a:r>
              <a:rPr lang="zh-CN" altLang="en-US" dirty="0"/>
              <a:t>管理在该顶级域名服务器注册的</a:t>
            </a:r>
            <a:r>
              <a:rPr lang="zh-CN" altLang="en-US" dirty="0">
                <a:solidFill>
                  <a:srgbClr val="FF0000"/>
                </a:solidFill>
              </a:rPr>
              <a:t>所有二级域名。</a:t>
            </a:r>
          </a:p>
          <a:p>
            <a:pPr marL="316531" indent="-316531" eaLnBrk="1" hangingPunct="1">
              <a:defRPr/>
            </a:pPr>
            <a:r>
              <a:rPr lang="zh-CN" altLang="en-US" dirty="0"/>
              <a:t>当收到 </a:t>
            </a:r>
            <a:r>
              <a:rPr lang="en-US" altLang="zh-CN" dirty="0"/>
              <a:t>DNS </a:t>
            </a:r>
            <a:r>
              <a:rPr lang="zh-CN" altLang="en-US" dirty="0"/>
              <a:t>查询请求时，就给出相应的回答（可能是最后的结果，也可能是下一步应当找的域名服务器的 </a:t>
            </a:r>
            <a:r>
              <a:rPr lang="en-US" altLang="zh-CN" dirty="0"/>
              <a:t>IP </a:t>
            </a:r>
            <a:r>
              <a:rPr lang="zh-CN" altLang="en-US" dirty="0"/>
              <a:t>地址）。 </a:t>
            </a:r>
          </a:p>
        </p:txBody>
      </p:sp>
    </p:spTree>
    <p:extLst>
      <p:ext uri="{BB962C8B-B14F-4D97-AF65-F5344CB8AC3E}">
        <p14:creationId xmlns:p14="http://schemas.microsoft.com/office/powerpoint/2010/main" val="33163720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274" name="Rectangle 2"/>
          <p:cNvSpPr>
            <a:spLocks noGrp="1" noChangeArrowheads="1"/>
          </p:cNvSpPr>
          <p:nvPr>
            <p:ph type="title"/>
          </p:nvPr>
        </p:nvSpPr>
        <p:spPr/>
        <p:txBody>
          <a:bodyPr/>
          <a:lstStyle/>
          <a:p>
            <a:pPr algn="ctr" eaLnBrk="1" hangingPunct="1">
              <a:defRPr/>
            </a:pPr>
            <a:r>
              <a:rPr lang="zh-CN" altLang="en-US" dirty="0"/>
              <a:t>权限域名服务器 </a:t>
            </a:r>
          </a:p>
        </p:txBody>
      </p:sp>
      <p:sp>
        <p:nvSpPr>
          <p:cNvPr id="1078275" name="Rectangle 3"/>
          <p:cNvSpPr>
            <a:spLocks noGrp="1" noChangeArrowheads="1"/>
          </p:cNvSpPr>
          <p:nvPr>
            <p:ph idx="1"/>
          </p:nvPr>
        </p:nvSpPr>
        <p:spPr/>
        <p:txBody>
          <a:bodyPr/>
          <a:lstStyle/>
          <a:p>
            <a:pPr marL="316531" indent="-316531" eaLnBrk="1" hangingPunct="1">
              <a:spcBef>
                <a:spcPts val="554"/>
              </a:spcBef>
              <a:defRPr/>
            </a:pPr>
            <a:r>
              <a:rPr lang="zh-CN" altLang="en-US" dirty="0" smtClean="0"/>
              <a:t>负责</a:t>
            </a:r>
            <a:r>
              <a:rPr lang="zh-CN" altLang="en-US" dirty="0"/>
              <a:t>一个区的域名服务器。</a:t>
            </a:r>
          </a:p>
          <a:p>
            <a:pPr marL="316531" indent="-316531" eaLnBrk="1" hangingPunct="1">
              <a:spcBef>
                <a:spcPts val="554"/>
              </a:spcBef>
              <a:defRPr/>
            </a:pPr>
            <a:r>
              <a:rPr lang="zh-CN" altLang="en-US" dirty="0"/>
              <a:t>当一个权限域名服务器还不能给出最后的查询回答时，就会告诉发出查询请求的 </a:t>
            </a:r>
            <a:r>
              <a:rPr lang="en-US" altLang="zh-CN" dirty="0"/>
              <a:t>DNS </a:t>
            </a:r>
            <a:r>
              <a:rPr lang="zh-CN" altLang="en-US" dirty="0"/>
              <a:t>客户，下一步应当找哪一个权限域名服务器。 </a:t>
            </a:r>
          </a:p>
        </p:txBody>
      </p:sp>
    </p:spTree>
    <p:extLst>
      <p:ext uri="{BB962C8B-B14F-4D97-AF65-F5344CB8AC3E}">
        <p14:creationId xmlns:p14="http://schemas.microsoft.com/office/powerpoint/2010/main" val="37794298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298" name="Rectangle 2"/>
          <p:cNvSpPr>
            <a:spLocks noGrp="1" noChangeArrowheads="1"/>
          </p:cNvSpPr>
          <p:nvPr>
            <p:ph type="title"/>
          </p:nvPr>
        </p:nvSpPr>
        <p:spPr/>
        <p:txBody>
          <a:bodyPr/>
          <a:lstStyle/>
          <a:p>
            <a:pPr algn="ctr" eaLnBrk="1" hangingPunct="1">
              <a:defRPr/>
            </a:pPr>
            <a:r>
              <a:rPr lang="zh-CN" altLang="en-US" dirty="0"/>
              <a:t>本地域名服务器 </a:t>
            </a:r>
          </a:p>
        </p:txBody>
      </p:sp>
      <p:sp>
        <p:nvSpPr>
          <p:cNvPr id="107929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16531" indent="-316531">
              <a:spcBef>
                <a:spcPts val="554"/>
              </a:spcBef>
            </a:pPr>
            <a:r>
              <a:rPr lang="zh-CN" altLang="en-US" dirty="0">
                <a:solidFill>
                  <a:srgbClr val="FF0000"/>
                </a:solidFill>
              </a:rPr>
              <a:t>本地域名服务器</a:t>
            </a:r>
            <a:r>
              <a:rPr lang="zh-CN" altLang="en-US" dirty="0"/>
              <a:t>对域名系统非常重要。</a:t>
            </a:r>
          </a:p>
          <a:p>
            <a:pPr marL="316531" indent="-316531">
              <a:spcBef>
                <a:spcPts val="554"/>
              </a:spcBef>
            </a:pPr>
            <a:r>
              <a:rPr lang="zh-CN" altLang="en-US" dirty="0"/>
              <a:t>当一个主机发出 </a:t>
            </a:r>
            <a:r>
              <a:rPr lang="en-US" altLang="zh-CN" dirty="0"/>
              <a:t>DNS </a:t>
            </a:r>
            <a:r>
              <a:rPr lang="zh-CN" altLang="en-US" dirty="0"/>
              <a:t>查询请求时，这个查询请求报文就发送给本地域名服务器。</a:t>
            </a:r>
          </a:p>
          <a:p>
            <a:pPr marL="316531" indent="-316531">
              <a:spcBef>
                <a:spcPts val="554"/>
              </a:spcBef>
            </a:pPr>
            <a:r>
              <a:rPr lang="zh-CN" altLang="en-US" dirty="0"/>
              <a:t>每一个互联网服务提供者 </a:t>
            </a:r>
            <a:r>
              <a:rPr lang="en-US" altLang="zh-CN" dirty="0"/>
              <a:t>ISP</a:t>
            </a:r>
            <a:r>
              <a:rPr lang="zh-CN" altLang="en-US" dirty="0"/>
              <a:t>，或一个大学，甚至一个大学里的系，都可以拥有一个本地域名服务器，</a:t>
            </a:r>
          </a:p>
          <a:p>
            <a:pPr marL="316531" indent="-316531">
              <a:spcBef>
                <a:spcPts val="554"/>
              </a:spcBef>
            </a:pPr>
            <a:r>
              <a:rPr lang="zh-CN" altLang="en-US" dirty="0"/>
              <a:t>这种域名服务器有时也称为</a:t>
            </a:r>
            <a:r>
              <a:rPr lang="zh-CN" altLang="en-US" dirty="0">
                <a:solidFill>
                  <a:srgbClr val="FF0000"/>
                </a:solidFill>
              </a:rPr>
              <a:t>默认域名服务器。</a:t>
            </a:r>
            <a:r>
              <a:rPr lang="zh-CN" altLang="en-US" dirty="0"/>
              <a:t> </a:t>
            </a:r>
          </a:p>
        </p:txBody>
      </p:sp>
    </p:spTree>
    <p:extLst>
      <p:ext uri="{BB962C8B-B14F-4D97-AF65-F5344CB8AC3E}">
        <p14:creationId xmlns:p14="http://schemas.microsoft.com/office/powerpoint/2010/main" val="27831758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322" name="Rectangle 2"/>
          <p:cNvSpPr>
            <a:spLocks noGrp="1" noChangeArrowheads="1"/>
          </p:cNvSpPr>
          <p:nvPr>
            <p:ph type="title"/>
          </p:nvPr>
        </p:nvSpPr>
        <p:spPr/>
        <p:txBody>
          <a:bodyPr/>
          <a:lstStyle/>
          <a:p>
            <a:pPr algn="ctr" eaLnBrk="1" hangingPunct="1">
              <a:defRPr/>
            </a:pPr>
            <a:r>
              <a:rPr lang="zh-CN" altLang="en-US" dirty="0"/>
              <a:t>提高域名服务器的可靠性</a:t>
            </a:r>
          </a:p>
        </p:txBody>
      </p:sp>
      <p:sp>
        <p:nvSpPr>
          <p:cNvPr id="54275" name="Rectangle 3"/>
          <p:cNvSpPr>
            <a:spLocks noGrp="1" noChangeArrowheads="1"/>
          </p:cNvSpPr>
          <p:nvPr>
            <p:ph idx="1"/>
          </p:nvPr>
        </p:nvSpPr>
        <p:spPr/>
        <p:txBody>
          <a:bodyPr/>
          <a:lstStyle/>
          <a:p>
            <a:pPr eaLnBrk="1" hangingPunct="1"/>
            <a:r>
              <a:rPr lang="en-US" altLang="zh-CN" dirty="0" smtClean="0">
                <a:ea typeface="黑体" pitchFamily="49" charset="-122"/>
              </a:rPr>
              <a:t>DNS </a:t>
            </a:r>
            <a:r>
              <a:rPr lang="zh-CN" altLang="en-US" dirty="0" smtClean="0">
                <a:ea typeface="黑体" pitchFamily="49" charset="-122"/>
              </a:rPr>
              <a:t>域名服务器都把数据复制到几个域名服务器来保存，其中的一个是</a:t>
            </a:r>
            <a:r>
              <a:rPr lang="zh-CN" altLang="en-US" dirty="0" smtClean="0">
                <a:solidFill>
                  <a:srgbClr val="FF0000"/>
                </a:solidFill>
                <a:ea typeface="黑体" pitchFamily="49" charset="-122"/>
              </a:rPr>
              <a:t>主域名服务器</a:t>
            </a:r>
            <a:r>
              <a:rPr lang="zh-CN" altLang="en-US" dirty="0" smtClean="0">
                <a:ea typeface="黑体" pitchFamily="49" charset="-122"/>
              </a:rPr>
              <a:t>，其他的是</a:t>
            </a:r>
            <a:r>
              <a:rPr lang="zh-CN" altLang="en-US" dirty="0" smtClean="0">
                <a:solidFill>
                  <a:srgbClr val="FF0000"/>
                </a:solidFill>
                <a:ea typeface="黑体" pitchFamily="49" charset="-122"/>
              </a:rPr>
              <a:t>辅助域名服务器</a:t>
            </a:r>
            <a:r>
              <a:rPr lang="zh-CN" altLang="en-US" dirty="0" smtClean="0">
                <a:ea typeface="黑体" pitchFamily="49" charset="-122"/>
              </a:rPr>
              <a:t>。</a:t>
            </a:r>
          </a:p>
          <a:p>
            <a:pPr eaLnBrk="1" hangingPunct="1"/>
            <a:r>
              <a:rPr lang="zh-CN" altLang="en-US" dirty="0" smtClean="0">
                <a:ea typeface="黑体" pitchFamily="49" charset="-122"/>
              </a:rPr>
              <a:t>当主域名服务器出故障时，辅助域名服务器可以保证 </a:t>
            </a:r>
            <a:r>
              <a:rPr lang="en-US" altLang="zh-CN" dirty="0" smtClean="0">
                <a:ea typeface="黑体" pitchFamily="49" charset="-122"/>
              </a:rPr>
              <a:t>DNS </a:t>
            </a:r>
            <a:r>
              <a:rPr lang="zh-CN" altLang="en-US" dirty="0" smtClean="0">
                <a:ea typeface="黑体" pitchFamily="49" charset="-122"/>
              </a:rPr>
              <a:t>的查询工作不会中断。</a:t>
            </a:r>
          </a:p>
          <a:p>
            <a:pPr eaLnBrk="1" hangingPunct="1"/>
            <a:r>
              <a:rPr lang="zh-CN" altLang="en-US" dirty="0" smtClean="0">
                <a:ea typeface="黑体" pitchFamily="49" charset="-122"/>
              </a:rPr>
              <a:t>主域名服务器定期把数据复制到辅助域名服务器中，而更改数据只能在主域名服务器中进行。这样就保证了数据的一致性。 </a:t>
            </a:r>
          </a:p>
        </p:txBody>
      </p:sp>
    </p:spTree>
    <p:extLst>
      <p:ext uri="{BB962C8B-B14F-4D97-AF65-F5344CB8AC3E}">
        <p14:creationId xmlns:p14="http://schemas.microsoft.com/office/powerpoint/2010/main" val="40876677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pPr algn="ctr" eaLnBrk="1" hangingPunct="1">
              <a:defRPr/>
            </a:pPr>
            <a:r>
              <a:rPr lang="zh-CN" altLang="en-US" dirty="0"/>
              <a:t>名字的高速缓存 </a:t>
            </a:r>
          </a:p>
        </p:txBody>
      </p:sp>
      <p:sp>
        <p:nvSpPr>
          <p:cNvPr id="58371" name="Rectangle 3"/>
          <p:cNvSpPr>
            <a:spLocks noGrp="1" noChangeArrowheads="1"/>
          </p:cNvSpPr>
          <p:nvPr>
            <p:ph idx="1"/>
          </p:nvPr>
        </p:nvSpPr>
        <p:spPr/>
        <p:txBody>
          <a:bodyPr/>
          <a:lstStyle/>
          <a:p>
            <a:pPr eaLnBrk="1" hangingPunct="1"/>
            <a:r>
              <a:rPr lang="zh-CN" altLang="en-US" sz="2800" dirty="0" smtClean="0">
                <a:solidFill>
                  <a:srgbClr val="FF0000"/>
                </a:solidFill>
                <a:ea typeface="黑体" pitchFamily="49" charset="-122"/>
              </a:rPr>
              <a:t>每个域名服务器都维护一个高速缓存，</a:t>
            </a:r>
            <a:r>
              <a:rPr lang="zh-CN" altLang="en-US" sz="2800" dirty="0" smtClean="0">
                <a:ea typeface="黑体" pitchFamily="49" charset="-122"/>
              </a:rPr>
              <a:t>存放最近用过的名字以及从何处获得名字映射信息的记录。</a:t>
            </a:r>
          </a:p>
          <a:p>
            <a:pPr eaLnBrk="1" hangingPunct="1"/>
            <a:r>
              <a:rPr lang="zh-CN" altLang="en-US" sz="2800" dirty="0" smtClean="0">
                <a:ea typeface="黑体" pitchFamily="49" charset="-122"/>
              </a:rPr>
              <a:t>可大大减轻根域名服务器的负荷，使互联网上的 </a:t>
            </a:r>
            <a:r>
              <a:rPr lang="en-US" altLang="zh-CN" sz="2800" dirty="0" smtClean="0">
                <a:ea typeface="黑体" pitchFamily="49" charset="-122"/>
              </a:rPr>
              <a:t>DNS </a:t>
            </a:r>
            <a:r>
              <a:rPr lang="zh-CN" altLang="en-US" sz="2800" dirty="0" smtClean="0">
                <a:ea typeface="黑体" pitchFamily="49" charset="-122"/>
              </a:rPr>
              <a:t>查询请求和回答报文的数量大为减少。 </a:t>
            </a:r>
          </a:p>
          <a:p>
            <a:pPr eaLnBrk="1" hangingPunct="1"/>
            <a:r>
              <a:rPr lang="zh-CN" altLang="en-US" sz="2800" dirty="0" smtClean="0">
                <a:ea typeface="黑体" pitchFamily="49" charset="-122"/>
              </a:rPr>
              <a:t>为保持高速缓存中的内容正确，域名服务器应为每项内容设置计时器，并处理超过合理时间的项（例如，每个项目只存放两天）。</a:t>
            </a:r>
          </a:p>
          <a:p>
            <a:pPr eaLnBrk="1" hangingPunct="1"/>
            <a:r>
              <a:rPr lang="zh-CN" altLang="en-US" sz="2800" dirty="0" smtClean="0">
                <a:ea typeface="黑体" pitchFamily="49" charset="-122"/>
              </a:rPr>
              <a:t>当权限域名服务器回答一个查询请求时，在响应中都指明绑定有效存在的时间值。增加此时间值可减少网络开销，而减少此时间值可提高域名转换的准确性。 </a:t>
            </a:r>
          </a:p>
        </p:txBody>
      </p:sp>
    </p:spTree>
    <p:extLst>
      <p:ext uri="{BB962C8B-B14F-4D97-AF65-F5344CB8AC3E}">
        <p14:creationId xmlns:p14="http://schemas.microsoft.com/office/powerpoint/2010/main" val="259434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95300" y="188913"/>
            <a:ext cx="9066742" cy="792162"/>
          </a:xfrm>
        </p:spPr>
        <p:txBody>
          <a:bodyPr/>
          <a:lstStyle/>
          <a:p>
            <a:pPr algn="ctr" eaLnBrk="1" hangingPunct="1">
              <a:defRPr/>
            </a:pPr>
            <a:r>
              <a:rPr lang="zh-CN" altLang="en-US" dirty="0"/>
              <a:t>应用层协议的特点 </a:t>
            </a:r>
          </a:p>
        </p:txBody>
      </p:sp>
      <p:sp>
        <p:nvSpPr>
          <p:cNvPr id="123907" name="Rectangle 3"/>
          <p:cNvSpPr>
            <a:spLocks noGrp="1" noChangeArrowheads="1"/>
          </p:cNvSpPr>
          <p:nvPr>
            <p:ph idx="1"/>
          </p:nvPr>
        </p:nvSpPr>
        <p:spPr>
          <a:xfrm>
            <a:off x="495300" y="1196975"/>
            <a:ext cx="9066742" cy="4933950"/>
          </a:xfrm>
        </p:spPr>
        <p:txBody>
          <a:bodyPr/>
          <a:lstStyle/>
          <a:p>
            <a:pPr algn="just" eaLnBrk="1" hangingPunct="1"/>
            <a:r>
              <a:rPr lang="zh-CN" altLang="en-US" sz="2800" dirty="0" smtClean="0">
                <a:latin typeface="黑体" pitchFamily="49" charset="-122"/>
                <a:ea typeface="黑体" pitchFamily="49" charset="-122"/>
              </a:rPr>
              <a:t>每个应用层协议都是为了解决某一类应用问题，而问题的解决又往往是通过位于不同主机中的多个应用进程之间的通信和协同工作来完成的。应用层的具体内容就是规定应用进程在通信时所遵循的协议。</a:t>
            </a:r>
          </a:p>
          <a:p>
            <a:pPr algn="just" eaLnBrk="1" hangingPunct="1"/>
            <a:r>
              <a:rPr lang="zh-CN" altLang="en-US" sz="2800" dirty="0" smtClean="0">
                <a:ea typeface="黑体" pitchFamily="49" charset="-122"/>
              </a:rPr>
              <a:t>应用层的许多协议都是基于客户服务器方式。客户</a:t>
            </a:r>
            <a:r>
              <a:rPr lang="en-US" altLang="zh-CN" sz="2800" dirty="0" smtClean="0">
                <a:ea typeface="黑体" pitchFamily="49" charset="-122"/>
              </a:rPr>
              <a:t>(client)</a:t>
            </a:r>
            <a:r>
              <a:rPr lang="zh-CN" altLang="en-US" sz="2800" dirty="0" smtClean="0">
                <a:ea typeface="黑体" pitchFamily="49" charset="-122"/>
              </a:rPr>
              <a:t>和服务器</a:t>
            </a:r>
            <a:r>
              <a:rPr lang="en-US" altLang="zh-CN" sz="2800" dirty="0" smtClean="0">
                <a:ea typeface="黑体" pitchFamily="49" charset="-122"/>
              </a:rPr>
              <a:t>(server)</a:t>
            </a:r>
            <a:r>
              <a:rPr lang="zh-CN" altLang="en-US" sz="2800" dirty="0" smtClean="0">
                <a:ea typeface="黑体" pitchFamily="49" charset="-122"/>
              </a:rPr>
              <a:t>都是指通信中所涉及的两个应用进程。客户服务器方式所描述的是进程之间服务和被服务的关系。客户是服务请求方，服务器是服务提供方。 </a:t>
            </a:r>
            <a:r>
              <a:rPr lang="zh-CN" altLang="en-US" sz="2800" dirty="0" smtClean="0">
                <a:latin typeface="黑体" pitchFamily="49" charset="-122"/>
                <a:ea typeface="黑体" pitchFamily="49" charset="-122"/>
              </a:rPr>
              <a:t> </a:t>
            </a:r>
          </a:p>
        </p:txBody>
      </p:sp>
    </p:spTree>
    <p:extLst>
      <p:ext uri="{BB962C8B-B14F-4D97-AF65-F5344CB8AC3E}">
        <p14:creationId xmlns:p14="http://schemas.microsoft.com/office/powerpoint/2010/main" val="19355939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p:txBody>
          <a:bodyPr/>
          <a:lstStyle/>
          <a:p>
            <a:pPr eaLnBrk="1" hangingPunct="1"/>
            <a:r>
              <a:rPr lang="zh-CN" altLang="en-US" dirty="0" smtClean="0"/>
              <a:t>域名劫持</a:t>
            </a:r>
          </a:p>
        </p:txBody>
      </p:sp>
      <p:sp>
        <p:nvSpPr>
          <p:cNvPr id="3" name="内容占位符 2"/>
          <p:cNvSpPr>
            <a:spLocks noGrp="1"/>
          </p:cNvSpPr>
          <p:nvPr>
            <p:ph idx="1"/>
          </p:nvPr>
        </p:nvSpPr>
        <p:spPr/>
        <p:txBody>
          <a:bodyPr/>
          <a:lstStyle/>
          <a:p>
            <a:pPr eaLnBrk="1" hangingPunct="1">
              <a:defRPr/>
            </a:pPr>
            <a:r>
              <a:rPr lang="zh-CN" altLang="en-US" dirty="0" smtClean="0"/>
              <a:t>最简单的：</a:t>
            </a:r>
            <a:endParaRPr lang="en-US" altLang="zh-CN" dirty="0" smtClean="0"/>
          </a:p>
          <a:p>
            <a:pPr eaLnBrk="1" hangingPunct="1">
              <a:defRPr/>
            </a:pPr>
            <a:r>
              <a:rPr lang="zh-CN" altLang="en-US" dirty="0" smtClean="0"/>
              <a:t>在</a:t>
            </a:r>
            <a:r>
              <a:rPr lang="en-US" altLang="zh-CN" dirty="0" smtClean="0"/>
              <a:t>C:\Windows\System32\drivers\etc\hosts</a:t>
            </a:r>
          </a:p>
          <a:p>
            <a:pPr marL="0" indent="0">
              <a:buNone/>
              <a:defRPr/>
            </a:pPr>
            <a:r>
              <a:rPr lang="zh-CN" altLang="en-US" dirty="0" smtClean="0"/>
              <a:t>文件的最后，加入下面这样一行文字：</a:t>
            </a:r>
            <a:endParaRPr lang="en-US" altLang="zh-CN" dirty="0" smtClean="0"/>
          </a:p>
          <a:p>
            <a:pPr marL="0" indent="0">
              <a:buNone/>
              <a:defRPr/>
            </a:pPr>
            <a:r>
              <a:rPr lang="en-US" altLang="zh-CN" dirty="0" smtClean="0"/>
              <a:t>111.206.227.118   www.taobao.com</a:t>
            </a:r>
          </a:p>
          <a:p>
            <a:pPr marL="0" indent="0">
              <a:buNone/>
              <a:defRPr/>
            </a:pPr>
            <a:r>
              <a:rPr lang="zh-CN" altLang="en-US" dirty="0" smtClean="0"/>
              <a:t>试试效果吧！</a:t>
            </a:r>
          </a:p>
        </p:txBody>
      </p:sp>
    </p:spTree>
    <p:extLst>
      <p:ext uri="{BB962C8B-B14F-4D97-AF65-F5344CB8AC3E}">
        <p14:creationId xmlns:p14="http://schemas.microsoft.com/office/powerpoint/2010/main" val="975088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a:xfrm>
            <a:off x="495300" y="188913"/>
            <a:ext cx="9066742" cy="792162"/>
          </a:xfrm>
        </p:spPr>
        <p:txBody>
          <a:bodyPr/>
          <a:lstStyle/>
          <a:p>
            <a:pPr eaLnBrk="1" hangingPunct="1"/>
            <a:r>
              <a:rPr lang="en-US" altLang="zh-CN" smtClean="0">
                <a:ea typeface="黑体" pitchFamily="49" charset="-122"/>
              </a:rPr>
              <a:t>6.2  </a:t>
            </a:r>
            <a:r>
              <a:rPr lang="zh-CN" altLang="en-US" smtClean="0">
                <a:ea typeface="黑体" pitchFamily="49" charset="-122"/>
              </a:rPr>
              <a:t>文件传送协议</a:t>
            </a:r>
          </a:p>
        </p:txBody>
      </p:sp>
      <p:sp>
        <p:nvSpPr>
          <p:cNvPr id="3" name="内容占位符 2"/>
          <p:cNvSpPr>
            <a:spLocks noGrp="1"/>
          </p:cNvSpPr>
          <p:nvPr>
            <p:ph idx="1"/>
          </p:nvPr>
        </p:nvSpPr>
        <p:spPr>
          <a:xfrm>
            <a:off x="495300" y="1196975"/>
            <a:ext cx="9066742" cy="4933950"/>
          </a:xfrm>
        </p:spPr>
        <p:txBody>
          <a:bodyPr/>
          <a:lstStyle/>
          <a:p>
            <a:pPr eaLnBrk="1" hangingPunct="1">
              <a:defRPr/>
            </a:pPr>
            <a:r>
              <a:rPr lang="en-US" altLang="zh-CN" sz="3200" dirty="0">
                <a:ea typeface="黑体" panose="02010609060101010101" pitchFamily="49" charset="-122"/>
              </a:rPr>
              <a:t>6.2.1  FTP </a:t>
            </a:r>
            <a:r>
              <a:rPr lang="zh-CN" altLang="en-US" sz="3200" dirty="0" smtClean="0">
                <a:ea typeface="黑体" panose="02010609060101010101" pitchFamily="49" charset="-122"/>
              </a:rPr>
              <a:t>概述</a:t>
            </a:r>
            <a:endParaRPr lang="en-US" altLang="zh-CN" sz="3200" dirty="0" smtClean="0">
              <a:ea typeface="黑体" panose="02010609060101010101" pitchFamily="49" charset="-122"/>
            </a:endParaRPr>
          </a:p>
          <a:p>
            <a:pPr eaLnBrk="1" hangingPunct="1">
              <a:defRPr/>
            </a:pPr>
            <a:r>
              <a:rPr lang="en-US" altLang="zh-CN" sz="3200" dirty="0">
                <a:ea typeface="黑体" panose="02010609060101010101" pitchFamily="49" charset="-122"/>
              </a:rPr>
              <a:t>6.2.2  FTP </a:t>
            </a:r>
            <a:r>
              <a:rPr lang="zh-CN" altLang="en-US" sz="3200" dirty="0">
                <a:ea typeface="黑体" panose="02010609060101010101" pitchFamily="49" charset="-122"/>
              </a:rPr>
              <a:t>的基本工作</a:t>
            </a:r>
            <a:r>
              <a:rPr lang="zh-CN" altLang="en-US" sz="3200" dirty="0" smtClean="0">
                <a:ea typeface="黑体" panose="02010609060101010101" pitchFamily="49" charset="-122"/>
              </a:rPr>
              <a:t>原理</a:t>
            </a:r>
            <a:endParaRPr lang="en-US" altLang="zh-CN" sz="3200" dirty="0" smtClean="0">
              <a:ea typeface="黑体" panose="02010609060101010101" pitchFamily="49" charset="-122"/>
            </a:endParaRPr>
          </a:p>
          <a:p>
            <a:pPr eaLnBrk="1" hangingPunct="1">
              <a:defRPr/>
            </a:pPr>
            <a:r>
              <a:rPr lang="en-US" altLang="zh-CN" sz="3200" dirty="0">
                <a:ea typeface="黑体" panose="02010609060101010101" pitchFamily="49" charset="-122"/>
              </a:rPr>
              <a:t>6.2.3  </a:t>
            </a:r>
            <a:r>
              <a:rPr lang="zh-CN" altLang="en-US" sz="3200" dirty="0">
                <a:ea typeface="黑体" panose="02010609060101010101" pitchFamily="49" charset="-122"/>
              </a:rPr>
              <a:t>简单文件传送协议 </a:t>
            </a:r>
            <a:r>
              <a:rPr lang="en-US" altLang="zh-CN" sz="3200" dirty="0">
                <a:ea typeface="黑体" panose="02010609060101010101" pitchFamily="49" charset="-122"/>
              </a:rPr>
              <a:t>TFTP</a:t>
            </a:r>
            <a:endParaRPr lang="zh-CN" altLang="en-US" dirty="0"/>
          </a:p>
        </p:txBody>
      </p:sp>
    </p:spTree>
    <p:extLst>
      <p:ext uri="{BB962C8B-B14F-4D97-AF65-F5344CB8AC3E}">
        <p14:creationId xmlns:p14="http://schemas.microsoft.com/office/powerpoint/2010/main" val="2524229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dirty="0" smtClean="0">
                <a:ea typeface="黑体" pitchFamily="49" charset="-122"/>
              </a:rPr>
              <a:t> </a:t>
            </a:r>
            <a:br>
              <a:rPr lang="zh-CN" altLang="en-US" dirty="0" smtClean="0">
                <a:ea typeface="黑体" pitchFamily="49" charset="-122"/>
              </a:rPr>
            </a:br>
            <a:r>
              <a:rPr lang="en-US" altLang="zh-CN" dirty="0" smtClean="0">
                <a:ea typeface="黑体" pitchFamily="49" charset="-122"/>
              </a:rPr>
              <a:t>6.2.1  FTP</a:t>
            </a:r>
            <a:r>
              <a:rPr lang="zh-CN" altLang="en-US" dirty="0" smtClean="0">
                <a:ea typeface="黑体" pitchFamily="49" charset="-122"/>
              </a:rPr>
              <a:t>概述</a:t>
            </a:r>
          </a:p>
        </p:txBody>
      </p:sp>
      <p:sp>
        <p:nvSpPr>
          <p:cNvPr id="61443" name="Rectangle 3"/>
          <p:cNvSpPr>
            <a:spLocks noGrp="1" noChangeArrowheads="1"/>
          </p:cNvSpPr>
          <p:nvPr>
            <p:ph idx="1"/>
          </p:nvPr>
        </p:nvSpPr>
        <p:spPr/>
        <p:txBody>
          <a:bodyPr/>
          <a:lstStyle/>
          <a:p>
            <a:pPr eaLnBrk="1" hangingPunct="1"/>
            <a:r>
              <a:rPr lang="zh-CN" altLang="en-US" dirty="0" smtClean="0">
                <a:solidFill>
                  <a:srgbClr val="FF0000"/>
                </a:solidFill>
                <a:ea typeface="黑体" pitchFamily="49" charset="-122"/>
              </a:rPr>
              <a:t>文件传送协议</a:t>
            </a:r>
            <a:r>
              <a:rPr lang="zh-CN" altLang="en-US" dirty="0" smtClean="0">
                <a:ea typeface="黑体" pitchFamily="49" charset="-122"/>
              </a:rPr>
              <a:t> </a:t>
            </a:r>
            <a:r>
              <a:rPr lang="en-US" altLang="zh-CN" dirty="0" smtClean="0">
                <a:ea typeface="黑体" pitchFamily="49" charset="-122"/>
              </a:rPr>
              <a:t>FTP (File Transfer Protocol) </a:t>
            </a:r>
            <a:r>
              <a:rPr lang="zh-CN" altLang="en-US" dirty="0" smtClean="0">
                <a:ea typeface="黑体" pitchFamily="49" charset="-122"/>
              </a:rPr>
              <a:t>是互联网上使用得最广泛的文件传送协议。</a:t>
            </a:r>
          </a:p>
          <a:p>
            <a:pPr eaLnBrk="1" hangingPunct="1"/>
            <a:r>
              <a:rPr lang="en-US" altLang="zh-CN" dirty="0" smtClean="0">
                <a:ea typeface="黑体" pitchFamily="49" charset="-122"/>
              </a:rPr>
              <a:t>FTP </a:t>
            </a:r>
            <a:r>
              <a:rPr lang="zh-CN" altLang="en-US" dirty="0" smtClean="0">
                <a:ea typeface="黑体" pitchFamily="49" charset="-122"/>
              </a:rPr>
              <a:t>提供</a:t>
            </a:r>
            <a:r>
              <a:rPr lang="zh-CN" altLang="en-US" dirty="0" smtClean="0">
                <a:solidFill>
                  <a:srgbClr val="FF0000"/>
                </a:solidFill>
                <a:ea typeface="黑体" pitchFamily="49" charset="-122"/>
              </a:rPr>
              <a:t>交互式</a:t>
            </a:r>
            <a:r>
              <a:rPr lang="zh-CN" altLang="en-US" dirty="0" smtClean="0">
                <a:ea typeface="黑体" pitchFamily="49" charset="-122"/>
              </a:rPr>
              <a:t>的访问，允许客户指明文件的类型与格式，并允许文件具有存取权限。</a:t>
            </a:r>
          </a:p>
          <a:p>
            <a:pPr eaLnBrk="1" hangingPunct="1"/>
            <a:r>
              <a:rPr lang="en-US" altLang="zh-CN" dirty="0" smtClean="0">
                <a:ea typeface="黑体" pitchFamily="49" charset="-122"/>
              </a:rPr>
              <a:t>FTP </a:t>
            </a:r>
            <a:r>
              <a:rPr lang="zh-CN" altLang="en-US" dirty="0" smtClean="0">
                <a:ea typeface="黑体" pitchFamily="49" charset="-122"/>
              </a:rPr>
              <a:t>屏蔽了各计算机系统的细节，因而适合于在异构网络中任意计算机之间传送文件。</a:t>
            </a:r>
          </a:p>
          <a:p>
            <a:pPr eaLnBrk="1" hangingPunct="1"/>
            <a:r>
              <a:rPr lang="en-US" altLang="zh-CN" dirty="0" smtClean="0">
                <a:ea typeface="黑体" pitchFamily="49" charset="-122"/>
              </a:rPr>
              <a:t>RFC 959 </a:t>
            </a:r>
            <a:r>
              <a:rPr lang="zh-CN" altLang="en-US" dirty="0" smtClean="0">
                <a:ea typeface="黑体" pitchFamily="49" charset="-122"/>
              </a:rPr>
              <a:t>很早就成为了互联网的正式标准。 </a:t>
            </a:r>
          </a:p>
        </p:txBody>
      </p:sp>
    </p:spTree>
    <p:extLst>
      <p:ext uri="{BB962C8B-B14F-4D97-AF65-F5344CB8AC3E}">
        <p14:creationId xmlns:p14="http://schemas.microsoft.com/office/powerpoint/2010/main" val="32050865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3634" name="Rectangle 2"/>
          <p:cNvSpPr>
            <a:spLocks noGrp="1" noChangeArrowheads="1"/>
          </p:cNvSpPr>
          <p:nvPr>
            <p:ph type="title"/>
          </p:nvPr>
        </p:nvSpPr>
        <p:spPr/>
        <p:txBody>
          <a:bodyPr/>
          <a:lstStyle/>
          <a:p>
            <a:pPr algn="ctr" eaLnBrk="1" hangingPunct="1">
              <a:defRPr/>
            </a:pPr>
            <a:r>
              <a:rPr lang="en-US" altLang="zh-CN" dirty="0"/>
              <a:t>FTP </a:t>
            </a:r>
            <a:r>
              <a:rPr lang="zh-CN" altLang="en-US" dirty="0"/>
              <a:t>特点</a:t>
            </a:r>
          </a:p>
        </p:txBody>
      </p:sp>
      <p:sp>
        <p:nvSpPr>
          <p:cNvPr id="66563" name="Rectangle 3"/>
          <p:cNvSpPr>
            <a:spLocks noGrp="1" noChangeArrowheads="1"/>
          </p:cNvSpPr>
          <p:nvPr>
            <p:ph idx="1"/>
          </p:nvPr>
        </p:nvSpPr>
        <p:spPr/>
        <p:txBody>
          <a:bodyPr/>
          <a:lstStyle/>
          <a:p>
            <a:pPr eaLnBrk="1" hangingPunct="1"/>
            <a:r>
              <a:rPr lang="zh-CN" altLang="en-US" dirty="0" smtClean="0">
                <a:ea typeface="黑体" pitchFamily="49" charset="-122"/>
              </a:rPr>
              <a:t>文件传送协议 </a:t>
            </a:r>
            <a:r>
              <a:rPr lang="en-US" altLang="zh-CN" dirty="0" smtClean="0">
                <a:ea typeface="黑体" pitchFamily="49" charset="-122"/>
              </a:rPr>
              <a:t>FTP </a:t>
            </a:r>
            <a:r>
              <a:rPr lang="zh-CN" altLang="en-US" dirty="0" smtClean="0">
                <a:ea typeface="黑体" pitchFamily="49" charset="-122"/>
              </a:rPr>
              <a:t>只提供文件传送的一些基本的服务，它使用 </a:t>
            </a:r>
            <a:r>
              <a:rPr lang="en-US" altLang="zh-CN" dirty="0" smtClean="0">
                <a:ea typeface="黑体" pitchFamily="49" charset="-122"/>
              </a:rPr>
              <a:t>TCP </a:t>
            </a:r>
            <a:r>
              <a:rPr lang="zh-CN" altLang="en-US" dirty="0" smtClean="0">
                <a:ea typeface="黑体" pitchFamily="49" charset="-122"/>
              </a:rPr>
              <a:t>可靠的运输服务。</a:t>
            </a:r>
          </a:p>
          <a:p>
            <a:pPr eaLnBrk="1" hangingPunct="1"/>
            <a:r>
              <a:rPr lang="en-US" altLang="zh-CN" dirty="0" smtClean="0">
                <a:ea typeface="黑体" pitchFamily="49" charset="-122"/>
              </a:rPr>
              <a:t>FTP </a:t>
            </a:r>
            <a:r>
              <a:rPr lang="zh-CN" altLang="en-US" dirty="0" smtClean="0">
                <a:ea typeface="黑体" pitchFamily="49" charset="-122"/>
              </a:rPr>
              <a:t>的主要功能是减少或消除在不同操作系统下处理文件的不兼容性。</a:t>
            </a:r>
          </a:p>
          <a:p>
            <a:pPr eaLnBrk="1" hangingPunct="1"/>
            <a:r>
              <a:rPr lang="en-US" altLang="zh-CN" dirty="0" smtClean="0">
                <a:ea typeface="黑体" pitchFamily="49" charset="-122"/>
              </a:rPr>
              <a:t>FTP </a:t>
            </a:r>
            <a:r>
              <a:rPr lang="zh-CN" altLang="en-US" dirty="0" smtClean="0">
                <a:ea typeface="黑体" pitchFamily="49" charset="-122"/>
              </a:rPr>
              <a:t>使用</a:t>
            </a:r>
            <a:r>
              <a:rPr lang="zh-CN" altLang="en-US" dirty="0" smtClean="0">
                <a:solidFill>
                  <a:srgbClr val="FF0000"/>
                </a:solidFill>
                <a:ea typeface="黑体" pitchFamily="49" charset="-122"/>
              </a:rPr>
              <a:t>客户服务器方式。</a:t>
            </a:r>
            <a:r>
              <a:rPr lang="zh-CN" altLang="en-US" dirty="0" smtClean="0">
                <a:ea typeface="黑体" pitchFamily="49" charset="-122"/>
              </a:rPr>
              <a:t>一个 </a:t>
            </a:r>
            <a:r>
              <a:rPr lang="en-US" altLang="zh-CN" dirty="0" smtClean="0">
                <a:ea typeface="黑体" pitchFamily="49" charset="-122"/>
              </a:rPr>
              <a:t>FTP </a:t>
            </a:r>
            <a:r>
              <a:rPr lang="zh-CN" altLang="en-US" dirty="0" smtClean="0">
                <a:ea typeface="黑体" pitchFamily="49" charset="-122"/>
              </a:rPr>
              <a:t>服务器进程可同时为多个客户进程提供服务。</a:t>
            </a:r>
            <a:r>
              <a:rPr lang="en-US" altLang="zh-CN" dirty="0" smtClean="0">
                <a:ea typeface="黑体" pitchFamily="49" charset="-122"/>
              </a:rPr>
              <a:t>FTP </a:t>
            </a:r>
            <a:r>
              <a:rPr lang="zh-CN" altLang="en-US" dirty="0" smtClean="0">
                <a:ea typeface="黑体" pitchFamily="49" charset="-122"/>
              </a:rPr>
              <a:t>的服务器进程由两大部分组成：</a:t>
            </a:r>
            <a:r>
              <a:rPr lang="zh-CN" altLang="en-US" dirty="0" smtClean="0">
                <a:solidFill>
                  <a:srgbClr val="FF0000"/>
                </a:solidFill>
                <a:ea typeface="黑体" pitchFamily="49" charset="-122"/>
              </a:rPr>
              <a:t>一个主进程，</a:t>
            </a:r>
            <a:r>
              <a:rPr lang="zh-CN" altLang="en-US" dirty="0" smtClean="0">
                <a:ea typeface="黑体" pitchFamily="49" charset="-122"/>
              </a:rPr>
              <a:t>负责接受新的请求；另外有</a:t>
            </a:r>
            <a:r>
              <a:rPr lang="zh-CN" altLang="en-US" dirty="0" smtClean="0">
                <a:solidFill>
                  <a:srgbClr val="FF0000"/>
                </a:solidFill>
                <a:ea typeface="黑体" pitchFamily="49" charset="-122"/>
              </a:rPr>
              <a:t>若干个从属进程，</a:t>
            </a:r>
            <a:r>
              <a:rPr lang="zh-CN" altLang="en-US" dirty="0" smtClean="0">
                <a:ea typeface="黑体" pitchFamily="49" charset="-122"/>
              </a:rPr>
              <a:t>负责处理单个请求。</a:t>
            </a:r>
          </a:p>
        </p:txBody>
      </p:sp>
    </p:spTree>
    <p:extLst>
      <p:ext uri="{BB962C8B-B14F-4D97-AF65-F5344CB8AC3E}">
        <p14:creationId xmlns:p14="http://schemas.microsoft.com/office/powerpoint/2010/main" val="23975105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82" name="Rectangle 2"/>
          <p:cNvSpPr>
            <a:spLocks noGrp="1" noChangeArrowheads="1"/>
          </p:cNvSpPr>
          <p:nvPr>
            <p:ph type="title"/>
          </p:nvPr>
        </p:nvSpPr>
        <p:spPr/>
        <p:txBody>
          <a:bodyPr/>
          <a:lstStyle/>
          <a:p>
            <a:pPr algn="ctr" eaLnBrk="1" hangingPunct="1">
              <a:defRPr/>
            </a:pPr>
            <a:r>
              <a:rPr lang="zh-CN" altLang="en-US" dirty="0"/>
              <a:t>主进程的工作</a:t>
            </a:r>
            <a:r>
              <a:rPr lang="zh-CN" altLang="en-US" dirty="0" smtClean="0"/>
              <a:t>步骤</a:t>
            </a:r>
            <a:endParaRPr lang="zh-CN" altLang="en-US" dirty="0"/>
          </a:p>
        </p:txBody>
      </p:sp>
      <p:sp>
        <p:nvSpPr>
          <p:cNvPr id="1095683" name="Rectangle 3"/>
          <p:cNvSpPr>
            <a:spLocks noGrp="1" noChangeArrowheads="1"/>
          </p:cNvSpPr>
          <p:nvPr>
            <p:ph idx="1"/>
          </p:nvPr>
        </p:nvSpPr>
        <p:spPr/>
        <p:txBody>
          <a:bodyPr/>
          <a:lstStyle/>
          <a:p>
            <a:pPr eaLnBrk="1" hangingPunct="1"/>
            <a:r>
              <a:rPr lang="zh-CN" altLang="en-US" dirty="0" smtClean="0">
                <a:ea typeface="黑体" pitchFamily="49" charset="-122"/>
              </a:rPr>
              <a:t>打开熟知端口（端口号为 </a:t>
            </a:r>
            <a:r>
              <a:rPr lang="en-US" altLang="zh-CN" dirty="0" smtClean="0">
                <a:ea typeface="黑体" pitchFamily="49" charset="-122"/>
              </a:rPr>
              <a:t>21</a:t>
            </a:r>
            <a:r>
              <a:rPr lang="zh-CN" altLang="en-US" dirty="0" smtClean="0">
                <a:ea typeface="黑体" pitchFamily="49" charset="-122"/>
              </a:rPr>
              <a:t>），使客户进程能够连接上。</a:t>
            </a:r>
          </a:p>
          <a:p>
            <a:pPr eaLnBrk="1" hangingPunct="1"/>
            <a:r>
              <a:rPr lang="zh-CN" altLang="en-US" dirty="0" smtClean="0">
                <a:ea typeface="黑体" pitchFamily="49" charset="-122"/>
              </a:rPr>
              <a:t>等待客户进程发出连接请求。</a:t>
            </a:r>
          </a:p>
          <a:p>
            <a:pPr eaLnBrk="1" hangingPunct="1"/>
            <a:r>
              <a:rPr lang="zh-CN" altLang="en-US" dirty="0" smtClean="0">
                <a:ea typeface="黑体" pitchFamily="49" charset="-122"/>
              </a:rPr>
              <a:t>启动从属进程来处理客户进程发来的请求。从属进程对客户进程的请求处理完毕后即终止，但从属进程在运行期间根据需要还可能创建其他一些子进程。</a:t>
            </a:r>
          </a:p>
          <a:p>
            <a:pPr eaLnBrk="1" hangingPunct="1"/>
            <a:r>
              <a:rPr lang="zh-CN" altLang="en-US" dirty="0" smtClean="0">
                <a:ea typeface="黑体" pitchFamily="49" charset="-122"/>
              </a:rPr>
              <a:t>回到等待状态，继续接受其他客户进程发来的请求。主进程与从属进程的处理是并发地进行。 </a:t>
            </a:r>
          </a:p>
        </p:txBody>
      </p:sp>
    </p:spTree>
    <p:extLst>
      <p:ext uri="{BB962C8B-B14F-4D97-AF65-F5344CB8AC3E}">
        <p14:creationId xmlns:p14="http://schemas.microsoft.com/office/powerpoint/2010/main" val="870671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56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56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956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68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algn="ctr" eaLnBrk="1" hangingPunct="1">
              <a:defRPr/>
            </a:pPr>
            <a:r>
              <a:rPr lang="zh-CN" altLang="en-US" dirty="0"/>
              <a:t>两个连接</a:t>
            </a:r>
          </a:p>
        </p:txBody>
      </p:sp>
      <p:sp>
        <p:nvSpPr>
          <p:cNvPr id="1097731" name="Rectangle 3"/>
          <p:cNvSpPr>
            <a:spLocks noGrp="1" noChangeArrowheads="1"/>
          </p:cNvSpPr>
          <p:nvPr>
            <p:ph idx="1"/>
          </p:nvPr>
        </p:nvSpPr>
        <p:spPr/>
        <p:txBody>
          <a:bodyPr/>
          <a:lstStyle/>
          <a:p>
            <a:pPr algn="just" eaLnBrk="1" hangingPunct="1">
              <a:spcBef>
                <a:spcPts val="1200"/>
              </a:spcBef>
            </a:pPr>
            <a:r>
              <a:rPr lang="zh-CN" altLang="en-US" sz="2800" dirty="0" smtClean="0">
                <a:solidFill>
                  <a:srgbClr val="FF0000"/>
                </a:solidFill>
                <a:ea typeface="黑体" pitchFamily="49" charset="-122"/>
              </a:rPr>
              <a:t>控制连接</a:t>
            </a:r>
            <a:r>
              <a:rPr lang="zh-CN" altLang="en-US" sz="2800" dirty="0" smtClean="0">
                <a:ea typeface="黑体" pitchFamily="49" charset="-122"/>
              </a:rPr>
              <a:t>在整个会话期间一直保持打开，</a:t>
            </a:r>
            <a:r>
              <a:rPr lang="en-US" altLang="zh-CN" sz="2800" dirty="0" smtClean="0">
                <a:ea typeface="黑体" pitchFamily="49" charset="-122"/>
              </a:rPr>
              <a:t>FTP </a:t>
            </a:r>
            <a:r>
              <a:rPr lang="zh-CN" altLang="en-US" sz="2800" dirty="0" smtClean="0">
                <a:ea typeface="黑体" pitchFamily="49" charset="-122"/>
              </a:rPr>
              <a:t>客户发出的传送请求通过控制连接发送给服务器端的控制进程，但控制连接不用来传送文件。</a:t>
            </a:r>
          </a:p>
          <a:p>
            <a:pPr algn="just" eaLnBrk="1" hangingPunct="1">
              <a:spcBef>
                <a:spcPts val="1200"/>
              </a:spcBef>
            </a:pPr>
            <a:r>
              <a:rPr lang="zh-CN" altLang="en-US" sz="2800" dirty="0" smtClean="0">
                <a:ea typeface="黑体" pitchFamily="49" charset="-122"/>
              </a:rPr>
              <a:t>实际用于传输文件的是“</a:t>
            </a:r>
            <a:r>
              <a:rPr lang="zh-CN" altLang="en-US" sz="2800" dirty="0" smtClean="0">
                <a:solidFill>
                  <a:srgbClr val="FF0000"/>
                </a:solidFill>
                <a:ea typeface="黑体" pitchFamily="49" charset="-122"/>
              </a:rPr>
              <a:t>数据连接</a:t>
            </a:r>
            <a:r>
              <a:rPr lang="zh-CN" altLang="en-US" sz="2800" dirty="0" smtClean="0">
                <a:ea typeface="黑体" pitchFamily="49" charset="-122"/>
              </a:rPr>
              <a:t>”。服务器端的控制进程在接收到 </a:t>
            </a:r>
            <a:r>
              <a:rPr lang="en-US" altLang="zh-CN" sz="2800" dirty="0" smtClean="0">
                <a:ea typeface="黑体" pitchFamily="49" charset="-122"/>
              </a:rPr>
              <a:t>FTP </a:t>
            </a:r>
            <a:r>
              <a:rPr lang="zh-CN" altLang="en-US" sz="2800" dirty="0" smtClean="0">
                <a:ea typeface="黑体" pitchFamily="49" charset="-122"/>
              </a:rPr>
              <a:t>客户发送来的文件传输请求后就创建“数据传送进程”和“数据连接”，用来连接客户端和服务器端的数据传送进程。</a:t>
            </a:r>
          </a:p>
          <a:p>
            <a:pPr algn="just" eaLnBrk="1" hangingPunct="1">
              <a:spcBef>
                <a:spcPts val="1200"/>
              </a:spcBef>
            </a:pPr>
            <a:r>
              <a:rPr lang="zh-CN" altLang="en-US" sz="2800" dirty="0" smtClean="0">
                <a:ea typeface="黑体" pitchFamily="49" charset="-122"/>
              </a:rPr>
              <a:t>数据传送进程实际完成文件的传送，在传送完毕后关闭“数据传送连接”并结束运行。 </a:t>
            </a:r>
          </a:p>
        </p:txBody>
      </p:sp>
    </p:spTree>
    <p:extLst>
      <p:ext uri="{BB962C8B-B14F-4D97-AF65-F5344CB8AC3E}">
        <p14:creationId xmlns:p14="http://schemas.microsoft.com/office/powerpoint/2010/main" val="26894566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77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77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773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9778" name="Rectangle 2"/>
          <p:cNvSpPr>
            <a:spLocks noGrp="1" noChangeArrowheads="1"/>
          </p:cNvSpPr>
          <p:nvPr>
            <p:ph type="title"/>
          </p:nvPr>
        </p:nvSpPr>
        <p:spPr/>
        <p:txBody>
          <a:bodyPr/>
          <a:lstStyle/>
          <a:p>
            <a:pPr algn="ctr" eaLnBrk="1" hangingPunct="1">
              <a:defRPr/>
            </a:pPr>
            <a:r>
              <a:rPr lang="en-US" altLang="zh-CN" dirty="0"/>
              <a:t>FTP </a:t>
            </a:r>
            <a:r>
              <a:rPr dirty="0"/>
              <a:t>使用的两个 </a:t>
            </a:r>
            <a:r>
              <a:rPr lang="en-US" altLang="zh-CN" dirty="0"/>
              <a:t>TCP </a:t>
            </a:r>
            <a:r>
              <a:rPr dirty="0"/>
              <a:t>连接 </a:t>
            </a:r>
          </a:p>
        </p:txBody>
      </p:sp>
      <p:sp>
        <p:nvSpPr>
          <p:cNvPr id="72707" name="Text Box 57"/>
          <p:cNvSpPr txBox="1">
            <a:spLocks noChangeArrowheads="1"/>
          </p:cNvSpPr>
          <p:nvPr/>
        </p:nvSpPr>
        <p:spPr bwMode="auto">
          <a:xfrm>
            <a:off x="3391429" y="6183314"/>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endParaRPr kumimoji="1" lang="zh-CN" altLang="zh-CN" sz="3200">
              <a:latin typeface="Times New Roman" pitchFamily="18" charset="0"/>
              <a:ea typeface="黑体" pitchFamily="49" charset="-122"/>
            </a:endParaRPr>
          </a:p>
        </p:txBody>
      </p:sp>
      <p:sp>
        <p:nvSpPr>
          <p:cNvPr id="72708" name="Rectangle 82"/>
          <p:cNvSpPr>
            <a:spLocks noChangeArrowheads="1"/>
          </p:cNvSpPr>
          <p:nvPr/>
        </p:nvSpPr>
        <p:spPr bwMode="auto">
          <a:xfrm>
            <a:off x="6971059" y="2566118"/>
            <a:ext cx="1640681" cy="1760538"/>
          </a:xfrm>
          <a:prstGeom prst="rect">
            <a:avLst/>
          </a:prstGeom>
          <a:solidFill>
            <a:srgbClr val="FFFF99"/>
          </a:solidFill>
          <a:ln w="9525" algn="ctr">
            <a:solidFill>
              <a:schemeClr val="folHlink"/>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72709" name="Oval 83"/>
          <p:cNvSpPr>
            <a:spLocks noChangeArrowheads="1"/>
          </p:cNvSpPr>
          <p:nvPr/>
        </p:nvSpPr>
        <p:spPr bwMode="auto">
          <a:xfrm>
            <a:off x="7062207" y="2750269"/>
            <a:ext cx="1367235" cy="557213"/>
          </a:xfrm>
          <a:prstGeom prst="ellipse">
            <a:avLst/>
          </a:prstGeom>
          <a:solidFill>
            <a:srgbClr val="FFCCCC"/>
          </a:solidFill>
          <a:ln w="9525" algn="ctr">
            <a:solidFill>
              <a:schemeClr val="folHlink"/>
            </a:solidFill>
            <a:round/>
            <a:headEnd/>
            <a:tailEnd/>
          </a:ln>
          <a:effectLst>
            <a:outerShdw dist="35921" dir="2700000" algn="ctr" rotWithShape="0">
              <a:schemeClr val="bg2"/>
            </a:outerShdw>
          </a:effectLst>
        </p:spPr>
        <p:txBody>
          <a:bodyPr wrap="none" anchor="ctr"/>
          <a:lstStyle/>
          <a:p>
            <a:pPr algn="ctr" eaLnBrk="1" hangingPunct="1"/>
            <a:r>
              <a:rPr kumimoji="1" lang="zh-CN" altLang="en-US" sz="2000" b="1">
                <a:solidFill>
                  <a:srgbClr val="000099"/>
                </a:solidFill>
                <a:latin typeface="Arial" charset="0"/>
                <a:ea typeface="黑体" pitchFamily="49" charset="-122"/>
              </a:rPr>
              <a:t>控制进程</a:t>
            </a:r>
          </a:p>
        </p:txBody>
      </p:sp>
      <p:grpSp>
        <p:nvGrpSpPr>
          <p:cNvPr id="72710" name="Group 84"/>
          <p:cNvGrpSpPr>
            <a:grpSpLocks/>
          </p:cNvGrpSpPr>
          <p:nvPr/>
        </p:nvGrpSpPr>
        <p:grpSpPr bwMode="auto">
          <a:xfrm>
            <a:off x="317184" y="2008906"/>
            <a:ext cx="820341" cy="1204912"/>
            <a:chOff x="480" y="1395"/>
            <a:chExt cx="511" cy="728"/>
          </a:xfrm>
        </p:grpSpPr>
        <p:grpSp>
          <p:nvGrpSpPr>
            <p:cNvPr id="72735" name="Group 85"/>
            <p:cNvGrpSpPr>
              <a:grpSpLocks/>
            </p:cNvGrpSpPr>
            <p:nvPr/>
          </p:nvGrpSpPr>
          <p:grpSpPr bwMode="auto">
            <a:xfrm>
              <a:off x="717" y="1446"/>
              <a:ext cx="274" cy="237"/>
              <a:chOff x="717" y="1446"/>
              <a:chExt cx="274" cy="237"/>
            </a:xfrm>
          </p:grpSpPr>
          <p:sp>
            <p:nvSpPr>
              <p:cNvPr id="72760" name="Arc 86"/>
              <p:cNvSpPr>
                <a:spLocks/>
              </p:cNvSpPr>
              <p:nvPr/>
            </p:nvSpPr>
            <p:spPr bwMode="auto">
              <a:xfrm>
                <a:off x="930" y="1618"/>
                <a:ext cx="58" cy="39"/>
              </a:xfrm>
              <a:custGeom>
                <a:avLst/>
                <a:gdLst>
                  <a:gd name="T0" fmla="*/ 0 w 38273"/>
                  <a:gd name="T1" fmla="*/ 0 h 35142"/>
                  <a:gd name="T2" fmla="*/ 0 w 38273"/>
                  <a:gd name="T3" fmla="*/ 0 h 35142"/>
                  <a:gd name="T4" fmla="*/ 0 w 38273"/>
                  <a:gd name="T5" fmla="*/ 0 h 35142"/>
                  <a:gd name="T6" fmla="*/ 0 60000 65536"/>
                  <a:gd name="T7" fmla="*/ 0 60000 65536"/>
                  <a:gd name="T8" fmla="*/ 0 60000 65536"/>
                </a:gdLst>
                <a:ahLst/>
                <a:cxnLst>
                  <a:cxn ang="T6">
                    <a:pos x="T0" y="T1"/>
                  </a:cxn>
                  <a:cxn ang="T7">
                    <a:pos x="T2" y="T3"/>
                  </a:cxn>
                  <a:cxn ang="T8">
                    <a:pos x="T4" y="T5"/>
                  </a:cxn>
                </a:cxnLst>
                <a:rect l="0" t="0" r="r" b="b"/>
                <a:pathLst>
                  <a:path w="38273" h="35142" fill="none" extrusionOk="0">
                    <a:moveTo>
                      <a:pt x="-1" y="7867"/>
                    </a:moveTo>
                    <a:cubicBezTo>
                      <a:pt x="4103" y="2886"/>
                      <a:pt x="10218" y="-1"/>
                      <a:pt x="16673" y="0"/>
                    </a:cubicBezTo>
                    <a:cubicBezTo>
                      <a:pt x="28602" y="0"/>
                      <a:pt x="38273" y="9670"/>
                      <a:pt x="38273" y="21600"/>
                    </a:cubicBezTo>
                    <a:cubicBezTo>
                      <a:pt x="38273" y="26526"/>
                      <a:pt x="36589" y="31304"/>
                      <a:pt x="33500" y="35141"/>
                    </a:cubicBezTo>
                  </a:path>
                  <a:path w="38273" h="35142" stroke="0" extrusionOk="0">
                    <a:moveTo>
                      <a:pt x="-1" y="7867"/>
                    </a:moveTo>
                    <a:cubicBezTo>
                      <a:pt x="4103" y="2886"/>
                      <a:pt x="10218" y="-1"/>
                      <a:pt x="16673" y="0"/>
                    </a:cubicBezTo>
                    <a:cubicBezTo>
                      <a:pt x="28602" y="0"/>
                      <a:pt x="38273" y="9670"/>
                      <a:pt x="38273" y="21600"/>
                    </a:cubicBezTo>
                    <a:cubicBezTo>
                      <a:pt x="38273" y="26526"/>
                      <a:pt x="36589" y="31304"/>
                      <a:pt x="33500" y="35141"/>
                    </a:cubicBezTo>
                    <a:lnTo>
                      <a:pt x="16673" y="21600"/>
                    </a:lnTo>
                    <a:lnTo>
                      <a:pt x="-1" y="7867"/>
                    </a:lnTo>
                    <a:close/>
                  </a:path>
                </a:pathLst>
              </a:custGeom>
              <a:noFill/>
              <a:ln w="4763">
                <a:solidFill>
                  <a:srgbClr val="49493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endParaRPr>
              </a:p>
            </p:txBody>
          </p:sp>
          <p:sp>
            <p:nvSpPr>
              <p:cNvPr id="72761" name="Arc 87"/>
              <p:cNvSpPr>
                <a:spLocks/>
              </p:cNvSpPr>
              <p:nvPr/>
            </p:nvSpPr>
            <p:spPr bwMode="auto">
              <a:xfrm>
                <a:off x="929" y="1618"/>
                <a:ext cx="55" cy="36"/>
              </a:xfrm>
              <a:custGeom>
                <a:avLst/>
                <a:gdLst>
                  <a:gd name="T0" fmla="*/ 0 w 38146"/>
                  <a:gd name="T1" fmla="*/ 0 h 34928"/>
                  <a:gd name="T2" fmla="*/ 0 w 38146"/>
                  <a:gd name="T3" fmla="*/ 0 h 34928"/>
                  <a:gd name="T4" fmla="*/ 0 w 38146"/>
                  <a:gd name="T5" fmla="*/ 0 h 34928"/>
                  <a:gd name="T6" fmla="*/ 0 60000 65536"/>
                  <a:gd name="T7" fmla="*/ 0 60000 65536"/>
                  <a:gd name="T8" fmla="*/ 0 60000 65536"/>
                </a:gdLst>
                <a:ahLst/>
                <a:cxnLst>
                  <a:cxn ang="T6">
                    <a:pos x="T0" y="T1"/>
                  </a:cxn>
                  <a:cxn ang="T7">
                    <a:pos x="T2" y="T3"/>
                  </a:cxn>
                  <a:cxn ang="T8">
                    <a:pos x="T4" y="T5"/>
                  </a:cxn>
                </a:cxnLst>
                <a:rect l="0" t="0" r="r" b="b"/>
                <a:pathLst>
                  <a:path w="38146" h="34928" fill="none" extrusionOk="0">
                    <a:moveTo>
                      <a:pt x="0" y="7715"/>
                    </a:moveTo>
                    <a:cubicBezTo>
                      <a:pt x="4104" y="2824"/>
                      <a:pt x="10161" y="-1"/>
                      <a:pt x="16546" y="0"/>
                    </a:cubicBezTo>
                    <a:cubicBezTo>
                      <a:pt x="28475" y="0"/>
                      <a:pt x="38146" y="9670"/>
                      <a:pt x="38146" y="21600"/>
                    </a:cubicBezTo>
                    <a:cubicBezTo>
                      <a:pt x="38146" y="26432"/>
                      <a:pt x="36525" y="31125"/>
                      <a:pt x="33543" y="34927"/>
                    </a:cubicBezTo>
                  </a:path>
                  <a:path w="38146" h="34928" stroke="0" extrusionOk="0">
                    <a:moveTo>
                      <a:pt x="0" y="7715"/>
                    </a:moveTo>
                    <a:cubicBezTo>
                      <a:pt x="4104" y="2824"/>
                      <a:pt x="10161" y="-1"/>
                      <a:pt x="16546" y="0"/>
                    </a:cubicBezTo>
                    <a:cubicBezTo>
                      <a:pt x="28475" y="0"/>
                      <a:pt x="38146" y="9670"/>
                      <a:pt x="38146" y="21600"/>
                    </a:cubicBezTo>
                    <a:cubicBezTo>
                      <a:pt x="38146" y="26432"/>
                      <a:pt x="36525" y="31125"/>
                      <a:pt x="33543" y="34927"/>
                    </a:cubicBezTo>
                    <a:lnTo>
                      <a:pt x="16546" y="21600"/>
                    </a:lnTo>
                    <a:lnTo>
                      <a:pt x="0" y="7715"/>
                    </a:lnTo>
                    <a:close/>
                  </a:path>
                </a:pathLst>
              </a:custGeom>
              <a:noFill/>
              <a:ln w="4763">
                <a:solidFill>
                  <a:srgbClr val="DBDBCE"/>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endParaRPr>
              </a:p>
            </p:txBody>
          </p:sp>
          <p:sp>
            <p:nvSpPr>
              <p:cNvPr id="72762" name="Freeform 88"/>
              <p:cNvSpPr>
                <a:spLocks/>
              </p:cNvSpPr>
              <p:nvPr/>
            </p:nvSpPr>
            <p:spPr bwMode="auto">
              <a:xfrm>
                <a:off x="751" y="1591"/>
                <a:ext cx="205" cy="26"/>
              </a:xfrm>
              <a:custGeom>
                <a:avLst/>
                <a:gdLst>
                  <a:gd name="T0" fmla="*/ 0 w 205"/>
                  <a:gd name="T1" fmla="*/ 26 h 26"/>
                  <a:gd name="T2" fmla="*/ 25 w 205"/>
                  <a:gd name="T3" fmla="*/ 0 h 26"/>
                  <a:gd name="T4" fmla="*/ 205 w 205"/>
                  <a:gd name="T5" fmla="*/ 0 h 26"/>
                  <a:gd name="T6" fmla="*/ 180 w 205"/>
                  <a:gd name="T7" fmla="*/ 26 h 26"/>
                  <a:gd name="T8" fmla="*/ 0 w 205"/>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5" h="26">
                    <a:moveTo>
                      <a:pt x="0" y="26"/>
                    </a:moveTo>
                    <a:lnTo>
                      <a:pt x="25" y="0"/>
                    </a:lnTo>
                    <a:lnTo>
                      <a:pt x="205" y="0"/>
                    </a:lnTo>
                    <a:lnTo>
                      <a:pt x="180"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72763" name="Freeform 89"/>
              <p:cNvSpPr>
                <a:spLocks/>
              </p:cNvSpPr>
              <p:nvPr/>
            </p:nvSpPr>
            <p:spPr bwMode="auto">
              <a:xfrm>
                <a:off x="751" y="1591"/>
                <a:ext cx="205" cy="26"/>
              </a:xfrm>
              <a:custGeom>
                <a:avLst/>
                <a:gdLst>
                  <a:gd name="T0" fmla="*/ 0 w 205"/>
                  <a:gd name="T1" fmla="*/ 26 h 26"/>
                  <a:gd name="T2" fmla="*/ 25 w 205"/>
                  <a:gd name="T3" fmla="*/ 0 h 26"/>
                  <a:gd name="T4" fmla="*/ 205 w 205"/>
                  <a:gd name="T5" fmla="*/ 0 h 26"/>
                  <a:gd name="T6" fmla="*/ 180 w 205"/>
                  <a:gd name="T7" fmla="*/ 26 h 26"/>
                  <a:gd name="T8" fmla="*/ 0 w 205"/>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5" h="26">
                    <a:moveTo>
                      <a:pt x="0" y="26"/>
                    </a:moveTo>
                    <a:lnTo>
                      <a:pt x="25" y="0"/>
                    </a:lnTo>
                    <a:lnTo>
                      <a:pt x="205" y="0"/>
                    </a:lnTo>
                    <a:lnTo>
                      <a:pt x="180" y="26"/>
                    </a:lnTo>
                    <a:lnTo>
                      <a:pt x="0" y="26"/>
                    </a:lnTo>
                    <a:close/>
                  </a:path>
                </a:pathLst>
              </a:custGeom>
              <a:solidFill>
                <a:srgbClr val="C9C9B6"/>
              </a:solidFill>
              <a:ln w="4763">
                <a:solidFill>
                  <a:srgbClr val="494936"/>
                </a:solidFill>
                <a:prstDash val="solid"/>
                <a:round/>
                <a:headEnd/>
                <a:tailEnd/>
              </a:ln>
            </p:spPr>
            <p:txBody>
              <a:bodyPr/>
              <a:lstStyle/>
              <a:p>
                <a:endParaRPr lang="zh-CN" altLang="en-US" b="1">
                  <a:solidFill>
                    <a:srgbClr val="000099"/>
                  </a:solidFill>
                </a:endParaRPr>
              </a:p>
            </p:txBody>
          </p:sp>
          <p:sp>
            <p:nvSpPr>
              <p:cNvPr id="72764" name="Rectangle 90"/>
              <p:cNvSpPr>
                <a:spLocks noChangeArrowheads="1"/>
              </p:cNvSpPr>
              <p:nvPr/>
            </p:nvSpPr>
            <p:spPr bwMode="auto">
              <a:xfrm>
                <a:off x="751" y="1617"/>
                <a:ext cx="180" cy="31"/>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72765" name="Rectangle 91"/>
              <p:cNvSpPr>
                <a:spLocks noChangeArrowheads="1"/>
              </p:cNvSpPr>
              <p:nvPr/>
            </p:nvSpPr>
            <p:spPr bwMode="auto">
              <a:xfrm>
                <a:off x="752" y="1618"/>
                <a:ext cx="178" cy="29"/>
              </a:xfrm>
              <a:prstGeom prst="rect">
                <a:avLst/>
              </a:prstGeom>
              <a:solidFill>
                <a:srgbClr val="B7B79D"/>
              </a:solidFill>
              <a:ln w="4763">
                <a:solidFill>
                  <a:srgbClr val="494936"/>
                </a:solidFill>
                <a:miter lim="800000"/>
                <a:headEnd/>
                <a:tailEnd/>
              </a:ln>
            </p:spPr>
            <p:txBody>
              <a:bodyPr/>
              <a:lstStyle/>
              <a:p>
                <a:pPr eaLnBrk="1" hangingPunct="1"/>
                <a:endParaRPr lang="zh-CN" altLang="en-US" b="1">
                  <a:solidFill>
                    <a:srgbClr val="000099"/>
                  </a:solidFill>
                </a:endParaRPr>
              </a:p>
            </p:txBody>
          </p:sp>
          <p:sp>
            <p:nvSpPr>
              <p:cNvPr id="72766" name="Freeform 92"/>
              <p:cNvSpPr>
                <a:spLocks/>
              </p:cNvSpPr>
              <p:nvPr/>
            </p:nvSpPr>
            <p:spPr bwMode="auto">
              <a:xfrm>
                <a:off x="931" y="1591"/>
                <a:ext cx="25" cy="57"/>
              </a:xfrm>
              <a:custGeom>
                <a:avLst/>
                <a:gdLst>
                  <a:gd name="T0" fmla="*/ 0 w 25"/>
                  <a:gd name="T1" fmla="*/ 57 h 57"/>
                  <a:gd name="T2" fmla="*/ 25 w 25"/>
                  <a:gd name="T3" fmla="*/ 35 h 57"/>
                  <a:gd name="T4" fmla="*/ 25 w 25"/>
                  <a:gd name="T5" fmla="*/ 0 h 57"/>
                  <a:gd name="T6" fmla="*/ 0 w 25"/>
                  <a:gd name="T7" fmla="*/ 26 h 57"/>
                  <a:gd name="T8" fmla="*/ 0 w 25"/>
                  <a:gd name="T9" fmla="*/ 57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57">
                    <a:moveTo>
                      <a:pt x="0" y="57"/>
                    </a:moveTo>
                    <a:lnTo>
                      <a:pt x="25" y="35"/>
                    </a:lnTo>
                    <a:lnTo>
                      <a:pt x="25" y="0"/>
                    </a:lnTo>
                    <a:lnTo>
                      <a:pt x="0" y="26"/>
                    </a:lnTo>
                    <a:lnTo>
                      <a:pt x="0" y="57"/>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72767" name="Freeform 93"/>
              <p:cNvSpPr>
                <a:spLocks/>
              </p:cNvSpPr>
              <p:nvPr/>
            </p:nvSpPr>
            <p:spPr bwMode="auto">
              <a:xfrm>
                <a:off x="931" y="1591"/>
                <a:ext cx="25" cy="57"/>
              </a:xfrm>
              <a:custGeom>
                <a:avLst/>
                <a:gdLst>
                  <a:gd name="T0" fmla="*/ 0 w 25"/>
                  <a:gd name="T1" fmla="*/ 57 h 57"/>
                  <a:gd name="T2" fmla="*/ 25 w 25"/>
                  <a:gd name="T3" fmla="*/ 35 h 57"/>
                  <a:gd name="T4" fmla="*/ 25 w 25"/>
                  <a:gd name="T5" fmla="*/ 0 h 57"/>
                  <a:gd name="T6" fmla="*/ 0 w 25"/>
                  <a:gd name="T7" fmla="*/ 26 h 57"/>
                  <a:gd name="T8" fmla="*/ 0 w 25"/>
                  <a:gd name="T9" fmla="*/ 57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57">
                    <a:moveTo>
                      <a:pt x="0" y="57"/>
                    </a:moveTo>
                    <a:lnTo>
                      <a:pt x="25" y="35"/>
                    </a:lnTo>
                    <a:lnTo>
                      <a:pt x="25" y="0"/>
                    </a:lnTo>
                    <a:lnTo>
                      <a:pt x="0" y="26"/>
                    </a:lnTo>
                    <a:lnTo>
                      <a:pt x="0" y="57"/>
                    </a:lnTo>
                    <a:close/>
                  </a:path>
                </a:pathLst>
              </a:custGeom>
              <a:solidFill>
                <a:srgbClr val="7A7A5A"/>
              </a:solidFill>
              <a:ln w="4763">
                <a:solidFill>
                  <a:srgbClr val="494936"/>
                </a:solidFill>
                <a:prstDash val="solid"/>
                <a:round/>
                <a:headEnd/>
                <a:tailEnd/>
              </a:ln>
            </p:spPr>
            <p:txBody>
              <a:bodyPr/>
              <a:lstStyle/>
              <a:p>
                <a:endParaRPr lang="zh-CN" altLang="en-US" b="1">
                  <a:solidFill>
                    <a:srgbClr val="000099"/>
                  </a:solidFill>
                </a:endParaRPr>
              </a:p>
            </p:txBody>
          </p:sp>
          <p:sp>
            <p:nvSpPr>
              <p:cNvPr id="72768" name="Freeform 94"/>
              <p:cNvSpPr>
                <a:spLocks/>
              </p:cNvSpPr>
              <p:nvPr/>
            </p:nvSpPr>
            <p:spPr bwMode="auto">
              <a:xfrm>
                <a:off x="757" y="1591"/>
                <a:ext cx="196" cy="19"/>
              </a:xfrm>
              <a:custGeom>
                <a:avLst/>
                <a:gdLst>
                  <a:gd name="T0" fmla="*/ 0 w 196"/>
                  <a:gd name="T1" fmla="*/ 19 h 19"/>
                  <a:gd name="T2" fmla="*/ 19 w 196"/>
                  <a:gd name="T3" fmla="*/ 0 h 19"/>
                  <a:gd name="T4" fmla="*/ 196 w 196"/>
                  <a:gd name="T5" fmla="*/ 0 h 19"/>
                  <a:gd name="T6" fmla="*/ 177 w 196"/>
                  <a:gd name="T7" fmla="*/ 19 h 19"/>
                  <a:gd name="T8" fmla="*/ 0 w 196"/>
                  <a:gd name="T9" fmla="*/ 19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 h="19">
                    <a:moveTo>
                      <a:pt x="0" y="19"/>
                    </a:moveTo>
                    <a:lnTo>
                      <a:pt x="19" y="0"/>
                    </a:lnTo>
                    <a:lnTo>
                      <a:pt x="196" y="0"/>
                    </a:lnTo>
                    <a:lnTo>
                      <a:pt x="177" y="19"/>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72769" name="Freeform 95"/>
              <p:cNvSpPr>
                <a:spLocks/>
              </p:cNvSpPr>
              <p:nvPr/>
            </p:nvSpPr>
            <p:spPr bwMode="auto">
              <a:xfrm>
                <a:off x="757" y="1591"/>
                <a:ext cx="196" cy="19"/>
              </a:xfrm>
              <a:custGeom>
                <a:avLst/>
                <a:gdLst>
                  <a:gd name="T0" fmla="*/ 0 w 196"/>
                  <a:gd name="T1" fmla="*/ 19 h 19"/>
                  <a:gd name="T2" fmla="*/ 19 w 196"/>
                  <a:gd name="T3" fmla="*/ 0 h 19"/>
                  <a:gd name="T4" fmla="*/ 196 w 196"/>
                  <a:gd name="T5" fmla="*/ 0 h 19"/>
                  <a:gd name="T6" fmla="*/ 177 w 196"/>
                  <a:gd name="T7" fmla="*/ 19 h 19"/>
                  <a:gd name="T8" fmla="*/ 0 w 196"/>
                  <a:gd name="T9" fmla="*/ 19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 h="19">
                    <a:moveTo>
                      <a:pt x="0" y="19"/>
                    </a:moveTo>
                    <a:lnTo>
                      <a:pt x="19" y="0"/>
                    </a:lnTo>
                    <a:lnTo>
                      <a:pt x="196" y="0"/>
                    </a:lnTo>
                    <a:lnTo>
                      <a:pt x="177" y="19"/>
                    </a:lnTo>
                    <a:lnTo>
                      <a:pt x="0" y="19"/>
                    </a:lnTo>
                    <a:close/>
                  </a:path>
                </a:pathLst>
              </a:custGeom>
              <a:solidFill>
                <a:srgbClr val="000000"/>
              </a:solidFill>
              <a:ln w="4763">
                <a:solidFill>
                  <a:srgbClr val="000000"/>
                </a:solidFill>
                <a:prstDash val="solid"/>
                <a:round/>
                <a:headEnd/>
                <a:tailEnd/>
              </a:ln>
            </p:spPr>
            <p:txBody>
              <a:bodyPr/>
              <a:lstStyle/>
              <a:p>
                <a:endParaRPr lang="zh-CN" altLang="en-US" b="1">
                  <a:solidFill>
                    <a:srgbClr val="000099"/>
                  </a:solidFill>
                </a:endParaRPr>
              </a:p>
            </p:txBody>
          </p:sp>
          <p:sp>
            <p:nvSpPr>
              <p:cNvPr id="72770" name="Freeform 96"/>
              <p:cNvSpPr>
                <a:spLocks/>
              </p:cNvSpPr>
              <p:nvPr/>
            </p:nvSpPr>
            <p:spPr bwMode="auto">
              <a:xfrm>
                <a:off x="751" y="1446"/>
                <a:ext cx="202" cy="19"/>
              </a:xfrm>
              <a:custGeom>
                <a:avLst/>
                <a:gdLst>
                  <a:gd name="T0" fmla="*/ 0 w 202"/>
                  <a:gd name="T1" fmla="*/ 19 h 19"/>
                  <a:gd name="T2" fmla="*/ 19 w 202"/>
                  <a:gd name="T3" fmla="*/ 0 h 19"/>
                  <a:gd name="T4" fmla="*/ 202 w 202"/>
                  <a:gd name="T5" fmla="*/ 0 h 19"/>
                  <a:gd name="T6" fmla="*/ 180 w 202"/>
                  <a:gd name="T7" fmla="*/ 19 h 19"/>
                  <a:gd name="T8" fmla="*/ 0 w 202"/>
                  <a:gd name="T9" fmla="*/ 19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2" h="19">
                    <a:moveTo>
                      <a:pt x="0" y="19"/>
                    </a:moveTo>
                    <a:lnTo>
                      <a:pt x="19" y="0"/>
                    </a:lnTo>
                    <a:lnTo>
                      <a:pt x="202" y="0"/>
                    </a:lnTo>
                    <a:lnTo>
                      <a:pt x="180" y="19"/>
                    </a:lnTo>
                    <a:lnTo>
                      <a:pt x="0" y="1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72771" name="Freeform 97"/>
              <p:cNvSpPr>
                <a:spLocks/>
              </p:cNvSpPr>
              <p:nvPr/>
            </p:nvSpPr>
            <p:spPr bwMode="auto">
              <a:xfrm>
                <a:off x="751" y="1446"/>
                <a:ext cx="202" cy="19"/>
              </a:xfrm>
              <a:custGeom>
                <a:avLst/>
                <a:gdLst>
                  <a:gd name="T0" fmla="*/ 0 w 202"/>
                  <a:gd name="T1" fmla="*/ 19 h 19"/>
                  <a:gd name="T2" fmla="*/ 19 w 202"/>
                  <a:gd name="T3" fmla="*/ 0 h 19"/>
                  <a:gd name="T4" fmla="*/ 202 w 202"/>
                  <a:gd name="T5" fmla="*/ 0 h 19"/>
                  <a:gd name="T6" fmla="*/ 180 w 202"/>
                  <a:gd name="T7" fmla="*/ 19 h 19"/>
                  <a:gd name="T8" fmla="*/ 0 w 202"/>
                  <a:gd name="T9" fmla="*/ 19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2" h="19">
                    <a:moveTo>
                      <a:pt x="0" y="19"/>
                    </a:moveTo>
                    <a:lnTo>
                      <a:pt x="19" y="0"/>
                    </a:lnTo>
                    <a:lnTo>
                      <a:pt x="202" y="0"/>
                    </a:lnTo>
                    <a:lnTo>
                      <a:pt x="180" y="19"/>
                    </a:lnTo>
                    <a:lnTo>
                      <a:pt x="0" y="19"/>
                    </a:lnTo>
                    <a:close/>
                  </a:path>
                </a:pathLst>
              </a:custGeom>
              <a:solidFill>
                <a:srgbClr val="C9C9B6"/>
              </a:solidFill>
              <a:ln w="4763">
                <a:solidFill>
                  <a:srgbClr val="494936"/>
                </a:solidFill>
                <a:prstDash val="solid"/>
                <a:round/>
                <a:headEnd/>
                <a:tailEnd/>
              </a:ln>
            </p:spPr>
            <p:txBody>
              <a:bodyPr/>
              <a:lstStyle/>
              <a:p>
                <a:endParaRPr lang="zh-CN" altLang="en-US" b="1">
                  <a:solidFill>
                    <a:srgbClr val="000099"/>
                  </a:solidFill>
                </a:endParaRPr>
              </a:p>
            </p:txBody>
          </p:sp>
          <p:sp>
            <p:nvSpPr>
              <p:cNvPr id="72772" name="Rectangle 98"/>
              <p:cNvSpPr>
                <a:spLocks noChangeArrowheads="1"/>
              </p:cNvSpPr>
              <p:nvPr/>
            </p:nvSpPr>
            <p:spPr bwMode="auto">
              <a:xfrm>
                <a:off x="752" y="1466"/>
                <a:ext cx="181" cy="140"/>
              </a:xfrm>
              <a:prstGeom prst="rect">
                <a:avLst/>
              </a:prstGeom>
              <a:solidFill>
                <a:srgbClr val="B7B79D"/>
              </a:solidFill>
              <a:ln w="4763">
                <a:solidFill>
                  <a:srgbClr val="494936"/>
                </a:solidFill>
                <a:miter lim="800000"/>
                <a:headEnd/>
                <a:tailEnd/>
              </a:ln>
            </p:spPr>
            <p:txBody>
              <a:bodyPr/>
              <a:lstStyle/>
              <a:p>
                <a:pPr eaLnBrk="1" hangingPunct="1"/>
                <a:endParaRPr lang="zh-CN" altLang="en-US" b="1">
                  <a:solidFill>
                    <a:srgbClr val="000099"/>
                  </a:solidFill>
                </a:endParaRPr>
              </a:p>
            </p:txBody>
          </p:sp>
          <p:sp>
            <p:nvSpPr>
              <p:cNvPr id="72773" name="Rectangle 99"/>
              <p:cNvSpPr>
                <a:spLocks noChangeArrowheads="1"/>
              </p:cNvSpPr>
              <p:nvPr/>
            </p:nvSpPr>
            <p:spPr bwMode="auto">
              <a:xfrm>
                <a:off x="768" y="1485"/>
                <a:ext cx="149" cy="108"/>
              </a:xfrm>
              <a:prstGeom prst="rect">
                <a:avLst/>
              </a:prstGeom>
              <a:solidFill>
                <a:srgbClr val="FFFFFF"/>
              </a:solidFill>
              <a:ln w="4763">
                <a:solidFill>
                  <a:srgbClr val="494936"/>
                </a:solidFill>
                <a:miter lim="800000"/>
                <a:headEnd/>
                <a:tailEnd/>
              </a:ln>
            </p:spPr>
            <p:txBody>
              <a:bodyPr/>
              <a:lstStyle/>
              <a:p>
                <a:pPr eaLnBrk="1" hangingPunct="1"/>
                <a:endParaRPr lang="zh-CN" altLang="en-US" b="1">
                  <a:solidFill>
                    <a:srgbClr val="000099"/>
                  </a:solidFill>
                </a:endParaRPr>
              </a:p>
            </p:txBody>
          </p:sp>
          <p:sp>
            <p:nvSpPr>
              <p:cNvPr id="72774" name="Freeform 100"/>
              <p:cNvSpPr>
                <a:spLocks/>
              </p:cNvSpPr>
              <p:nvPr/>
            </p:nvSpPr>
            <p:spPr bwMode="auto">
              <a:xfrm>
                <a:off x="931" y="1446"/>
                <a:ext cx="22" cy="161"/>
              </a:xfrm>
              <a:custGeom>
                <a:avLst/>
                <a:gdLst>
                  <a:gd name="T0" fmla="*/ 0 w 22"/>
                  <a:gd name="T1" fmla="*/ 161 h 161"/>
                  <a:gd name="T2" fmla="*/ 22 w 22"/>
                  <a:gd name="T3" fmla="*/ 142 h 161"/>
                  <a:gd name="T4" fmla="*/ 22 w 22"/>
                  <a:gd name="T5" fmla="*/ 0 h 161"/>
                  <a:gd name="T6" fmla="*/ 0 w 22"/>
                  <a:gd name="T7" fmla="*/ 19 h 161"/>
                  <a:gd name="T8" fmla="*/ 0 w 22"/>
                  <a:gd name="T9" fmla="*/ 161 h 1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161">
                    <a:moveTo>
                      <a:pt x="0" y="161"/>
                    </a:moveTo>
                    <a:lnTo>
                      <a:pt x="22" y="142"/>
                    </a:lnTo>
                    <a:lnTo>
                      <a:pt x="22" y="0"/>
                    </a:lnTo>
                    <a:lnTo>
                      <a:pt x="0" y="19"/>
                    </a:lnTo>
                    <a:lnTo>
                      <a:pt x="0" y="161"/>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72775" name="Freeform 101"/>
              <p:cNvSpPr>
                <a:spLocks/>
              </p:cNvSpPr>
              <p:nvPr/>
            </p:nvSpPr>
            <p:spPr bwMode="auto">
              <a:xfrm>
                <a:off x="931" y="1446"/>
                <a:ext cx="22" cy="161"/>
              </a:xfrm>
              <a:custGeom>
                <a:avLst/>
                <a:gdLst>
                  <a:gd name="T0" fmla="*/ 0 w 22"/>
                  <a:gd name="T1" fmla="*/ 161 h 161"/>
                  <a:gd name="T2" fmla="*/ 22 w 22"/>
                  <a:gd name="T3" fmla="*/ 142 h 161"/>
                  <a:gd name="T4" fmla="*/ 22 w 22"/>
                  <a:gd name="T5" fmla="*/ 0 h 161"/>
                  <a:gd name="T6" fmla="*/ 0 w 22"/>
                  <a:gd name="T7" fmla="*/ 19 h 161"/>
                  <a:gd name="T8" fmla="*/ 0 w 22"/>
                  <a:gd name="T9" fmla="*/ 161 h 1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161">
                    <a:moveTo>
                      <a:pt x="0" y="161"/>
                    </a:moveTo>
                    <a:lnTo>
                      <a:pt x="22" y="142"/>
                    </a:lnTo>
                    <a:lnTo>
                      <a:pt x="22" y="0"/>
                    </a:lnTo>
                    <a:lnTo>
                      <a:pt x="0" y="19"/>
                    </a:lnTo>
                    <a:lnTo>
                      <a:pt x="0" y="161"/>
                    </a:lnTo>
                    <a:close/>
                  </a:path>
                </a:pathLst>
              </a:custGeom>
              <a:solidFill>
                <a:srgbClr val="7A7A5A"/>
              </a:solidFill>
              <a:ln w="4763">
                <a:solidFill>
                  <a:srgbClr val="494936"/>
                </a:solidFill>
                <a:prstDash val="solid"/>
                <a:round/>
                <a:headEnd/>
                <a:tailEnd/>
              </a:ln>
            </p:spPr>
            <p:txBody>
              <a:bodyPr/>
              <a:lstStyle/>
              <a:p>
                <a:endParaRPr lang="zh-CN" altLang="en-US" b="1">
                  <a:solidFill>
                    <a:srgbClr val="000099"/>
                  </a:solidFill>
                </a:endParaRPr>
              </a:p>
            </p:txBody>
          </p:sp>
          <p:sp>
            <p:nvSpPr>
              <p:cNvPr id="72776" name="Freeform 102"/>
              <p:cNvSpPr>
                <a:spLocks/>
              </p:cNvSpPr>
              <p:nvPr/>
            </p:nvSpPr>
            <p:spPr bwMode="auto">
              <a:xfrm>
                <a:off x="717" y="1642"/>
                <a:ext cx="223" cy="35"/>
              </a:xfrm>
              <a:custGeom>
                <a:avLst/>
                <a:gdLst>
                  <a:gd name="T0" fmla="*/ 0 w 223"/>
                  <a:gd name="T1" fmla="*/ 35 h 35"/>
                  <a:gd name="T2" fmla="*/ 28 w 223"/>
                  <a:gd name="T3" fmla="*/ 0 h 35"/>
                  <a:gd name="T4" fmla="*/ 223 w 223"/>
                  <a:gd name="T5" fmla="*/ 0 h 35"/>
                  <a:gd name="T6" fmla="*/ 195 w 223"/>
                  <a:gd name="T7" fmla="*/ 35 h 35"/>
                  <a:gd name="T8" fmla="*/ 0 w 223"/>
                  <a:gd name="T9" fmla="*/ 3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3" h="35">
                    <a:moveTo>
                      <a:pt x="0" y="35"/>
                    </a:moveTo>
                    <a:lnTo>
                      <a:pt x="28" y="0"/>
                    </a:lnTo>
                    <a:lnTo>
                      <a:pt x="223" y="0"/>
                    </a:lnTo>
                    <a:lnTo>
                      <a:pt x="195" y="35"/>
                    </a:lnTo>
                    <a:lnTo>
                      <a:pt x="0" y="3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72777" name="Freeform 103"/>
              <p:cNvSpPr>
                <a:spLocks/>
              </p:cNvSpPr>
              <p:nvPr/>
            </p:nvSpPr>
            <p:spPr bwMode="auto">
              <a:xfrm>
                <a:off x="717" y="1642"/>
                <a:ext cx="223" cy="35"/>
              </a:xfrm>
              <a:custGeom>
                <a:avLst/>
                <a:gdLst>
                  <a:gd name="T0" fmla="*/ 0 w 223"/>
                  <a:gd name="T1" fmla="*/ 35 h 35"/>
                  <a:gd name="T2" fmla="*/ 28 w 223"/>
                  <a:gd name="T3" fmla="*/ 0 h 35"/>
                  <a:gd name="T4" fmla="*/ 223 w 223"/>
                  <a:gd name="T5" fmla="*/ 0 h 35"/>
                  <a:gd name="T6" fmla="*/ 195 w 223"/>
                  <a:gd name="T7" fmla="*/ 35 h 35"/>
                  <a:gd name="T8" fmla="*/ 0 w 223"/>
                  <a:gd name="T9" fmla="*/ 3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3" h="35">
                    <a:moveTo>
                      <a:pt x="0" y="35"/>
                    </a:moveTo>
                    <a:lnTo>
                      <a:pt x="28" y="0"/>
                    </a:lnTo>
                    <a:lnTo>
                      <a:pt x="223" y="0"/>
                    </a:lnTo>
                    <a:lnTo>
                      <a:pt x="195" y="35"/>
                    </a:lnTo>
                    <a:lnTo>
                      <a:pt x="0" y="35"/>
                    </a:lnTo>
                    <a:close/>
                  </a:path>
                </a:pathLst>
              </a:custGeom>
              <a:solidFill>
                <a:srgbClr val="C9C9B6"/>
              </a:solidFill>
              <a:ln w="4763">
                <a:solidFill>
                  <a:srgbClr val="494936"/>
                </a:solidFill>
                <a:prstDash val="solid"/>
                <a:round/>
                <a:headEnd/>
                <a:tailEnd/>
              </a:ln>
            </p:spPr>
            <p:txBody>
              <a:bodyPr/>
              <a:lstStyle/>
              <a:p>
                <a:endParaRPr lang="zh-CN" altLang="en-US" b="1">
                  <a:solidFill>
                    <a:srgbClr val="000099"/>
                  </a:solidFill>
                </a:endParaRPr>
              </a:p>
            </p:txBody>
          </p:sp>
          <p:sp>
            <p:nvSpPr>
              <p:cNvPr id="72778" name="Freeform 104"/>
              <p:cNvSpPr>
                <a:spLocks/>
              </p:cNvSpPr>
              <p:nvPr/>
            </p:nvSpPr>
            <p:spPr bwMode="auto">
              <a:xfrm>
                <a:off x="912" y="1642"/>
                <a:ext cx="28" cy="41"/>
              </a:xfrm>
              <a:custGeom>
                <a:avLst/>
                <a:gdLst>
                  <a:gd name="T0" fmla="*/ 0 w 28"/>
                  <a:gd name="T1" fmla="*/ 41 h 41"/>
                  <a:gd name="T2" fmla="*/ 28 w 28"/>
                  <a:gd name="T3" fmla="*/ 13 h 41"/>
                  <a:gd name="T4" fmla="*/ 28 w 28"/>
                  <a:gd name="T5" fmla="*/ 0 h 41"/>
                  <a:gd name="T6" fmla="*/ 0 w 28"/>
                  <a:gd name="T7" fmla="*/ 35 h 41"/>
                  <a:gd name="T8" fmla="*/ 0 w 28"/>
                  <a:gd name="T9" fmla="*/ 41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 h="41">
                    <a:moveTo>
                      <a:pt x="0" y="41"/>
                    </a:moveTo>
                    <a:lnTo>
                      <a:pt x="28" y="13"/>
                    </a:lnTo>
                    <a:lnTo>
                      <a:pt x="28" y="0"/>
                    </a:lnTo>
                    <a:lnTo>
                      <a:pt x="0" y="35"/>
                    </a:lnTo>
                    <a:lnTo>
                      <a:pt x="0" y="41"/>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72779" name="Freeform 105"/>
              <p:cNvSpPr>
                <a:spLocks/>
              </p:cNvSpPr>
              <p:nvPr/>
            </p:nvSpPr>
            <p:spPr bwMode="auto">
              <a:xfrm>
                <a:off x="912" y="1642"/>
                <a:ext cx="28" cy="41"/>
              </a:xfrm>
              <a:custGeom>
                <a:avLst/>
                <a:gdLst>
                  <a:gd name="T0" fmla="*/ 0 w 28"/>
                  <a:gd name="T1" fmla="*/ 41 h 41"/>
                  <a:gd name="T2" fmla="*/ 28 w 28"/>
                  <a:gd name="T3" fmla="*/ 13 h 41"/>
                  <a:gd name="T4" fmla="*/ 28 w 28"/>
                  <a:gd name="T5" fmla="*/ 0 h 41"/>
                  <a:gd name="T6" fmla="*/ 0 w 28"/>
                  <a:gd name="T7" fmla="*/ 35 h 41"/>
                  <a:gd name="T8" fmla="*/ 0 w 28"/>
                  <a:gd name="T9" fmla="*/ 41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 h="41">
                    <a:moveTo>
                      <a:pt x="0" y="41"/>
                    </a:moveTo>
                    <a:lnTo>
                      <a:pt x="28" y="13"/>
                    </a:lnTo>
                    <a:lnTo>
                      <a:pt x="28" y="0"/>
                    </a:lnTo>
                    <a:lnTo>
                      <a:pt x="0" y="35"/>
                    </a:lnTo>
                    <a:lnTo>
                      <a:pt x="0" y="41"/>
                    </a:lnTo>
                    <a:close/>
                  </a:path>
                </a:pathLst>
              </a:custGeom>
              <a:solidFill>
                <a:srgbClr val="7A7A5A"/>
              </a:solidFill>
              <a:ln w="4763">
                <a:solidFill>
                  <a:srgbClr val="494936"/>
                </a:solidFill>
                <a:prstDash val="solid"/>
                <a:round/>
                <a:headEnd/>
                <a:tailEnd/>
              </a:ln>
            </p:spPr>
            <p:txBody>
              <a:bodyPr/>
              <a:lstStyle/>
              <a:p>
                <a:endParaRPr lang="zh-CN" altLang="en-US" b="1">
                  <a:solidFill>
                    <a:srgbClr val="000099"/>
                  </a:solidFill>
                </a:endParaRPr>
              </a:p>
            </p:txBody>
          </p:sp>
          <p:sp>
            <p:nvSpPr>
              <p:cNvPr id="72780" name="Rectangle 106"/>
              <p:cNvSpPr>
                <a:spLocks noChangeArrowheads="1"/>
              </p:cNvSpPr>
              <p:nvPr/>
            </p:nvSpPr>
            <p:spPr bwMode="auto">
              <a:xfrm>
                <a:off x="717" y="1677"/>
                <a:ext cx="195"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72781" name="Rectangle 107"/>
              <p:cNvSpPr>
                <a:spLocks noChangeArrowheads="1"/>
              </p:cNvSpPr>
              <p:nvPr/>
            </p:nvSpPr>
            <p:spPr bwMode="auto">
              <a:xfrm>
                <a:off x="718" y="1678"/>
                <a:ext cx="193" cy="4"/>
              </a:xfrm>
              <a:prstGeom prst="rect">
                <a:avLst/>
              </a:prstGeom>
              <a:solidFill>
                <a:srgbClr val="B7B79D"/>
              </a:solidFill>
              <a:ln w="4763">
                <a:solidFill>
                  <a:srgbClr val="494936"/>
                </a:solidFill>
                <a:miter lim="800000"/>
                <a:headEnd/>
                <a:tailEnd/>
              </a:ln>
            </p:spPr>
            <p:txBody>
              <a:bodyPr/>
              <a:lstStyle/>
              <a:p>
                <a:pPr eaLnBrk="1" hangingPunct="1"/>
                <a:endParaRPr lang="zh-CN" altLang="en-US" b="1">
                  <a:solidFill>
                    <a:srgbClr val="000099"/>
                  </a:solidFill>
                </a:endParaRPr>
              </a:p>
            </p:txBody>
          </p:sp>
          <p:sp>
            <p:nvSpPr>
              <p:cNvPr id="72782" name="Freeform 108"/>
              <p:cNvSpPr>
                <a:spLocks/>
              </p:cNvSpPr>
              <p:nvPr/>
            </p:nvSpPr>
            <p:spPr bwMode="auto">
              <a:xfrm>
                <a:off x="953" y="1651"/>
                <a:ext cx="38" cy="23"/>
              </a:xfrm>
              <a:custGeom>
                <a:avLst/>
                <a:gdLst>
                  <a:gd name="T0" fmla="*/ 0 w 38"/>
                  <a:gd name="T1" fmla="*/ 23 h 23"/>
                  <a:gd name="T2" fmla="*/ 13 w 38"/>
                  <a:gd name="T3" fmla="*/ 0 h 23"/>
                  <a:gd name="T4" fmla="*/ 38 w 38"/>
                  <a:gd name="T5" fmla="*/ 0 h 23"/>
                  <a:gd name="T6" fmla="*/ 25 w 38"/>
                  <a:gd name="T7" fmla="*/ 23 h 23"/>
                  <a:gd name="T8" fmla="*/ 0 w 38"/>
                  <a:gd name="T9" fmla="*/ 23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23">
                    <a:moveTo>
                      <a:pt x="0" y="23"/>
                    </a:moveTo>
                    <a:lnTo>
                      <a:pt x="13" y="0"/>
                    </a:lnTo>
                    <a:lnTo>
                      <a:pt x="38" y="0"/>
                    </a:lnTo>
                    <a:lnTo>
                      <a:pt x="25"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72783" name="Freeform 109"/>
              <p:cNvSpPr>
                <a:spLocks/>
              </p:cNvSpPr>
              <p:nvPr/>
            </p:nvSpPr>
            <p:spPr bwMode="auto">
              <a:xfrm>
                <a:off x="953" y="1651"/>
                <a:ext cx="38" cy="23"/>
              </a:xfrm>
              <a:custGeom>
                <a:avLst/>
                <a:gdLst>
                  <a:gd name="T0" fmla="*/ 0 w 38"/>
                  <a:gd name="T1" fmla="*/ 23 h 23"/>
                  <a:gd name="T2" fmla="*/ 13 w 38"/>
                  <a:gd name="T3" fmla="*/ 0 h 23"/>
                  <a:gd name="T4" fmla="*/ 38 w 38"/>
                  <a:gd name="T5" fmla="*/ 0 h 23"/>
                  <a:gd name="T6" fmla="*/ 25 w 38"/>
                  <a:gd name="T7" fmla="*/ 23 h 23"/>
                  <a:gd name="T8" fmla="*/ 0 w 38"/>
                  <a:gd name="T9" fmla="*/ 23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23">
                    <a:moveTo>
                      <a:pt x="0" y="23"/>
                    </a:moveTo>
                    <a:lnTo>
                      <a:pt x="13" y="0"/>
                    </a:lnTo>
                    <a:lnTo>
                      <a:pt x="38" y="0"/>
                    </a:lnTo>
                    <a:lnTo>
                      <a:pt x="25" y="23"/>
                    </a:lnTo>
                    <a:lnTo>
                      <a:pt x="0" y="23"/>
                    </a:lnTo>
                    <a:close/>
                  </a:path>
                </a:pathLst>
              </a:custGeom>
              <a:solidFill>
                <a:srgbClr val="C9C9B6"/>
              </a:solidFill>
              <a:ln w="4763">
                <a:solidFill>
                  <a:srgbClr val="494936"/>
                </a:solidFill>
                <a:prstDash val="solid"/>
                <a:round/>
                <a:headEnd/>
                <a:tailEnd/>
              </a:ln>
            </p:spPr>
            <p:txBody>
              <a:bodyPr/>
              <a:lstStyle/>
              <a:p>
                <a:endParaRPr lang="zh-CN" altLang="en-US" b="1">
                  <a:solidFill>
                    <a:srgbClr val="000099"/>
                  </a:solidFill>
                </a:endParaRPr>
              </a:p>
            </p:txBody>
          </p:sp>
          <p:sp>
            <p:nvSpPr>
              <p:cNvPr id="72784" name="Freeform 110"/>
              <p:cNvSpPr>
                <a:spLocks/>
              </p:cNvSpPr>
              <p:nvPr/>
            </p:nvSpPr>
            <p:spPr bwMode="auto">
              <a:xfrm>
                <a:off x="978" y="1651"/>
                <a:ext cx="13" cy="29"/>
              </a:xfrm>
              <a:custGeom>
                <a:avLst/>
                <a:gdLst>
                  <a:gd name="T0" fmla="*/ 0 w 13"/>
                  <a:gd name="T1" fmla="*/ 29 h 29"/>
                  <a:gd name="T2" fmla="*/ 13 w 13"/>
                  <a:gd name="T3" fmla="*/ 16 h 29"/>
                  <a:gd name="T4" fmla="*/ 13 w 13"/>
                  <a:gd name="T5" fmla="*/ 0 h 29"/>
                  <a:gd name="T6" fmla="*/ 0 w 13"/>
                  <a:gd name="T7" fmla="*/ 23 h 29"/>
                  <a:gd name="T8" fmla="*/ 0 w 13"/>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29">
                    <a:moveTo>
                      <a:pt x="0" y="29"/>
                    </a:moveTo>
                    <a:lnTo>
                      <a:pt x="13" y="16"/>
                    </a:lnTo>
                    <a:lnTo>
                      <a:pt x="13" y="0"/>
                    </a:lnTo>
                    <a:lnTo>
                      <a:pt x="0" y="23"/>
                    </a:lnTo>
                    <a:lnTo>
                      <a:pt x="0" y="29"/>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72785" name="Freeform 111"/>
              <p:cNvSpPr>
                <a:spLocks/>
              </p:cNvSpPr>
              <p:nvPr/>
            </p:nvSpPr>
            <p:spPr bwMode="auto">
              <a:xfrm>
                <a:off x="978" y="1651"/>
                <a:ext cx="13" cy="29"/>
              </a:xfrm>
              <a:custGeom>
                <a:avLst/>
                <a:gdLst>
                  <a:gd name="T0" fmla="*/ 0 w 13"/>
                  <a:gd name="T1" fmla="*/ 29 h 29"/>
                  <a:gd name="T2" fmla="*/ 13 w 13"/>
                  <a:gd name="T3" fmla="*/ 16 h 29"/>
                  <a:gd name="T4" fmla="*/ 13 w 13"/>
                  <a:gd name="T5" fmla="*/ 0 h 29"/>
                  <a:gd name="T6" fmla="*/ 0 w 13"/>
                  <a:gd name="T7" fmla="*/ 23 h 29"/>
                  <a:gd name="T8" fmla="*/ 0 w 13"/>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29">
                    <a:moveTo>
                      <a:pt x="0" y="29"/>
                    </a:moveTo>
                    <a:lnTo>
                      <a:pt x="13" y="16"/>
                    </a:lnTo>
                    <a:lnTo>
                      <a:pt x="13" y="0"/>
                    </a:lnTo>
                    <a:lnTo>
                      <a:pt x="0" y="23"/>
                    </a:lnTo>
                    <a:lnTo>
                      <a:pt x="0" y="29"/>
                    </a:lnTo>
                    <a:close/>
                  </a:path>
                </a:pathLst>
              </a:custGeom>
              <a:solidFill>
                <a:srgbClr val="7A7A5A"/>
              </a:solidFill>
              <a:ln w="4763">
                <a:solidFill>
                  <a:srgbClr val="494936"/>
                </a:solidFill>
                <a:prstDash val="solid"/>
                <a:round/>
                <a:headEnd/>
                <a:tailEnd/>
              </a:ln>
            </p:spPr>
            <p:txBody>
              <a:bodyPr/>
              <a:lstStyle/>
              <a:p>
                <a:endParaRPr lang="zh-CN" altLang="en-US" b="1">
                  <a:solidFill>
                    <a:srgbClr val="000099"/>
                  </a:solidFill>
                </a:endParaRPr>
              </a:p>
            </p:txBody>
          </p:sp>
          <p:sp>
            <p:nvSpPr>
              <p:cNvPr id="72786" name="Rectangle 112"/>
              <p:cNvSpPr>
                <a:spLocks noChangeArrowheads="1"/>
              </p:cNvSpPr>
              <p:nvPr/>
            </p:nvSpPr>
            <p:spPr bwMode="auto">
              <a:xfrm>
                <a:off x="950" y="1674"/>
                <a:ext cx="28"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72787" name="Rectangle 113"/>
              <p:cNvSpPr>
                <a:spLocks noChangeArrowheads="1"/>
              </p:cNvSpPr>
              <p:nvPr/>
            </p:nvSpPr>
            <p:spPr bwMode="auto">
              <a:xfrm>
                <a:off x="951" y="1675"/>
                <a:ext cx="26" cy="4"/>
              </a:xfrm>
              <a:prstGeom prst="rect">
                <a:avLst/>
              </a:prstGeom>
              <a:solidFill>
                <a:srgbClr val="B7B79D"/>
              </a:solidFill>
              <a:ln w="4763">
                <a:solidFill>
                  <a:srgbClr val="494936"/>
                </a:solidFill>
                <a:miter lim="800000"/>
                <a:headEnd/>
                <a:tailEnd/>
              </a:ln>
            </p:spPr>
            <p:txBody>
              <a:bodyPr/>
              <a:lstStyle/>
              <a:p>
                <a:pPr eaLnBrk="1" hangingPunct="1"/>
                <a:endParaRPr lang="zh-CN" altLang="en-US" b="1">
                  <a:solidFill>
                    <a:srgbClr val="000099"/>
                  </a:solidFill>
                </a:endParaRPr>
              </a:p>
            </p:txBody>
          </p:sp>
        </p:grpSp>
        <p:sp>
          <p:nvSpPr>
            <p:cNvPr id="72736" name="Freeform 114"/>
            <p:cNvSpPr>
              <a:spLocks/>
            </p:cNvSpPr>
            <p:nvPr/>
          </p:nvSpPr>
          <p:spPr bwMode="auto">
            <a:xfrm>
              <a:off x="710" y="1620"/>
              <a:ext cx="85" cy="38"/>
            </a:xfrm>
            <a:custGeom>
              <a:avLst/>
              <a:gdLst>
                <a:gd name="T0" fmla="*/ 0 w 85"/>
                <a:gd name="T1" fmla="*/ 16 h 38"/>
                <a:gd name="T2" fmla="*/ 25 w 85"/>
                <a:gd name="T3" fmla="*/ 16 h 38"/>
                <a:gd name="T4" fmla="*/ 44 w 85"/>
                <a:gd name="T5" fmla="*/ 0 h 38"/>
                <a:gd name="T6" fmla="*/ 70 w 85"/>
                <a:gd name="T7" fmla="*/ 9 h 38"/>
                <a:gd name="T8" fmla="*/ 79 w 85"/>
                <a:gd name="T9" fmla="*/ 12 h 38"/>
                <a:gd name="T10" fmla="*/ 85 w 85"/>
                <a:gd name="T11" fmla="*/ 19 h 38"/>
                <a:gd name="T12" fmla="*/ 82 w 85"/>
                <a:gd name="T13" fmla="*/ 31 h 38"/>
                <a:gd name="T14" fmla="*/ 79 w 85"/>
                <a:gd name="T15" fmla="*/ 31 h 38"/>
                <a:gd name="T16" fmla="*/ 73 w 85"/>
                <a:gd name="T17" fmla="*/ 22 h 38"/>
                <a:gd name="T18" fmla="*/ 70 w 85"/>
                <a:gd name="T19" fmla="*/ 19 h 38"/>
                <a:gd name="T20" fmla="*/ 57 w 85"/>
                <a:gd name="T21" fmla="*/ 22 h 38"/>
                <a:gd name="T22" fmla="*/ 66 w 85"/>
                <a:gd name="T23" fmla="*/ 25 h 38"/>
                <a:gd name="T24" fmla="*/ 70 w 85"/>
                <a:gd name="T25" fmla="*/ 25 h 38"/>
                <a:gd name="T26" fmla="*/ 70 w 85"/>
                <a:gd name="T27" fmla="*/ 31 h 38"/>
                <a:gd name="T28" fmla="*/ 41 w 85"/>
                <a:gd name="T29" fmla="*/ 38 h 38"/>
                <a:gd name="T30" fmla="*/ 22 w 85"/>
                <a:gd name="T31" fmla="*/ 31 h 38"/>
                <a:gd name="T32" fmla="*/ 3 w 85"/>
                <a:gd name="T33" fmla="*/ 31 h 38"/>
                <a:gd name="T34" fmla="*/ 0 w 85"/>
                <a:gd name="T35" fmla="*/ 16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5" h="38">
                  <a:moveTo>
                    <a:pt x="0" y="16"/>
                  </a:moveTo>
                  <a:lnTo>
                    <a:pt x="25" y="16"/>
                  </a:lnTo>
                  <a:lnTo>
                    <a:pt x="44" y="0"/>
                  </a:lnTo>
                  <a:lnTo>
                    <a:pt x="70" y="9"/>
                  </a:lnTo>
                  <a:lnTo>
                    <a:pt x="79" y="12"/>
                  </a:lnTo>
                  <a:lnTo>
                    <a:pt x="85" y="19"/>
                  </a:lnTo>
                  <a:lnTo>
                    <a:pt x="82" y="31"/>
                  </a:lnTo>
                  <a:lnTo>
                    <a:pt x="79" y="31"/>
                  </a:lnTo>
                  <a:lnTo>
                    <a:pt x="73" y="22"/>
                  </a:lnTo>
                  <a:lnTo>
                    <a:pt x="70" y="19"/>
                  </a:lnTo>
                  <a:lnTo>
                    <a:pt x="57" y="22"/>
                  </a:lnTo>
                  <a:lnTo>
                    <a:pt x="66" y="25"/>
                  </a:lnTo>
                  <a:lnTo>
                    <a:pt x="70" y="25"/>
                  </a:lnTo>
                  <a:lnTo>
                    <a:pt x="70" y="31"/>
                  </a:lnTo>
                  <a:lnTo>
                    <a:pt x="41" y="38"/>
                  </a:lnTo>
                  <a:lnTo>
                    <a:pt x="22" y="31"/>
                  </a:lnTo>
                  <a:lnTo>
                    <a:pt x="3" y="31"/>
                  </a:lnTo>
                  <a:lnTo>
                    <a:pt x="0" y="16"/>
                  </a:lnTo>
                  <a:close/>
                </a:path>
              </a:pathLst>
            </a:custGeom>
            <a:solidFill>
              <a:srgbClr val="FFA3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72737" name="Freeform 115"/>
            <p:cNvSpPr>
              <a:spLocks/>
            </p:cNvSpPr>
            <p:nvPr/>
          </p:nvSpPr>
          <p:spPr bwMode="auto">
            <a:xfrm>
              <a:off x="710" y="1620"/>
              <a:ext cx="85" cy="38"/>
            </a:xfrm>
            <a:custGeom>
              <a:avLst/>
              <a:gdLst>
                <a:gd name="T0" fmla="*/ 0 w 85"/>
                <a:gd name="T1" fmla="*/ 16 h 38"/>
                <a:gd name="T2" fmla="*/ 25 w 85"/>
                <a:gd name="T3" fmla="*/ 16 h 38"/>
                <a:gd name="T4" fmla="*/ 44 w 85"/>
                <a:gd name="T5" fmla="*/ 0 h 38"/>
                <a:gd name="T6" fmla="*/ 70 w 85"/>
                <a:gd name="T7" fmla="*/ 9 h 38"/>
                <a:gd name="T8" fmla="*/ 79 w 85"/>
                <a:gd name="T9" fmla="*/ 12 h 38"/>
                <a:gd name="T10" fmla="*/ 85 w 85"/>
                <a:gd name="T11" fmla="*/ 19 h 38"/>
                <a:gd name="T12" fmla="*/ 82 w 85"/>
                <a:gd name="T13" fmla="*/ 31 h 38"/>
                <a:gd name="T14" fmla="*/ 79 w 85"/>
                <a:gd name="T15" fmla="*/ 31 h 38"/>
                <a:gd name="T16" fmla="*/ 73 w 85"/>
                <a:gd name="T17" fmla="*/ 22 h 38"/>
                <a:gd name="T18" fmla="*/ 70 w 85"/>
                <a:gd name="T19" fmla="*/ 19 h 38"/>
                <a:gd name="T20" fmla="*/ 57 w 85"/>
                <a:gd name="T21" fmla="*/ 22 h 38"/>
                <a:gd name="T22" fmla="*/ 66 w 85"/>
                <a:gd name="T23" fmla="*/ 25 h 38"/>
                <a:gd name="T24" fmla="*/ 70 w 85"/>
                <a:gd name="T25" fmla="*/ 25 h 38"/>
                <a:gd name="T26" fmla="*/ 70 w 85"/>
                <a:gd name="T27" fmla="*/ 31 h 38"/>
                <a:gd name="T28" fmla="*/ 41 w 85"/>
                <a:gd name="T29" fmla="*/ 38 h 38"/>
                <a:gd name="T30" fmla="*/ 22 w 85"/>
                <a:gd name="T31" fmla="*/ 31 h 38"/>
                <a:gd name="T32" fmla="*/ 3 w 85"/>
                <a:gd name="T33" fmla="*/ 31 h 38"/>
                <a:gd name="T34" fmla="*/ 0 w 85"/>
                <a:gd name="T35" fmla="*/ 16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5" h="38">
                  <a:moveTo>
                    <a:pt x="0" y="16"/>
                  </a:moveTo>
                  <a:lnTo>
                    <a:pt x="25" y="16"/>
                  </a:lnTo>
                  <a:lnTo>
                    <a:pt x="44" y="0"/>
                  </a:lnTo>
                  <a:lnTo>
                    <a:pt x="70" y="9"/>
                  </a:lnTo>
                  <a:lnTo>
                    <a:pt x="79" y="12"/>
                  </a:lnTo>
                  <a:lnTo>
                    <a:pt x="85" y="19"/>
                  </a:lnTo>
                  <a:lnTo>
                    <a:pt x="82" y="31"/>
                  </a:lnTo>
                  <a:lnTo>
                    <a:pt x="79" y="31"/>
                  </a:lnTo>
                  <a:lnTo>
                    <a:pt x="73" y="22"/>
                  </a:lnTo>
                  <a:lnTo>
                    <a:pt x="70" y="19"/>
                  </a:lnTo>
                  <a:lnTo>
                    <a:pt x="57" y="22"/>
                  </a:lnTo>
                  <a:lnTo>
                    <a:pt x="66" y="25"/>
                  </a:lnTo>
                  <a:lnTo>
                    <a:pt x="70" y="25"/>
                  </a:lnTo>
                  <a:lnTo>
                    <a:pt x="70" y="31"/>
                  </a:lnTo>
                  <a:lnTo>
                    <a:pt x="41" y="38"/>
                  </a:lnTo>
                  <a:lnTo>
                    <a:pt x="22" y="31"/>
                  </a:lnTo>
                  <a:lnTo>
                    <a:pt x="3" y="31"/>
                  </a:lnTo>
                  <a:lnTo>
                    <a:pt x="0" y="16"/>
                  </a:lnTo>
                  <a:close/>
                </a:path>
              </a:pathLst>
            </a:custGeom>
            <a:solidFill>
              <a:srgbClr val="FFA380"/>
            </a:solidFill>
            <a:ln w="4763">
              <a:solidFill>
                <a:srgbClr val="000000"/>
              </a:solidFill>
              <a:prstDash val="solid"/>
              <a:round/>
              <a:headEnd/>
              <a:tailEnd/>
            </a:ln>
          </p:spPr>
          <p:txBody>
            <a:bodyPr/>
            <a:lstStyle/>
            <a:p>
              <a:endParaRPr lang="zh-CN" altLang="en-US" b="1">
                <a:solidFill>
                  <a:srgbClr val="000099"/>
                </a:solidFill>
              </a:endParaRPr>
            </a:p>
          </p:txBody>
        </p:sp>
        <p:sp>
          <p:nvSpPr>
            <p:cNvPr id="72738" name="Freeform 116"/>
            <p:cNvSpPr>
              <a:spLocks/>
            </p:cNvSpPr>
            <p:nvPr/>
          </p:nvSpPr>
          <p:spPr bwMode="auto">
            <a:xfrm>
              <a:off x="612" y="1629"/>
              <a:ext cx="108" cy="48"/>
            </a:xfrm>
            <a:custGeom>
              <a:avLst/>
              <a:gdLst>
                <a:gd name="T0" fmla="*/ 0 w 108"/>
                <a:gd name="T1" fmla="*/ 0 h 48"/>
                <a:gd name="T2" fmla="*/ 101 w 108"/>
                <a:gd name="T3" fmla="*/ 3 h 48"/>
                <a:gd name="T4" fmla="*/ 108 w 108"/>
                <a:gd name="T5" fmla="*/ 13 h 48"/>
                <a:gd name="T6" fmla="*/ 108 w 108"/>
                <a:gd name="T7" fmla="*/ 32 h 48"/>
                <a:gd name="T8" fmla="*/ 29 w 108"/>
                <a:gd name="T9" fmla="*/ 48 h 48"/>
                <a:gd name="T10" fmla="*/ 0 w 108"/>
                <a:gd name="T11" fmla="*/ 0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8" h="48">
                  <a:moveTo>
                    <a:pt x="0" y="0"/>
                  </a:moveTo>
                  <a:lnTo>
                    <a:pt x="101" y="3"/>
                  </a:lnTo>
                  <a:lnTo>
                    <a:pt x="108" y="13"/>
                  </a:lnTo>
                  <a:lnTo>
                    <a:pt x="108" y="32"/>
                  </a:lnTo>
                  <a:lnTo>
                    <a:pt x="29" y="48"/>
                  </a:lnTo>
                  <a:lnTo>
                    <a:pt x="0" y="0"/>
                  </a:lnTo>
                  <a:close/>
                </a:path>
              </a:pathLst>
            </a:custGeom>
            <a:solidFill>
              <a:srgbClr val="6262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72739" name="Freeform 117"/>
            <p:cNvSpPr>
              <a:spLocks/>
            </p:cNvSpPr>
            <p:nvPr/>
          </p:nvSpPr>
          <p:spPr bwMode="auto">
            <a:xfrm>
              <a:off x="612" y="1629"/>
              <a:ext cx="108" cy="48"/>
            </a:xfrm>
            <a:custGeom>
              <a:avLst/>
              <a:gdLst>
                <a:gd name="T0" fmla="*/ 0 w 108"/>
                <a:gd name="T1" fmla="*/ 0 h 48"/>
                <a:gd name="T2" fmla="*/ 101 w 108"/>
                <a:gd name="T3" fmla="*/ 3 h 48"/>
                <a:gd name="T4" fmla="*/ 108 w 108"/>
                <a:gd name="T5" fmla="*/ 13 h 48"/>
                <a:gd name="T6" fmla="*/ 108 w 108"/>
                <a:gd name="T7" fmla="*/ 32 h 48"/>
                <a:gd name="T8" fmla="*/ 29 w 108"/>
                <a:gd name="T9" fmla="*/ 48 h 48"/>
                <a:gd name="T10" fmla="*/ 0 w 108"/>
                <a:gd name="T11" fmla="*/ 0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8" h="48">
                  <a:moveTo>
                    <a:pt x="0" y="0"/>
                  </a:moveTo>
                  <a:lnTo>
                    <a:pt x="101" y="3"/>
                  </a:lnTo>
                  <a:lnTo>
                    <a:pt x="108" y="13"/>
                  </a:lnTo>
                  <a:lnTo>
                    <a:pt x="108" y="32"/>
                  </a:lnTo>
                  <a:lnTo>
                    <a:pt x="29" y="48"/>
                  </a:lnTo>
                  <a:lnTo>
                    <a:pt x="0" y="0"/>
                  </a:lnTo>
                  <a:close/>
                </a:path>
              </a:pathLst>
            </a:custGeom>
            <a:solidFill>
              <a:srgbClr val="626248"/>
            </a:solidFill>
            <a:ln w="4763">
              <a:solidFill>
                <a:srgbClr val="000000"/>
              </a:solidFill>
              <a:prstDash val="solid"/>
              <a:round/>
              <a:headEnd/>
              <a:tailEnd/>
            </a:ln>
          </p:spPr>
          <p:txBody>
            <a:bodyPr/>
            <a:lstStyle/>
            <a:p>
              <a:endParaRPr lang="zh-CN" altLang="en-US" b="1">
                <a:solidFill>
                  <a:srgbClr val="000099"/>
                </a:solidFill>
              </a:endParaRPr>
            </a:p>
          </p:txBody>
        </p:sp>
        <p:sp>
          <p:nvSpPr>
            <p:cNvPr id="72740" name="Freeform 118"/>
            <p:cNvSpPr>
              <a:spLocks/>
            </p:cNvSpPr>
            <p:nvPr/>
          </p:nvSpPr>
          <p:spPr bwMode="auto">
            <a:xfrm>
              <a:off x="742" y="1863"/>
              <a:ext cx="79" cy="98"/>
            </a:xfrm>
            <a:custGeom>
              <a:avLst/>
              <a:gdLst>
                <a:gd name="T0" fmla="*/ 44 w 79"/>
                <a:gd name="T1" fmla="*/ 0 h 98"/>
                <a:gd name="T2" fmla="*/ 47 w 79"/>
                <a:gd name="T3" fmla="*/ 45 h 98"/>
                <a:gd name="T4" fmla="*/ 53 w 79"/>
                <a:gd name="T5" fmla="*/ 48 h 98"/>
                <a:gd name="T6" fmla="*/ 75 w 79"/>
                <a:gd name="T7" fmla="*/ 64 h 98"/>
                <a:gd name="T8" fmla="*/ 79 w 79"/>
                <a:gd name="T9" fmla="*/ 89 h 98"/>
                <a:gd name="T10" fmla="*/ 56 w 79"/>
                <a:gd name="T11" fmla="*/ 89 h 98"/>
                <a:gd name="T12" fmla="*/ 41 w 79"/>
                <a:gd name="T13" fmla="*/ 89 h 98"/>
                <a:gd name="T14" fmla="*/ 41 w 79"/>
                <a:gd name="T15" fmla="*/ 95 h 98"/>
                <a:gd name="T16" fmla="*/ 15 w 79"/>
                <a:gd name="T17" fmla="*/ 98 h 98"/>
                <a:gd name="T18" fmla="*/ 6 w 79"/>
                <a:gd name="T19" fmla="*/ 98 h 98"/>
                <a:gd name="T20" fmla="*/ 0 w 79"/>
                <a:gd name="T21" fmla="*/ 98 h 98"/>
                <a:gd name="T22" fmla="*/ 0 w 79"/>
                <a:gd name="T23" fmla="*/ 76 h 98"/>
                <a:gd name="T24" fmla="*/ 3 w 79"/>
                <a:gd name="T25" fmla="*/ 70 h 98"/>
                <a:gd name="T26" fmla="*/ 9 w 79"/>
                <a:gd name="T27" fmla="*/ 54 h 98"/>
                <a:gd name="T28" fmla="*/ 6 w 79"/>
                <a:gd name="T29" fmla="*/ 10 h 98"/>
                <a:gd name="T30" fmla="*/ 44 w 79"/>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9" h="98">
                  <a:moveTo>
                    <a:pt x="44" y="0"/>
                  </a:moveTo>
                  <a:lnTo>
                    <a:pt x="47" y="45"/>
                  </a:lnTo>
                  <a:lnTo>
                    <a:pt x="53" y="48"/>
                  </a:lnTo>
                  <a:lnTo>
                    <a:pt x="75" y="64"/>
                  </a:lnTo>
                  <a:lnTo>
                    <a:pt x="79" y="89"/>
                  </a:lnTo>
                  <a:lnTo>
                    <a:pt x="56" y="89"/>
                  </a:lnTo>
                  <a:lnTo>
                    <a:pt x="41" y="89"/>
                  </a:lnTo>
                  <a:lnTo>
                    <a:pt x="41" y="95"/>
                  </a:lnTo>
                  <a:lnTo>
                    <a:pt x="15" y="98"/>
                  </a:lnTo>
                  <a:lnTo>
                    <a:pt x="6" y="98"/>
                  </a:lnTo>
                  <a:lnTo>
                    <a:pt x="0" y="98"/>
                  </a:lnTo>
                  <a:lnTo>
                    <a:pt x="0" y="76"/>
                  </a:lnTo>
                  <a:lnTo>
                    <a:pt x="3" y="70"/>
                  </a:lnTo>
                  <a:lnTo>
                    <a:pt x="9" y="54"/>
                  </a:lnTo>
                  <a:lnTo>
                    <a:pt x="6" y="10"/>
                  </a:lnTo>
                  <a:lnTo>
                    <a:pt x="44" y="0"/>
                  </a:lnTo>
                  <a:close/>
                </a:path>
              </a:pathLst>
            </a:custGeom>
            <a:solidFill>
              <a:srgbClr val="2222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72741" name="Freeform 119"/>
            <p:cNvSpPr>
              <a:spLocks/>
            </p:cNvSpPr>
            <p:nvPr/>
          </p:nvSpPr>
          <p:spPr bwMode="auto">
            <a:xfrm>
              <a:off x="742" y="1863"/>
              <a:ext cx="79" cy="98"/>
            </a:xfrm>
            <a:custGeom>
              <a:avLst/>
              <a:gdLst>
                <a:gd name="T0" fmla="*/ 44 w 79"/>
                <a:gd name="T1" fmla="*/ 0 h 98"/>
                <a:gd name="T2" fmla="*/ 47 w 79"/>
                <a:gd name="T3" fmla="*/ 45 h 98"/>
                <a:gd name="T4" fmla="*/ 53 w 79"/>
                <a:gd name="T5" fmla="*/ 48 h 98"/>
                <a:gd name="T6" fmla="*/ 75 w 79"/>
                <a:gd name="T7" fmla="*/ 64 h 98"/>
                <a:gd name="T8" fmla="*/ 79 w 79"/>
                <a:gd name="T9" fmla="*/ 89 h 98"/>
                <a:gd name="T10" fmla="*/ 56 w 79"/>
                <a:gd name="T11" fmla="*/ 89 h 98"/>
                <a:gd name="T12" fmla="*/ 41 w 79"/>
                <a:gd name="T13" fmla="*/ 89 h 98"/>
                <a:gd name="T14" fmla="*/ 41 w 79"/>
                <a:gd name="T15" fmla="*/ 95 h 98"/>
                <a:gd name="T16" fmla="*/ 15 w 79"/>
                <a:gd name="T17" fmla="*/ 98 h 98"/>
                <a:gd name="T18" fmla="*/ 6 w 79"/>
                <a:gd name="T19" fmla="*/ 98 h 98"/>
                <a:gd name="T20" fmla="*/ 0 w 79"/>
                <a:gd name="T21" fmla="*/ 98 h 98"/>
                <a:gd name="T22" fmla="*/ 0 w 79"/>
                <a:gd name="T23" fmla="*/ 76 h 98"/>
                <a:gd name="T24" fmla="*/ 3 w 79"/>
                <a:gd name="T25" fmla="*/ 70 h 98"/>
                <a:gd name="T26" fmla="*/ 9 w 79"/>
                <a:gd name="T27" fmla="*/ 54 h 98"/>
                <a:gd name="T28" fmla="*/ 6 w 79"/>
                <a:gd name="T29" fmla="*/ 10 h 98"/>
                <a:gd name="T30" fmla="*/ 44 w 79"/>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9" h="98">
                  <a:moveTo>
                    <a:pt x="44" y="0"/>
                  </a:moveTo>
                  <a:lnTo>
                    <a:pt x="47" y="45"/>
                  </a:lnTo>
                  <a:lnTo>
                    <a:pt x="53" y="48"/>
                  </a:lnTo>
                  <a:lnTo>
                    <a:pt x="75" y="64"/>
                  </a:lnTo>
                  <a:lnTo>
                    <a:pt x="79" y="89"/>
                  </a:lnTo>
                  <a:lnTo>
                    <a:pt x="56" y="89"/>
                  </a:lnTo>
                  <a:lnTo>
                    <a:pt x="41" y="89"/>
                  </a:lnTo>
                  <a:lnTo>
                    <a:pt x="41" y="95"/>
                  </a:lnTo>
                  <a:lnTo>
                    <a:pt x="15" y="98"/>
                  </a:lnTo>
                  <a:lnTo>
                    <a:pt x="6" y="98"/>
                  </a:lnTo>
                  <a:lnTo>
                    <a:pt x="0" y="98"/>
                  </a:lnTo>
                  <a:lnTo>
                    <a:pt x="0" y="76"/>
                  </a:lnTo>
                  <a:lnTo>
                    <a:pt x="3" y="70"/>
                  </a:lnTo>
                  <a:lnTo>
                    <a:pt x="9" y="54"/>
                  </a:lnTo>
                  <a:lnTo>
                    <a:pt x="6" y="10"/>
                  </a:lnTo>
                  <a:lnTo>
                    <a:pt x="44" y="0"/>
                  </a:lnTo>
                  <a:close/>
                </a:path>
              </a:pathLst>
            </a:custGeom>
            <a:solidFill>
              <a:srgbClr val="222222"/>
            </a:solidFill>
            <a:ln w="4763">
              <a:solidFill>
                <a:srgbClr val="000000"/>
              </a:solidFill>
              <a:prstDash val="solid"/>
              <a:round/>
              <a:headEnd/>
              <a:tailEnd/>
            </a:ln>
          </p:spPr>
          <p:txBody>
            <a:bodyPr/>
            <a:lstStyle/>
            <a:p>
              <a:endParaRPr lang="zh-CN" altLang="en-US" b="1">
                <a:solidFill>
                  <a:srgbClr val="000099"/>
                </a:solidFill>
              </a:endParaRPr>
            </a:p>
          </p:txBody>
        </p:sp>
        <p:sp>
          <p:nvSpPr>
            <p:cNvPr id="72742" name="Freeform 120"/>
            <p:cNvSpPr>
              <a:spLocks/>
            </p:cNvSpPr>
            <p:nvPr/>
          </p:nvSpPr>
          <p:spPr bwMode="auto">
            <a:xfrm>
              <a:off x="795" y="1924"/>
              <a:ext cx="120" cy="98"/>
            </a:xfrm>
            <a:custGeom>
              <a:avLst/>
              <a:gdLst>
                <a:gd name="T0" fmla="*/ 60 w 120"/>
                <a:gd name="T1" fmla="*/ 0 h 98"/>
                <a:gd name="T2" fmla="*/ 54 w 120"/>
                <a:gd name="T3" fmla="*/ 31 h 98"/>
                <a:gd name="T4" fmla="*/ 63 w 120"/>
                <a:gd name="T5" fmla="*/ 31 h 98"/>
                <a:gd name="T6" fmla="*/ 82 w 120"/>
                <a:gd name="T7" fmla="*/ 44 h 98"/>
                <a:gd name="T8" fmla="*/ 108 w 120"/>
                <a:gd name="T9" fmla="*/ 44 h 98"/>
                <a:gd name="T10" fmla="*/ 117 w 120"/>
                <a:gd name="T11" fmla="*/ 47 h 98"/>
                <a:gd name="T12" fmla="*/ 120 w 120"/>
                <a:gd name="T13" fmla="*/ 56 h 98"/>
                <a:gd name="T14" fmla="*/ 117 w 120"/>
                <a:gd name="T15" fmla="*/ 66 h 98"/>
                <a:gd name="T16" fmla="*/ 92 w 120"/>
                <a:gd name="T17" fmla="*/ 82 h 98"/>
                <a:gd name="T18" fmla="*/ 82 w 120"/>
                <a:gd name="T19" fmla="*/ 85 h 98"/>
                <a:gd name="T20" fmla="*/ 67 w 120"/>
                <a:gd name="T21" fmla="*/ 85 h 98"/>
                <a:gd name="T22" fmla="*/ 41 w 120"/>
                <a:gd name="T23" fmla="*/ 88 h 98"/>
                <a:gd name="T24" fmla="*/ 41 w 120"/>
                <a:gd name="T25" fmla="*/ 98 h 98"/>
                <a:gd name="T26" fmla="*/ 32 w 120"/>
                <a:gd name="T27" fmla="*/ 98 h 98"/>
                <a:gd name="T28" fmla="*/ 19 w 120"/>
                <a:gd name="T29" fmla="*/ 98 h 98"/>
                <a:gd name="T30" fmla="*/ 10 w 120"/>
                <a:gd name="T31" fmla="*/ 94 h 98"/>
                <a:gd name="T32" fmla="*/ 0 w 120"/>
                <a:gd name="T33" fmla="*/ 88 h 98"/>
                <a:gd name="T34" fmla="*/ 0 w 120"/>
                <a:gd name="T35" fmla="*/ 72 h 98"/>
                <a:gd name="T36" fmla="*/ 7 w 120"/>
                <a:gd name="T37" fmla="*/ 56 h 98"/>
                <a:gd name="T38" fmla="*/ 10 w 120"/>
                <a:gd name="T39" fmla="*/ 47 h 98"/>
                <a:gd name="T40" fmla="*/ 16 w 120"/>
                <a:gd name="T41" fmla="*/ 37 h 98"/>
                <a:gd name="T42" fmla="*/ 22 w 120"/>
                <a:gd name="T43" fmla="*/ 6 h 98"/>
                <a:gd name="T44" fmla="*/ 60 w 120"/>
                <a:gd name="T45" fmla="*/ 0 h 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0" h="98">
                  <a:moveTo>
                    <a:pt x="60" y="0"/>
                  </a:moveTo>
                  <a:lnTo>
                    <a:pt x="54" y="31"/>
                  </a:lnTo>
                  <a:lnTo>
                    <a:pt x="63" y="31"/>
                  </a:lnTo>
                  <a:lnTo>
                    <a:pt x="82" y="44"/>
                  </a:lnTo>
                  <a:lnTo>
                    <a:pt x="108" y="44"/>
                  </a:lnTo>
                  <a:lnTo>
                    <a:pt x="117" y="47"/>
                  </a:lnTo>
                  <a:lnTo>
                    <a:pt x="120" y="56"/>
                  </a:lnTo>
                  <a:lnTo>
                    <a:pt x="117" y="66"/>
                  </a:lnTo>
                  <a:lnTo>
                    <a:pt x="92" y="82"/>
                  </a:lnTo>
                  <a:lnTo>
                    <a:pt x="82" y="85"/>
                  </a:lnTo>
                  <a:lnTo>
                    <a:pt x="67" y="85"/>
                  </a:lnTo>
                  <a:lnTo>
                    <a:pt x="41" y="88"/>
                  </a:lnTo>
                  <a:lnTo>
                    <a:pt x="41" y="98"/>
                  </a:lnTo>
                  <a:lnTo>
                    <a:pt x="32" y="98"/>
                  </a:lnTo>
                  <a:lnTo>
                    <a:pt x="19" y="98"/>
                  </a:lnTo>
                  <a:lnTo>
                    <a:pt x="10" y="94"/>
                  </a:lnTo>
                  <a:lnTo>
                    <a:pt x="0" y="88"/>
                  </a:lnTo>
                  <a:lnTo>
                    <a:pt x="0" y="72"/>
                  </a:lnTo>
                  <a:lnTo>
                    <a:pt x="7" y="56"/>
                  </a:lnTo>
                  <a:lnTo>
                    <a:pt x="10" y="47"/>
                  </a:lnTo>
                  <a:lnTo>
                    <a:pt x="16" y="37"/>
                  </a:lnTo>
                  <a:lnTo>
                    <a:pt x="22" y="6"/>
                  </a:lnTo>
                  <a:lnTo>
                    <a:pt x="60" y="0"/>
                  </a:lnTo>
                  <a:close/>
                </a:path>
              </a:pathLst>
            </a:custGeom>
            <a:solidFill>
              <a:srgbClr val="2222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72743" name="Freeform 121"/>
            <p:cNvSpPr>
              <a:spLocks/>
            </p:cNvSpPr>
            <p:nvPr/>
          </p:nvSpPr>
          <p:spPr bwMode="auto">
            <a:xfrm>
              <a:off x="795" y="1924"/>
              <a:ext cx="120" cy="98"/>
            </a:xfrm>
            <a:custGeom>
              <a:avLst/>
              <a:gdLst>
                <a:gd name="T0" fmla="*/ 60 w 120"/>
                <a:gd name="T1" fmla="*/ 0 h 98"/>
                <a:gd name="T2" fmla="*/ 54 w 120"/>
                <a:gd name="T3" fmla="*/ 31 h 98"/>
                <a:gd name="T4" fmla="*/ 63 w 120"/>
                <a:gd name="T5" fmla="*/ 31 h 98"/>
                <a:gd name="T6" fmla="*/ 82 w 120"/>
                <a:gd name="T7" fmla="*/ 44 h 98"/>
                <a:gd name="T8" fmla="*/ 108 w 120"/>
                <a:gd name="T9" fmla="*/ 44 h 98"/>
                <a:gd name="T10" fmla="*/ 117 w 120"/>
                <a:gd name="T11" fmla="*/ 47 h 98"/>
                <a:gd name="T12" fmla="*/ 120 w 120"/>
                <a:gd name="T13" fmla="*/ 56 h 98"/>
                <a:gd name="T14" fmla="*/ 117 w 120"/>
                <a:gd name="T15" fmla="*/ 66 h 98"/>
                <a:gd name="T16" fmla="*/ 92 w 120"/>
                <a:gd name="T17" fmla="*/ 82 h 98"/>
                <a:gd name="T18" fmla="*/ 82 w 120"/>
                <a:gd name="T19" fmla="*/ 85 h 98"/>
                <a:gd name="T20" fmla="*/ 67 w 120"/>
                <a:gd name="T21" fmla="*/ 85 h 98"/>
                <a:gd name="T22" fmla="*/ 41 w 120"/>
                <a:gd name="T23" fmla="*/ 88 h 98"/>
                <a:gd name="T24" fmla="*/ 41 w 120"/>
                <a:gd name="T25" fmla="*/ 98 h 98"/>
                <a:gd name="T26" fmla="*/ 32 w 120"/>
                <a:gd name="T27" fmla="*/ 98 h 98"/>
                <a:gd name="T28" fmla="*/ 19 w 120"/>
                <a:gd name="T29" fmla="*/ 98 h 98"/>
                <a:gd name="T30" fmla="*/ 10 w 120"/>
                <a:gd name="T31" fmla="*/ 94 h 98"/>
                <a:gd name="T32" fmla="*/ 0 w 120"/>
                <a:gd name="T33" fmla="*/ 88 h 98"/>
                <a:gd name="T34" fmla="*/ 0 w 120"/>
                <a:gd name="T35" fmla="*/ 72 h 98"/>
                <a:gd name="T36" fmla="*/ 7 w 120"/>
                <a:gd name="T37" fmla="*/ 56 h 98"/>
                <a:gd name="T38" fmla="*/ 10 w 120"/>
                <a:gd name="T39" fmla="*/ 47 h 98"/>
                <a:gd name="T40" fmla="*/ 16 w 120"/>
                <a:gd name="T41" fmla="*/ 37 h 98"/>
                <a:gd name="T42" fmla="*/ 22 w 120"/>
                <a:gd name="T43" fmla="*/ 6 h 98"/>
                <a:gd name="T44" fmla="*/ 60 w 120"/>
                <a:gd name="T45" fmla="*/ 0 h 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0" h="98">
                  <a:moveTo>
                    <a:pt x="60" y="0"/>
                  </a:moveTo>
                  <a:lnTo>
                    <a:pt x="54" y="31"/>
                  </a:lnTo>
                  <a:lnTo>
                    <a:pt x="63" y="31"/>
                  </a:lnTo>
                  <a:lnTo>
                    <a:pt x="82" y="44"/>
                  </a:lnTo>
                  <a:lnTo>
                    <a:pt x="108" y="44"/>
                  </a:lnTo>
                  <a:lnTo>
                    <a:pt x="117" y="47"/>
                  </a:lnTo>
                  <a:lnTo>
                    <a:pt x="120" y="56"/>
                  </a:lnTo>
                  <a:lnTo>
                    <a:pt x="117" y="66"/>
                  </a:lnTo>
                  <a:lnTo>
                    <a:pt x="92" y="82"/>
                  </a:lnTo>
                  <a:lnTo>
                    <a:pt x="82" y="85"/>
                  </a:lnTo>
                  <a:lnTo>
                    <a:pt x="67" y="85"/>
                  </a:lnTo>
                  <a:lnTo>
                    <a:pt x="41" y="88"/>
                  </a:lnTo>
                  <a:lnTo>
                    <a:pt x="41" y="98"/>
                  </a:lnTo>
                  <a:lnTo>
                    <a:pt x="32" y="98"/>
                  </a:lnTo>
                  <a:lnTo>
                    <a:pt x="19" y="98"/>
                  </a:lnTo>
                  <a:lnTo>
                    <a:pt x="10" y="94"/>
                  </a:lnTo>
                  <a:lnTo>
                    <a:pt x="0" y="88"/>
                  </a:lnTo>
                  <a:lnTo>
                    <a:pt x="0" y="72"/>
                  </a:lnTo>
                  <a:lnTo>
                    <a:pt x="7" y="56"/>
                  </a:lnTo>
                  <a:lnTo>
                    <a:pt x="10" y="47"/>
                  </a:lnTo>
                  <a:lnTo>
                    <a:pt x="16" y="37"/>
                  </a:lnTo>
                  <a:lnTo>
                    <a:pt x="22" y="6"/>
                  </a:lnTo>
                  <a:lnTo>
                    <a:pt x="60" y="0"/>
                  </a:lnTo>
                  <a:close/>
                </a:path>
              </a:pathLst>
            </a:custGeom>
            <a:solidFill>
              <a:srgbClr val="222222"/>
            </a:solidFill>
            <a:ln w="4763">
              <a:solidFill>
                <a:srgbClr val="000000"/>
              </a:solidFill>
              <a:prstDash val="solid"/>
              <a:round/>
              <a:headEnd/>
              <a:tailEnd/>
            </a:ln>
          </p:spPr>
          <p:txBody>
            <a:bodyPr/>
            <a:lstStyle/>
            <a:p>
              <a:endParaRPr lang="zh-CN" altLang="en-US" b="1">
                <a:solidFill>
                  <a:srgbClr val="000099"/>
                </a:solidFill>
              </a:endParaRPr>
            </a:p>
          </p:txBody>
        </p:sp>
        <p:sp>
          <p:nvSpPr>
            <p:cNvPr id="72744" name="Freeform 122"/>
            <p:cNvSpPr>
              <a:spLocks/>
            </p:cNvSpPr>
            <p:nvPr/>
          </p:nvSpPr>
          <p:spPr bwMode="auto">
            <a:xfrm>
              <a:off x="710" y="1844"/>
              <a:ext cx="92" cy="54"/>
            </a:xfrm>
            <a:custGeom>
              <a:avLst/>
              <a:gdLst>
                <a:gd name="T0" fmla="*/ 0 w 92"/>
                <a:gd name="T1" fmla="*/ 32 h 54"/>
                <a:gd name="T2" fmla="*/ 88 w 92"/>
                <a:gd name="T3" fmla="*/ 0 h 54"/>
                <a:gd name="T4" fmla="*/ 92 w 92"/>
                <a:gd name="T5" fmla="*/ 7 h 54"/>
                <a:gd name="T6" fmla="*/ 92 w 92"/>
                <a:gd name="T7" fmla="*/ 16 h 54"/>
                <a:gd name="T8" fmla="*/ 88 w 92"/>
                <a:gd name="T9" fmla="*/ 23 h 54"/>
                <a:gd name="T10" fmla="*/ 7 w 92"/>
                <a:gd name="T11" fmla="*/ 54 h 54"/>
                <a:gd name="T12" fmla="*/ 0 w 92"/>
                <a:gd name="T13" fmla="*/ 32 h 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2" h="54">
                  <a:moveTo>
                    <a:pt x="0" y="32"/>
                  </a:moveTo>
                  <a:lnTo>
                    <a:pt x="88" y="0"/>
                  </a:lnTo>
                  <a:lnTo>
                    <a:pt x="92" y="7"/>
                  </a:lnTo>
                  <a:lnTo>
                    <a:pt x="92" y="16"/>
                  </a:lnTo>
                  <a:lnTo>
                    <a:pt x="88" y="23"/>
                  </a:lnTo>
                  <a:lnTo>
                    <a:pt x="7" y="54"/>
                  </a:lnTo>
                  <a:lnTo>
                    <a:pt x="0" y="32"/>
                  </a:lnTo>
                  <a:close/>
                </a:path>
              </a:pathLst>
            </a:custGeom>
            <a:solidFill>
              <a:srgbClr val="004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72745" name="Freeform 123"/>
            <p:cNvSpPr>
              <a:spLocks/>
            </p:cNvSpPr>
            <p:nvPr/>
          </p:nvSpPr>
          <p:spPr bwMode="auto">
            <a:xfrm>
              <a:off x="710" y="1844"/>
              <a:ext cx="92" cy="54"/>
            </a:xfrm>
            <a:custGeom>
              <a:avLst/>
              <a:gdLst>
                <a:gd name="T0" fmla="*/ 0 w 92"/>
                <a:gd name="T1" fmla="*/ 32 h 54"/>
                <a:gd name="T2" fmla="*/ 88 w 92"/>
                <a:gd name="T3" fmla="*/ 0 h 54"/>
                <a:gd name="T4" fmla="*/ 92 w 92"/>
                <a:gd name="T5" fmla="*/ 7 h 54"/>
                <a:gd name="T6" fmla="*/ 92 w 92"/>
                <a:gd name="T7" fmla="*/ 16 h 54"/>
                <a:gd name="T8" fmla="*/ 88 w 92"/>
                <a:gd name="T9" fmla="*/ 23 h 54"/>
                <a:gd name="T10" fmla="*/ 7 w 92"/>
                <a:gd name="T11" fmla="*/ 54 h 54"/>
                <a:gd name="T12" fmla="*/ 0 w 92"/>
                <a:gd name="T13" fmla="*/ 32 h 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2" h="54">
                  <a:moveTo>
                    <a:pt x="0" y="32"/>
                  </a:moveTo>
                  <a:lnTo>
                    <a:pt x="88" y="0"/>
                  </a:lnTo>
                  <a:lnTo>
                    <a:pt x="92" y="7"/>
                  </a:lnTo>
                  <a:lnTo>
                    <a:pt x="92" y="16"/>
                  </a:lnTo>
                  <a:lnTo>
                    <a:pt x="88" y="23"/>
                  </a:lnTo>
                  <a:lnTo>
                    <a:pt x="7" y="54"/>
                  </a:lnTo>
                  <a:lnTo>
                    <a:pt x="0" y="32"/>
                  </a:lnTo>
                  <a:close/>
                </a:path>
              </a:pathLst>
            </a:custGeom>
            <a:solidFill>
              <a:srgbClr val="004EFF"/>
            </a:solidFill>
            <a:ln w="4763">
              <a:solidFill>
                <a:srgbClr val="000000"/>
              </a:solidFill>
              <a:prstDash val="solid"/>
              <a:round/>
              <a:headEnd/>
              <a:tailEnd/>
            </a:ln>
          </p:spPr>
          <p:txBody>
            <a:bodyPr/>
            <a:lstStyle/>
            <a:p>
              <a:endParaRPr lang="zh-CN" altLang="en-US" b="1">
                <a:solidFill>
                  <a:srgbClr val="000099"/>
                </a:solidFill>
              </a:endParaRPr>
            </a:p>
          </p:txBody>
        </p:sp>
        <p:sp>
          <p:nvSpPr>
            <p:cNvPr id="72746" name="Freeform 124"/>
            <p:cNvSpPr>
              <a:spLocks/>
            </p:cNvSpPr>
            <p:nvPr/>
          </p:nvSpPr>
          <p:spPr bwMode="auto">
            <a:xfrm>
              <a:off x="710" y="1750"/>
              <a:ext cx="170" cy="189"/>
            </a:xfrm>
            <a:custGeom>
              <a:avLst/>
              <a:gdLst>
                <a:gd name="T0" fmla="*/ 7 w 170"/>
                <a:gd name="T1" fmla="*/ 0 h 189"/>
                <a:gd name="T2" fmla="*/ 44 w 170"/>
                <a:gd name="T3" fmla="*/ 25 h 189"/>
                <a:gd name="T4" fmla="*/ 82 w 170"/>
                <a:gd name="T5" fmla="*/ 25 h 189"/>
                <a:gd name="T6" fmla="*/ 158 w 170"/>
                <a:gd name="T7" fmla="*/ 31 h 189"/>
                <a:gd name="T8" fmla="*/ 170 w 170"/>
                <a:gd name="T9" fmla="*/ 60 h 189"/>
                <a:gd name="T10" fmla="*/ 167 w 170"/>
                <a:gd name="T11" fmla="*/ 145 h 189"/>
                <a:gd name="T12" fmla="*/ 167 w 170"/>
                <a:gd name="T13" fmla="*/ 177 h 189"/>
                <a:gd name="T14" fmla="*/ 133 w 170"/>
                <a:gd name="T15" fmla="*/ 189 h 189"/>
                <a:gd name="T16" fmla="*/ 98 w 170"/>
                <a:gd name="T17" fmla="*/ 186 h 189"/>
                <a:gd name="T18" fmla="*/ 107 w 170"/>
                <a:gd name="T19" fmla="*/ 94 h 189"/>
                <a:gd name="T20" fmla="*/ 88 w 170"/>
                <a:gd name="T21" fmla="*/ 94 h 189"/>
                <a:gd name="T22" fmla="*/ 0 w 170"/>
                <a:gd name="T23" fmla="*/ 126 h 189"/>
                <a:gd name="T24" fmla="*/ 7 w 170"/>
                <a:gd name="T25" fmla="*/ 0 h 1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0" h="189">
                  <a:moveTo>
                    <a:pt x="7" y="0"/>
                  </a:moveTo>
                  <a:lnTo>
                    <a:pt x="44" y="25"/>
                  </a:lnTo>
                  <a:lnTo>
                    <a:pt x="82" y="25"/>
                  </a:lnTo>
                  <a:lnTo>
                    <a:pt x="158" y="31"/>
                  </a:lnTo>
                  <a:lnTo>
                    <a:pt x="170" y="60"/>
                  </a:lnTo>
                  <a:lnTo>
                    <a:pt x="167" y="145"/>
                  </a:lnTo>
                  <a:lnTo>
                    <a:pt x="167" y="177"/>
                  </a:lnTo>
                  <a:lnTo>
                    <a:pt x="133" y="189"/>
                  </a:lnTo>
                  <a:lnTo>
                    <a:pt x="98" y="186"/>
                  </a:lnTo>
                  <a:lnTo>
                    <a:pt x="107" y="94"/>
                  </a:lnTo>
                  <a:lnTo>
                    <a:pt x="88" y="94"/>
                  </a:lnTo>
                  <a:lnTo>
                    <a:pt x="0" y="126"/>
                  </a:lnTo>
                  <a:lnTo>
                    <a:pt x="7" y="0"/>
                  </a:lnTo>
                  <a:close/>
                </a:path>
              </a:pathLst>
            </a:custGeom>
            <a:solidFill>
              <a:srgbClr val="6262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72747" name="Freeform 125"/>
            <p:cNvSpPr>
              <a:spLocks/>
            </p:cNvSpPr>
            <p:nvPr/>
          </p:nvSpPr>
          <p:spPr bwMode="auto">
            <a:xfrm>
              <a:off x="710" y="1750"/>
              <a:ext cx="170" cy="189"/>
            </a:xfrm>
            <a:custGeom>
              <a:avLst/>
              <a:gdLst>
                <a:gd name="T0" fmla="*/ 7 w 170"/>
                <a:gd name="T1" fmla="*/ 0 h 189"/>
                <a:gd name="T2" fmla="*/ 44 w 170"/>
                <a:gd name="T3" fmla="*/ 25 h 189"/>
                <a:gd name="T4" fmla="*/ 82 w 170"/>
                <a:gd name="T5" fmla="*/ 25 h 189"/>
                <a:gd name="T6" fmla="*/ 158 w 170"/>
                <a:gd name="T7" fmla="*/ 31 h 189"/>
                <a:gd name="T8" fmla="*/ 170 w 170"/>
                <a:gd name="T9" fmla="*/ 60 h 189"/>
                <a:gd name="T10" fmla="*/ 167 w 170"/>
                <a:gd name="T11" fmla="*/ 145 h 189"/>
                <a:gd name="T12" fmla="*/ 167 w 170"/>
                <a:gd name="T13" fmla="*/ 177 h 189"/>
                <a:gd name="T14" fmla="*/ 133 w 170"/>
                <a:gd name="T15" fmla="*/ 189 h 189"/>
                <a:gd name="T16" fmla="*/ 98 w 170"/>
                <a:gd name="T17" fmla="*/ 186 h 189"/>
                <a:gd name="T18" fmla="*/ 107 w 170"/>
                <a:gd name="T19" fmla="*/ 94 h 189"/>
                <a:gd name="T20" fmla="*/ 88 w 170"/>
                <a:gd name="T21" fmla="*/ 94 h 189"/>
                <a:gd name="T22" fmla="*/ 0 w 170"/>
                <a:gd name="T23" fmla="*/ 126 h 189"/>
                <a:gd name="T24" fmla="*/ 7 w 170"/>
                <a:gd name="T25" fmla="*/ 0 h 1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0" h="189">
                  <a:moveTo>
                    <a:pt x="7" y="0"/>
                  </a:moveTo>
                  <a:lnTo>
                    <a:pt x="44" y="25"/>
                  </a:lnTo>
                  <a:lnTo>
                    <a:pt x="82" y="25"/>
                  </a:lnTo>
                  <a:lnTo>
                    <a:pt x="158" y="31"/>
                  </a:lnTo>
                  <a:lnTo>
                    <a:pt x="170" y="60"/>
                  </a:lnTo>
                  <a:lnTo>
                    <a:pt x="167" y="145"/>
                  </a:lnTo>
                  <a:lnTo>
                    <a:pt x="167" y="177"/>
                  </a:lnTo>
                  <a:lnTo>
                    <a:pt x="133" y="189"/>
                  </a:lnTo>
                  <a:lnTo>
                    <a:pt x="98" y="186"/>
                  </a:lnTo>
                  <a:lnTo>
                    <a:pt x="107" y="94"/>
                  </a:lnTo>
                  <a:lnTo>
                    <a:pt x="88" y="94"/>
                  </a:lnTo>
                  <a:lnTo>
                    <a:pt x="0" y="126"/>
                  </a:lnTo>
                  <a:lnTo>
                    <a:pt x="7" y="0"/>
                  </a:lnTo>
                  <a:close/>
                </a:path>
              </a:pathLst>
            </a:custGeom>
            <a:solidFill>
              <a:srgbClr val="626248"/>
            </a:solidFill>
            <a:ln w="4763">
              <a:solidFill>
                <a:srgbClr val="000000"/>
              </a:solidFill>
              <a:prstDash val="solid"/>
              <a:round/>
              <a:headEnd/>
              <a:tailEnd/>
            </a:ln>
          </p:spPr>
          <p:txBody>
            <a:bodyPr/>
            <a:lstStyle/>
            <a:p>
              <a:endParaRPr lang="zh-CN" altLang="en-US" b="1">
                <a:solidFill>
                  <a:srgbClr val="000099"/>
                </a:solidFill>
              </a:endParaRPr>
            </a:p>
          </p:txBody>
        </p:sp>
        <p:sp>
          <p:nvSpPr>
            <p:cNvPr id="72748" name="Freeform 126"/>
            <p:cNvSpPr>
              <a:spLocks/>
            </p:cNvSpPr>
            <p:nvPr/>
          </p:nvSpPr>
          <p:spPr bwMode="auto">
            <a:xfrm>
              <a:off x="521" y="1930"/>
              <a:ext cx="236" cy="193"/>
            </a:xfrm>
            <a:custGeom>
              <a:avLst/>
              <a:gdLst>
                <a:gd name="T0" fmla="*/ 142 w 236"/>
                <a:gd name="T1" fmla="*/ 0 h 193"/>
                <a:gd name="T2" fmla="*/ 145 w 236"/>
                <a:gd name="T3" fmla="*/ 54 h 193"/>
                <a:gd name="T4" fmla="*/ 227 w 236"/>
                <a:gd name="T5" fmla="*/ 22 h 193"/>
                <a:gd name="T6" fmla="*/ 233 w 236"/>
                <a:gd name="T7" fmla="*/ 25 h 193"/>
                <a:gd name="T8" fmla="*/ 236 w 236"/>
                <a:gd name="T9" fmla="*/ 47 h 193"/>
                <a:gd name="T10" fmla="*/ 230 w 236"/>
                <a:gd name="T11" fmla="*/ 47 h 193"/>
                <a:gd name="T12" fmla="*/ 230 w 236"/>
                <a:gd name="T13" fmla="*/ 57 h 193"/>
                <a:gd name="T14" fmla="*/ 227 w 236"/>
                <a:gd name="T15" fmla="*/ 63 h 193"/>
                <a:gd name="T16" fmla="*/ 224 w 236"/>
                <a:gd name="T17" fmla="*/ 63 h 193"/>
                <a:gd name="T18" fmla="*/ 218 w 236"/>
                <a:gd name="T19" fmla="*/ 60 h 193"/>
                <a:gd name="T20" fmla="*/ 214 w 236"/>
                <a:gd name="T21" fmla="*/ 54 h 193"/>
                <a:gd name="T22" fmla="*/ 214 w 236"/>
                <a:gd name="T23" fmla="*/ 47 h 193"/>
                <a:gd name="T24" fmla="*/ 151 w 236"/>
                <a:gd name="T25" fmla="*/ 73 h 193"/>
                <a:gd name="T26" fmla="*/ 208 w 236"/>
                <a:gd name="T27" fmla="*/ 136 h 193"/>
                <a:gd name="T28" fmla="*/ 211 w 236"/>
                <a:gd name="T29" fmla="*/ 161 h 193"/>
                <a:gd name="T30" fmla="*/ 208 w 236"/>
                <a:gd name="T31" fmla="*/ 171 h 193"/>
                <a:gd name="T32" fmla="*/ 208 w 236"/>
                <a:gd name="T33" fmla="*/ 177 h 193"/>
                <a:gd name="T34" fmla="*/ 205 w 236"/>
                <a:gd name="T35" fmla="*/ 187 h 193"/>
                <a:gd name="T36" fmla="*/ 202 w 236"/>
                <a:gd name="T37" fmla="*/ 190 h 193"/>
                <a:gd name="T38" fmla="*/ 199 w 236"/>
                <a:gd name="T39" fmla="*/ 190 h 193"/>
                <a:gd name="T40" fmla="*/ 192 w 236"/>
                <a:gd name="T41" fmla="*/ 193 h 193"/>
                <a:gd name="T42" fmla="*/ 189 w 236"/>
                <a:gd name="T43" fmla="*/ 190 h 193"/>
                <a:gd name="T44" fmla="*/ 186 w 236"/>
                <a:gd name="T45" fmla="*/ 180 h 193"/>
                <a:gd name="T46" fmla="*/ 183 w 236"/>
                <a:gd name="T47" fmla="*/ 177 h 193"/>
                <a:gd name="T48" fmla="*/ 189 w 236"/>
                <a:gd name="T49" fmla="*/ 171 h 193"/>
                <a:gd name="T50" fmla="*/ 192 w 236"/>
                <a:gd name="T51" fmla="*/ 168 h 193"/>
                <a:gd name="T52" fmla="*/ 192 w 236"/>
                <a:gd name="T53" fmla="*/ 161 h 193"/>
                <a:gd name="T54" fmla="*/ 196 w 236"/>
                <a:gd name="T55" fmla="*/ 161 h 193"/>
                <a:gd name="T56" fmla="*/ 199 w 236"/>
                <a:gd name="T57" fmla="*/ 155 h 193"/>
                <a:gd name="T58" fmla="*/ 132 w 236"/>
                <a:gd name="T59" fmla="*/ 79 h 193"/>
                <a:gd name="T60" fmla="*/ 22 w 236"/>
                <a:gd name="T61" fmla="*/ 142 h 193"/>
                <a:gd name="T62" fmla="*/ 22 w 236"/>
                <a:gd name="T63" fmla="*/ 152 h 193"/>
                <a:gd name="T64" fmla="*/ 19 w 236"/>
                <a:gd name="T65" fmla="*/ 155 h 193"/>
                <a:gd name="T66" fmla="*/ 19 w 236"/>
                <a:gd name="T67" fmla="*/ 171 h 193"/>
                <a:gd name="T68" fmla="*/ 16 w 236"/>
                <a:gd name="T69" fmla="*/ 174 h 193"/>
                <a:gd name="T70" fmla="*/ 13 w 236"/>
                <a:gd name="T71" fmla="*/ 177 h 193"/>
                <a:gd name="T72" fmla="*/ 6 w 236"/>
                <a:gd name="T73" fmla="*/ 177 h 193"/>
                <a:gd name="T74" fmla="*/ 0 w 236"/>
                <a:gd name="T75" fmla="*/ 171 h 193"/>
                <a:gd name="T76" fmla="*/ 6 w 236"/>
                <a:gd name="T77" fmla="*/ 155 h 193"/>
                <a:gd name="T78" fmla="*/ 6 w 236"/>
                <a:gd name="T79" fmla="*/ 149 h 193"/>
                <a:gd name="T80" fmla="*/ 13 w 236"/>
                <a:gd name="T81" fmla="*/ 139 h 193"/>
                <a:gd name="T82" fmla="*/ 9 w 236"/>
                <a:gd name="T83" fmla="*/ 120 h 193"/>
                <a:gd name="T84" fmla="*/ 114 w 236"/>
                <a:gd name="T85" fmla="*/ 66 h 193"/>
                <a:gd name="T86" fmla="*/ 79 w 236"/>
                <a:gd name="T87" fmla="*/ 35 h 193"/>
                <a:gd name="T88" fmla="*/ 73 w 236"/>
                <a:gd name="T89" fmla="*/ 41 h 193"/>
                <a:gd name="T90" fmla="*/ 69 w 236"/>
                <a:gd name="T91" fmla="*/ 47 h 193"/>
                <a:gd name="T92" fmla="*/ 63 w 236"/>
                <a:gd name="T93" fmla="*/ 54 h 193"/>
                <a:gd name="T94" fmla="*/ 50 w 236"/>
                <a:gd name="T95" fmla="*/ 44 h 193"/>
                <a:gd name="T96" fmla="*/ 50 w 236"/>
                <a:gd name="T97" fmla="*/ 41 h 193"/>
                <a:gd name="T98" fmla="*/ 54 w 236"/>
                <a:gd name="T99" fmla="*/ 35 h 193"/>
                <a:gd name="T100" fmla="*/ 63 w 236"/>
                <a:gd name="T101" fmla="*/ 31 h 193"/>
                <a:gd name="T102" fmla="*/ 66 w 236"/>
                <a:gd name="T103" fmla="*/ 22 h 193"/>
                <a:gd name="T104" fmla="*/ 82 w 236"/>
                <a:gd name="T105" fmla="*/ 9 h 193"/>
                <a:gd name="T106" fmla="*/ 120 w 236"/>
                <a:gd name="T107" fmla="*/ 44 h 193"/>
                <a:gd name="T108" fmla="*/ 120 w 236"/>
                <a:gd name="T109" fmla="*/ 6 h 193"/>
                <a:gd name="T110" fmla="*/ 142 w 236"/>
                <a:gd name="T111" fmla="*/ 0 h 19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6" h="193">
                  <a:moveTo>
                    <a:pt x="142" y="0"/>
                  </a:moveTo>
                  <a:lnTo>
                    <a:pt x="145" y="54"/>
                  </a:lnTo>
                  <a:lnTo>
                    <a:pt x="227" y="22"/>
                  </a:lnTo>
                  <a:lnTo>
                    <a:pt x="233" y="25"/>
                  </a:lnTo>
                  <a:lnTo>
                    <a:pt x="236" y="47"/>
                  </a:lnTo>
                  <a:lnTo>
                    <a:pt x="230" y="47"/>
                  </a:lnTo>
                  <a:lnTo>
                    <a:pt x="230" y="57"/>
                  </a:lnTo>
                  <a:lnTo>
                    <a:pt x="227" y="63"/>
                  </a:lnTo>
                  <a:lnTo>
                    <a:pt x="224" y="63"/>
                  </a:lnTo>
                  <a:lnTo>
                    <a:pt x="218" y="60"/>
                  </a:lnTo>
                  <a:lnTo>
                    <a:pt x="214" y="54"/>
                  </a:lnTo>
                  <a:lnTo>
                    <a:pt x="214" y="47"/>
                  </a:lnTo>
                  <a:lnTo>
                    <a:pt x="151" y="73"/>
                  </a:lnTo>
                  <a:lnTo>
                    <a:pt x="208" y="136"/>
                  </a:lnTo>
                  <a:lnTo>
                    <a:pt x="211" y="161"/>
                  </a:lnTo>
                  <a:lnTo>
                    <a:pt x="208" y="171"/>
                  </a:lnTo>
                  <a:lnTo>
                    <a:pt x="208" y="177"/>
                  </a:lnTo>
                  <a:lnTo>
                    <a:pt x="205" y="187"/>
                  </a:lnTo>
                  <a:lnTo>
                    <a:pt x="202" y="190"/>
                  </a:lnTo>
                  <a:lnTo>
                    <a:pt x="199" y="190"/>
                  </a:lnTo>
                  <a:lnTo>
                    <a:pt x="192" y="193"/>
                  </a:lnTo>
                  <a:lnTo>
                    <a:pt x="189" y="190"/>
                  </a:lnTo>
                  <a:lnTo>
                    <a:pt x="186" y="180"/>
                  </a:lnTo>
                  <a:lnTo>
                    <a:pt x="183" y="177"/>
                  </a:lnTo>
                  <a:lnTo>
                    <a:pt x="189" y="171"/>
                  </a:lnTo>
                  <a:lnTo>
                    <a:pt x="192" y="168"/>
                  </a:lnTo>
                  <a:lnTo>
                    <a:pt x="192" y="161"/>
                  </a:lnTo>
                  <a:lnTo>
                    <a:pt x="196" y="161"/>
                  </a:lnTo>
                  <a:lnTo>
                    <a:pt x="199" y="155"/>
                  </a:lnTo>
                  <a:lnTo>
                    <a:pt x="132" y="79"/>
                  </a:lnTo>
                  <a:lnTo>
                    <a:pt x="22" y="142"/>
                  </a:lnTo>
                  <a:lnTo>
                    <a:pt x="22" y="152"/>
                  </a:lnTo>
                  <a:lnTo>
                    <a:pt x="19" y="155"/>
                  </a:lnTo>
                  <a:lnTo>
                    <a:pt x="19" y="171"/>
                  </a:lnTo>
                  <a:lnTo>
                    <a:pt x="16" y="174"/>
                  </a:lnTo>
                  <a:lnTo>
                    <a:pt x="13" y="177"/>
                  </a:lnTo>
                  <a:lnTo>
                    <a:pt x="6" y="177"/>
                  </a:lnTo>
                  <a:lnTo>
                    <a:pt x="0" y="171"/>
                  </a:lnTo>
                  <a:lnTo>
                    <a:pt x="6" y="155"/>
                  </a:lnTo>
                  <a:lnTo>
                    <a:pt x="6" y="149"/>
                  </a:lnTo>
                  <a:lnTo>
                    <a:pt x="13" y="139"/>
                  </a:lnTo>
                  <a:lnTo>
                    <a:pt x="9" y="120"/>
                  </a:lnTo>
                  <a:lnTo>
                    <a:pt x="114" y="66"/>
                  </a:lnTo>
                  <a:lnTo>
                    <a:pt x="79" y="35"/>
                  </a:lnTo>
                  <a:lnTo>
                    <a:pt x="73" y="41"/>
                  </a:lnTo>
                  <a:lnTo>
                    <a:pt x="69" y="47"/>
                  </a:lnTo>
                  <a:lnTo>
                    <a:pt x="63" y="54"/>
                  </a:lnTo>
                  <a:lnTo>
                    <a:pt x="50" y="44"/>
                  </a:lnTo>
                  <a:lnTo>
                    <a:pt x="50" y="41"/>
                  </a:lnTo>
                  <a:lnTo>
                    <a:pt x="54" y="35"/>
                  </a:lnTo>
                  <a:lnTo>
                    <a:pt x="63" y="31"/>
                  </a:lnTo>
                  <a:lnTo>
                    <a:pt x="66" y="22"/>
                  </a:lnTo>
                  <a:lnTo>
                    <a:pt x="82" y="9"/>
                  </a:lnTo>
                  <a:lnTo>
                    <a:pt x="120" y="44"/>
                  </a:lnTo>
                  <a:lnTo>
                    <a:pt x="120" y="6"/>
                  </a:lnTo>
                  <a:lnTo>
                    <a:pt x="142" y="0"/>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72749" name="Freeform 127"/>
            <p:cNvSpPr>
              <a:spLocks/>
            </p:cNvSpPr>
            <p:nvPr/>
          </p:nvSpPr>
          <p:spPr bwMode="auto">
            <a:xfrm>
              <a:off x="521" y="1930"/>
              <a:ext cx="236" cy="193"/>
            </a:xfrm>
            <a:custGeom>
              <a:avLst/>
              <a:gdLst>
                <a:gd name="T0" fmla="*/ 142 w 236"/>
                <a:gd name="T1" fmla="*/ 0 h 193"/>
                <a:gd name="T2" fmla="*/ 145 w 236"/>
                <a:gd name="T3" fmla="*/ 54 h 193"/>
                <a:gd name="T4" fmla="*/ 227 w 236"/>
                <a:gd name="T5" fmla="*/ 22 h 193"/>
                <a:gd name="T6" fmla="*/ 233 w 236"/>
                <a:gd name="T7" fmla="*/ 25 h 193"/>
                <a:gd name="T8" fmla="*/ 236 w 236"/>
                <a:gd name="T9" fmla="*/ 47 h 193"/>
                <a:gd name="T10" fmla="*/ 230 w 236"/>
                <a:gd name="T11" fmla="*/ 47 h 193"/>
                <a:gd name="T12" fmla="*/ 230 w 236"/>
                <a:gd name="T13" fmla="*/ 57 h 193"/>
                <a:gd name="T14" fmla="*/ 227 w 236"/>
                <a:gd name="T15" fmla="*/ 63 h 193"/>
                <a:gd name="T16" fmla="*/ 224 w 236"/>
                <a:gd name="T17" fmla="*/ 63 h 193"/>
                <a:gd name="T18" fmla="*/ 218 w 236"/>
                <a:gd name="T19" fmla="*/ 60 h 193"/>
                <a:gd name="T20" fmla="*/ 214 w 236"/>
                <a:gd name="T21" fmla="*/ 54 h 193"/>
                <a:gd name="T22" fmla="*/ 214 w 236"/>
                <a:gd name="T23" fmla="*/ 47 h 193"/>
                <a:gd name="T24" fmla="*/ 151 w 236"/>
                <a:gd name="T25" fmla="*/ 73 h 193"/>
                <a:gd name="T26" fmla="*/ 208 w 236"/>
                <a:gd name="T27" fmla="*/ 136 h 193"/>
                <a:gd name="T28" fmla="*/ 211 w 236"/>
                <a:gd name="T29" fmla="*/ 161 h 193"/>
                <a:gd name="T30" fmla="*/ 208 w 236"/>
                <a:gd name="T31" fmla="*/ 171 h 193"/>
                <a:gd name="T32" fmla="*/ 208 w 236"/>
                <a:gd name="T33" fmla="*/ 177 h 193"/>
                <a:gd name="T34" fmla="*/ 205 w 236"/>
                <a:gd name="T35" fmla="*/ 187 h 193"/>
                <a:gd name="T36" fmla="*/ 202 w 236"/>
                <a:gd name="T37" fmla="*/ 190 h 193"/>
                <a:gd name="T38" fmla="*/ 199 w 236"/>
                <a:gd name="T39" fmla="*/ 190 h 193"/>
                <a:gd name="T40" fmla="*/ 192 w 236"/>
                <a:gd name="T41" fmla="*/ 193 h 193"/>
                <a:gd name="T42" fmla="*/ 189 w 236"/>
                <a:gd name="T43" fmla="*/ 190 h 193"/>
                <a:gd name="T44" fmla="*/ 186 w 236"/>
                <a:gd name="T45" fmla="*/ 180 h 193"/>
                <a:gd name="T46" fmla="*/ 183 w 236"/>
                <a:gd name="T47" fmla="*/ 177 h 193"/>
                <a:gd name="T48" fmla="*/ 189 w 236"/>
                <a:gd name="T49" fmla="*/ 171 h 193"/>
                <a:gd name="T50" fmla="*/ 192 w 236"/>
                <a:gd name="T51" fmla="*/ 168 h 193"/>
                <a:gd name="T52" fmla="*/ 192 w 236"/>
                <a:gd name="T53" fmla="*/ 161 h 193"/>
                <a:gd name="T54" fmla="*/ 196 w 236"/>
                <a:gd name="T55" fmla="*/ 161 h 193"/>
                <a:gd name="T56" fmla="*/ 199 w 236"/>
                <a:gd name="T57" fmla="*/ 155 h 193"/>
                <a:gd name="T58" fmla="*/ 132 w 236"/>
                <a:gd name="T59" fmla="*/ 79 h 193"/>
                <a:gd name="T60" fmla="*/ 22 w 236"/>
                <a:gd name="T61" fmla="*/ 142 h 193"/>
                <a:gd name="T62" fmla="*/ 22 w 236"/>
                <a:gd name="T63" fmla="*/ 152 h 193"/>
                <a:gd name="T64" fmla="*/ 19 w 236"/>
                <a:gd name="T65" fmla="*/ 155 h 193"/>
                <a:gd name="T66" fmla="*/ 19 w 236"/>
                <a:gd name="T67" fmla="*/ 171 h 193"/>
                <a:gd name="T68" fmla="*/ 16 w 236"/>
                <a:gd name="T69" fmla="*/ 174 h 193"/>
                <a:gd name="T70" fmla="*/ 13 w 236"/>
                <a:gd name="T71" fmla="*/ 177 h 193"/>
                <a:gd name="T72" fmla="*/ 6 w 236"/>
                <a:gd name="T73" fmla="*/ 177 h 193"/>
                <a:gd name="T74" fmla="*/ 0 w 236"/>
                <a:gd name="T75" fmla="*/ 171 h 193"/>
                <a:gd name="T76" fmla="*/ 6 w 236"/>
                <a:gd name="T77" fmla="*/ 155 h 193"/>
                <a:gd name="T78" fmla="*/ 6 w 236"/>
                <a:gd name="T79" fmla="*/ 149 h 193"/>
                <a:gd name="T80" fmla="*/ 13 w 236"/>
                <a:gd name="T81" fmla="*/ 139 h 193"/>
                <a:gd name="T82" fmla="*/ 9 w 236"/>
                <a:gd name="T83" fmla="*/ 120 h 193"/>
                <a:gd name="T84" fmla="*/ 114 w 236"/>
                <a:gd name="T85" fmla="*/ 66 h 193"/>
                <a:gd name="T86" fmla="*/ 79 w 236"/>
                <a:gd name="T87" fmla="*/ 35 h 193"/>
                <a:gd name="T88" fmla="*/ 73 w 236"/>
                <a:gd name="T89" fmla="*/ 41 h 193"/>
                <a:gd name="T90" fmla="*/ 69 w 236"/>
                <a:gd name="T91" fmla="*/ 47 h 193"/>
                <a:gd name="T92" fmla="*/ 63 w 236"/>
                <a:gd name="T93" fmla="*/ 54 h 193"/>
                <a:gd name="T94" fmla="*/ 50 w 236"/>
                <a:gd name="T95" fmla="*/ 44 h 193"/>
                <a:gd name="T96" fmla="*/ 50 w 236"/>
                <a:gd name="T97" fmla="*/ 41 h 193"/>
                <a:gd name="T98" fmla="*/ 54 w 236"/>
                <a:gd name="T99" fmla="*/ 35 h 193"/>
                <a:gd name="T100" fmla="*/ 63 w 236"/>
                <a:gd name="T101" fmla="*/ 31 h 193"/>
                <a:gd name="T102" fmla="*/ 66 w 236"/>
                <a:gd name="T103" fmla="*/ 22 h 193"/>
                <a:gd name="T104" fmla="*/ 82 w 236"/>
                <a:gd name="T105" fmla="*/ 9 h 193"/>
                <a:gd name="T106" fmla="*/ 120 w 236"/>
                <a:gd name="T107" fmla="*/ 44 h 193"/>
                <a:gd name="T108" fmla="*/ 120 w 236"/>
                <a:gd name="T109" fmla="*/ 6 h 193"/>
                <a:gd name="T110" fmla="*/ 142 w 236"/>
                <a:gd name="T111" fmla="*/ 0 h 19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6" h="193">
                  <a:moveTo>
                    <a:pt x="142" y="0"/>
                  </a:moveTo>
                  <a:lnTo>
                    <a:pt x="145" y="54"/>
                  </a:lnTo>
                  <a:lnTo>
                    <a:pt x="227" y="22"/>
                  </a:lnTo>
                  <a:lnTo>
                    <a:pt x="233" y="25"/>
                  </a:lnTo>
                  <a:lnTo>
                    <a:pt x="236" y="47"/>
                  </a:lnTo>
                  <a:lnTo>
                    <a:pt x="230" y="47"/>
                  </a:lnTo>
                  <a:lnTo>
                    <a:pt x="230" y="57"/>
                  </a:lnTo>
                  <a:lnTo>
                    <a:pt x="227" y="63"/>
                  </a:lnTo>
                  <a:lnTo>
                    <a:pt x="224" y="63"/>
                  </a:lnTo>
                  <a:lnTo>
                    <a:pt x="218" y="60"/>
                  </a:lnTo>
                  <a:lnTo>
                    <a:pt x="214" y="54"/>
                  </a:lnTo>
                  <a:lnTo>
                    <a:pt x="214" y="47"/>
                  </a:lnTo>
                  <a:lnTo>
                    <a:pt x="151" y="73"/>
                  </a:lnTo>
                  <a:lnTo>
                    <a:pt x="208" y="136"/>
                  </a:lnTo>
                  <a:lnTo>
                    <a:pt x="211" y="161"/>
                  </a:lnTo>
                  <a:lnTo>
                    <a:pt x="208" y="171"/>
                  </a:lnTo>
                  <a:lnTo>
                    <a:pt x="208" y="177"/>
                  </a:lnTo>
                  <a:lnTo>
                    <a:pt x="205" y="187"/>
                  </a:lnTo>
                  <a:lnTo>
                    <a:pt x="202" y="190"/>
                  </a:lnTo>
                  <a:lnTo>
                    <a:pt x="199" y="190"/>
                  </a:lnTo>
                  <a:lnTo>
                    <a:pt x="192" y="193"/>
                  </a:lnTo>
                  <a:lnTo>
                    <a:pt x="189" y="190"/>
                  </a:lnTo>
                  <a:lnTo>
                    <a:pt x="186" y="180"/>
                  </a:lnTo>
                  <a:lnTo>
                    <a:pt x="183" y="177"/>
                  </a:lnTo>
                  <a:lnTo>
                    <a:pt x="189" y="171"/>
                  </a:lnTo>
                  <a:lnTo>
                    <a:pt x="192" y="168"/>
                  </a:lnTo>
                  <a:lnTo>
                    <a:pt x="192" y="161"/>
                  </a:lnTo>
                  <a:lnTo>
                    <a:pt x="196" y="161"/>
                  </a:lnTo>
                  <a:lnTo>
                    <a:pt x="199" y="155"/>
                  </a:lnTo>
                  <a:lnTo>
                    <a:pt x="132" y="79"/>
                  </a:lnTo>
                  <a:lnTo>
                    <a:pt x="22" y="142"/>
                  </a:lnTo>
                  <a:lnTo>
                    <a:pt x="22" y="152"/>
                  </a:lnTo>
                  <a:lnTo>
                    <a:pt x="19" y="155"/>
                  </a:lnTo>
                  <a:lnTo>
                    <a:pt x="19" y="171"/>
                  </a:lnTo>
                  <a:lnTo>
                    <a:pt x="16" y="174"/>
                  </a:lnTo>
                  <a:lnTo>
                    <a:pt x="13" y="177"/>
                  </a:lnTo>
                  <a:lnTo>
                    <a:pt x="6" y="177"/>
                  </a:lnTo>
                  <a:lnTo>
                    <a:pt x="0" y="171"/>
                  </a:lnTo>
                  <a:lnTo>
                    <a:pt x="6" y="155"/>
                  </a:lnTo>
                  <a:lnTo>
                    <a:pt x="6" y="149"/>
                  </a:lnTo>
                  <a:lnTo>
                    <a:pt x="13" y="139"/>
                  </a:lnTo>
                  <a:lnTo>
                    <a:pt x="9" y="120"/>
                  </a:lnTo>
                  <a:lnTo>
                    <a:pt x="114" y="66"/>
                  </a:lnTo>
                  <a:lnTo>
                    <a:pt x="79" y="35"/>
                  </a:lnTo>
                  <a:lnTo>
                    <a:pt x="73" y="41"/>
                  </a:lnTo>
                  <a:lnTo>
                    <a:pt x="69" y="47"/>
                  </a:lnTo>
                  <a:lnTo>
                    <a:pt x="63" y="54"/>
                  </a:lnTo>
                  <a:lnTo>
                    <a:pt x="50" y="44"/>
                  </a:lnTo>
                  <a:lnTo>
                    <a:pt x="50" y="41"/>
                  </a:lnTo>
                  <a:lnTo>
                    <a:pt x="54" y="35"/>
                  </a:lnTo>
                  <a:lnTo>
                    <a:pt x="63" y="31"/>
                  </a:lnTo>
                  <a:lnTo>
                    <a:pt x="66" y="22"/>
                  </a:lnTo>
                  <a:lnTo>
                    <a:pt x="82" y="9"/>
                  </a:lnTo>
                  <a:lnTo>
                    <a:pt x="120" y="44"/>
                  </a:lnTo>
                  <a:lnTo>
                    <a:pt x="120" y="6"/>
                  </a:lnTo>
                  <a:lnTo>
                    <a:pt x="142" y="0"/>
                  </a:lnTo>
                  <a:close/>
                </a:path>
              </a:pathLst>
            </a:custGeom>
            <a:solidFill>
              <a:srgbClr val="AAAAAA"/>
            </a:solidFill>
            <a:ln w="4763">
              <a:solidFill>
                <a:srgbClr val="000000"/>
              </a:solidFill>
              <a:prstDash val="solid"/>
              <a:round/>
              <a:headEnd/>
              <a:tailEnd/>
            </a:ln>
          </p:spPr>
          <p:txBody>
            <a:bodyPr/>
            <a:lstStyle/>
            <a:p>
              <a:endParaRPr lang="zh-CN" altLang="en-US" b="1">
                <a:solidFill>
                  <a:srgbClr val="000099"/>
                </a:solidFill>
              </a:endParaRPr>
            </a:p>
          </p:txBody>
        </p:sp>
        <p:sp>
          <p:nvSpPr>
            <p:cNvPr id="72750" name="Freeform 128"/>
            <p:cNvSpPr>
              <a:spLocks/>
            </p:cNvSpPr>
            <p:nvPr/>
          </p:nvSpPr>
          <p:spPr bwMode="auto">
            <a:xfrm>
              <a:off x="811" y="1658"/>
              <a:ext cx="69" cy="54"/>
            </a:xfrm>
            <a:custGeom>
              <a:avLst/>
              <a:gdLst>
                <a:gd name="T0" fmla="*/ 0 w 69"/>
                <a:gd name="T1" fmla="*/ 35 h 54"/>
                <a:gd name="T2" fmla="*/ 19 w 69"/>
                <a:gd name="T3" fmla="*/ 22 h 54"/>
                <a:gd name="T4" fmla="*/ 19 w 69"/>
                <a:gd name="T5" fmla="*/ 6 h 54"/>
                <a:gd name="T6" fmla="*/ 35 w 69"/>
                <a:gd name="T7" fmla="*/ 0 h 54"/>
                <a:gd name="T8" fmla="*/ 38 w 69"/>
                <a:gd name="T9" fmla="*/ 0 h 54"/>
                <a:gd name="T10" fmla="*/ 38 w 69"/>
                <a:gd name="T11" fmla="*/ 6 h 54"/>
                <a:gd name="T12" fmla="*/ 51 w 69"/>
                <a:gd name="T13" fmla="*/ 3 h 54"/>
                <a:gd name="T14" fmla="*/ 63 w 69"/>
                <a:gd name="T15" fmla="*/ 0 h 54"/>
                <a:gd name="T16" fmla="*/ 69 w 69"/>
                <a:gd name="T17" fmla="*/ 6 h 54"/>
                <a:gd name="T18" fmla="*/ 63 w 69"/>
                <a:gd name="T19" fmla="*/ 9 h 54"/>
                <a:gd name="T20" fmla="*/ 63 w 69"/>
                <a:gd name="T21" fmla="*/ 38 h 54"/>
                <a:gd name="T22" fmla="*/ 41 w 69"/>
                <a:gd name="T23" fmla="*/ 50 h 54"/>
                <a:gd name="T24" fmla="*/ 35 w 69"/>
                <a:gd name="T25" fmla="*/ 50 h 54"/>
                <a:gd name="T26" fmla="*/ 25 w 69"/>
                <a:gd name="T27" fmla="*/ 54 h 54"/>
                <a:gd name="T28" fmla="*/ 0 w 69"/>
                <a:gd name="T29" fmla="*/ 35 h 5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9" h="54">
                  <a:moveTo>
                    <a:pt x="0" y="35"/>
                  </a:moveTo>
                  <a:lnTo>
                    <a:pt x="19" y="22"/>
                  </a:lnTo>
                  <a:lnTo>
                    <a:pt x="19" y="6"/>
                  </a:lnTo>
                  <a:lnTo>
                    <a:pt x="35" y="0"/>
                  </a:lnTo>
                  <a:lnTo>
                    <a:pt x="38" y="0"/>
                  </a:lnTo>
                  <a:lnTo>
                    <a:pt x="38" y="6"/>
                  </a:lnTo>
                  <a:lnTo>
                    <a:pt x="51" y="3"/>
                  </a:lnTo>
                  <a:lnTo>
                    <a:pt x="63" y="0"/>
                  </a:lnTo>
                  <a:lnTo>
                    <a:pt x="69" y="6"/>
                  </a:lnTo>
                  <a:lnTo>
                    <a:pt x="63" y="9"/>
                  </a:lnTo>
                  <a:lnTo>
                    <a:pt x="63" y="38"/>
                  </a:lnTo>
                  <a:lnTo>
                    <a:pt x="41" y="50"/>
                  </a:lnTo>
                  <a:lnTo>
                    <a:pt x="35" y="50"/>
                  </a:lnTo>
                  <a:lnTo>
                    <a:pt x="25" y="54"/>
                  </a:lnTo>
                  <a:lnTo>
                    <a:pt x="0" y="35"/>
                  </a:lnTo>
                  <a:close/>
                </a:path>
              </a:pathLst>
            </a:custGeom>
            <a:solidFill>
              <a:srgbClr val="FFA3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72751" name="Freeform 129"/>
            <p:cNvSpPr>
              <a:spLocks/>
            </p:cNvSpPr>
            <p:nvPr/>
          </p:nvSpPr>
          <p:spPr bwMode="auto">
            <a:xfrm>
              <a:off x="811" y="1658"/>
              <a:ext cx="69" cy="54"/>
            </a:xfrm>
            <a:custGeom>
              <a:avLst/>
              <a:gdLst>
                <a:gd name="T0" fmla="*/ 0 w 69"/>
                <a:gd name="T1" fmla="*/ 35 h 54"/>
                <a:gd name="T2" fmla="*/ 19 w 69"/>
                <a:gd name="T3" fmla="*/ 22 h 54"/>
                <a:gd name="T4" fmla="*/ 19 w 69"/>
                <a:gd name="T5" fmla="*/ 6 h 54"/>
                <a:gd name="T6" fmla="*/ 35 w 69"/>
                <a:gd name="T7" fmla="*/ 0 h 54"/>
                <a:gd name="T8" fmla="*/ 38 w 69"/>
                <a:gd name="T9" fmla="*/ 0 h 54"/>
                <a:gd name="T10" fmla="*/ 38 w 69"/>
                <a:gd name="T11" fmla="*/ 6 h 54"/>
                <a:gd name="T12" fmla="*/ 51 w 69"/>
                <a:gd name="T13" fmla="*/ 3 h 54"/>
                <a:gd name="T14" fmla="*/ 63 w 69"/>
                <a:gd name="T15" fmla="*/ 0 h 54"/>
                <a:gd name="T16" fmla="*/ 69 w 69"/>
                <a:gd name="T17" fmla="*/ 6 h 54"/>
                <a:gd name="T18" fmla="*/ 63 w 69"/>
                <a:gd name="T19" fmla="*/ 9 h 54"/>
                <a:gd name="T20" fmla="*/ 63 w 69"/>
                <a:gd name="T21" fmla="*/ 38 h 54"/>
                <a:gd name="T22" fmla="*/ 41 w 69"/>
                <a:gd name="T23" fmla="*/ 50 h 54"/>
                <a:gd name="T24" fmla="*/ 35 w 69"/>
                <a:gd name="T25" fmla="*/ 50 h 54"/>
                <a:gd name="T26" fmla="*/ 25 w 69"/>
                <a:gd name="T27" fmla="*/ 54 h 54"/>
                <a:gd name="T28" fmla="*/ 0 w 69"/>
                <a:gd name="T29" fmla="*/ 35 h 5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9" h="54">
                  <a:moveTo>
                    <a:pt x="0" y="35"/>
                  </a:moveTo>
                  <a:lnTo>
                    <a:pt x="19" y="22"/>
                  </a:lnTo>
                  <a:lnTo>
                    <a:pt x="19" y="6"/>
                  </a:lnTo>
                  <a:lnTo>
                    <a:pt x="35" y="0"/>
                  </a:lnTo>
                  <a:lnTo>
                    <a:pt x="38" y="0"/>
                  </a:lnTo>
                  <a:lnTo>
                    <a:pt x="38" y="6"/>
                  </a:lnTo>
                  <a:lnTo>
                    <a:pt x="51" y="3"/>
                  </a:lnTo>
                  <a:lnTo>
                    <a:pt x="63" y="0"/>
                  </a:lnTo>
                  <a:lnTo>
                    <a:pt x="69" y="6"/>
                  </a:lnTo>
                  <a:lnTo>
                    <a:pt x="63" y="9"/>
                  </a:lnTo>
                  <a:lnTo>
                    <a:pt x="63" y="38"/>
                  </a:lnTo>
                  <a:lnTo>
                    <a:pt x="41" y="50"/>
                  </a:lnTo>
                  <a:lnTo>
                    <a:pt x="35" y="50"/>
                  </a:lnTo>
                  <a:lnTo>
                    <a:pt x="25" y="54"/>
                  </a:lnTo>
                  <a:lnTo>
                    <a:pt x="0" y="35"/>
                  </a:lnTo>
                  <a:close/>
                </a:path>
              </a:pathLst>
            </a:custGeom>
            <a:solidFill>
              <a:srgbClr val="FFA380"/>
            </a:solidFill>
            <a:ln w="4763">
              <a:solidFill>
                <a:srgbClr val="000000"/>
              </a:solidFill>
              <a:prstDash val="solid"/>
              <a:round/>
              <a:headEnd/>
              <a:tailEnd/>
            </a:ln>
          </p:spPr>
          <p:txBody>
            <a:bodyPr/>
            <a:lstStyle/>
            <a:p>
              <a:endParaRPr lang="zh-CN" altLang="en-US" b="1">
                <a:solidFill>
                  <a:srgbClr val="000099"/>
                </a:solidFill>
              </a:endParaRPr>
            </a:p>
          </p:txBody>
        </p:sp>
        <p:sp>
          <p:nvSpPr>
            <p:cNvPr id="72752" name="Freeform 130"/>
            <p:cNvSpPr>
              <a:spLocks/>
            </p:cNvSpPr>
            <p:nvPr/>
          </p:nvSpPr>
          <p:spPr bwMode="auto">
            <a:xfrm>
              <a:off x="590" y="1417"/>
              <a:ext cx="111" cy="149"/>
            </a:xfrm>
            <a:custGeom>
              <a:avLst/>
              <a:gdLst>
                <a:gd name="T0" fmla="*/ 101 w 111"/>
                <a:gd name="T1" fmla="*/ 13 h 149"/>
                <a:gd name="T2" fmla="*/ 101 w 111"/>
                <a:gd name="T3" fmla="*/ 41 h 149"/>
                <a:gd name="T4" fmla="*/ 101 w 111"/>
                <a:gd name="T5" fmla="*/ 48 h 149"/>
                <a:gd name="T6" fmla="*/ 111 w 111"/>
                <a:gd name="T7" fmla="*/ 70 h 149"/>
                <a:gd name="T8" fmla="*/ 108 w 111"/>
                <a:gd name="T9" fmla="*/ 76 h 149"/>
                <a:gd name="T10" fmla="*/ 101 w 111"/>
                <a:gd name="T11" fmla="*/ 76 h 149"/>
                <a:gd name="T12" fmla="*/ 101 w 111"/>
                <a:gd name="T13" fmla="*/ 89 h 149"/>
                <a:gd name="T14" fmla="*/ 95 w 111"/>
                <a:gd name="T15" fmla="*/ 89 h 149"/>
                <a:gd name="T16" fmla="*/ 98 w 111"/>
                <a:gd name="T17" fmla="*/ 92 h 149"/>
                <a:gd name="T18" fmla="*/ 98 w 111"/>
                <a:gd name="T19" fmla="*/ 92 h 149"/>
                <a:gd name="T20" fmla="*/ 95 w 111"/>
                <a:gd name="T21" fmla="*/ 105 h 149"/>
                <a:gd name="T22" fmla="*/ 92 w 111"/>
                <a:gd name="T23" fmla="*/ 114 h 149"/>
                <a:gd name="T24" fmla="*/ 86 w 111"/>
                <a:gd name="T25" fmla="*/ 117 h 149"/>
                <a:gd name="T26" fmla="*/ 76 w 111"/>
                <a:gd name="T27" fmla="*/ 117 h 149"/>
                <a:gd name="T28" fmla="*/ 63 w 111"/>
                <a:gd name="T29" fmla="*/ 127 h 149"/>
                <a:gd name="T30" fmla="*/ 51 w 111"/>
                <a:gd name="T31" fmla="*/ 149 h 149"/>
                <a:gd name="T32" fmla="*/ 0 w 111"/>
                <a:gd name="T33" fmla="*/ 105 h 149"/>
                <a:gd name="T34" fmla="*/ 26 w 111"/>
                <a:gd name="T35" fmla="*/ 0 h 149"/>
                <a:gd name="T36" fmla="*/ 101 w 111"/>
                <a:gd name="T37" fmla="*/ 13 h 1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1" h="149">
                  <a:moveTo>
                    <a:pt x="101" y="13"/>
                  </a:moveTo>
                  <a:lnTo>
                    <a:pt x="101" y="41"/>
                  </a:lnTo>
                  <a:lnTo>
                    <a:pt x="101" y="48"/>
                  </a:lnTo>
                  <a:lnTo>
                    <a:pt x="111" y="70"/>
                  </a:lnTo>
                  <a:lnTo>
                    <a:pt x="108" y="76"/>
                  </a:lnTo>
                  <a:lnTo>
                    <a:pt x="101" y="76"/>
                  </a:lnTo>
                  <a:lnTo>
                    <a:pt x="101" y="89"/>
                  </a:lnTo>
                  <a:lnTo>
                    <a:pt x="95" y="89"/>
                  </a:lnTo>
                  <a:lnTo>
                    <a:pt x="98" y="92"/>
                  </a:lnTo>
                  <a:lnTo>
                    <a:pt x="95" y="105"/>
                  </a:lnTo>
                  <a:lnTo>
                    <a:pt x="92" y="114"/>
                  </a:lnTo>
                  <a:lnTo>
                    <a:pt x="86" y="117"/>
                  </a:lnTo>
                  <a:lnTo>
                    <a:pt x="76" y="117"/>
                  </a:lnTo>
                  <a:lnTo>
                    <a:pt x="63" y="127"/>
                  </a:lnTo>
                  <a:lnTo>
                    <a:pt x="51" y="149"/>
                  </a:lnTo>
                  <a:lnTo>
                    <a:pt x="0" y="105"/>
                  </a:lnTo>
                  <a:lnTo>
                    <a:pt x="26" y="0"/>
                  </a:lnTo>
                  <a:lnTo>
                    <a:pt x="101" y="13"/>
                  </a:lnTo>
                  <a:close/>
                </a:path>
              </a:pathLst>
            </a:custGeom>
            <a:solidFill>
              <a:srgbClr val="FFA3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72753" name="Freeform 131"/>
            <p:cNvSpPr>
              <a:spLocks/>
            </p:cNvSpPr>
            <p:nvPr/>
          </p:nvSpPr>
          <p:spPr bwMode="auto">
            <a:xfrm>
              <a:off x="590" y="1417"/>
              <a:ext cx="111" cy="149"/>
            </a:xfrm>
            <a:custGeom>
              <a:avLst/>
              <a:gdLst>
                <a:gd name="T0" fmla="*/ 101 w 111"/>
                <a:gd name="T1" fmla="*/ 13 h 149"/>
                <a:gd name="T2" fmla="*/ 101 w 111"/>
                <a:gd name="T3" fmla="*/ 41 h 149"/>
                <a:gd name="T4" fmla="*/ 101 w 111"/>
                <a:gd name="T5" fmla="*/ 48 h 149"/>
                <a:gd name="T6" fmla="*/ 111 w 111"/>
                <a:gd name="T7" fmla="*/ 70 h 149"/>
                <a:gd name="T8" fmla="*/ 108 w 111"/>
                <a:gd name="T9" fmla="*/ 76 h 149"/>
                <a:gd name="T10" fmla="*/ 101 w 111"/>
                <a:gd name="T11" fmla="*/ 76 h 149"/>
                <a:gd name="T12" fmla="*/ 101 w 111"/>
                <a:gd name="T13" fmla="*/ 89 h 149"/>
                <a:gd name="T14" fmla="*/ 95 w 111"/>
                <a:gd name="T15" fmla="*/ 89 h 149"/>
                <a:gd name="T16" fmla="*/ 98 w 111"/>
                <a:gd name="T17" fmla="*/ 92 h 149"/>
                <a:gd name="T18" fmla="*/ 95 w 111"/>
                <a:gd name="T19" fmla="*/ 105 h 149"/>
                <a:gd name="T20" fmla="*/ 92 w 111"/>
                <a:gd name="T21" fmla="*/ 114 h 149"/>
                <a:gd name="T22" fmla="*/ 86 w 111"/>
                <a:gd name="T23" fmla="*/ 117 h 149"/>
                <a:gd name="T24" fmla="*/ 76 w 111"/>
                <a:gd name="T25" fmla="*/ 117 h 149"/>
                <a:gd name="T26" fmla="*/ 63 w 111"/>
                <a:gd name="T27" fmla="*/ 127 h 149"/>
                <a:gd name="T28" fmla="*/ 51 w 111"/>
                <a:gd name="T29" fmla="*/ 149 h 149"/>
                <a:gd name="T30" fmla="*/ 0 w 111"/>
                <a:gd name="T31" fmla="*/ 105 h 149"/>
                <a:gd name="T32" fmla="*/ 26 w 111"/>
                <a:gd name="T33" fmla="*/ 0 h 149"/>
                <a:gd name="T34" fmla="*/ 101 w 111"/>
                <a:gd name="T35" fmla="*/ 13 h 1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1" h="149">
                  <a:moveTo>
                    <a:pt x="101" y="13"/>
                  </a:moveTo>
                  <a:lnTo>
                    <a:pt x="101" y="41"/>
                  </a:lnTo>
                  <a:lnTo>
                    <a:pt x="101" y="48"/>
                  </a:lnTo>
                  <a:lnTo>
                    <a:pt x="111" y="70"/>
                  </a:lnTo>
                  <a:lnTo>
                    <a:pt x="108" y="76"/>
                  </a:lnTo>
                  <a:lnTo>
                    <a:pt x="101" y="76"/>
                  </a:lnTo>
                  <a:lnTo>
                    <a:pt x="101" y="89"/>
                  </a:lnTo>
                  <a:lnTo>
                    <a:pt x="95" y="89"/>
                  </a:lnTo>
                  <a:lnTo>
                    <a:pt x="98" y="92"/>
                  </a:lnTo>
                  <a:lnTo>
                    <a:pt x="95" y="105"/>
                  </a:lnTo>
                  <a:lnTo>
                    <a:pt x="92" y="114"/>
                  </a:lnTo>
                  <a:lnTo>
                    <a:pt x="86" y="117"/>
                  </a:lnTo>
                  <a:lnTo>
                    <a:pt x="76" y="117"/>
                  </a:lnTo>
                  <a:lnTo>
                    <a:pt x="63" y="127"/>
                  </a:lnTo>
                  <a:lnTo>
                    <a:pt x="51" y="149"/>
                  </a:lnTo>
                  <a:lnTo>
                    <a:pt x="0" y="105"/>
                  </a:lnTo>
                  <a:lnTo>
                    <a:pt x="26" y="0"/>
                  </a:lnTo>
                  <a:lnTo>
                    <a:pt x="101" y="13"/>
                  </a:lnTo>
                  <a:close/>
                </a:path>
              </a:pathLst>
            </a:custGeom>
            <a:solidFill>
              <a:srgbClr val="FFA380"/>
            </a:solidFill>
            <a:ln w="4763">
              <a:solidFill>
                <a:srgbClr val="000000"/>
              </a:solidFill>
              <a:prstDash val="solid"/>
              <a:round/>
              <a:headEnd/>
              <a:tailEnd/>
            </a:ln>
          </p:spPr>
          <p:txBody>
            <a:bodyPr/>
            <a:lstStyle/>
            <a:p>
              <a:endParaRPr lang="zh-CN" altLang="en-US" b="1">
                <a:solidFill>
                  <a:srgbClr val="000099"/>
                </a:solidFill>
              </a:endParaRPr>
            </a:p>
          </p:txBody>
        </p:sp>
        <p:sp>
          <p:nvSpPr>
            <p:cNvPr id="72754" name="Freeform 132"/>
            <p:cNvSpPr>
              <a:spLocks/>
            </p:cNvSpPr>
            <p:nvPr/>
          </p:nvSpPr>
          <p:spPr bwMode="auto">
            <a:xfrm>
              <a:off x="568" y="1395"/>
              <a:ext cx="133" cy="124"/>
            </a:xfrm>
            <a:custGeom>
              <a:avLst/>
              <a:gdLst>
                <a:gd name="T0" fmla="*/ 76 w 133"/>
                <a:gd name="T1" fmla="*/ 86 h 124"/>
                <a:gd name="T2" fmla="*/ 67 w 133"/>
                <a:gd name="T3" fmla="*/ 95 h 124"/>
                <a:gd name="T4" fmla="*/ 57 w 133"/>
                <a:gd name="T5" fmla="*/ 120 h 124"/>
                <a:gd name="T6" fmla="*/ 29 w 133"/>
                <a:gd name="T7" fmla="*/ 124 h 124"/>
                <a:gd name="T8" fmla="*/ 16 w 133"/>
                <a:gd name="T9" fmla="*/ 120 h 124"/>
                <a:gd name="T10" fmla="*/ 0 w 133"/>
                <a:gd name="T11" fmla="*/ 63 h 124"/>
                <a:gd name="T12" fmla="*/ 0 w 133"/>
                <a:gd name="T13" fmla="*/ 44 h 124"/>
                <a:gd name="T14" fmla="*/ 16 w 133"/>
                <a:gd name="T15" fmla="*/ 16 h 124"/>
                <a:gd name="T16" fmla="*/ 38 w 133"/>
                <a:gd name="T17" fmla="*/ 0 h 124"/>
                <a:gd name="T18" fmla="*/ 73 w 133"/>
                <a:gd name="T19" fmla="*/ 0 h 124"/>
                <a:gd name="T20" fmla="*/ 108 w 133"/>
                <a:gd name="T21" fmla="*/ 10 h 124"/>
                <a:gd name="T22" fmla="*/ 111 w 133"/>
                <a:gd name="T23" fmla="*/ 19 h 124"/>
                <a:gd name="T24" fmla="*/ 133 w 133"/>
                <a:gd name="T25" fmla="*/ 32 h 124"/>
                <a:gd name="T26" fmla="*/ 133 w 133"/>
                <a:gd name="T27" fmla="*/ 41 h 124"/>
                <a:gd name="T28" fmla="*/ 120 w 133"/>
                <a:gd name="T29" fmla="*/ 51 h 124"/>
                <a:gd name="T30" fmla="*/ 108 w 133"/>
                <a:gd name="T31" fmla="*/ 54 h 124"/>
                <a:gd name="T32" fmla="*/ 98 w 133"/>
                <a:gd name="T33" fmla="*/ 63 h 124"/>
                <a:gd name="T34" fmla="*/ 98 w 133"/>
                <a:gd name="T35" fmla="*/ 86 h 124"/>
                <a:gd name="T36" fmla="*/ 85 w 133"/>
                <a:gd name="T37" fmla="*/ 92 h 124"/>
                <a:gd name="T38" fmla="*/ 76 w 133"/>
                <a:gd name="T39" fmla="*/ 86 h 12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33" h="124">
                  <a:moveTo>
                    <a:pt x="76" y="86"/>
                  </a:moveTo>
                  <a:lnTo>
                    <a:pt x="67" y="95"/>
                  </a:lnTo>
                  <a:lnTo>
                    <a:pt x="57" y="120"/>
                  </a:lnTo>
                  <a:lnTo>
                    <a:pt x="29" y="124"/>
                  </a:lnTo>
                  <a:lnTo>
                    <a:pt x="16" y="120"/>
                  </a:lnTo>
                  <a:lnTo>
                    <a:pt x="0" y="63"/>
                  </a:lnTo>
                  <a:lnTo>
                    <a:pt x="0" y="44"/>
                  </a:lnTo>
                  <a:lnTo>
                    <a:pt x="16" y="16"/>
                  </a:lnTo>
                  <a:lnTo>
                    <a:pt x="38" y="0"/>
                  </a:lnTo>
                  <a:lnTo>
                    <a:pt x="73" y="0"/>
                  </a:lnTo>
                  <a:lnTo>
                    <a:pt x="108" y="10"/>
                  </a:lnTo>
                  <a:lnTo>
                    <a:pt x="111" y="19"/>
                  </a:lnTo>
                  <a:lnTo>
                    <a:pt x="133" y="32"/>
                  </a:lnTo>
                  <a:lnTo>
                    <a:pt x="133" y="41"/>
                  </a:lnTo>
                  <a:lnTo>
                    <a:pt x="120" y="51"/>
                  </a:lnTo>
                  <a:lnTo>
                    <a:pt x="108" y="54"/>
                  </a:lnTo>
                  <a:lnTo>
                    <a:pt x="98" y="63"/>
                  </a:lnTo>
                  <a:lnTo>
                    <a:pt x="98" y="86"/>
                  </a:lnTo>
                  <a:lnTo>
                    <a:pt x="85" y="92"/>
                  </a:lnTo>
                  <a:lnTo>
                    <a:pt x="76" y="86"/>
                  </a:lnTo>
                  <a:close/>
                </a:path>
              </a:pathLst>
            </a:custGeom>
            <a:solidFill>
              <a:srgbClr val="8F5B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72755" name="Freeform 133"/>
            <p:cNvSpPr>
              <a:spLocks/>
            </p:cNvSpPr>
            <p:nvPr/>
          </p:nvSpPr>
          <p:spPr bwMode="auto">
            <a:xfrm>
              <a:off x="568" y="1395"/>
              <a:ext cx="133" cy="124"/>
            </a:xfrm>
            <a:custGeom>
              <a:avLst/>
              <a:gdLst>
                <a:gd name="T0" fmla="*/ 76 w 133"/>
                <a:gd name="T1" fmla="*/ 86 h 124"/>
                <a:gd name="T2" fmla="*/ 67 w 133"/>
                <a:gd name="T3" fmla="*/ 95 h 124"/>
                <a:gd name="T4" fmla="*/ 57 w 133"/>
                <a:gd name="T5" fmla="*/ 120 h 124"/>
                <a:gd name="T6" fmla="*/ 29 w 133"/>
                <a:gd name="T7" fmla="*/ 124 h 124"/>
                <a:gd name="T8" fmla="*/ 16 w 133"/>
                <a:gd name="T9" fmla="*/ 120 h 124"/>
                <a:gd name="T10" fmla="*/ 0 w 133"/>
                <a:gd name="T11" fmla="*/ 63 h 124"/>
                <a:gd name="T12" fmla="*/ 0 w 133"/>
                <a:gd name="T13" fmla="*/ 44 h 124"/>
                <a:gd name="T14" fmla="*/ 16 w 133"/>
                <a:gd name="T15" fmla="*/ 16 h 124"/>
                <a:gd name="T16" fmla="*/ 38 w 133"/>
                <a:gd name="T17" fmla="*/ 0 h 124"/>
                <a:gd name="T18" fmla="*/ 73 w 133"/>
                <a:gd name="T19" fmla="*/ 0 h 124"/>
                <a:gd name="T20" fmla="*/ 108 w 133"/>
                <a:gd name="T21" fmla="*/ 10 h 124"/>
                <a:gd name="T22" fmla="*/ 111 w 133"/>
                <a:gd name="T23" fmla="*/ 19 h 124"/>
                <a:gd name="T24" fmla="*/ 133 w 133"/>
                <a:gd name="T25" fmla="*/ 32 h 124"/>
                <a:gd name="T26" fmla="*/ 133 w 133"/>
                <a:gd name="T27" fmla="*/ 41 h 124"/>
                <a:gd name="T28" fmla="*/ 120 w 133"/>
                <a:gd name="T29" fmla="*/ 51 h 124"/>
                <a:gd name="T30" fmla="*/ 108 w 133"/>
                <a:gd name="T31" fmla="*/ 54 h 124"/>
                <a:gd name="T32" fmla="*/ 98 w 133"/>
                <a:gd name="T33" fmla="*/ 63 h 124"/>
                <a:gd name="T34" fmla="*/ 98 w 133"/>
                <a:gd name="T35" fmla="*/ 86 h 124"/>
                <a:gd name="T36" fmla="*/ 85 w 133"/>
                <a:gd name="T37" fmla="*/ 92 h 124"/>
                <a:gd name="T38" fmla="*/ 76 w 133"/>
                <a:gd name="T39" fmla="*/ 86 h 12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33" h="124">
                  <a:moveTo>
                    <a:pt x="76" y="86"/>
                  </a:moveTo>
                  <a:lnTo>
                    <a:pt x="67" y="95"/>
                  </a:lnTo>
                  <a:lnTo>
                    <a:pt x="57" y="120"/>
                  </a:lnTo>
                  <a:lnTo>
                    <a:pt x="29" y="124"/>
                  </a:lnTo>
                  <a:lnTo>
                    <a:pt x="16" y="120"/>
                  </a:lnTo>
                  <a:lnTo>
                    <a:pt x="0" y="63"/>
                  </a:lnTo>
                  <a:lnTo>
                    <a:pt x="0" y="44"/>
                  </a:lnTo>
                  <a:lnTo>
                    <a:pt x="16" y="16"/>
                  </a:lnTo>
                  <a:lnTo>
                    <a:pt x="38" y="0"/>
                  </a:lnTo>
                  <a:lnTo>
                    <a:pt x="73" y="0"/>
                  </a:lnTo>
                  <a:lnTo>
                    <a:pt x="108" y="10"/>
                  </a:lnTo>
                  <a:lnTo>
                    <a:pt x="111" y="19"/>
                  </a:lnTo>
                  <a:lnTo>
                    <a:pt x="133" y="32"/>
                  </a:lnTo>
                  <a:lnTo>
                    <a:pt x="133" y="41"/>
                  </a:lnTo>
                  <a:lnTo>
                    <a:pt x="120" y="51"/>
                  </a:lnTo>
                  <a:lnTo>
                    <a:pt x="108" y="54"/>
                  </a:lnTo>
                  <a:lnTo>
                    <a:pt x="98" y="63"/>
                  </a:lnTo>
                  <a:lnTo>
                    <a:pt x="98" y="86"/>
                  </a:lnTo>
                  <a:lnTo>
                    <a:pt x="85" y="92"/>
                  </a:lnTo>
                  <a:lnTo>
                    <a:pt x="76" y="86"/>
                  </a:lnTo>
                  <a:close/>
                </a:path>
              </a:pathLst>
            </a:custGeom>
            <a:solidFill>
              <a:schemeClr val="tx1"/>
            </a:solidFill>
            <a:ln w="4763">
              <a:solidFill>
                <a:srgbClr val="000000"/>
              </a:solidFill>
              <a:prstDash val="solid"/>
              <a:round/>
              <a:headEnd/>
              <a:tailEnd/>
            </a:ln>
          </p:spPr>
          <p:txBody>
            <a:bodyPr/>
            <a:lstStyle/>
            <a:p>
              <a:endParaRPr lang="zh-CN" altLang="en-US" b="1">
                <a:solidFill>
                  <a:srgbClr val="000099"/>
                </a:solidFill>
              </a:endParaRPr>
            </a:p>
          </p:txBody>
        </p:sp>
        <p:sp>
          <p:nvSpPr>
            <p:cNvPr id="72756" name="Freeform 134"/>
            <p:cNvSpPr>
              <a:spLocks/>
            </p:cNvSpPr>
            <p:nvPr/>
          </p:nvSpPr>
          <p:spPr bwMode="auto">
            <a:xfrm>
              <a:off x="512" y="1512"/>
              <a:ext cx="327" cy="446"/>
            </a:xfrm>
            <a:custGeom>
              <a:avLst/>
              <a:gdLst>
                <a:gd name="T0" fmla="*/ 69 w 327"/>
                <a:gd name="T1" fmla="*/ 0 h 446"/>
                <a:gd name="T2" fmla="*/ 88 w 327"/>
                <a:gd name="T3" fmla="*/ 7 h 446"/>
                <a:gd name="T4" fmla="*/ 100 w 327"/>
                <a:gd name="T5" fmla="*/ 16 h 446"/>
                <a:gd name="T6" fmla="*/ 138 w 327"/>
                <a:gd name="T7" fmla="*/ 67 h 446"/>
                <a:gd name="T8" fmla="*/ 151 w 327"/>
                <a:gd name="T9" fmla="*/ 73 h 446"/>
                <a:gd name="T10" fmla="*/ 157 w 327"/>
                <a:gd name="T11" fmla="*/ 89 h 446"/>
                <a:gd name="T12" fmla="*/ 164 w 327"/>
                <a:gd name="T13" fmla="*/ 111 h 446"/>
                <a:gd name="T14" fmla="*/ 211 w 327"/>
                <a:gd name="T15" fmla="*/ 187 h 446"/>
                <a:gd name="T16" fmla="*/ 217 w 327"/>
                <a:gd name="T17" fmla="*/ 187 h 446"/>
                <a:gd name="T18" fmla="*/ 223 w 327"/>
                <a:gd name="T19" fmla="*/ 187 h 446"/>
                <a:gd name="T20" fmla="*/ 233 w 327"/>
                <a:gd name="T21" fmla="*/ 196 h 446"/>
                <a:gd name="T22" fmla="*/ 296 w 327"/>
                <a:gd name="T23" fmla="*/ 177 h 446"/>
                <a:gd name="T24" fmla="*/ 318 w 327"/>
                <a:gd name="T25" fmla="*/ 196 h 446"/>
                <a:gd name="T26" fmla="*/ 327 w 327"/>
                <a:gd name="T27" fmla="*/ 209 h 446"/>
                <a:gd name="T28" fmla="*/ 264 w 327"/>
                <a:gd name="T29" fmla="*/ 247 h 446"/>
                <a:gd name="T30" fmla="*/ 239 w 327"/>
                <a:gd name="T31" fmla="*/ 256 h 446"/>
                <a:gd name="T32" fmla="*/ 214 w 327"/>
                <a:gd name="T33" fmla="*/ 253 h 446"/>
                <a:gd name="T34" fmla="*/ 217 w 327"/>
                <a:gd name="T35" fmla="*/ 307 h 446"/>
                <a:gd name="T36" fmla="*/ 205 w 327"/>
                <a:gd name="T37" fmla="*/ 358 h 446"/>
                <a:gd name="T38" fmla="*/ 192 w 327"/>
                <a:gd name="T39" fmla="*/ 412 h 446"/>
                <a:gd name="T40" fmla="*/ 170 w 327"/>
                <a:gd name="T41" fmla="*/ 437 h 446"/>
                <a:gd name="T42" fmla="*/ 132 w 327"/>
                <a:gd name="T43" fmla="*/ 446 h 446"/>
                <a:gd name="T44" fmla="*/ 72 w 327"/>
                <a:gd name="T45" fmla="*/ 424 h 446"/>
                <a:gd name="T46" fmla="*/ 72 w 327"/>
                <a:gd name="T47" fmla="*/ 304 h 446"/>
                <a:gd name="T48" fmla="*/ 31 w 327"/>
                <a:gd name="T49" fmla="*/ 351 h 446"/>
                <a:gd name="T50" fmla="*/ 12 w 327"/>
                <a:gd name="T51" fmla="*/ 294 h 446"/>
                <a:gd name="T52" fmla="*/ 3 w 327"/>
                <a:gd name="T53" fmla="*/ 225 h 446"/>
                <a:gd name="T54" fmla="*/ 0 w 327"/>
                <a:gd name="T55" fmla="*/ 158 h 446"/>
                <a:gd name="T56" fmla="*/ 0 w 327"/>
                <a:gd name="T57" fmla="*/ 149 h 446"/>
                <a:gd name="T58" fmla="*/ 3 w 327"/>
                <a:gd name="T59" fmla="*/ 79 h 446"/>
                <a:gd name="T60" fmla="*/ 15 w 327"/>
                <a:gd name="T61" fmla="*/ 38 h 446"/>
                <a:gd name="T62" fmla="*/ 37 w 327"/>
                <a:gd name="T63" fmla="*/ 16 h 446"/>
                <a:gd name="T64" fmla="*/ 56 w 327"/>
                <a:gd name="T65" fmla="*/ 13 h 446"/>
                <a:gd name="T66" fmla="*/ 69 w 327"/>
                <a:gd name="T67" fmla="*/ 0 h 4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27" h="446">
                  <a:moveTo>
                    <a:pt x="69" y="0"/>
                  </a:moveTo>
                  <a:lnTo>
                    <a:pt x="88" y="7"/>
                  </a:lnTo>
                  <a:lnTo>
                    <a:pt x="100" y="16"/>
                  </a:lnTo>
                  <a:lnTo>
                    <a:pt x="138" y="67"/>
                  </a:lnTo>
                  <a:lnTo>
                    <a:pt x="151" y="73"/>
                  </a:lnTo>
                  <a:lnTo>
                    <a:pt x="157" y="89"/>
                  </a:lnTo>
                  <a:lnTo>
                    <a:pt x="164" y="111"/>
                  </a:lnTo>
                  <a:lnTo>
                    <a:pt x="211" y="187"/>
                  </a:lnTo>
                  <a:lnTo>
                    <a:pt x="217" y="187"/>
                  </a:lnTo>
                  <a:lnTo>
                    <a:pt x="223" y="187"/>
                  </a:lnTo>
                  <a:lnTo>
                    <a:pt x="233" y="196"/>
                  </a:lnTo>
                  <a:lnTo>
                    <a:pt x="296" y="177"/>
                  </a:lnTo>
                  <a:lnTo>
                    <a:pt x="318" y="196"/>
                  </a:lnTo>
                  <a:lnTo>
                    <a:pt x="327" y="209"/>
                  </a:lnTo>
                  <a:lnTo>
                    <a:pt x="264" y="247"/>
                  </a:lnTo>
                  <a:lnTo>
                    <a:pt x="239" y="256"/>
                  </a:lnTo>
                  <a:lnTo>
                    <a:pt x="214" y="253"/>
                  </a:lnTo>
                  <a:lnTo>
                    <a:pt x="217" y="307"/>
                  </a:lnTo>
                  <a:lnTo>
                    <a:pt x="205" y="358"/>
                  </a:lnTo>
                  <a:lnTo>
                    <a:pt x="192" y="412"/>
                  </a:lnTo>
                  <a:lnTo>
                    <a:pt x="170" y="437"/>
                  </a:lnTo>
                  <a:lnTo>
                    <a:pt x="132" y="446"/>
                  </a:lnTo>
                  <a:lnTo>
                    <a:pt x="72" y="424"/>
                  </a:lnTo>
                  <a:lnTo>
                    <a:pt x="72" y="304"/>
                  </a:lnTo>
                  <a:lnTo>
                    <a:pt x="31" y="351"/>
                  </a:lnTo>
                  <a:lnTo>
                    <a:pt x="12" y="294"/>
                  </a:lnTo>
                  <a:lnTo>
                    <a:pt x="3" y="225"/>
                  </a:lnTo>
                  <a:lnTo>
                    <a:pt x="0" y="158"/>
                  </a:lnTo>
                  <a:lnTo>
                    <a:pt x="0" y="149"/>
                  </a:lnTo>
                  <a:lnTo>
                    <a:pt x="3" y="79"/>
                  </a:lnTo>
                  <a:lnTo>
                    <a:pt x="15" y="38"/>
                  </a:lnTo>
                  <a:lnTo>
                    <a:pt x="37" y="16"/>
                  </a:lnTo>
                  <a:lnTo>
                    <a:pt x="56" y="13"/>
                  </a:lnTo>
                  <a:lnTo>
                    <a:pt x="69" y="0"/>
                  </a:lnTo>
                  <a:close/>
                </a:path>
              </a:pathLst>
            </a:custGeom>
            <a:solidFill>
              <a:srgbClr val="6262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72757" name="Freeform 135"/>
            <p:cNvSpPr>
              <a:spLocks/>
            </p:cNvSpPr>
            <p:nvPr/>
          </p:nvSpPr>
          <p:spPr bwMode="auto">
            <a:xfrm>
              <a:off x="512" y="1512"/>
              <a:ext cx="327" cy="446"/>
            </a:xfrm>
            <a:custGeom>
              <a:avLst/>
              <a:gdLst>
                <a:gd name="T0" fmla="*/ 69 w 327"/>
                <a:gd name="T1" fmla="*/ 0 h 446"/>
                <a:gd name="T2" fmla="*/ 88 w 327"/>
                <a:gd name="T3" fmla="*/ 7 h 446"/>
                <a:gd name="T4" fmla="*/ 100 w 327"/>
                <a:gd name="T5" fmla="*/ 16 h 446"/>
                <a:gd name="T6" fmla="*/ 138 w 327"/>
                <a:gd name="T7" fmla="*/ 67 h 446"/>
                <a:gd name="T8" fmla="*/ 151 w 327"/>
                <a:gd name="T9" fmla="*/ 73 h 446"/>
                <a:gd name="T10" fmla="*/ 157 w 327"/>
                <a:gd name="T11" fmla="*/ 89 h 446"/>
                <a:gd name="T12" fmla="*/ 164 w 327"/>
                <a:gd name="T13" fmla="*/ 111 h 446"/>
                <a:gd name="T14" fmla="*/ 211 w 327"/>
                <a:gd name="T15" fmla="*/ 187 h 446"/>
                <a:gd name="T16" fmla="*/ 217 w 327"/>
                <a:gd name="T17" fmla="*/ 187 h 446"/>
                <a:gd name="T18" fmla="*/ 223 w 327"/>
                <a:gd name="T19" fmla="*/ 187 h 446"/>
                <a:gd name="T20" fmla="*/ 233 w 327"/>
                <a:gd name="T21" fmla="*/ 196 h 446"/>
                <a:gd name="T22" fmla="*/ 296 w 327"/>
                <a:gd name="T23" fmla="*/ 177 h 446"/>
                <a:gd name="T24" fmla="*/ 318 w 327"/>
                <a:gd name="T25" fmla="*/ 196 h 446"/>
                <a:gd name="T26" fmla="*/ 327 w 327"/>
                <a:gd name="T27" fmla="*/ 209 h 446"/>
                <a:gd name="T28" fmla="*/ 264 w 327"/>
                <a:gd name="T29" fmla="*/ 247 h 446"/>
                <a:gd name="T30" fmla="*/ 239 w 327"/>
                <a:gd name="T31" fmla="*/ 256 h 446"/>
                <a:gd name="T32" fmla="*/ 214 w 327"/>
                <a:gd name="T33" fmla="*/ 253 h 446"/>
                <a:gd name="T34" fmla="*/ 217 w 327"/>
                <a:gd name="T35" fmla="*/ 307 h 446"/>
                <a:gd name="T36" fmla="*/ 205 w 327"/>
                <a:gd name="T37" fmla="*/ 358 h 446"/>
                <a:gd name="T38" fmla="*/ 192 w 327"/>
                <a:gd name="T39" fmla="*/ 412 h 446"/>
                <a:gd name="T40" fmla="*/ 170 w 327"/>
                <a:gd name="T41" fmla="*/ 437 h 446"/>
                <a:gd name="T42" fmla="*/ 132 w 327"/>
                <a:gd name="T43" fmla="*/ 446 h 446"/>
                <a:gd name="T44" fmla="*/ 72 w 327"/>
                <a:gd name="T45" fmla="*/ 424 h 446"/>
                <a:gd name="T46" fmla="*/ 72 w 327"/>
                <a:gd name="T47" fmla="*/ 304 h 446"/>
                <a:gd name="T48" fmla="*/ 31 w 327"/>
                <a:gd name="T49" fmla="*/ 351 h 446"/>
                <a:gd name="T50" fmla="*/ 12 w 327"/>
                <a:gd name="T51" fmla="*/ 294 h 446"/>
                <a:gd name="T52" fmla="*/ 3 w 327"/>
                <a:gd name="T53" fmla="*/ 225 h 446"/>
                <a:gd name="T54" fmla="*/ 0 w 327"/>
                <a:gd name="T55" fmla="*/ 158 h 446"/>
                <a:gd name="T56" fmla="*/ 0 w 327"/>
                <a:gd name="T57" fmla="*/ 149 h 446"/>
                <a:gd name="T58" fmla="*/ 3 w 327"/>
                <a:gd name="T59" fmla="*/ 79 h 446"/>
                <a:gd name="T60" fmla="*/ 15 w 327"/>
                <a:gd name="T61" fmla="*/ 38 h 446"/>
                <a:gd name="T62" fmla="*/ 37 w 327"/>
                <a:gd name="T63" fmla="*/ 16 h 446"/>
                <a:gd name="T64" fmla="*/ 56 w 327"/>
                <a:gd name="T65" fmla="*/ 13 h 446"/>
                <a:gd name="T66" fmla="*/ 69 w 327"/>
                <a:gd name="T67" fmla="*/ 0 h 4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27" h="446">
                  <a:moveTo>
                    <a:pt x="69" y="0"/>
                  </a:moveTo>
                  <a:lnTo>
                    <a:pt x="88" y="7"/>
                  </a:lnTo>
                  <a:lnTo>
                    <a:pt x="100" y="16"/>
                  </a:lnTo>
                  <a:lnTo>
                    <a:pt x="138" y="67"/>
                  </a:lnTo>
                  <a:lnTo>
                    <a:pt x="151" y="73"/>
                  </a:lnTo>
                  <a:lnTo>
                    <a:pt x="157" y="89"/>
                  </a:lnTo>
                  <a:lnTo>
                    <a:pt x="164" y="111"/>
                  </a:lnTo>
                  <a:lnTo>
                    <a:pt x="211" y="187"/>
                  </a:lnTo>
                  <a:lnTo>
                    <a:pt x="217" y="187"/>
                  </a:lnTo>
                  <a:lnTo>
                    <a:pt x="223" y="187"/>
                  </a:lnTo>
                  <a:lnTo>
                    <a:pt x="233" y="196"/>
                  </a:lnTo>
                  <a:lnTo>
                    <a:pt x="296" y="177"/>
                  </a:lnTo>
                  <a:lnTo>
                    <a:pt x="318" y="196"/>
                  </a:lnTo>
                  <a:lnTo>
                    <a:pt x="327" y="209"/>
                  </a:lnTo>
                  <a:lnTo>
                    <a:pt x="264" y="247"/>
                  </a:lnTo>
                  <a:lnTo>
                    <a:pt x="239" y="256"/>
                  </a:lnTo>
                  <a:lnTo>
                    <a:pt x="214" y="253"/>
                  </a:lnTo>
                  <a:lnTo>
                    <a:pt x="217" y="307"/>
                  </a:lnTo>
                  <a:lnTo>
                    <a:pt x="205" y="358"/>
                  </a:lnTo>
                  <a:lnTo>
                    <a:pt x="192" y="412"/>
                  </a:lnTo>
                  <a:lnTo>
                    <a:pt x="170" y="437"/>
                  </a:lnTo>
                  <a:lnTo>
                    <a:pt x="132" y="446"/>
                  </a:lnTo>
                  <a:lnTo>
                    <a:pt x="72" y="424"/>
                  </a:lnTo>
                  <a:lnTo>
                    <a:pt x="72" y="304"/>
                  </a:lnTo>
                  <a:lnTo>
                    <a:pt x="31" y="351"/>
                  </a:lnTo>
                  <a:lnTo>
                    <a:pt x="12" y="294"/>
                  </a:lnTo>
                  <a:lnTo>
                    <a:pt x="3" y="225"/>
                  </a:lnTo>
                  <a:lnTo>
                    <a:pt x="0" y="158"/>
                  </a:lnTo>
                  <a:lnTo>
                    <a:pt x="0" y="149"/>
                  </a:lnTo>
                  <a:lnTo>
                    <a:pt x="3" y="79"/>
                  </a:lnTo>
                  <a:lnTo>
                    <a:pt x="15" y="38"/>
                  </a:lnTo>
                  <a:lnTo>
                    <a:pt x="37" y="16"/>
                  </a:lnTo>
                  <a:lnTo>
                    <a:pt x="56" y="13"/>
                  </a:lnTo>
                  <a:lnTo>
                    <a:pt x="69" y="0"/>
                  </a:lnTo>
                  <a:close/>
                </a:path>
              </a:pathLst>
            </a:custGeom>
            <a:solidFill>
              <a:srgbClr val="626248"/>
            </a:solidFill>
            <a:ln w="4763">
              <a:solidFill>
                <a:srgbClr val="000000"/>
              </a:solidFill>
              <a:prstDash val="solid"/>
              <a:round/>
              <a:headEnd/>
              <a:tailEnd/>
            </a:ln>
          </p:spPr>
          <p:txBody>
            <a:bodyPr/>
            <a:lstStyle/>
            <a:p>
              <a:endParaRPr lang="zh-CN" altLang="en-US" b="1">
                <a:solidFill>
                  <a:srgbClr val="000099"/>
                </a:solidFill>
              </a:endParaRPr>
            </a:p>
          </p:txBody>
        </p:sp>
        <p:sp>
          <p:nvSpPr>
            <p:cNvPr id="72758" name="Freeform 136"/>
            <p:cNvSpPr>
              <a:spLocks/>
            </p:cNvSpPr>
            <p:nvPr/>
          </p:nvSpPr>
          <p:spPr bwMode="auto">
            <a:xfrm>
              <a:off x="480" y="1712"/>
              <a:ext cx="136" cy="243"/>
            </a:xfrm>
            <a:custGeom>
              <a:avLst/>
              <a:gdLst>
                <a:gd name="T0" fmla="*/ 104 w 136"/>
                <a:gd name="T1" fmla="*/ 104 h 243"/>
                <a:gd name="T2" fmla="*/ 88 w 136"/>
                <a:gd name="T3" fmla="*/ 66 h 243"/>
                <a:gd name="T4" fmla="*/ 79 w 136"/>
                <a:gd name="T5" fmla="*/ 44 h 243"/>
                <a:gd name="T6" fmla="*/ 35 w 136"/>
                <a:gd name="T7" fmla="*/ 19 h 243"/>
                <a:gd name="T8" fmla="*/ 16 w 136"/>
                <a:gd name="T9" fmla="*/ 0 h 243"/>
                <a:gd name="T10" fmla="*/ 3 w 136"/>
                <a:gd name="T11" fmla="*/ 3 h 243"/>
                <a:gd name="T12" fmla="*/ 0 w 136"/>
                <a:gd name="T13" fmla="*/ 6 h 243"/>
                <a:gd name="T14" fmla="*/ 22 w 136"/>
                <a:gd name="T15" fmla="*/ 63 h 243"/>
                <a:gd name="T16" fmla="*/ 76 w 136"/>
                <a:gd name="T17" fmla="*/ 218 h 243"/>
                <a:gd name="T18" fmla="*/ 136 w 136"/>
                <a:gd name="T19" fmla="*/ 243 h 243"/>
                <a:gd name="T20" fmla="*/ 132 w 136"/>
                <a:gd name="T21" fmla="*/ 174 h 243"/>
                <a:gd name="T22" fmla="*/ 104 w 136"/>
                <a:gd name="T23" fmla="*/ 104 h 2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6" h="243">
                  <a:moveTo>
                    <a:pt x="104" y="104"/>
                  </a:moveTo>
                  <a:lnTo>
                    <a:pt x="88" y="66"/>
                  </a:lnTo>
                  <a:lnTo>
                    <a:pt x="79" y="44"/>
                  </a:lnTo>
                  <a:lnTo>
                    <a:pt x="35" y="19"/>
                  </a:lnTo>
                  <a:lnTo>
                    <a:pt x="16" y="0"/>
                  </a:lnTo>
                  <a:lnTo>
                    <a:pt x="3" y="3"/>
                  </a:lnTo>
                  <a:lnTo>
                    <a:pt x="0" y="6"/>
                  </a:lnTo>
                  <a:lnTo>
                    <a:pt x="22" y="63"/>
                  </a:lnTo>
                  <a:lnTo>
                    <a:pt x="76" y="218"/>
                  </a:lnTo>
                  <a:lnTo>
                    <a:pt x="136" y="243"/>
                  </a:lnTo>
                  <a:lnTo>
                    <a:pt x="132" y="174"/>
                  </a:lnTo>
                  <a:lnTo>
                    <a:pt x="104" y="104"/>
                  </a:lnTo>
                  <a:close/>
                </a:path>
              </a:pathLst>
            </a:custGeom>
            <a:solidFill>
              <a:srgbClr val="004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72759" name="Freeform 137"/>
            <p:cNvSpPr>
              <a:spLocks/>
            </p:cNvSpPr>
            <p:nvPr/>
          </p:nvSpPr>
          <p:spPr bwMode="auto">
            <a:xfrm>
              <a:off x="480" y="1712"/>
              <a:ext cx="136" cy="243"/>
            </a:xfrm>
            <a:custGeom>
              <a:avLst/>
              <a:gdLst>
                <a:gd name="T0" fmla="*/ 104 w 136"/>
                <a:gd name="T1" fmla="*/ 104 h 243"/>
                <a:gd name="T2" fmla="*/ 88 w 136"/>
                <a:gd name="T3" fmla="*/ 66 h 243"/>
                <a:gd name="T4" fmla="*/ 79 w 136"/>
                <a:gd name="T5" fmla="*/ 44 h 243"/>
                <a:gd name="T6" fmla="*/ 35 w 136"/>
                <a:gd name="T7" fmla="*/ 19 h 243"/>
                <a:gd name="T8" fmla="*/ 16 w 136"/>
                <a:gd name="T9" fmla="*/ 0 h 243"/>
                <a:gd name="T10" fmla="*/ 3 w 136"/>
                <a:gd name="T11" fmla="*/ 3 h 243"/>
                <a:gd name="T12" fmla="*/ 0 w 136"/>
                <a:gd name="T13" fmla="*/ 6 h 243"/>
                <a:gd name="T14" fmla="*/ 22 w 136"/>
                <a:gd name="T15" fmla="*/ 63 h 243"/>
                <a:gd name="T16" fmla="*/ 76 w 136"/>
                <a:gd name="T17" fmla="*/ 218 h 243"/>
                <a:gd name="T18" fmla="*/ 136 w 136"/>
                <a:gd name="T19" fmla="*/ 243 h 243"/>
                <a:gd name="T20" fmla="*/ 132 w 136"/>
                <a:gd name="T21" fmla="*/ 174 h 243"/>
                <a:gd name="T22" fmla="*/ 104 w 136"/>
                <a:gd name="T23" fmla="*/ 104 h 2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6" h="243">
                  <a:moveTo>
                    <a:pt x="104" y="104"/>
                  </a:moveTo>
                  <a:lnTo>
                    <a:pt x="88" y="66"/>
                  </a:lnTo>
                  <a:lnTo>
                    <a:pt x="79" y="44"/>
                  </a:lnTo>
                  <a:lnTo>
                    <a:pt x="35" y="19"/>
                  </a:lnTo>
                  <a:lnTo>
                    <a:pt x="16" y="0"/>
                  </a:lnTo>
                  <a:lnTo>
                    <a:pt x="3" y="3"/>
                  </a:lnTo>
                  <a:lnTo>
                    <a:pt x="0" y="6"/>
                  </a:lnTo>
                  <a:lnTo>
                    <a:pt x="22" y="63"/>
                  </a:lnTo>
                  <a:lnTo>
                    <a:pt x="76" y="218"/>
                  </a:lnTo>
                  <a:lnTo>
                    <a:pt x="136" y="243"/>
                  </a:lnTo>
                  <a:lnTo>
                    <a:pt x="132" y="174"/>
                  </a:lnTo>
                  <a:lnTo>
                    <a:pt x="104" y="104"/>
                  </a:lnTo>
                  <a:close/>
                </a:path>
              </a:pathLst>
            </a:custGeom>
            <a:solidFill>
              <a:srgbClr val="004EFF"/>
            </a:solidFill>
            <a:ln w="4763">
              <a:solidFill>
                <a:srgbClr val="000000"/>
              </a:solidFill>
              <a:prstDash val="solid"/>
              <a:round/>
              <a:headEnd/>
              <a:tailEnd/>
            </a:ln>
          </p:spPr>
          <p:txBody>
            <a:bodyPr/>
            <a:lstStyle/>
            <a:p>
              <a:endParaRPr lang="zh-CN" altLang="en-US" b="1">
                <a:solidFill>
                  <a:srgbClr val="000099"/>
                </a:solidFill>
              </a:endParaRPr>
            </a:p>
          </p:txBody>
        </p:sp>
      </p:grpSp>
      <p:sp>
        <p:nvSpPr>
          <p:cNvPr id="72711" name="Rectangle 138"/>
          <p:cNvSpPr>
            <a:spLocks noChangeArrowheads="1"/>
          </p:cNvSpPr>
          <p:nvPr/>
        </p:nvSpPr>
        <p:spPr bwMode="auto">
          <a:xfrm>
            <a:off x="1593270" y="1916832"/>
            <a:ext cx="1640681" cy="2409825"/>
          </a:xfrm>
          <a:prstGeom prst="rect">
            <a:avLst/>
          </a:prstGeom>
          <a:solidFill>
            <a:srgbClr val="FFFF99"/>
          </a:solidFill>
          <a:ln w="9525">
            <a:solidFill>
              <a:schemeClr val="folHlink"/>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72712" name="Line 139"/>
          <p:cNvSpPr>
            <a:spLocks noChangeShapeType="1"/>
          </p:cNvSpPr>
          <p:nvPr/>
        </p:nvSpPr>
        <p:spPr bwMode="auto">
          <a:xfrm>
            <a:off x="1046376" y="2288306"/>
            <a:ext cx="638043" cy="0"/>
          </a:xfrm>
          <a:prstGeom prst="line">
            <a:avLst/>
          </a:prstGeom>
          <a:noFill/>
          <a:ln w="9525">
            <a:solidFill>
              <a:schemeClr val="folHlink"/>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72713" name="Text Box 140"/>
          <p:cNvSpPr txBox="1">
            <a:spLocks noChangeArrowheads="1"/>
          </p:cNvSpPr>
          <p:nvPr/>
        </p:nvSpPr>
        <p:spPr bwMode="auto">
          <a:xfrm>
            <a:off x="1565753" y="4337768"/>
            <a:ext cx="17676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400" b="1">
                <a:solidFill>
                  <a:srgbClr val="000099"/>
                </a:solidFill>
                <a:latin typeface="Arial" charset="0"/>
                <a:ea typeface="黑体" pitchFamily="49" charset="-122"/>
              </a:rPr>
              <a:t>FTP </a:t>
            </a:r>
            <a:r>
              <a:rPr kumimoji="1" lang="zh-CN" altLang="en-US" sz="2400" b="1">
                <a:solidFill>
                  <a:srgbClr val="000099"/>
                </a:solidFill>
                <a:latin typeface="Arial" charset="0"/>
                <a:ea typeface="黑体" pitchFamily="49" charset="-122"/>
              </a:rPr>
              <a:t>客户端</a:t>
            </a:r>
          </a:p>
        </p:txBody>
      </p:sp>
      <p:sp>
        <p:nvSpPr>
          <p:cNvPr id="72714" name="Text Box 141"/>
          <p:cNvSpPr txBox="1">
            <a:spLocks noChangeArrowheads="1"/>
          </p:cNvSpPr>
          <p:nvPr/>
        </p:nvSpPr>
        <p:spPr bwMode="auto">
          <a:xfrm>
            <a:off x="6714810" y="4337768"/>
            <a:ext cx="20754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400" b="1">
                <a:solidFill>
                  <a:srgbClr val="000099"/>
                </a:solidFill>
                <a:latin typeface="Arial" charset="0"/>
                <a:ea typeface="黑体" pitchFamily="49" charset="-122"/>
              </a:rPr>
              <a:t>FTP </a:t>
            </a:r>
            <a:r>
              <a:rPr kumimoji="1" lang="zh-CN" altLang="en-US" sz="2400" b="1">
                <a:solidFill>
                  <a:srgbClr val="000099"/>
                </a:solidFill>
                <a:latin typeface="Arial" charset="0"/>
                <a:ea typeface="黑体" pitchFamily="49" charset="-122"/>
              </a:rPr>
              <a:t>服务器端</a:t>
            </a:r>
          </a:p>
        </p:txBody>
      </p:sp>
      <p:sp>
        <p:nvSpPr>
          <p:cNvPr id="72715" name="AutoShape 142"/>
          <p:cNvSpPr>
            <a:spLocks noChangeArrowheads="1"/>
          </p:cNvSpPr>
          <p:nvPr/>
        </p:nvSpPr>
        <p:spPr bwMode="auto">
          <a:xfrm>
            <a:off x="408334" y="3399557"/>
            <a:ext cx="638042" cy="835025"/>
          </a:xfrm>
          <a:prstGeom prst="can">
            <a:avLst>
              <a:gd name="adj" fmla="val 35445"/>
            </a:avLst>
          </a:prstGeom>
          <a:gradFill rotWithShape="1">
            <a:gsLst>
              <a:gs pos="0">
                <a:srgbClr val="5E5E76"/>
              </a:gs>
              <a:gs pos="50000">
                <a:srgbClr val="CCCCFF"/>
              </a:gs>
              <a:gs pos="100000">
                <a:srgbClr val="5E5E76"/>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72716" name="Line 143"/>
          <p:cNvSpPr>
            <a:spLocks noChangeShapeType="1"/>
          </p:cNvSpPr>
          <p:nvPr/>
        </p:nvSpPr>
        <p:spPr bwMode="auto">
          <a:xfrm>
            <a:off x="1046376" y="3817068"/>
            <a:ext cx="638043" cy="0"/>
          </a:xfrm>
          <a:prstGeom prst="line">
            <a:avLst/>
          </a:prstGeom>
          <a:noFill/>
          <a:ln w="9525">
            <a:solidFill>
              <a:schemeClr val="folHlink"/>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72717" name="Line 144"/>
          <p:cNvSpPr>
            <a:spLocks noChangeShapeType="1"/>
          </p:cNvSpPr>
          <p:nvPr/>
        </p:nvSpPr>
        <p:spPr bwMode="auto">
          <a:xfrm>
            <a:off x="8429442" y="3817068"/>
            <a:ext cx="638042" cy="0"/>
          </a:xfrm>
          <a:prstGeom prst="line">
            <a:avLst/>
          </a:prstGeom>
          <a:noFill/>
          <a:ln w="9525">
            <a:solidFill>
              <a:schemeClr val="folHlink"/>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72718" name="AutoShape 145"/>
          <p:cNvSpPr>
            <a:spLocks noChangeArrowheads="1"/>
          </p:cNvSpPr>
          <p:nvPr/>
        </p:nvSpPr>
        <p:spPr bwMode="auto">
          <a:xfrm>
            <a:off x="9067485" y="3399557"/>
            <a:ext cx="638043" cy="835025"/>
          </a:xfrm>
          <a:prstGeom prst="can">
            <a:avLst>
              <a:gd name="adj" fmla="val 35445"/>
            </a:avLst>
          </a:prstGeom>
          <a:gradFill rotWithShape="1">
            <a:gsLst>
              <a:gs pos="0">
                <a:srgbClr val="5E5E76"/>
              </a:gs>
              <a:gs pos="50000">
                <a:srgbClr val="CCCCFF"/>
              </a:gs>
              <a:gs pos="100000">
                <a:srgbClr val="5E5E76"/>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72719" name="Line 146"/>
          <p:cNvSpPr>
            <a:spLocks noChangeShapeType="1"/>
          </p:cNvSpPr>
          <p:nvPr/>
        </p:nvSpPr>
        <p:spPr bwMode="auto">
          <a:xfrm>
            <a:off x="3051653" y="3863106"/>
            <a:ext cx="4010554" cy="0"/>
          </a:xfrm>
          <a:prstGeom prst="line">
            <a:avLst/>
          </a:prstGeom>
          <a:noFill/>
          <a:ln w="57150">
            <a:solidFill>
              <a:schemeClr val="folHlink"/>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72720" name="Line 147"/>
          <p:cNvSpPr>
            <a:spLocks noChangeShapeType="1"/>
          </p:cNvSpPr>
          <p:nvPr/>
        </p:nvSpPr>
        <p:spPr bwMode="auto">
          <a:xfrm>
            <a:off x="3051653" y="3029668"/>
            <a:ext cx="4010554" cy="0"/>
          </a:xfrm>
          <a:prstGeom prst="line">
            <a:avLst/>
          </a:prstGeom>
          <a:noFill/>
          <a:ln w="57150">
            <a:solidFill>
              <a:schemeClr val="hlink"/>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aphicFrame>
        <p:nvGraphicFramePr>
          <p:cNvPr id="72721" name="Object 148"/>
          <p:cNvGraphicFramePr>
            <a:graphicFrameLocks noChangeAspect="1"/>
          </p:cNvGraphicFramePr>
          <p:nvPr>
            <p:extLst>
              <p:ext uri="{D42A27DB-BD31-4B8C-83A1-F6EECF244321}">
                <p14:modId xmlns:p14="http://schemas.microsoft.com/office/powerpoint/2010/main" val="3074891462"/>
              </p:ext>
            </p:extLst>
          </p:nvPr>
        </p:nvGraphicFramePr>
        <p:xfrm>
          <a:off x="3871995" y="2658193"/>
          <a:ext cx="2369873" cy="1746250"/>
        </p:xfrm>
        <a:graphic>
          <a:graphicData uri="http://schemas.openxmlformats.org/presentationml/2006/ole">
            <mc:AlternateContent xmlns:mc="http://schemas.openxmlformats.org/markup-compatibility/2006">
              <mc:Choice xmlns:v="urn:schemas-microsoft-com:vml" Requires="v">
                <p:oleObj spid="_x0000_s16400" name="VISIO" r:id="rId4" imgW="1687068" imgH="964692" progId="Visio.Drawing.6">
                  <p:embed/>
                </p:oleObj>
              </mc:Choice>
              <mc:Fallback>
                <p:oleObj name="VISIO" r:id="rId4" imgW="1687068" imgH="964692"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1995" y="2658193"/>
                        <a:ext cx="2369873" cy="17462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2722" name="Text Box 149"/>
          <p:cNvSpPr txBox="1">
            <a:spLocks noChangeArrowheads="1"/>
          </p:cNvSpPr>
          <p:nvPr/>
        </p:nvSpPr>
        <p:spPr bwMode="auto">
          <a:xfrm>
            <a:off x="4563350" y="3058244"/>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2800" b="1">
                <a:solidFill>
                  <a:srgbClr val="000099"/>
                </a:solidFill>
                <a:latin typeface="Arial" charset="0"/>
                <a:ea typeface="黑体" pitchFamily="49" charset="-122"/>
              </a:rPr>
              <a:t>互联网</a:t>
            </a:r>
          </a:p>
        </p:txBody>
      </p:sp>
      <p:sp>
        <p:nvSpPr>
          <p:cNvPr id="72723" name="Text Box 150"/>
          <p:cNvSpPr txBox="1">
            <a:spLocks noChangeArrowheads="1"/>
          </p:cNvSpPr>
          <p:nvPr/>
        </p:nvSpPr>
        <p:spPr bwMode="auto">
          <a:xfrm>
            <a:off x="3983780" y="2020018"/>
            <a:ext cx="21107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400" b="1">
                <a:solidFill>
                  <a:srgbClr val="000099"/>
                </a:solidFill>
                <a:latin typeface="Arial" charset="0"/>
                <a:ea typeface="黑体" pitchFamily="49" charset="-122"/>
              </a:rPr>
              <a:t>TCP </a:t>
            </a:r>
            <a:r>
              <a:rPr kumimoji="1" lang="zh-CN" altLang="en-US" sz="2400" b="1">
                <a:solidFill>
                  <a:srgbClr val="000099"/>
                </a:solidFill>
                <a:latin typeface="Arial" charset="0"/>
                <a:ea typeface="黑体" pitchFamily="49" charset="-122"/>
              </a:rPr>
              <a:t>控制连接</a:t>
            </a:r>
          </a:p>
        </p:txBody>
      </p:sp>
      <p:sp>
        <p:nvSpPr>
          <p:cNvPr id="72724" name="Text Box 151"/>
          <p:cNvSpPr txBox="1">
            <a:spLocks noChangeArrowheads="1"/>
          </p:cNvSpPr>
          <p:nvPr/>
        </p:nvSpPr>
        <p:spPr bwMode="auto">
          <a:xfrm>
            <a:off x="4062891" y="4593356"/>
            <a:ext cx="21107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400" b="1">
                <a:solidFill>
                  <a:srgbClr val="000099"/>
                </a:solidFill>
                <a:latin typeface="Arial" charset="0"/>
                <a:ea typeface="黑体" pitchFamily="49" charset="-122"/>
              </a:rPr>
              <a:t>TCP </a:t>
            </a:r>
            <a:r>
              <a:rPr kumimoji="1" lang="zh-CN" altLang="en-US" sz="2400" b="1">
                <a:solidFill>
                  <a:srgbClr val="000099"/>
                </a:solidFill>
                <a:latin typeface="Arial" charset="0"/>
                <a:ea typeface="黑体" pitchFamily="49" charset="-122"/>
              </a:rPr>
              <a:t>数据连接</a:t>
            </a:r>
          </a:p>
        </p:txBody>
      </p:sp>
      <p:sp>
        <p:nvSpPr>
          <p:cNvPr id="72725" name="Line 152"/>
          <p:cNvSpPr>
            <a:spLocks noChangeShapeType="1"/>
          </p:cNvSpPr>
          <p:nvPr/>
        </p:nvSpPr>
        <p:spPr bwMode="auto">
          <a:xfrm flipH="1" flipV="1">
            <a:off x="3689696" y="3863107"/>
            <a:ext cx="1002638" cy="649287"/>
          </a:xfrm>
          <a:prstGeom prst="line">
            <a:avLst/>
          </a:prstGeom>
          <a:noFill/>
          <a:ln w="9525">
            <a:solidFill>
              <a:schemeClr val="folHlink"/>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72726" name="Line 153"/>
          <p:cNvSpPr>
            <a:spLocks noChangeShapeType="1"/>
          </p:cNvSpPr>
          <p:nvPr/>
        </p:nvSpPr>
        <p:spPr bwMode="auto">
          <a:xfrm flipV="1">
            <a:off x="5330377" y="3863107"/>
            <a:ext cx="1093788" cy="649287"/>
          </a:xfrm>
          <a:prstGeom prst="line">
            <a:avLst/>
          </a:prstGeom>
          <a:noFill/>
          <a:ln w="9525">
            <a:solidFill>
              <a:schemeClr val="folHlink"/>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72727" name="Line 154"/>
          <p:cNvSpPr>
            <a:spLocks noChangeShapeType="1"/>
          </p:cNvSpPr>
          <p:nvPr/>
        </p:nvSpPr>
        <p:spPr bwMode="auto">
          <a:xfrm>
            <a:off x="5239228" y="2472456"/>
            <a:ext cx="1184937" cy="557212"/>
          </a:xfrm>
          <a:prstGeom prst="line">
            <a:avLst/>
          </a:prstGeom>
          <a:noFill/>
          <a:ln w="9525">
            <a:solidFill>
              <a:schemeClr val="folHlink"/>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72728" name="Line 155"/>
          <p:cNvSpPr>
            <a:spLocks noChangeShapeType="1"/>
          </p:cNvSpPr>
          <p:nvPr/>
        </p:nvSpPr>
        <p:spPr bwMode="auto">
          <a:xfrm flipH="1">
            <a:off x="3598546" y="2472456"/>
            <a:ext cx="1093788" cy="557212"/>
          </a:xfrm>
          <a:prstGeom prst="line">
            <a:avLst/>
          </a:prstGeom>
          <a:noFill/>
          <a:ln w="9525">
            <a:solidFill>
              <a:schemeClr val="folHlink"/>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72729" name="Oval 156"/>
          <p:cNvSpPr>
            <a:spLocks noChangeArrowheads="1"/>
          </p:cNvSpPr>
          <p:nvPr/>
        </p:nvSpPr>
        <p:spPr bwMode="auto">
          <a:xfrm>
            <a:off x="1684419" y="2008906"/>
            <a:ext cx="1367234" cy="557212"/>
          </a:xfrm>
          <a:prstGeom prst="ellipse">
            <a:avLst/>
          </a:prstGeom>
          <a:solidFill>
            <a:srgbClr val="99FF33"/>
          </a:solidFill>
          <a:ln w="9525">
            <a:solidFill>
              <a:schemeClr val="tx1"/>
            </a:solidFill>
            <a:round/>
            <a:headEnd/>
            <a:tailEnd/>
          </a:ln>
          <a:effectLst>
            <a:outerShdw dist="35921" dir="2700000" algn="ctr" rotWithShape="0">
              <a:schemeClr val="bg2"/>
            </a:outerShdw>
          </a:effectLst>
        </p:spPr>
        <p:txBody>
          <a:bodyPr wrap="none" anchor="ctr"/>
          <a:lstStyle/>
          <a:p>
            <a:pPr algn="ctr" eaLnBrk="1" hangingPunct="1"/>
            <a:r>
              <a:rPr kumimoji="1" lang="zh-CN" altLang="en-US" sz="2000" b="1">
                <a:solidFill>
                  <a:srgbClr val="000099"/>
                </a:solidFill>
                <a:latin typeface="Arial" charset="0"/>
                <a:ea typeface="黑体" pitchFamily="49" charset="-122"/>
              </a:rPr>
              <a:t>用户界面</a:t>
            </a:r>
          </a:p>
        </p:txBody>
      </p:sp>
      <p:sp>
        <p:nvSpPr>
          <p:cNvPr id="72730" name="Line 157"/>
          <p:cNvSpPr>
            <a:spLocks noChangeShapeType="1"/>
          </p:cNvSpPr>
          <p:nvPr/>
        </p:nvSpPr>
        <p:spPr bwMode="auto">
          <a:xfrm>
            <a:off x="2413611" y="3307481"/>
            <a:ext cx="0" cy="2778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72731" name="Oval 158"/>
          <p:cNvSpPr>
            <a:spLocks noChangeArrowheads="1"/>
          </p:cNvSpPr>
          <p:nvPr/>
        </p:nvSpPr>
        <p:spPr bwMode="auto">
          <a:xfrm>
            <a:off x="1684419" y="2750269"/>
            <a:ext cx="1367234" cy="557213"/>
          </a:xfrm>
          <a:prstGeom prst="ellipse">
            <a:avLst/>
          </a:prstGeom>
          <a:solidFill>
            <a:srgbClr val="FFCCCC"/>
          </a:solidFill>
          <a:ln w="9525">
            <a:solidFill>
              <a:schemeClr val="folHlink"/>
            </a:solidFill>
            <a:round/>
            <a:headEnd/>
            <a:tailEnd/>
          </a:ln>
          <a:effectLst>
            <a:outerShdw dist="35921" dir="2700000" algn="ctr" rotWithShape="0">
              <a:schemeClr val="bg2"/>
            </a:outerShdw>
          </a:effectLst>
        </p:spPr>
        <p:txBody>
          <a:bodyPr wrap="none" anchor="ctr"/>
          <a:lstStyle/>
          <a:p>
            <a:pPr algn="ctr" eaLnBrk="1" hangingPunct="1"/>
            <a:r>
              <a:rPr kumimoji="1" lang="zh-CN" altLang="en-US" sz="2000" b="1">
                <a:solidFill>
                  <a:srgbClr val="000099"/>
                </a:solidFill>
                <a:latin typeface="Arial" charset="0"/>
                <a:ea typeface="黑体" pitchFamily="49" charset="-122"/>
              </a:rPr>
              <a:t>控制进程</a:t>
            </a:r>
          </a:p>
        </p:txBody>
      </p:sp>
      <p:sp>
        <p:nvSpPr>
          <p:cNvPr id="72732" name="Oval 159"/>
          <p:cNvSpPr>
            <a:spLocks noChangeArrowheads="1"/>
          </p:cNvSpPr>
          <p:nvPr/>
        </p:nvSpPr>
        <p:spPr bwMode="auto">
          <a:xfrm>
            <a:off x="1684419" y="3493219"/>
            <a:ext cx="1367234" cy="741363"/>
          </a:xfrm>
          <a:prstGeom prst="ellipse">
            <a:avLst/>
          </a:prstGeom>
          <a:solidFill>
            <a:srgbClr val="CCECFF"/>
          </a:solidFill>
          <a:ln w="9525">
            <a:solidFill>
              <a:schemeClr val="folHlink"/>
            </a:solidFill>
            <a:round/>
            <a:headEnd/>
            <a:tailEnd/>
          </a:ln>
          <a:effectLst>
            <a:outerShdw dist="35921" dir="2700000" algn="ctr" rotWithShape="0">
              <a:schemeClr val="bg2"/>
            </a:outerShdw>
          </a:effectLst>
        </p:spPr>
        <p:txBody>
          <a:bodyPr wrap="none" anchor="ctr"/>
          <a:lstStyle/>
          <a:p>
            <a:pPr algn="ctr" eaLnBrk="1" hangingPunct="1"/>
            <a:r>
              <a:rPr kumimoji="1" lang="zh-CN" altLang="en-US" sz="2000" b="1">
                <a:solidFill>
                  <a:srgbClr val="000099"/>
                </a:solidFill>
                <a:latin typeface="Arial" charset="0"/>
                <a:ea typeface="黑体" pitchFamily="49" charset="-122"/>
              </a:rPr>
              <a:t>数据传送</a:t>
            </a:r>
          </a:p>
          <a:p>
            <a:pPr algn="ctr" eaLnBrk="1" hangingPunct="1"/>
            <a:r>
              <a:rPr kumimoji="1" lang="zh-CN" altLang="en-US" sz="2000" b="1">
                <a:solidFill>
                  <a:srgbClr val="000099"/>
                </a:solidFill>
                <a:latin typeface="Arial" charset="0"/>
                <a:ea typeface="黑体" pitchFamily="49" charset="-122"/>
              </a:rPr>
              <a:t>进程</a:t>
            </a:r>
          </a:p>
        </p:txBody>
      </p:sp>
      <p:sp>
        <p:nvSpPr>
          <p:cNvPr id="72733" name="Line 160"/>
          <p:cNvSpPr>
            <a:spLocks noChangeShapeType="1"/>
          </p:cNvSpPr>
          <p:nvPr/>
        </p:nvSpPr>
        <p:spPr bwMode="auto">
          <a:xfrm>
            <a:off x="7791399" y="3307481"/>
            <a:ext cx="0" cy="2778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72734" name="Oval 161"/>
          <p:cNvSpPr>
            <a:spLocks noChangeArrowheads="1"/>
          </p:cNvSpPr>
          <p:nvPr/>
        </p:nvSpPr>
        <p:spPr bwMode="auto">
          <a:xfrm>
            <a:off x="7062207" y="3493219"/>
            <a:ext cx="1367235" cy="741363"/>
          </a:xfrm>
          <a:prstGeom prst="ellipse">
            <a:avLst/>
          </a:prstGeom>
          <a:solidFill>
            <a:srgbClr val="CCECFF"/>
          </a:solidFill>
          <a:ln w="9525" algn="ctr">
            <a:solidFill>
              <a:schemeClr val="folHlink"/>
            </a:solidFill>
            <a:round/>
            <a:headEnd/>
            <a:tailEnd/>
          </a:ln>
          <a:effectLst>
            <a:outerShdw dist="35921" dir="2700000" algn="ctr" rotWithShape="0">
              <a:schemeClr val="bg2"/>
            </a:outerShdw>
          </a:effectLst>
        </p:spPr>
        <p:txBody>
          <a:bodyPr wrap="none" anchor="ctr"/>
          <a:lstStyle/>
          <a:p>
            <a:pPr algn="ctr" eaLnBrk="1" hangingPunct="1"/>
            <a:r>
              <a:rPr kumimoji="1" lang="zh-CN" altLang="en-US" sz="2000" b="1">
                <a:solidFill>
                  <a:srgbClr val="000099"/>
                </a:solidFill>
                <a:latin typeface="Arial" charset="0"/>
                <a:ea typeface="黑体" pitchFamily="49" charset="-122"/>
              </a:rPr>
              <a:t>数据传送</a:t>
            </a:r>
          </a:p>
          <a:p>
            <a:pPr algn="ctr" eaLnBrk="1" hangingPunct="1"/>
            <a:r>
              <a:rPr kumimoji="1" lang="zh-CN" altLang="en-US" sz="2000" b="1">
                <a:solidFill>
                  <a:srgbClr val="000099"/>
                </a:solidFill>
                <a:latin typeface="Arial" charset="0"/>
                <a:ea typeface="黑体" pitchFamily="49" charset="-122"/>
              </a:rPr>
              <a:t>进程</a:t>
            </a:r>
          </a:p>
        </p:txBody>
      </p:sp>
    </p:spTree>
    <p:extLst>
      <p:ext uri="{BB962C8B-B14F-4D97-AF65-F5344CB8AC3E}">
        <p14:creationId xmlns:p14="http://schemas.microsoft.com/office/powerpoint/2010/main" val="24571418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827" name="Rectangle 3"/>
          <p:cNvSpPr>
            <a:spLocks noGrp="1" noChangeArrowheads="1"/>
          </p:cNvSpPr>
          <p:nvPr>
            <p:ph type="title"/>
          </p:nvPr>
        </p:nvSpPr>
        <p:spPr>
          <a:xfrm>
            <a:off x="495300" y="188913"/>
            <a:ext cx="9066742" cy="792162"/>
          </a:xfrm>
        </p:spPr>
        <p:txBody>
          <a:bodyPr/>
          <a:lstStyle/>
          <a:p>
            <a:pPr algn="ctr" eaLnBrk="1" hangingPunct="1">
              <a:defRPr/>
            </a:pPr>
            <a:r>
              <a:rPr lang="en-US" altLang="zh-CN" sz="4062"/>
              <a:t> </a:t>
            </a:r>
            <a:r>
              <a:rPr lang="zh-CN" altLang="en-US" sz="4062"/>
              <a:t>两个不同的端口号 </a:t>
            </a:r>
          </a:p>
        </p:txBody>
      </p:sp>
      <p:sp>
        <p:nvSpPr>
          <p:cNvPr id="1101826" name="Rectangle 2"/>
          <p:cNvSpPr>
            <a:spLocks noGrp="1" noChangeArrowheads="1"/>
          </p:cNvSpPr>
          <p:nvPr>
            <p:ph idx="1"/>
          </p:nvPr>
        </p:nvSpPr>
        <p:spPr>
          <a:xfrm>
            <a:off x="495300" y="1196975"/>
            <a:ext cx="9066742" cy="4933950"/>
          </a:xfrm>
        </p:spPr>
        <p:txBody>
          <a:bodyPr/>
          <a:lstStyle/>
          <a:p>
            <a:pPr algn="just" eaLnBrk="1" hangingPunct="1">
              <a:spcBef>
                <a:spcPct val="0"/>
              </a:spcBef>
              <a:spcAft>
                <a:spcPct val="20000"/>
              </a:spcAft>
            </a:pPr>
            <a:r>
              <a:rPr lang="en-US" altLang="zh-CN" sz="2800" dirty="0" smtClean="0">
                <a:ea typeface="黑体" pitchFamily="49" charset="-122"/>
              </a:rPr>
              <a:t> </a:t>
            </a:r>
            <a:r>
              <a:rPr lang="zh-CN" altLang="en-US" sz="2800" dirty="0" smtClean="0">
                <a:ea typeface="黑体" pitchFamily="49" charset="-122"/>
              </a:rPr>
              <a:t>当客户进程向服务器进程发出建立连接请求时，要寻找连接服务器进程的</a:t>
            </a:r>
            <a:r>
              <a:rPr lang="zh-CN" altLang="en-US" sz="2800" dirty="0" smtClean="0">
                <a:solidFill>
                  <a:srgbClr val="FF0000"/>
                </a:solidFill>
                <a:ea typeface="黑体" pitchFamily="49" charset="-122"/>
              </a:rPr>
              <a:t>熟知端口 </a:t>
            </a:r>
            <a:r>
              <a:rPr lang="en-US" altLang="zh-CN" sz="2800" dirty="0" smtClean="0">
                <a:ea typeface="黑体" pitchFamily="49" charset="-122"/>
              </a:rPr>
              <a:t>(21)</a:t>
            </a:r>
            <a:r>
              <a:rPr lang="zh-CN" altLang="en-US" sz="2800" dirty="0" smtClean="0">
                <a:ea typeface="黑体" pitchFamily="49" charset="-122"/>
              </a:rPr>
              <a:t>，同时还要告诉服务器进程自己的另一个端口号码，用于建立数据传送连接。</a:t>
            </a:r>
          </a:p>
          <a:p>
            <a:pPr algn="just" eaLnBrk="1" hangingPunct="1">
              <a:spcBef>
                <a:spcPct val="0"/>
              </a:spcBef>
              <a:spcAft>
                <a:spcPct val="20000"/>
              </a:spcAft>
            </a:pPr>
            <a:r>
              <a:rPr lang="zh-CN" altLang="en-US" sz="2800" dirty="0" smtClean="0">
                <a:ea typeface="黑体" pitchFamily="49" charset="-122"/>
              </a:rPr>
              <a:t>接着，服务器进程用自己传送数据的</a:t>
            </a:r>
            <a:r>
              <a:rPr lang="zh-CN" altLang="en-US" sz="2800" dirty="0" smtClean="0">
                <a:solidFill>
                  <a:srgbClr val="FF0000"/>
                </a:solidFill>
                <a:ea typeface="黑体" pitchFamily="49" charset="-122"/>
              </a:rPr>
              <a:t>熟知端口 </a:t>
            </a:r>
            <a:r>
              <a:rPr lang="en-US" altLang="zh-CN" sz="2800" dirty="0" smtClean="0">
                <a:ea typeface="黑体" pitchFamily="49" charset="-122"/>
              </a:rPr>
              <a:t>(20) </a:t>
            </a:r>
            <a:r>
              <a:rPr lang="zh-CN" altLang="en-US" sz="2800" dirty="0" smtClean="0">
                <a:ea typeface="黑体" pitchFamily="49" charset="-122"/>
              </a:rPr>
              <a:t>与客户进程所提供的端口号码建立数据传送连接。</a:t>
            </a:r>
          </a:p>
          <a:p>
            <a:pPr algn="just" eaLnBrk="1" hangingPunct="1">
              <a:spcBef>
                <a:spcPct val="0"/>
              </a:spcBef>
              <a:spcAft>
                <a:spcPct val="20000"/>
              </a:spcAft>
            </a:pPr>
            <a:r>
              <a:rPr lang="zh-CN" altLang="en-US" sz="2800" dirty="0" smtClean="0">
                <a:ea typeface="黑体" pitchFamily="49" charset="-122"/>
              </a:rPr>
              <a:t>由于</a:t>
            </a:r>
            <a:r>
              <a:rPr lang="zh-CN" altLang="en-US" sz="1600" dirty="0" smtClean="0">
                <a:ea typeface="黑体" pitchFamily="49" charset="-122"/>
              </a:rPr>
              <a:t> </a:t>
            </a:r>
            <a:r>
              <a:rPr lang="en-US" altLang="zh-CN" sz="2800" dirty="0" smtClean="0">
                <a:ea typeface="黑体" pitchFamily="49" charset="-122"/>
              </a:rPr>
              <a:t>FTP</a:t>
            </a:r>
            <a:r>
              <a:rPr lang="en-US" altLang="zh-CN" sz="1600" dirty="0" smtClean="0">
                <a:ea typeface="黑体" pitchFamily="49" charset="-122"/>
              </a:rPr>
              <a:t> </a:t>
            </a:r>
            <a:r>
              <a:rPr lang="zh-CN" altLang="en-US" sz="2800" dirty="0" smtClean="0">
                <a:ea typeface="黑体" pitchFamily="49" charset="-122"/>
              </a:rPr>
              <a:t>使用了两个不同的端口号，所以数据连接与控制连接不会发生混乱。</a:t>
            </a:r>
          </a:p>
        </p:txBody>
      </p:sp>
    </p:spTree>
    <p:extLst>
      <p:ext uri="{BB962C8B-B14F-4D97-AF65-F5344CB8AC3E}">
        <p14:creationId xmlns:p14="http://schemas.microsoft.com/office/powerpoint/2010/main" val="3921253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182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18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1826"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5" name="Rectangle 3"/>
          <p:cNvSpPr>
            <a:spLocks noGrp="1" noChangeArrowheads="1"/>
          </p:cNvSpPr>
          <p:nvPr>
            <p:ph type="title"/>
          </p:nvPr>
        </p:nvSpPr>
        <p:spPr/>
        <p:txBody>
          <a:bodyPr/>
          <a:lstStyle/>
          <a:p>
            <a:pPr algn="ctr" eaLnBrk="1" hangingPunct="1">
              <a:defRPr/>
            </a:pPr>
            <a:r>
              <a:rPr lang="en-US" altLang="zh-CN"/>
              <a:t> </a:t>
            </a:r>
            <a:r>
              <a:rPr lang="zh-CN" altLang="en-US"/>
              <a:t>使用两个不同端口号的好处 </a:t>
            </a:r>
          </a:p>
        </p:txBody>
      </p:sp>
      <p:sp>
        <p:nvSpPr>
          <p:cNvPr id="1103874" name="Rectangle 2"/>
          <p:cNvSpPr>
            <a:spLocks noGrp="1" noChangeArrowheads="1"/>
          </p:cNvSpPr>
          <p:nvPr>
            <p:ph idx="1"/>
          </p:nvPr>
        </p:nvSpPr>
        <p:spPr/>
        <p:txBody>
          <a:bodyPr/>
          <a:lstStyle/>
          <a:p>
            <a:pPr marL="316531" indent="-316531" algn="just" eaLnBrk="1" hangingPunct="1">
              <a:spcBef>
                <a:spcPct val="0"/>
              </a:spcBef>
              <a:spcAft>
                <a:spcPct val="20000"/>
              </a:spcAft>
              <a:defRPr/>
            </a:pPr>
            <a:r>
              <a:rPr lang="zh-CN" altLang="en-US" dirty="0"/>
              <a:t>使协议更加简单和更容易实现。</a:t>
            </a:r>
          </a:p>
          <a:p>
            <a:pPr marL="316531" indent="-316531" algn="just" eaLnBrk="1" hangingPunct="1">
              <a:spcBef>
                <a:spcPct val="0"/>
              </a:spcBef>
              <a:spcAft>
                <a:spcPct val="20000"/>
              </a:spcAft>
              <a:defRPr/>
            </a:pPr>
            <a:r>
              <a:rPr lang="zh-CN" altLang="en-US" dirty="0"/>
              <a:t>在传输文件时还可以利用控制连接（例如，客户发送请求终止传输）。 </a:t>
            </a:r>
          </a:p>
        </p:txBody>
      </p:sp>
    </p:spTree>
    <p:extLst>
      <p:ext uri="{BB962C8B-B14F-4D97-AF65-F5344CB8AC3E}">
        <p14:creationId xmlns:p14="http://schemas.microsoft.com/office/powerpoint/2010/main" val="2923444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smtClean="0"/>
              <a:t>FTP</a:t>
            </a:r>
            <a:r>
              <a:rPr lang="zh-CN" altLang="en-US" smtClean="0"/>
              <a:t>服务器软件</a:t>
            </a:r>
          </a:p>
        </p:txBody>
      </p:sp>
      <p:sp>
        <p:nvSpPr>
          <p:cNvPr id="7171" name="Rectangle 3"/>
          <p:cNvSpPr>
            <a:spLocks noGrp="1" noChangeArrowheads="1"/>
          </p:cNvSpPr>
          <p:nvPr>
            <p:ph type="body" idx="1"/>
          </p:nvPr>
        </p:nvSpPr>
        <p:spPr/>
        <p:txBody>
          <a:bodyPr/>
          <a:lstStyle/>
          <a:p>
            <a:pPr eaLnBrk="1" hangingPunct="1"/>
            <a:r>
              <a:rPr lang="en-US" altLang="zh-CN" smtClean="0"/>
              <a:t>IIS</a:t>
            </a:r>
            <a:r>
              <a:rPr lang="zh-CN" altLang="en-US" smtClean="0"/>
              <a:t>（微软自带，简单方便功能弱</a:t>
            </a:r>
            <a:r>
              <a:rPr lang="en-US" altLang="zh-CN" smtClean="0"/>
              <a:t>……</a:t>
            </a:r>
            <a:r>
              <a:rPr lang="zh-CN" altLang="en-US" smtClean="0"/>
              <a:t>）</a:t>
            </a:r>
          </a:p>
          <a:p>
            <a:pPr eaLnBrk="1" hangingPunct="1"/>
            <a:r>
              <a:rPr lang="en-US" altLang="zh-CN" smtClean="0"/>
              <a:t>Serv-U </a:t>
            </a:r>
            <a:r>
              <a:rPr lang="zh-CN" altLang="en-US" smtClean="0"/>
              <a:t>较专业，功能较全面</a:t>
            </a:r>
          </a:p>
          <a:p>
            <a:pPr eaLnBrk="1" hangingPunct="1">
              <a:buFont typeface="Wingdings" panose="05000000000000000000" pitchFamily="2" charset="2"/>
              <a:buNone/>
            </a:pPr>
            <a:r>
              <a:rPr lang="zh-CN" altLang="en-US" smtClean="0"/>
              <a:t>   例如权限控制很详细</a:t>
            </a:r>
          </a:p>
        </p:txBody>
      </p:sp>
      <p:pic>
        <p:nvPicPr>
          <p:cNvPr id="7172" name="Picture 4" descr="u=951163513,3846356102&amp;fm=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113" y="3789363"/>
            <a:ext cx="1873250"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2360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eaLnBrk="1" hangingPunct="1"/>
            <a:r>
              <a:rPr lang="en-US" altLang="zh-CN" dirty="0" smtClean="0">
                <a:ea typeface="黑体" pitchFamily="49" charset="-122"/>
              </a:rPr>
              <a:t>6.1  </a:t>
            </a:r>
            <a:r>
              <a:rPr lang="zh-CN" altLang="en-US" dirty="0" smtClean="0">
                <a:ea typeface="黑体" pitchFamily="49" charset="-122"/>
              </a:rPr>
              <a:t>域名系统 </a:t>
            </a:r>
            <a:r>
              <a:rPr lang="en-US" altLang="zh-CN" dirty="0" smtClean="0">
                <a:ea typeface="黑体" pitchFamily="49" charset="-122"/>
              </a:rPr>
              <a:t>DNS</a:t>
            </a:r>
            <a:endParaRPr lang="zh-CN" altLang="en-US" dirty="0" smtClean="0">
              <a:ea typeface="黑体" pitchFamily="49" charset="-122"/>
            </a:endParaRPr>
          </a:p>
        </p:txBody>
      </p:sp>
      <p:sp>
        <p:nvSpPr>
          <p:cNvPr id="3" name="内容占位符 2"/>
          <p:cNvSpPr>
            <a:spLocks noGrp="1"/>
          </p:cNvSpPr>
          <p:nvPr>
            <p:ph idx="1"/>
          </p:nvPr>
        </p:nvSpPr>
        <p:spPr/>
        <p:txBody>
          <a:bodyPr/>
          <a:lstStyle/>
          <a:p>
            <a:pPr eaLnBrk="1" hangingPunct="1">
              <a:defRPr/>
            </a:pPr>
            <a:r>
              <a:rPr lang="en-US" altLang="zh-CN" sz="3200" dirty="0">
                <a:ea typeface="黑体" panose="02010609060101010101" pitchFamily="49" charset="-122"/>
              </a:rPr>
              <a:t>6.1.1  </a:t>
            </a:r>
            <a:r>
              <a:rPr lang="zh-CN" altLang="en-US" sz="3200" dirty="0">
                <a:ea typeface="黑体" panose="02010609060101010101" pitchFamily="49" charset="-122"/>
              </a:rPr>
              <a:t>域名</a:t>
            </a:r>
            <a:r>
              <a:rPr lang="zh-CN" altLang="en-US" sz="3200" dirty="0" smtClean="0">
                <a:ea typeface="黑体" panose="02010609060101010101" pitchFamily="49" charset="-122"/>
              </a:rPr>
              <a:t>系统概述</a:t>
            </a:r>
            <a:endParaRPr lang="en-US" altLang="zh-CN" sz="3200" dirty="0" smtClean="0">
              <a:ea typeface="黑体" panose="02010609060101010101" pitchFamily="49" charset="-122"/>
            </a:endParaRPr>
          </a:p>
          <a:p>
            <a:pPr eaLnBrk="1" hangingPunct="1">
              <a:defRPr/>
            </a:pPr>
            <a:r>
              <a:rPr lang="en-US" altLang="zh-CN" sz="3200" dirty="0">
                <a:ea typeface="黑体" panose="02010609060101010101" pitchFamily="49" charset="-122"/>
              </a:rPr>
              <a:t>6.1.2  </a:t>
            </a:r>
            <a:r>
              <a:rPr lang="zh-CN" altLang="en-US" sz="3200" dirty="0" smtClean="0">
                <a:ea typeface="黑体" panose="02010609060101010101" pitchFamily="49" charset="-122"/>
              </a:rPr>
              <a:t>互联网的</a:t>
            </a:r>
            <a:r>
              <a:rPr lang="zh-CN" altLang="en-US" sz="3200" dirty="0">
                <a:ea typeface="黑体" panose="02010609060101010101" pitchFamily="49" charset="-122"/>
              </a:rPr>
              <a:t>域名</a:t>
            </a:r>
            <a:r>
              <a:rPr lang="zh-CN" altLang="en-US" sz="3200" dirty="0" smtClean="0">
                <a:ea typeface="黑体" panose="02010609060101010101" pitchFamily="49" charset="-122"/>
              </a:rPr>
              <a:t>结构</a:t>
            </a:r>
            <a:endParaRPr lang="en-US" altLang="zh-CN" sz="3200" dirty="0" smtClean="0">
              <a:ea typeface="黑体" panose="02010609060101010101" pitchFamily="49" charset="-122"/>
            </a:endParaRPr>
          </a:p>
          <a:p>
            <a:pPr eaLnBrk="1" hangingPunct="1">
              <a:defRPr/>
            </a:pPr>
            <a:r>
              <a:rPr lang="en-US" altLang="zh-CN" sz="3200" dirty="0">
                <a:ea typeface="黑体" panose="02010609060101010101" pitchFamily="49" charset="-122"/>
              </a:rPr>
              <a:t>6.1.3  </a:t>
            </a:r>
            <a:r>
              <a:rPr lang="zh-CN" altLang="en-US" sz="3200" dirty="0">
                <a:ea typeface="黑体" panose="02010609060101010101" pitchFamily="49" charset="-122"/>
              </a:rPr>
              <a:t>域名服务器</a:t>
            </a:r>
            <a:endParaRPr lang="zh-CN" altLang="en-US" dirty="0"/>
          </a:p>
        </p:txBody>
      </p:sp>
    </p:spTree>
    <p:extLst>
      <p:ext uri="{BB962C8B-B14F-4D97-AF65-F5344CB8AC3E}">
        <p14:creationId xmlns:p14="http://schemas.microsoft.com/office/powerpoint/2010/main" val="11927393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531939" y="214314"/>
            <a:ext cx="7793037" cy="911225"/>
          </a:xfrm>
        </p:spPr>
        <p:txBody>
          <a:bodyPr/>
          <a:lstStyle/>
          <a:p>
            <a:pPr eaLnBrk="1" hangingPunct="1"/>
            <a:r>
              <a:rPr lang="en-US" altLang="zh-CN" sz="3600"/>
              <a:t>Serv-U</a:t>
            </a:r>
            <a:r>
              <a:rPr lang="zh-CN" altLang="en-US" sz="3600"/>
              <a:t>对文件的访问权限（部分）：</a:t>
            </a:r>
          </a:p>
        </p:txBody>
      </p:sp>
      <p:sp>
        <p:nvSpPr>
          <p:cNvPr id="8195" name="Rectangle 3"/>
          <p:cNvSpPr>
            <a:spLocks noGrp="1" noChangeArrowheads="1"/>
          </p:cNvSpPr>
          <p:nvPr>
            <p:ph type="body" idx="1"/>
          </p:nvPr>
        </p:nvSpPr>
        <p:spPr>
          <a:xfrm>
            <a:off x="709614" y="1989138"/>
            <a:ext cx="8815387" cy="5084762"/>
          </a:xfrm>
        </p:spPr>
        <p:txBody>
          <a:bodyPr/>
          <a:lstStyle/>
          <a:p>
            <a:pPr eaLnBrk="1" hangingPunct="1">
              <a:lnSpc>
                <a:spcPct val="80000"/>
              </a:lnSpc>
            </a:pPr>
            <a:r>
              <a:rPr lang="en-US" altLang="zh-CN" sz="2400"/>
              <a:t>READ</a:t>
            </a:r>
            <a:r>
              <a:rPr lang="zh-CN" altLang="en-US" sz="2400"/>
              <a:t>：允许用户下载文件； </a:t>
            </a:r>
          </a:p>
          <a:p>
            <a:pPr eaLnBrk="1" hangingPunct="1">
              <a:lnSpc>
                <a:spcPct val="80000"/>
              </a:lnSpc>
            </a:pPr>
            <a:r>
              <a:rPr lang="en-US" altLang="zh-CN" sz="2400"/>
              <a:t>WRITE</a:t>
            </a:r>
            <a:r>
              <a:rPr lang="zh-CN" altLang="en-US" sz="2400"/>
              <a:t>：允许用户上传文件，但无权对文件进行更改，删除，或重命名； </a:t>
            </a:r>
          </a:p>
          <a:p>
            <a:pPr eaLnBrk="1" hangingPunct="1">
              <a:lnSpc>
                <a:spcPct val="80000"/>
              </a:lnSpc>
            </a:pPr>
            <a:r>
              <a:rPr lang="en-US" altLang="zh-CN" sz="2400"/>
              <a:t>APPEND</a:t>
            </a:r>
            <a:r>
              <a:rPr lang="zh-CN" altLang="en-US" sz="2400"/>
              <a:t>：允许用户对已有的文件进行附加，拥有 </a:t>
            </a:r>
            <a:r>
              <a:rPr lang="en-US" altLang="zh-CN" sz="2400"/>
              <a:t>APPEND </a:t>
            </a:r>
            <a:r>
              <a:rPr lang="zh-CN" altLang="en-US" sz="2400"/>
              <a:t>权限的用户自动拥有</a:t>
            </a:r>
            <a:r>
              <a:rPr lang="en-US" altLang="zh-CN" sz="2400"/>
              <a:t>WRITE </a:t>
            </a:r>
            <a:r>
              <a:rPr lang="zh-CN" altLang="en-US" sz="2400"/>
              <a:t>权限； </a:t>
            </a:r>
          </a:p>
          <a:p>
            <a:pPr eaLnBrk="1" hangingPunct="1">
              <a:lnSpc>
                <a:spcPct val="80000"/>
              </a:lnSpc>
            </a:pPr>
            <a:r>
              <a:rPr lang="en-US" altLang="zh-CN" sz="2400"/>
              <a:t>DELETE</a:t>
            </a:r>
            <a:r>
              <a:rPr lang="zh-CN" altLang="en-US" sz="2400"/>
              <a:t>：允许用户对文件进行改动，重命名，或删除。拥有 </a:t>
            </a:r>
            <a:r>
              <a:rPr lang="en-US" altLang="zh-CN" sz="2400"/>
              <a:t>DELETE </a:t>
            </a:r>
            <a:r>
              <a:rPr lang="zh-CN" altLang="en-US" sz="2400"/>
              <a:t>权限的用户自动拥 有</a:t>
            </a:r>
            <a:r>
              <a:rPr lang="en-US" altLang="zh-CN" sz="2400"/>
              <a:t>WRITE </a:t>
            </a:r>
            <a:r>
              <a:rPr lang="zh-CN" altLang="en-US" sz="2400"/>
              <a:t>和</a:t>
            </a:r>
            <a:r>
              <a:rPr lang="en-US" altLang="zh-CN" sz="2400"/>
              <a:t>APPEND </a:t>
            </a:r>
            <a:r>
              <a:rPr lang="zh-CN" altLang="en-US" sz="2400"/>
              <a:t>权限；</a:t>
            </a:r>
          </a:p>
          <a:p>
            <a:pPr eaLnBrk="1" hangingPunct="1">
              <a:lnSpc>
                <a:spcPct val="80000"/>
              </a:lnSpc>
            </a:pPr>
            <a:r>
              <a:rPr lang="zh-CN" altLang="en-US" sz="2400"/>
              <a:t> </a:t>
            </a:r>
            <a:r>
              <a:rPr lang="en-US" altLang="zh-CN" sz="2400"/>
              <a:t>EXECUTE</a:t>
            </a:r>
            <a:r>
              <a:rPr lang="zh-CN" altLang="en-US" sz="2400"/>
              <a:t>：允许用户通过 </a:t>
            </a:r>
            <a:r>
              <a:rPr lang="en-US" altLang="zh-CN" sz="2400"/>
              <a:t>FTP </a:t>
            </a:r>
            <a:r>
              <a:rPr lang="zh-CN" altLang="en-US" sz="2400"/>
              <a:t>运行可执行文件。例如，用户可以远程运行</a:t>
            </a:r>
            <a:r>
              <a:rPr lang="en-US" altLang="zh-CN" sz="2400"/>
              <a:t>DOS </a:t>
            </a:r>
            <a:r>
              <a:rPr lang="zh-CN" altLang="en-US" sz="2400"/>
              <a:t>或</a:t>
            </a:r>
            <a:r>
              <a:rPr lang="en-US" altLang="zh-CN" sz="2400"/>
              <a:t>Windows </a:t>
            </a:r>
            <a:r>
              <a:rPr lang="zh-CN" altLang="en-US" sz="2400"/>
              <a:t>程序。 对目录的访问权限： </a:t>
            </a:r>
          </a:p>
          <a:p>
            <a:pPr eaLnBrk="1" hangingPunct="1">
              <a:lnSpc>
                <a:spcPct val="80000"/>
              </a:lnSpc>
            </a:pPr>
            <a:r>
              <a:rPr lang="en-US" altLang="zh-CN" sz="2400"/>
              <a:t>LIST</a:t>
            </a:r>
            <a:r>
              <a:rPr lang="zh-CN" altLang="en-US" sz="2400"/>
              <a:t>：允许用户取得目录列表； </a:t>
            </a:r>
          </a:p>
          <a:p>
            <a:pPr eaLnBrk="1" hangingPunct="1">
              <a:lnSpc>
                <a:spcPct val="80000"/>
              </a:lnSpc>
            </a:pPr>
            <a:r>
              <a:rPr lang="en-US" altLang="zh-CN" sz="2400"/>
              <a:t>MAKE</a:t>
            </a:r>
            <a:r>
              <a:rPr lang="zh-CN" altLang="en-US" sz="2400"/>
              <a:t>：允许用户在根目录下建立新的子目录； </a:t>
            </a:r>
          </a:p>
          <a:p>
            <a:pPr eaLnBrk="1" hangingPunct="1">
              <a:lnSpc>
                <a:spcPct val="80000"/>
              </a:lnSpc>
            </a:pPr>
            <a:r>
              <a:rPr lang="en-US" altLang="zh-CN" sz="2400"/>
              <a:t>REMOVE</a:t>
            </a:r>
            <a:r>
              <a:rPr lang="zh-CN" altLang="en-US" sz="2400"/>
              <a:t>：允许用户删除根目录下的子目录。 </a:t>
            </a:r>
          </a:p>
          <a:p>
            <a:pPr eaLnBrk="1" hangingPunct="1">
              <a:lnSpc>
                <a:spcPct val="80000"/>
              </a:lnSpc>
            </a:pPr>
            <a:r>
              <a:rPr lang="en-US" altLang="zh-CN" sz="2400"/>
              <a:t>INHERIT</a:t>
            </a:r>
            <a:r>
              <a:rPr lang="zh-CN" altLang="en-US" sz="2400"/>
              <a:t>：选中该选项之后，对某一目录设置的访问权限将自动被该目录下的所有子目录 继承。 </a:t>
            </a:r>
          </a:p>
        </p:txBody>
      </p:sp>
    </p:spTree>
    <p:extLst>
      <p:ext uri="{BB962C8B-B14F-4D97-AF65-F5344CB8AC3E}">
        <p14:creationId xmlns:p14="http://schemas.microsoft.com/office/powerpoint/2010/main" val="4167740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p:txBody>
          <a:bodyPr/>
          <a:lstStyle/>
          <a:p>
            <a:pPr eaLnBrk="1" hangingPunct="1"/>
            <a:endParaRPr lang="zh-CN" altLang="zh-CN" smtClean="0"/>
          </a:p>
        </p:txBody>
      </p:sp>
      <p:sp>
        <p:nvSpPr>
          <p:cNvPr id="9219" name="内容占位符 2"/>
          <p:cNvSpPr>
            <a:spLocks noGrp="1"/>
          </p:cNvSpPr>
          <p:nvPr>
            <p:ph idx="4294967295"/>
          </p:nvPr>
        </p:nvSpPr>
        <p:spPr>
          <a:xfrm>
            <a:off x="776288" y="2133600"/>
            <a:ext cx="8420100" cy="3754438"/>
          </a:xfrm>
        </p:spPr>
        <p:txBody>
          <a:bodyPr/>
          <a:lstStyle/>
          <a:p>
            <a:pPr eaLnBrk="1" hangingPunct="1"/>
            <a:r>
              <a:rPr lang="en-US" altLang="zh-CN" smtClean="0"/>
              <a:t>Serv-U </a:t>
            </a:r>
            <a:r>
              <a:rPr lang="zh-CN" altLang="en-US" smtClean="0"/>
              <a:t>开 </a:t>
            </a:r>
            <a:r>
              <a:rPr lang="en-US" altLang="zh-CN" smtClean="0"/>
              <a:t>FTP</a:t>
            </a:r>
            <a:r>
              <a:rPr lang="zh-CN" altLang="en-US" smtClean="0"/>
              <a:t>服务，初始时端口</a:t>
            </a:r>
            <a:r>
              <a:rPr lang="en-US" altLang="zh-CN" smtClean="0"/>
              <a:t>21</a:t>
            </a:r>
            <a:r>
              <a:rPr lang="zh-CN" altLang="en-US" smtClean="0"/>
              <a:t>经常不能成功使用，为什么？</a:t>
            </a:r>
          </a:p>
          <a:p>
            <a:pPr eaLnBrk="1" hangingPunct="1"/>
            <a:r>
              <a:rPr lang="zh-CN" altLang="en-US" smtClean="0"/>
              <a:t>因为计算机的</a:t>
            </a:r>
            <a:r>
              <a:rPr lang="en-US" altLang="zh-CN" smtClean="0"/>
              <a:t>IIS</a:t>
            </a:r>
            <a:r>
              <a:rPr lang="zh-CN" altLang="en-US" smtClean="0"/>
              <a:t>开启了端口</a:t>
            </a:r>
            <a:r>
              <a:rPr lang="en-US" altLang="zh-CN" smtClean="0"/>
              <a:t>21</a:t>
            </a:r>
            <a:r>
              <a:rPr lang="zh-CN" altLang="en-US" smtClean="0"/>
              <a:t>的</a:t>
            </a:r>
            <a:r>
              <a:rPr lang="en-US" altLang="zh-CN" smtClean="0"/>
              <a:t>FTP</a:t>
            </a:r>
            <a:r>
              <a:rPr lang="zh-CN" altLang="en-US" smtClean="0"/>
              <a:t>服务器。</a:t>
            </a:r>
          </a:p>
          <a:p>
            <a:pPr eaLnBrk="1" hangingPunct="1"/>
            <a:endParaRPr lang="zh-CN" altLang="en-US" smtClean="0"/>
          </a:p>
          <a:p>
            <a:pPr eaLnBrk="1" hangingPunct="1"/>
            <a:endParaRPr lang="zh-CN" altLang="en-US" smtClean="0"/>
          </a:p>
          <a:p>
            <a:pPr eaLnBrk="1" hangingPunct="1"/>
            <a:r>
              <a:rPr lang="en-US" altLang="zh-CN" smtClean="0">
                <a:solidFill>
                  <a:srgbClr val="FF0000"/>
                </a:solidFill>
              </a:rPr>
              <a:t>anonymous  FTP</a:t>
            </a:r>
            <a:r>
              <a:rPr lang="zh-CN" altLang="en-US" smtClean="0">
                <a:solidFill>
                  <a:srgbClr val="FF0000"/>
                </a:solidFill>
              </a:rPr>
              <a:t>服务器默认的匿名用户名</a:t>
            </a:r>
          </a:p>
        </p:txBody>
      </p:sp>
    </p:spTree>
    <p:extLst>
      <p:ext uri="{BB962C8B-B14F-4D97-AF65-F5344CB8AC3E}">
        <p14:creationId xmlns:p14="http://schemas.microsoft.com/office/powerpoint/2010/main" val="38658016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smtClean="0"/>
              <a:t>FTP</a:t>
            </a:r>
            <a:r>
              <a:rPr lang="zh-CN" altLang="en-US" smtClean="0"/>
              <a:t>客户端软件</a:t>
            </a:r>
          </a:p>
        </p:txBody>
      </p:sp>
      <p:sp>
        <p:nvSpPr>
          <p:cNvPr id="10243" name="Rectangle 3"/>
          <p:cNvSpPr>
            <a:spLocks noGrp="1" noChangeArrowheads="1"/>
          </p:cNvSpPr>
          <p:nvPr>
            <p:ph type="body" idx="1"/>
          </p:nvPr>
        </p:nvSpPr>
        <p:spPr/>
        <p:txBody>
          <a:bodyPr/>
          <a:lstStyle/>
          <a:p>
            <a:pPr eaLnBrk="1" hangingPunct="1"/>
            <a:r>
              <a:rPr lang="en-US" altLang="zh-CN" smtClean="0"/>
              <a:t>IE</a:t>
            </a:r>
            <a:r>
              <a:rPr lang="zh-CN" altLang="en-US" smtClean="0"/>
              <a:t>浏览器，</a:t>
            </a:r>
            <a:r>
              <a:rPr lang="en-US" altLang="zh-CN" smtClean="0"/>
              <a:t>Windows</a:t>
            </a:r>
            <a:r>
              <a:rPr lang="zh-CN" altLang="en-US" smtClean="0"/>
              <a:t>文件浏览器</a:t>
            </a:r>
          </a:p>
          <a:p>
            <a:pPr eaLnBrk="1" hangingPunct="1"/>
            <a:r>
              <a:rPr lang="en-US" altLang="zh-CN" smtClean="0"/>
              <a:t>LeapFTP</a:t>
            </a:r>
            <a:r>
              <a:rPr lang="zh-CN" altLang="en-US" smtClean="0"/>
              <a:t>、</a:t>
            </a:r>
            <a:r>
              <a:rPr lang="en-US" altLang="zh-CN" smtClean="0"/>
              <a:t>CuteFTP</a:t>
            </a:r>
            <a:r>
              <a:rPr lang="zh-CN" altLang="en-US" smtClean="0"/>
              <a:t>等较专业软件</a:t>
            </a:r>
          </a:p>
          <a:p>
            <a:pPr eaLnBrk="1" hangingPunct="1"/>
            <a:endParaRPr lang="en-US" altLang="zh-CN" smtClean="0"/>
          </a:p>
        </p:txBody>
      </p:sp>
      <p:pic>
        <p:nvPicPr>
          <p:cNvPr id="10244" name="Picture 4" descr="b151f8198618367a8cfff8802e738bd4b21c8701a18bc5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113" y="3025776"/>
            <a:ext cx="7408862"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69601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endParaRPr lang="zh-CN" altLang="zh-CN" smtClean="0"/>
          </a:p>
        </p:txBody>
      </p:sp>
      <p:sp>
        <p:nvSpPr>
          <p:cNvPr id="11267" name="Rectangle 3"/>
          <p:cNvSpPr>
            <a:spLocks noGrp="1" noChangeArrowheads="1"/>
          </p:cNvSpPr>
          <p:nvPr>
            <p:ph type="body" idx="1"/>
          </p:nvPr>
        </p:nvSpPr>
        <p:spPr/>
        <p:txBody>
          <a:bodyPr/>
          <a:lstStyle/>
          <a:p>
            <a:pPr eaLnBrk="1" hangingPunct="1"/>
            <a:r>
              <a:rPr lang="zh-CN" altLang="en-US" smtClean="0"/>
              <a:t>有时网站管理员会利用</a:t>
            </a:r>
            <a:r>
              <a:rPr lang="en-US" altLang="zh-CN" smtClean="0"/>
              <a:t>FTP</a:t>
            </a:r>
            <a:r>
              <a:rPr lang="zh-CN" altLang="en-US" smtClean="0"/>
              <a:t>客户端软件管理网站内容。</a:t>
            </a:r>
          </a:p>
        </p:txBody>
      </p:sp>
    </p:spTree>
    <p:extLst>
      <p:ext uri="{BB962C8B-B14F-4D97-AF65-F5344CB8AC3E}">
        <p14:creationId xmlns:p14="http://schemas.microsoft.com/office/powerpoint/2010/main" val="12071958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p:txBody>
          <a:bodyPr/>
          <a:lstStyle/>
          <a:p>
            <a:pPr eaLnBrk="1" hangingPunct="1">
              <a:defRPr/>
            </a:pPr>
            <a:r>
              <a:rPr lang="en-US" altLang="zh-CN" dirty="0"/>
              <a:t>6.3  </a:t>
            </a:r>
            <a:r>
              <a:rPr lang="zh-CN" altLang="en-US" dirty="0"/>
              <a:t>远程终端协议 </a:t>
            </a:r>
            <a:r>
              <a:rPr lang="en-US" altLang="zh-CN" dirty="0"/>
              <a:t>TELNET</a:t>
            </a:r>
          </a:p>
        </p:txBody>
      </p:sp>
      <p:sp>
        <p:nvSpPr>
          <p:cNvPr id="609283" name="Rectangle 3"/>
          <p:cNvSpPr>
            <a:spLocks noGrp="1" noChangeArrowheads="1"/>
          </p:cNvSpPr>
          <p:nvPr>
            <p:ph idx="1"/>
          </p:nvPr>
        </p:nvSpPr>
        <p:spPr/>
        <p:txBody>
          <a:bodyPr/>
          <a:lstStyle/>
          <a:p>
            <a:pPr eaLnBrk="1" hangingPunct="1"/>
            <a:r>
              <a:rPr lang="en-US" altLang="zh-CN" dirty="0" smtClean="0">
                <a:ea typeface="黑体" pitchFamily="49" charset="-122"/>
              </a:rPr>
              <a:t>TELNET </a:t>
            </a:r>
            <a:r>
              <a:rPr lang="zh-CN" altLang="en-US" dirty="0" smtClean="0">
                <a:ea typeface="黑体" pitchFamily="49" charset="-122"/>
              </a:rPr>
              <a:t>是一个简单的远程终端协议，也是互联网的正式标准。</a:t>
            </a:r>
          </a:p>
          <a:p>
            <a:pPr eaLnBrk="1" hangingPunct="1"/>
            <a:r>
              <a:rPr lang="zh-CN" altLang="en-US" dirty="0" smtClean="0">
                <a:ea typeface="黑体" pitchFamily="49" charset="-122"/>
              </a:rPr>
              <a:t>用户用 </a:t>
            </a:r>
            <a:r>
              <a:rPr lang="en-US" altLang="zh-CN" dirty="0" smtClean="0">
                <a:ea typeface="黑体" pitchFamily="49" charset="-122"/>
              </a:rPr>
              <a:t>TELNET </a:t>
            </a:r>
            <a:r>
              <a:rPr lang="zh-CN" altLang="en-US" dirty="0" smtClean="0">
                <a:ea typeface="黑体" pitchFamily="49" charset="-122"/>
              </a:rPr>
              <a:t>就可在其所在地通过 </a:t>
            </a:r>
            <a:r>
              <a:rPr lang="en-US" altLang="zh-CN" dirty="0" smtClean="0">
                <a:ea typeface="黑体" pitchFamily="49" charset="-122"/>
              </a:rPr>
              <a:t>TCP </a:t>
            </a:r>
            <a:r>
              <a:rPr lang="zh-CN" altLang="en-US" dirty="0" smtClean="0">
                <a:ea typeface="黑体" pitchFamily="49" charset="-122"/>
              </a:rPr>
              <a:t>连接注册（即登录）到远地的另一个主机上（使用主机名或 </a:t>
            </a:r>
            <a:r>
              <a:rPr lang="en-US" altLang="zh-CN" dirty="0" smtClean="0">
                <a:ea typeface="黑体" pitchFamily="49" charset="-122"/>
              </a:rPr>
              <a:t>IP </a:t>
            </a:r>
            <a:r>
              <a:rPr lang="zh-CN" altLang="en-US" dirty="0" smtClean="0">
                <a:ea typeface="黑体" pitchFamily="49" charset="-122"/>
              </a:rPr>
              <a:t>地址）。</a:t>
            </a:r>
          </a:p>
          <a:p>
            <a:pPr algn="just" eaLnBrk="1" hangingPunct="1"/>
            <a:r>
              <a:rPr lang="en-US" altLang="zh-CN" dirty="0" smtClean="0">
                <a:ea typeface="黑体" pitchFamily="49" charset="-122"/>
              </a:rPr>
              <a:t>TELNET </a:t>
            </a:r>
            <a:r>
              <a:rPr lang="zh-CN" altLang="en-US" dirty="0" smtClean="0">
                <a:ea typeface="黑体" pitchFamily="49" charset="-122"/>
              </a:rPr>
              <a:t>能将用户的击键传到远地主机，同时也能将远地主机的输出通过 </a:t>
            </a:r>
            <a:r>
              <a:rPr lang="en-US" altLang="zh-CN" dirty="0" smtClean="0">
                <a:ea typeface="黑体" pitchFamily="49" charset="-122"/>
              </a:rPr>
              <a:t>TCP </a:t>
            </a:r>
            <a:r>
              <a:rPr lang="zh-CN" altLang="en-US" dirty="0" smtClean="0">
                <a:ea typeface="黑体" pitchFamily="49" charset="-122"/>
              </a:rPr>
              <a:t>连接返回到用户屏幕。这种服务是透明的，因为用户感觉到好像键盘和显示器是直接连在远地主机上。 </a:t>
            </a:r>
          </a:p>
        </p:txBody>
      </p:sp>
    </p:spTree>
    <p:extLst>
      <p:ext uri="{BB962C8B-B14F-4D97-AF65-F5344CB8AC3E}">
        <p14:creationId xmlns:p14="http://schemas.microsoft.com/office/powerpoint/2010/main" val="6760036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92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92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algn="ctr" eaLnBrk="1" hangingPunct="1"/>
            <a:r>
              <a:rPr lang="zh-CN" altLang="en-US" sz="4800" smtClean="0">
                <a:ea typeface="黑体" pitchFamily="49" charset="-122"/>
              </a:rPr>
              <a:t>客户</a:t>
            </a:r>
            <a:r>
              <a:rPr lang="zh-CN" altLang="en-US" sz="4800" smtClean="0">
                <a:ea typeface="黑体" pitchFamily="49" charset="-122"/>
                <a:sym typeface="Symbol" pitchFamily="18" charset="2"/>
              </a:rPr>
              <a:t></a:t>
            </a:r>
            <a:r>
              <a:rPr lang="zh-CN" altLang="en-US" sz="4800" smtClean="0">
                <a:ea typeface="黑体" pitchFamily="49" charset="-122"/>
              </a:rPr>
              <a:t>服务器方式</a:t>
            </a:r>
          </a:p>
        </p:txBody>
      </p:sp>
      <p:sp>
        <p:nvSpPr>
          <p:cNvPr id="611331" name="Rectangle 3"/>
          <p:cNvSpPr>
            <a:spLocks noGrp="1" noChangeArrowheads="1"/>
          </p:cNvSpPr>
          <p:nvPr>
            <p:ph idx="1"/>
          </p:nvPr>
        </p:nvSpPr>
        <p:spPr/>
        <p:txBody>
          <a:bodyPr/>
          <a:lstStyle/>
          <a:p>
            <a:pPr marL="316531" indent="-316531" eaLnBrk="1" hangingPunct="1">
              <a:defRPr/>
            </a:pPr>
            <a:r>
              <a:rPr lang="zh-CN" altLang="en-US" dirty="0"/>
              <a:t>现在由于 </a:t>
            </a:r>
            <a:r>
              <a:rPr lang="en-US" altLang="zh-CN" dirty="0"/>
              <a:t>PC </a:t>
            </a:r>
            <a:r>
              <a:rPr lang="zh-CN" altLang="en-US" dirty="0"/>
              <a:t>的功能越来越强，用户已较少使用 </a:t>
            </a:r>
            <a:r>
              <a:rPr lang="en-US" altLang="zh-CN" dirty="0"/>
              <a:t>TELNET </a:t>
            </a:r>
            <a:r>
              <a:rPr lang="zh-CN" altLang="en-US" dirty="0"/>
              <a:t>了。</a:t>
            </a:r>
          </a:p>
          <a:p>
            <a:pPr marL="316531" indent="-316531" eaLnBrk="1" hangingPunct="1">
              <a:defRPr/>
            </a:pPr>
            <a:r>
              <a:rPr lang="en-US" altLang="zh-CN" dirty="0"/>
              <a:t>TELNET </a:t>
            </a:r>
            <a:r>
              <a:rPr lang="zh-CN" altLang="en-US" dirty="0"/>
              <a:t>也使用客户</a:t>
            </a:r>
            <a:r>
              <a:rPr lang="zh-CN" altLang="en-US" dirty="0">
                <a:sym typeface="Symbol" panose="05050102010706020507" pitchFamily="18" charset="2"/>
              </a:rPr>
              <a:t></a:t>
            </a:r>
            <a:r>
              <a:rPr lang="zh-CN" altLang="en-US" dirty="0"/>
              <a:t>服务器方式。在本地系统运行 </a:t>
            </a:r>
            <a:r>
              <a:rPr lang="en-US" altLang="zh-CN" dirty="0"/>
              <a:t>TELNET </a:t>
            </a:r>
            <a:r>
              <a:rPr lang="zh-CN" altLang="en-US" dirty="0"/>
              <a:t>客户进程，而在远地主机则运行 </a:t>
            </a:r>
            <a:r>
              <a:rPr lang="en-US" altLang="zh-CN" dirty="0"/>
              <a:t>TELNET </a:t>
            </a:r>
            <a:r>
              <a:rPr lang="zh-CN" altLang="en-US" dirty="0"/>
              <a:t>服务器进程。</a:t>
            </a:r>
          </a:p>
          <a:p>
            <a:pPr marL="316531" indent="-316531" eaLnBrk="1" hangingPunct="1">
              <a:defRPr/>
            </a:pPr>
            <a:r>
              <a:rPr lang="zh-CN" altLang="en-US" dirty="0"/>
              <a:t>和 </a:t>
            </a:r>
            <a:r>
              <a:rPr lang="en-US" altLang="zh-CN" dirty="0"/>
              <a:t>FTP </a:t>
            </a:r>
            <a:r>
              <a:rPr lang="zh-CN" altLang="en-US" dirty="0"/>
              <a:t>的情况相似，服务器中的</a:t>
            </a:r>
            <a:r>
              <a:rPr lang="zh-CN" altLang="en-US" dirty="0">
                <a:solidFill>
                  <a:srgbClr val="FF0000"/>
                </a:solidFill>
              </a:rPr>
              <a:t>主进程</a:t>
            </a:r>
            <a:r>
              <a:rPr lang="zh-CN" altLang="en-US" dirty="0"/>
              <a:t>等待新的请求，并产生</a:t>
            </a:r>
            <a:r>
              <a:rPr lang="zh-CN" altLang="en-US" dirty="0">
                <a:solidFill>
                  <a:srgbClr val="FF0000"/>
                </a:solidFill>
              </a:rPr>
              <a:t>从属进程</a:t>
            </a:r>
            <a:r>
              <a:rPr lang="zh-CN" altLang="en-US" dirty="0"/>
              <a:t>来处理每一个连接。 </a:t>
            </a:r>
          </a:p>
        </p:txBody>
      </p:sp>
    </p:spTree>
    <p:extLst>
      <p:ext uri="{BB962C8B-B14F-4D97-AF65-F5344CB8AC3E}">
        <p14:creationId xmlns:p14="http://schemas.microsoft.com/office/powerpoint/2010/main" val="28208053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13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13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1"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lstStyle/>
          <a:p>
            <a:pPr eaLnBrk="1" hangingPunct="1"/>
            <a:endParaRPr lang="zh-CN" altLang="zh-CN" smtClean="0"/>
          </a:p>
        </p:txBody>
      </p:sp>
      <p:sp>
        <p:nvSpPr>
          <p:cNvPr id="14339" name="Rectangle 3"/>
          <p:cNvSpPr>
            <a:spLocks noGrp="1" noChangeArrowheads="1"/>
          </p:cNvSpPr>
          <p:nvPr>
            <p:ph type="body" idx="4294967295"/>
          </p:nvPr>
        </p:nvSpPr>
        <p:spPr/>
        <p:txBody>
          <a:bodyPr/>
          <a:lstStyle/>
          <a:p>
            <a:pPr eaLnBrk="1" hangingPunct="1">
              <a:lnSpc>
                <a:spcPct val="90000"/>
              </a:lnSpc>
            </a:pPr>
            <a:r>
              <a:rPr lang="en-US" altLang="zh-CN" b="1" smtClean="0"/>
              <a:t>Telnet</a:t>
            </a:r>
            <a:r>
              <a:rPr lang="zh-CN" altLang="en-US" smtClean="0"/>
              <a:t>方式登陆的</a:t>
            </a:r>
            <a:r>
              <a:rPr lang="en-US" altLang="zh-CN" b="1" smtClean="0"/>
              <a:t>BBS</a:t>
            </a:r>
            <a:r>
              <a:rPr lang="zh-CN" altLang="en-US" smtClean="0"/>
              <a:t>，因其纯字符界面，拥有无比快捷的浏览、发贴速度，是高等学府中最流行的电子公告牌。大学里流行着这样一句话：没上过</a:t>
            </a:r>
            <a:r>
              <a:rPr lang="en-US" altLang="zh-CN" b="1" smtClean="0"/>
              <a:t>Telnet</a:t>
            </a:r>
            <a:r>
              <a:rPr lang="zh-CN" altLang="en-US" smtClean="0"/>
              <a:t>的</a:t>
            </a:r>
            <a:r>
              <a:rPr lang="en-US" altLang="zh-CN" b="1" smtClean="0"/>
              <a:t>BBS</a:t>
            </a:r>
            <a:r>
              <a:rPr lang="zh-CN" altLang="en-US" smtClean="0"/>
              <a:t>，就等于没上过大学。确实</a:t>
            </a:r>
            <a:r>
              <a:rPr lang="en-US" altLang="zh-CN" b="1" smtClean="0"/>
              <a:t>BBS</a:t>
            </a:r>
            <a:r>
              <a:rPr lang="zh-CN" altLang="en-US" smtClean="0"/>
              <a:t>深深影响了当今的大学生，以致毕业生们纷纷在网上以各种形式表达对</a:t>
            </a:r>
            <a:r>
              <a:rPr lang="en-US" altLang="zh-CN" b="1" smtClean="0"/>
              <a:t>BBS</a:t>
            </a:r>
            <a:r>
              <a:rPr lang="zh-CN" altLang="en-US" smtClean="0"/>
              <a:t>的怀念。国内著名的</a:t>
            </a:r>
            <a:r>
              <a:rPr lang="en-US" altLang="zh-CN" b="1" smtClean="0"/>
              <a:t>BBS</a:t>
            </a:r>
            <a:r>
              <a:rPr lang="zh-CN" altLang="en-US" smtClean="0"/>
              <a:t>有：水木清华、北大未名、交大饮水思源、南大小百合</a:t>
            </a:r>
            <a:r>
              <a:rPr lang="en-US" altLang="zh-CN" smtClean="0"/>
              <a:t>…… </a:t>
            </a:r>
          </a:p>
        </p:txBody>
      </p:sp>
    </p:spTree>
    <p:extLst>
      <p:ext uri="{BB962C8B-B14F-4D97-AF65-F5344CB8AC3E}">
        <p14:creationId xmlns:p14="http://schemas.microsoft.com/office/powerpoint/2010/main" val="13054369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pPr eaLnBrk="1" hangingPunct="1"/>
            <a:endParaRPr lang="zh-CN" altLang="zh-CN" smtClean="0"/>
          </a:p>
        </p:txBody>
      </p:sp>
      <p:sp>
        <p:nvSpPr>
          <p:cNvPr id="15363" name="Rectangle 3"/>
          <p:cNvSpPr>
            <a:spLocks noGrp="1" noChangeArrowheads="1"/>
          </p:cNvSpPr>
          <p:nvPr>
            <p:ph type="body" idx="4294967295"/>
          </p:nvPr>
        </p:nvSpPr>
        <p:spPr/>
        <p:txBody>
          <a:bodyPr/>
          <a:lstStyle/>
          <a:p>
            <a:pPr eaLnBrk="1" hangingPunct="1"/>
            <a:endParaRPr lang="zh-CN" altLang="zh-CN" smtClean="0"/>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8" y="333376"/>
            <a:ext cx="8604250" cy="616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84912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pPr eaLnBrk="1" hangingPunct="1"/>
            <a:endParaRPr lang="zh-CN" altLang="zh-CN" smtClean="0"/>
          </a:p>
        </p:txBody>
      </p:sp>
      <p:pic>
        <p:nvPicPr>
          <p:cNvPr id="16387" name="Picture 3"/>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849313" y="620714"/>
            <a:ext cx="8208962" cy="5761037"/>
          </a:xfrm>
        </p:spPr>
      </p:pic>
    </p:spTree>
    <p:extLst>
      <p:ext uri="{BB962C8B-B14F-4D97-AF65-F5344CB8AC3E}">
        <p14:creationId xmlns:p14="http://schemas.microsoft.com/office/powerpoint/2010/main" val="17028371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eaLnBrk="1" hangingPunct="1"/>
            <a:endParaRPr lang="zh-CN" altLang="zh-CN" smtClean="0"/>
          </a:p>
        </p:txBody>
      </p:sp>
      <p:sp>
        <p:nvSpPr>
          <p:cNvPr id="17411" name="Rectangle 3"/>
          <p:cNvSpPr>
            <a:spLocks noGrp="1" noChangeArrowheads="1"/>
          </p:cNvSpPr>
          <p:nvPr>
            <p:ph type="body" idx="4294967295"/>
          </p:nvPr>
        </p:nvSpPr>
        <p:spPr/>
        <p:txBody>
          <a:bodyPr/>
          <a:lstStyle/>
          <a:p>
            <a:pPr eaLnBrk="1" hangingPunct="1"/>
            <a:endParaRPr lang="zh-CN" altLang="zh-CN" smtClean="0"/>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9" y="404813"/>
            <a:ext cx="8569325" cy="614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0416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Oval 4"/>
          <p:cNvSpPr>
            <a:spLocks noChangeArrowheads="1"/>
          </p:cNvSpPr>
          <p:nvPr/>
        </p:nvSpPr>
        <p:spPr bwMode="auto">
          <a:xfrm>
            <a:off x="992188" y="193676"/>
            <a:ext cx="7015162" cy="5184775"/>
          </a:xfrm>
          <a:prstGeom prst="ellipse">
            <a:avLst/>
          </a:prstGeom>
          <a:solidFill>
            <a:srgbClr val="FFCCCC"/>
          </a:solidFill>
          <a:ln w="9525">
            <a:solidFill>
              <a:schemeClr val="tx1"/>
            </a:solidFill>
            <a:prstDash val="dash"/>
            <a:round/>
            <a:headEnd/>
            <a:tailEnd/>
          </a:ln>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endParaRPr lang="zh-CN" altLang="zh-CN" sz="1800">
              <a:latin typeface="Arial" panose="020B0604020202020204" pitchFamily="34" charset="0"/>
            </a:endParaRPr>
          </a:p>
        </p:txBody>
      </p:sp>
      <p:sp>
        <p:nvSpPr>
          <p:cNvPr id="1028" name="Line 5"/>
          <p:cNvSpPr>
            <a:spLocks noChangeShapeType="1"/>
          </p:cNvSpPr>
          <p:nvPr/>
        </p:nvSpPr>
        <p:spPr bwMode="auto">
          <a:xfrm flipV="1">
            <a:off x="2487613" y="3417889"/>
            <a:ext cx="787400" cy="4667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9" name="Line 6"/>
          <p:cNvSpPr>
            <a:spLocks noChangeShapeType="1"/>
          </p:cNvSpPr>
          <p:nvPr/>
        </p:nvSpPr>
        <p:spPr bwMode="auto">
          <a:xfrm flipH="1" flipV="1">
            <a:off x="2112963" y="2360613"/>
            <a:ext cx="850900" cy="2206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0" name="Line 7"/>
          <p:cNvSpPr>
            <a:spLocks noChangeShapeType="1"/>
          </p:cNvSpPr>
          <p:nvPr/>
        </p:nvSpPr>
        <p:spPr bwMode="auto">
          <a:xfrm flipH="1">
            <a:off x="6048375" y="2913063"/>
            <a:ext cx="10112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1" name="Line 8"/>
          <p:cNvSpPr>
            <a:spLocks noChangeShapeType="1"/>
          </p:cNvSpPr>
          <p:nvPr/>
        </p:nvSpPr>
        <p:spPr bwMode="auto">
          <a:xfrm flipH="1">
            <a:off x="5302251" y="1258889"/>
            <a:ext cx="746125" cy="11017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2" name="Line 9"/>
          <p:cNvSpPr>
            <a:spLocks noChangeShapeType="1"/>
          </p:cNvSpPr>
          <p:nvPr/>
        </p:nvSpPr>
        <p:spPr bwMode="auto">
          <a:xfrm flipH="1" flipV="1">
            <a:off x="5197476" y="3795714"/>
            <a:ext cx="561975" cy="7000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3" name="Line 10"/>
          <p:cNvSpPr>
            <a:spLocks noChangeShapeType="1"/>
          </p:cNvSpPr>
          <p:nvPr/>
        </p:nvSpPr>
        <p:spPr bwMode="auto">
          <a:xfrm>
            <a:off x="3281363" y="1368426"/>
            <a:ext cx="476250" cy="8048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 name="Line 11"/>
          <p:cNvSpPr>
            <a:spLocks noChangeShapeType="1"/>
          </p:cNvSpPr>
          <p:nvPr/>
        </p:nvSpPr>
        <p:spPr bwMode="auto">
          <a:xfrm flipV="1">
            <a:off x="3600451" y="3686176"/>
            <a:ext cx="212725" cy="809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035"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21339" y="815976"/>
            <a:ext cx="644525"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63864" y="815976"/>
            <a:ext cx="644525"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14976" y="4348163"/>
            <a:ext cx="644525"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81364" y="4348163"/>
            <a:ext cx="644525"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Text Box 16"/>
          <p:cNvSpPr txBox="1">
            <a:spLocks noChangeArrowheads="1"/>
          </p:cNvSpPr>
          <p:nvPr/>
        </p:nvSpPr>
        <p:spPr bwMode="auto">
          <a:xfrm>
            <a:off x="601663" y="39689"/>
            <a:ext cx="895350" cy="13731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800">
                <a:solidFill>
                  <a:schemeClr val="folHlink"/>
                </a:solidFill>
                <a:latin typeface="黑体" panose="02010609060101010101" pitchFamily="49" charset="-122"/>
                <a:ea typeface="黑体" panose="02010609060101010101" pitchFamily="49" charset="-122"/>
              </a:rPr>
              <a:t>运行</a:t>
            </a:r>
          </a:p>
          <a:p>
            <a:pPr eaLnBrk="1" hangingPunct="1"/>
            <a:r>
              <a:rPr kumimoji="1" lang="zh-CN" altLang="en-US" sz="2800">
                <a:solidFill>
                  <a:schemeClr val="folHlink"/>
                </a:solidFill>
                <a:latin typeface="黑体" panose="02010609060101010101" pitchFamily="49" charset="-122"/>
                <a:ea typeface="黑体" panose="02010609060101010101" pitchFamily="49" charset="-122"/>
              </a:rPr>
              <a:t>客户</a:t>
            </a:r>
          </a:p>
          <a:p>
            <a:pPr eaLnBrk="1" hangingPunct="1"/>
            <a:r>
              <a:rPr kumimoji="1" lang="zh-CN" altLang="en-US" sz="2800">
                <a:solidFill>
                  <a:schemeClr val="folHlink"/>
                </a:solidFill>
                <a:latin typeface="黑体" panose="02010609060101010101" pitchFamily="49" charset="-122"/>
                <a:ea typeface="黑体" panose="02010609060101010101" pitchFamily="49" charset="-122"/>
              </a:rPr>
              <a:t>程序</a:t>
            </a:r>
          </a:p>
        </p:txBody>
      </p:sp>
      <p:pic>
        <p:nvPicPr>
          <p:cNvPr id="1040" name="Picture 1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79564" y="1698626"/>
            <a:ext cx="644525"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41" name="Group 18"/>
          <p:cNvGrpSpPr>
            <a:grpSpLocks/>
          </p:cNvGrpSpPr>
          <p:nvPr/>
        </p:nvGrpSpPr>
        <p:grpSpPr bwMode="auto">
          <a:xfrm>
            <a:off x="2538414" y="1368426"/>
            <a:ext cx="4048125" cy="3046413"/>
            <a:chOff x="1680" y="240"/>
            <a:chExt cx="2529" cy="1270"/>
          </a:xfrm>
        </p:grpSpPr>
        <p:sp>
          <p:nvSpPr>
            <p:cNvPr id="1059" name="Oval 19"/>
            <p:cNvSpPr>
              <a:spLocks noChangeArrowheads="1"/>
            </p:cNvSpPr>
            <p:nvPr/>
          </p:nvSpPr>
          <p:spPr bwMode="auto">
            <a:xfrm>
              <a:off x="2554" y="240"/>
              <a:ext cx="1088"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endParaRPr lang="zh-CN" altLang="zh-CN" sz="1800">
                <a:latin typeface="Arial" panose="020B0604020202020204" pitchFamily="34" charset="0"/>
              </a:endParaRPr>
            </a:p>
          </p:txBody>
        </p:sp>
        <p:sp>
          <p:nvSpPr>
            <p:cNvPr id="1060" name="Oval 20"/>
            <p:cNvSpPr>
              <a:spLocks noChangeArrowheads="1"/>
            </p:cNvSpPr>
            <p:nvPr/>
          </p:nvSpPr>
          <p:spPr bwMode="auto">
            <a:xfrm>
              <a:off x="1941" y="381"/>
              <a:ext cx="827"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endParaRPr lang="zh-CN" altLang="zh-CN" sz="1800">
                <a:latin typeface="Arial" panose="020B0604020202020204" pitchFamily="34" charset="0"/>
              </a:endParaRPr>
            </a:p>
          </p:txBody>
        </p:sp>
        <p:sp>
          <p:nvSpPr>
            <p:cNvPr id="1061" name="Oval 21"/>
            <p:cNvSpPr>
              <a:spLocks noChangeArrowheads="1"/>
            </p:cNvSpPr>
            <p:nvPr/>
          </p:nvSpPr>
          <p:spPr bwMode="auto">
            <a:xfrm>
              <a:off x="1680" y="702"/>
              <a:ext cx="552" cy="41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endParaRPr lang="zh-CN" altLang="zh-CN" sz="1800">
                <a:latin typeface="Arial" panose="020B0604020202020204" pitchFamily="34" charset="0"/>
              </a:endParaRPr>
            </a:p>
          </p:txBody>
        </p:sp>
        <p:sp>
          <p:nvSpPr>
            <p:cNvPr id="1062" name="Oval 22"/>
            <p:cNvSpPr>
              <a:spLocks noChangeArrowheads="1"/>
            </p:cNvSpPr>
            <p:nvPr/>
          </p:nvSpPr>
          <p:spPr bwMode="auto">
            <a:xfrm>
              <a:off x="1849" y="894"/>
              <a:ext cx="842" cy="450"/>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endParaRPr lang="zh-CN" altLang="zh-CN" sz="1800">
                <a:latin typeface="Arial" panose="020B0604020202020204" pitchFamily="34" charset="0"/>
              </a:endParaRPr>
            </a:p>
          </p:txBody>
        </p:sp>
        <p:sp>
          <p:nvSpPr>
            <p:cNvPr id="1063" name="Oval 23"/>
            <p:cNvSpPr>
              <a:spLocks noChangeArrowheads="1"/>
            </p:cNvSpPr>
            <p:nvPr/>
          </p:nvSpPr>
          <p:spPr bwMode="auto">
            <a:xfrm>
              <a:off x="2462" y="971"/>
              <a:ext cx="1272" cy="53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endParaRPr lang="zh-CN" altLang="zh-CN" sz="1800">
                <a:latin typeface="Arial" panose="020B0604020202020204" pitchFamily="34" charset="0"/>
              </a:endParaRPr>
            </a:p>
          </p:txBody>
        </p:sp>
        <p:sp>
          <p:nvSpPr>
            <p:cNvPr id="1064" name="Oval 24"/>
            <p:cNvSpPr>
              <a:spLocks noChangeArrowheads="1"/>
            </p:cNvSpPr>
            <p:nvPr/>
          </p:nvSpPr>
          <p:spPr bwMode="auto">
            <a:xfrm>
              <a:off x="3289" y="394"/>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endParaRPr lang="zh-CN" altLang="zh-CN" sz="1800">
                <a:latin typeface="Arial" panose="020B0604020202020204" pitchFamily="34" charset="0"/>
              </a:endParaRPr>
            </a:p>
          </p:txBody>
        </p:sp>
        <p:sp>
          <p:nvSpPr>
            <p:cNvPr id="1065" name="Oval 25"/>
            <p:cNvSpPr>
              <a:spLocks noChangeArrowheads="1"/>
            </p:cNvSpPr>
            <p:nvPr/>
          </p:nvSpPr>
          <p:spPr bwMode="auto">
            <a:xfrm>
              <a:off x="3412" y="663"/>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endParaRPr lang="zh-CN" altLang="zh-CN" sz="1800">
                <a:latin typeface="Arial" panose="020B0604020202020204" pitchFamily="34" charset="0"/>
              </a:endParaRPr>
            </a:p>
          </p:txBody>
        </p:sp>
        <p:sp>
          <p:nvSpPr>
            <p:cNvPr id="1066" name="Oval 26"/>
            <p:cNvSpPr>
              <a:spLocks noChangeArrowheads="1"/>
            </p:cNvSpPr>
            <p:nvPr/>
          </p:nvSpPr>
          <p:spPr bwMode="auto">
            <a:xfrm>
              <a:off x="3335" y="753"/>
              <a:ext cx="797" cy="66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endParaRPr lang="zh-CN" altLang="zh-CN" sz="1800">
                <a:latin typeface="Arial" panose="020B0604020202020204" pitchFamily="34" charset="0"/>
              </a:endParaRPr>
            </a:p>
          </p:txBody>
        </p:sp>
        <p:sp>
          <p:nvSpPr>
            <p:cNvPr id="1067" name="Oval 27"/>
            <p:cNvSpPr>
              <a:spLocks noChangeArrowheads="1"/>
            </p:cNvSpPr>
            <p:nvPr/>
          </p:nvSpPr>
          <p:spPr bwMode="auto">
            <a:xfrm>
              <a:off x="2140" y="548"/>
              <a:ext cx="1640" cy="66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endParaRPr lang="zh-CN" altLang="zh-CN" sz="1800">
                <a:latin typeface="Arial" panose="020B0604020202020204" pitchFamily="34" charset="0"/>
              </a:endParaRPr>
            </a:p>
          </p:txBody>
        </p:sp>
      </p:grpSp>
      <p:sp>
        <p:nvSpPr>
          <p:cNvPr id="1042" name="Text Box 28"/>
          <p:cNvSpPr txBox="1">
            <a:spLocks noChangeArrowheads="1"/>
          </p:cNvSpPr>
          <p:nvPr/>
        </p:nvSpPr>
        <p:spPr bwMode="auto">
          <a:xfrm>
            <a:off x="3813176" y="327026"/>
            <a:ext cx="1616075" cy="530225"/>
          </a:xfrm>
          <a:prstGeom prst="rect">
            <a:avLst/>
          </a:prstGeom>
          <a:solidFill>
            <a:schemeClr val="bg1"/>
          </a:solidFill>
          <a:ln w="9525">
            <a:solidFill>
              <a:srgbClr val="000000"/>
            </a:solidFill>
            <a:miter lim="800000"/>
            <a:headEnd/>
            <a:tailEnd/>
          </a:ln>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800">
                <a:solidFill>
                  <a:schemeClr val="folHlink"/>
                </a:solidFill>
                <a:latin typeface="黑体" panose="02010609060101010101" pitchFamily="49" charset="-122"/>
                <a:ea typeface="黑体" panose="02010609060101010101" pitchFamily="49" charset="-122"/>
              </a:rPr>
              <a:t>网络边缘</a:t>
            </a:r>
          </a:p>
        </p:txBody>
      </p:sp>
      <p:sp>
        <p:nvSpPr>
          <p:cNvPr id="1043" name="Text Box 29"/>
          <p:cNvSpPr txBox="1">
            <a:spLocks noChangeArrowheads="1"/>
          </p:cNvSpPr>
          <p:nvPr/>
        </p:nvSpPr>
        <p:spPr bwMode="auto">
          <a:xfrm>
            <a:off x="3919539" y="3263901"/>
            <a:ext cx="1614487" cy="530225"/>
          </a:xfrm>
          <a:prstGeom prst="rect">
            <a:avLst/>
          </a:prstGeom>
          <a:solidFill>
            <a:schemeClr val="bg1"/>
          </a:solidFill>
          <a:ln w="9525">
            <a:solidFill>
              <a:srgbClr val="000000"/>
            </a:solidFill>
            <a:miter lim="800000"/>
            <a:headEnd/>
            <a:tailEnd/>
          </a:ln>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800">
                <a:solidFill>
                  <a:schemeClr val="folHlink"/>
                </a:solidFill>
                <a:latin typeface="黑体" panose="02010609060101010101" pitchFamily="49" charset="-122"/>
                <a:ea typeface="黑体" panose="02010609060101010101" pitchFamily="49" charset="-122"/>
              </a:rPr>
              <a:t>网络核心</a:t>
            </a:r>
          </a:p>
        </p:txBody>
      </p:sp>
      <p:graphicFrame>
        <p:nvGraphicFramePr>
          <p:cNvPr id="1026" name="Object 2">
            <a:hlinkClick r:id="" action="ppaction://ole?verb=0"/>
          </p:cNvPr>
          <p:cNvGraphicFramePr>
            <a:graphicFrameLocks/>
          </p:cNvGraphicFramePr>
          <p:nvPr/>
        </p:nvGraphicFramePr>
        <p:xfrm>
          <a:off x="6896100" y="2362200"/>
          <a:ext cx="749300" cy="1049338"/>
        </p:xfrm>
        <a:graphic>
          <a:graphicData uri="http://schemas.openxmlformats.org/presentationml/2006/ole">
            <mc:AlternateContent xmlns:mc="http://schemas.openxmlformats.org/markup-compatibility/2006">
              <mc:Choice xmlns:v="urn:schemas-microsoft-com:vml" Requires="v">
                <p:oleObj spid="_x0000_s31758" name="Microsoft ClipArt Gallery" r:id="rId5" imgW="2733480" imgH="3824280" progId="MS_ClipArt_Gallery">
                  <p:embed/>
                </p:oleObj>
              </mc:Choice>
              <mc:Fallback>
                <p:oleObj name="Microsoft ClipArt Gallery" r:id="rId5" imgW="2733480" imgH="3824280" progId="MS_ClipArt_Gallery">
                  <p:embed/>
                  <p:pic>
                    <p:nvPicPr>
                      <p:cNvPr id="1026" name="Object 2">
                        <a:hlinkClick r:id="" action="ppaction://ole?verb=0"/>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96100" y="2362200"/>
                        <a:ext cx="749300"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4" name="Text Box 31"/>
          <p:cNvSpPr txBox="1">
            <a:spLocks noChangeArrowheads="1"/>
          </p:cNvSpPr>
          <p:nvPr/>
        </p:nvSpPr>
        <p:spPr bwMode="auto">
          <a:xfrm>
            <a:off x="8274050" y="482600"/>
            <a:ext cx="1250950" cy="1373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800">
                <a:solidFill>
                  <a:schemeClr val="folHlink"/>
                </a:solidFill>
                <a:latin typeface="黑体" panose="02010609060101010101" pitchFamily="49" charset="-122"/>
                <a:ea typeface="黑体" panose="02010609060101010101" pitchFamily="49" charset="-122"/>
              </a:rPr>
              <a:t>运行</a:t>
            </a:r>
          </a:p>
          <a:p>
            <a:pPr algn="ctr" eaLnBrk="1" hangingPunct="1"/>
            <a:r>
              <a:rPr kumimoji="1" lang="zh-CN" altLang="en-US" sz="2800">
                <a:solidFill>
                  <a:schemeClr val="folHlink"/>
                </a:solidFill>
                <a:latin typeface="黑体" panose="02010609060101010101" pitchFamily="49" charset="-122"/>
                <a:ea typeface="黑体" panose="02010609060101010101" pitchFamily="49" charset="-122"/>
              </a:rPr>
              <a:t>服务器</a:t>
            </a:r>
          </a:p>
          <a:p>
            <a:pPr algn="ctr" eaLnBrk="1" hangingPunct="1"/>
            <a:r>
              <a:rPr kumimoji="1" lang="zh-CN" altLang="en-US" sz="2800">
                <a:solidFill>
                  <a:schemeClr val="folHlink"/>
                </a:solidFill>
                <a:latin typeface="黑体" panose="02010609060101010101" pitchFamily="49" charset="-122"/>
                <a:ea typeface="黑体" panose="02010609060101010101" pitchFamily="49" charset="-122"/>
              </a:rPr>
              <a:t>程序</a:t>
            </a:r>
          </a:p>
        </p:txBody>
      </p:sp>
      <p:sp>
        <p:nvSpPr>
          <p:cNvPr id="1045" name="Line 33"/>
          <p:cNvSpPr>
            <a:spLocks noChangeShapeType="1"/>
          </p:cNvSpPr>
          <p:nvPr/>
        </p:nvSpPr>
        <p:spPr bwMode="auto">
          <a:xfrm>
            <a:off x="1208088" y="1412876"/>
            <a:ext cx="576262"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6" name="Line 34"/>
          <p:cNvSpPr>
            <a:spLocks noChangeShapeType="1"/>
          </p:cNvSpPr>
          <p:nvPr/>
        </p:nvSpPr>
        <p:spPr bwMode="auto">
          <a:xfrm flipH="1">
            <a:off x="7639050" y="1633539"/>
            <a:ext cx="914400" cy="1169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7" name="Text Box 35"/>
          <p:cNvSpPr txBox="1">
            <a:spLocks noChangeArrowheads="1"/>
          </p:cNvSpPr>
          <p:nvPr/>
        </p:nvSpPr>
        <p:spPr bwMode="auto">
          <a:xfrm>
            <a:off x="1793875" y="1246188"/>
            <a:ext cx="420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a:solidFill>
                  <a:schemeClr val="folHlink"/>
                </a:solidFill>
                <a:latin typeface="Arial" panose="020B0604020202020204" pitchFamily="34" charset="0"/>
                <a:ea typeface="黑体" panose="02010609060101010101" pitchFamily="49" charset="-122"/>
              </a:rPr>
              <a:t>A</a:t>
            </a:r>
          </a:p>
        </p:txBody>
      </p:sp>
      <p:sp>
        <p:nvSpPr>
          <p:cNvPr id="1048" name="Text Box 36"/>
          <p:cNvSpPr txBox="1">
            <a:spLocks noChangeArrowheads="1"/>
          </p:cNvSpPr>
          <p:nvPr/>
        </p:nvSpPr>
        <p:spPr bwMode="auto">
          <a:xfrm>
            <a:off x="7000875" y="1906588"/>
            <a:ext cx="420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a:solidFill>
                  <a:schemeClr val="folHlink"/>
                </a:solidFill>
                <a:latin typeface="Arial" panose="020B0604020202020204" pitchFamily="34" charset="0"/>
                <a:ea typeface="黑体" panose="02010609060101010101" pitchFamily="49" charset="-122"/>
              </a:rPr>
              <a:t>B</a:t>
            </a:r>
          </a:p>
        </p:txBody>
      </p:sp>
      <p:pic>
        <p:nvPicPr>
          <p:cNvPr id="1049"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05014" y="3686176"/>
            <a:ext cx="644525"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44"/>
          <p:cNvGrpSpPr>
            <a:grpSpLocks/>
          </p:cNvGrpSpPr>
          <p:nvPr/>
        </p:nvGrpSpPr>
        <p:grpSpPr bwMode="auto">
          <a:xfrm>
            <a:off x="2217738" y="1617664"/>
            <a:ext cx="4678362" cy="854075"/>
            <a:chOff x="1157" y="1197"/>
            <a:chExt cx="2947" cy="538"/>
          </a:xfrm>
        </p:grpSpPr>
        <p:sp>
          <p:nvSpPr>
            <p:cNvPr id="1057" name="Freeform 32"/>
            <p:cNvSpPr>
              <a:spLocks/>
            </p:cNvSpPr>
            <p:nvPr/>
          </p:nvSpPr>
          <p:spPr bwMode="auto">
            <a:xfrm>
              <a:off x="1157" y="1319"/>
              <a:ext cx="2947" cy="416"/>
            </a:xfrm>
            <a:custGeom>
              <a:avLst/>
              <a:gdLst>
                <a:gd name="T0" fmla="*/ 0 w 2112"/>
                <a:gd name="T1" fmla="*/ 0 h 192"/>
                <a:gd name="T2" fmla="*/ 5738 w 2112"/>
                <a:gd name="T3" fmla="*/ 1952 h 192"/>
                <a:gd name="T4" fmla="*/ 0 60000 65536"/>
                <a:gd name="T5" fmla="*/ 0 60000 65536"/>
                <a:gd name="T6" fmla="*/ 0 w 2112"/>
                <a:gd name="T7" fmla="*/ 0 h 192"/>
                <a:gd name="T8" fmla="*/ 2112 w 2112"/>
                <a:gd name="T9" fmla="*/ 192 h 192"/>
              </a:gdLst>
              <a:ahLst/>
              <a:cxnLst>
                <a:cxn ang="T4">
                  <a:pos x="T0" y="T1"/>
                </a:cxn>
                <a:cxn ang="T5">
                  <a:pos x="T2" y="T3"/>
                </a:cxn>
              </a:cxnLst>
              <a:rect l="T6" t="T7" r="T8" b="T9"/>
              <a:pathLst>
                <a:path w="2112" h="192">
                  <a:moveTo>
                    <a:pt x="0" y="0"/>
                  </a:moveTo>
                  <a:lnTo>
                    <a:pt x="2112" y="192"/>
                  </a:lnTo>
                </a:path>
              </a:pathLst>
            </a:custGeom>
            <a:noFill/>
            <a:ln w="57150">
              <a:solidFill>
                <a:schemeClr val="tx2">
                  <a:alpha val="56078"/>
                </a:schemeClr>
              </a:solidFill>
              <a:prstDash val="sysDot"/>
              <a:round/>
              <a:headEnd type="none" w="med" len="lg"/>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58" name="Text Box 39"/>
            <p:cNvSpPr txBox="1">
              <a:spLocks noChangeArrowheads="1"/>
            </p:cNvSpPr>
            <p:nvPr/>
          </p:nvSpPr>
          <p:spPr bwMode="auto">
            <a:xfrm rot="455053">
              <a:off x="2089" y="1197"/>
              <a:ext cx="136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a:solidFill>
                    <a:schemeClr val="folHlink"/>
                  </a:solidFill>
                  <a:latin typeface="黑体" panose="02010609060101010101" pitchFamily="49" charset="-122"/>
                  <a:ea typeface="黑体" panose="02010609060101010101" pitchFamily="49" charset="-122"/>
                </a:rPr>
                <a:t>① </a:t>
              </a:r>
              <a:r>
                <a:rPr kumimoji="1" lang="zh-CN" altLang="en-US" sz="2800">
                  <a:solidFill>
                    <a:schemeClr val="folHlink"/>
                  </a:solidFill>
                  <a:latin typeface="黑体" panose="02010609060101010101" pitchFamily="49" charset="-122"/>
                  <a:ea typeface="黑体" panose="02010609060101010101" pitchFamily="49" charset="-122"/>
                </a:rPr>
                <a:t>请求服务</a:t>
              </a:r>
            </a:p>
          </p:txBody>
        </p:sp>
      </p:grpSp>
      <p:grpSp>
        <p:nvGrpSpPr>
          <p:cNvPr id="4" name="Group 45"/>
          <p:cNvGrpSpPr>
            <a:grpSpLocks/>
          </p:cNvGrpSpPr>
          <p:nvPr/>
        </p:nvGrpSpPr>
        <p:grpSpPr bwMode="auto">
          <a:xfrm>
            <a:off x="2112963" y="2030414"/>
            <a:ext cx="4678362" cy="828675"/>
            <a:chOff x="1091" y="1457"/>
            <a:chExt cx="2947" cy="522"/>
          </a:xfrm>
        </p:grpSpPr>
        <p:sp>
          <p:nvSpPr>
            <p:cNvPr id="1055" name="Freeform 38"/>
            <p:cNvSpPr>
              <a:spLocks/>
            </p:cNvSpPr>
            <p:nvPr/>
          </p:nvSpPr>
          <p:spPr bwMode="auto">
            <a:xfrm rot="10800000">
              <a:off x="1091" y="1457"/>
              <a:ext cx="2947" cy="416"/>
            </a:xfrm>
            <a:custGeom>
              <a:avLst/>
              <a:gdLst>
                <a:gd name="T0" fmla="*/ 0 w 2112"/>
                <a:gd name="T1" fmla="*/ 0 h 192"/>
                <a:gd name="T2" fmla="*/ 5738 w 2112"/>
                <a:gd name="T3" fmla="*/ 1952 h 192"/>
                <a:gd name="T4" fmla="*/ 0 60000 65536"/>
                <a:gd name="T5" fmla="*/ 0 60000 65536"/>
                <a:gd name="T6" fmla="*/ 0 w 2112"/>
                <a:gd name="T7" fmla="*/ 0 h 192"/>
                <a:gd name="T8" fmla="*/ 2112 w 2112"/>
                <a:gd name="T9" fmla="*/ 192 h 192"/>
              </a:gdLst>
              <a:ahLst/>
              <a:cxnLst>
                <a:cxn ang="T4">
                  <a:pos x="T0" y="T1"/>
                </a:cxn>
                <a:cxn ang="T5">
                  <a:pos x="T2" y="T3"/>
                </a:cxn>
              </a:cxnLst>
              <a:rect l="T6" t="T7" r="T8" b="T9"/>
              <a:pathLst>
                <a:path w="2112" h="192">
                  <a:moveTo>
                    <a:pt x="0" y="0"/>
                  </a:moveTo>
                  <a:lnTo>
                    <a:pt x="2112" y="192"/>
                  </a:lnTo>
                </a:path>
              </a:pathLst>
            </a:custGeom>
            <a:noFill/>
            <a:ln w="57150">
              <a:solidFill>
                <a:schemeClr val="tx2">
                  <a:alpha val="56078"/>
                </a:schemeClr>
              </a:solidFill>
              <a:prstDash val="sysDot"/>
              <a:round/>
              <a:headEnd type="none" w="med" len="lg"/>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56" name="Text Box 40"/>
            <p:cNvSpPr txBox="1">
              <a:spLocks noChangeArrowheads="1"/>
            </p:cNvSpPr>
            <p:nvPr/>
          </p:nvSpPr>
          <p:spPr bwMode="auto">
            <a:xfrm rot="499003">
              <a:off x="1975" y="1652"/>
              <a:ext cx="13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a:solidFill>
                    <a:schemeClr val="folHlink"/>
                  </a:solidFill>
                  <a:latin typeface="黑体" panose="02010609060101010101" pitchFamily="49" charset="-122"/>
                  <a:ea typeface="黑体" panose="02010609060101010101" pitchFamily="49" charset="-122"/>
                </a:rPr>
                <a:t>② </a:t>
              </a:r>
              <a:r>
                <a:rPr kumimoji="1" lang="zh-CN" altLang="en-US" sz="2800">
                  <a:solidFill>
                    <a:schemeClr val="folHlink"/>
                  </a:solidFill>
                  <a:latin typeface="黑体" panose="02010609060101010101" pitchFamily="49" charset="-122"/>
                  <a:ea typeface="黑体" panose="02010609060101010101" pitchFamily="49" charset="-122"/>
                </a:rPr>
                <a:t>得到服务</a:t>
              </a:r>
            </a:p>
          </p:txBody>
        </p:sp>
      </p:grpSp>
      <p:sp>
        <p:nvSpPr>
          <p:cNvPr id="1052" name="Text Box 41"/>
          <p:cNvSpPr txBox="1">
            <a:spLocks noChangeArrowheads="1"/>
          </p:cNvSpPr>
          <p:nvPr/>
        </p:nvSpPr>
        <p:spPr bwMode="auto">
          <a:xfrm>
            <a:off x="1474788" y="2351088"/>
            <a:ext cx="8953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800">
                <a:solidFill>
                  <a:schemeClr val="folHlink"/>
                </a:solidFill>
                <a:latin typeface="黑体" panose="02010609060101010101" pitchFamily="49" charset="-122"/>
                <a:ea typeface="黑体" panose="02010609060101010101" pitchFamily="49" charset="-122"/>
              </a:rPr>
              <a:t>客户</a:t>
            </a:r>
          </a:p>
        </p:txBody>
      </p:sp>
      <p:sp>
        <p:nvSpPr>
          <p:cNvPr id="1053" name="Text Box 42"/>
          <p:cNvSpPr txBox="1">
            <a:spLocks noChangeArrowheads="1"/>
          </p:cNvSpPr>
          <p:nvPr/>
        </p:nvSpPr>
        <p:spPr bwMode="auto">
          <a:xfrm>
            <a:off x="6683375" y="3348038"/>
            <a:ext cx="125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800">
                <a:solidFill>
                  <a:schemeClr val="folHlink"/>
                </a:solidFill>
                <a:latin typeface="黑体" panose="02010609060101010101" pitchFamily="49" charset="-122"/>
                <a:ea typeface="黑体" panose="02010609060101010101" pitchFamily="49" charset="-122"/>
              </a:rPr>
              <a:t>服务器</a:t>
            </a:r>
          </a:p>
        </p:txBody>
      </p:sp>
      <p:sp>
        <p:nvSpPr>
          <p:cNvPr id="1054" name="Text Box 46"/>
          <p:cNvSpPr txBox="1">
            <a:spLocks noChangeArrowheads="1"/>
          </p:cNvSpPr>
          <p:nvPr/>
        </p:nvSpPr>
        <p:spPr bwMode="auto">
          <a:xfrm>
            <a:off x="2020889" y="5435600"/>
            <a:ext cx="6461125" cy="1066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lang="zh-CN" altLang="en-US" sz="3200">
                <a:solidFill>
                  <a:srgbClr val="333399"/>
                </a:solidFill>
                <a:latin typeface="Arial" panose="020B0604020202020204" pitchFamily="34" charset="0"/>
                <a:ea typeface="黑体" panose="02010609060101010101" pitchFamily="49" charset="-122"/>
              </a:rPr>
              <a:t>客户 </a:t>
            </a:r>
            <a:r>
              <a:rPr lang="en-US" altLang="zh-CN" sz="3200">
                <a:solidFill>
                  <a:srgbClr val="333399"/>
                </a:solidFill>
                <a:latin typeface="Arial" panose="020B0604020202020204" pitchFamily="34" charset="0"/>
                <a:ea typeface="黑体" panose="02010609060101010101" pitchFamily="49" charset="-122"/>
              </a:rPr>
              <a:t>A </a:t>
            </a:r>
            <a:r>
              <a:rPr lang="zh-CN" altLang="en-US" sz="3200">
                <a:solidFill>
                  <a:srgbClr val="333399"/>
                </a:solidFill>
                <a:latin typeface="Arial" panose="020B0604020202020204" pitchFamily="34" charset="0"/>
                <a:ea typeface="黑体" panose="02010609060101010101" pitchFamily="49" charset="-122"/>
              </a:rPr>
              <a:t>向服务器 </a:t>
            </a:r>
            <a:r>
              <a:rPr lang="en-US" altLang="zh-CN" sz="3200">
                <a:solidFill>
                  <a:srgbClr val="333399"/>
                </a:solidFill>
                <a:latin typeface="Arial" panose="020B0604020202020204" pitchFamily="34" charset="0"/>
                <a:ea typeface="黑体" panose="02010609060101010101" pitchFamily="49" charset="-122"/>
              </a:rPr>
              <a:t>B </a:t>
            </a:r>
            <a:r>
              <a:rPr lang="zh-CN" altLang="en-US" sz="3200">
                <a:solidFill>
                  <a:srgbClr val="333399"/>
                </a:solidFill>
                <a:latin typeface="Arial" panose="020B0604020202020204" pitchFamily="34" charset="0"/>
                <a:ea typeface="黑体" panose="02010609060101010101" pitchFamily="49" charset="-122"/>
              </a:rPr>
              <a:t>发出请求服务，</a:t>
            </a:r>
          </a:p>
          <a:p>
            <a:pPr eaLnBrk="1" hangingPunct="1"/>
            <a:r>
              <a:rPr lang="zh-CN" altLang="en-US" sz="3200">
                <a:solidFill>
                  <a:srgbClr val="333399"/>
                </a:solidFill>
                <a:latin typeface="Arial" panose="020B0604020202020204" pitchFamily="34" charset="0"/>
                <a:ea typeface="黑体" panose="02010609060101010101" pitchFamily="49" charset="-122"/>
              </a:rPr>
              <a:t>而服务器 </a:t>
            </a:r>
            <a:r>
              <a:rPr lang="en-US" altLang="zh-CN" sz="3200">
                <a:solidFill>
                  <a:srgbClr val="333399"/>
                </a:solidFill>
                <a:latin typeface="Arial" panose="020B0604020202020204" pitchFamily="34" charset="0"/>
                <a:ea typeface="黑体" panose="02010609060101010101" pitchFamily="49" charset="-122"/>
              </a:rPr>
              <a:t>B </a:t>
            </a:r>
            <a:r>
              <a:rPr lang="zh-CN" altLang="en-US" sz="3200">
                <a:solidFill>
                  <a:srgbClr val="333399"/>
                </a:solidFill>
                <a:latin typeface="Arial" panose="020B0604020202020204" pitchFamily="34" charset="0"/>
                <a:ea typeface="黑体" panose="02010609060101010101" pitchFamily="49" charset="-122"/>
              </a:rPr>
              <a:t>向客户 </a:t>
            </a:r>
            <a:r>
              <a:rPr lang="en-US" altLang="zh-CN" sz="3200">
                <a:solidFill>
                  <a:srgbClr val="333399"/>
                </a:solidFill>
                <a:latin typeface="Arial" panose="020B0604020202020204" pitchFamily="34" charset="0"/>
                <a:ea typeface="黑体" panose="02010609060101010101" pitchFamily="49" charset="-122"/>
              </a:rPr>
              <a:t>A </a:t>
            </a:r>
            <a:r>
              <a:rPr lang="zh-CN" altLang="en-US" sz="3200">
                <a:solidFill>
                  <a:srgbClr val="333399"/>
                </a:solidFill>
                <a:latin typeface="Arial" panose="020B0604020202020204" pitchFamily="34" charset="0"/>
                <a:ea typeface="黑体" panose="02010609060101010101" pitchFamily="49" charset="-122"/>
              </a:rPr>
              <a:t>提供服务。</a:t>
            </a:r>
          </a:p>
        </p:txBody>
      </p:sp>
    </p:spTree>
    <p:extLst>
      <p:ext uri="{BB962C8B-B14F-4D97-AF65-F5344CB8AC3E}">
        <p14:creationId xmlns:p14="http://schemas.microsoft.com/office/powerpoint/2010/main" val="8543671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par>
                          <p:cTn id="8" fill="hold" nodeType="afterGroup">
                            <p:stCondLst>
                              <p:cond delay="2000"/>
                            </p:stCondLst>
                            <p:childTnLst>
                              <p:par>
                                <p:cTn id="9" presetID="22" presetClass="entr" presetSubtype="2" fill="hold"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wipe(right)">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pPr eaLnBrk="1" hangingPunct="1"/>
            <a:endParaRPr lang="zh-CN" altLang="zh-CN" smtClean="0"/>
          </a:p>
        </p:txBody>
      </p:sp>
      <p:sp>
        <p:nvSpPr>
          <p:cNvPr id="18435" name="Rectangle 3"/>
          <p:cNvSpPr>
            <a:spLocks noGrp="1" noChangeArrowheads="1"/>
          </p:cNvSpPr>
          <p:nvPr>
            <p:ph type="body" idx="4294967295"/>
          </p:nvPr>
        </p:nvSpPr>
        <p:spPr/>
        <p:txBody>
          <a:bodyPr/>
          <a:lstStyle/>
          <a:p>
            <a:pPr eaLnBrk="1" hangingPunct="1"/>
            <a:endParaRPr lang="zh-CN" altLang="zh-CN" smtClean="0"/>
          </a:p>
        </p:txBody>
      </p:sp>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50" y="476250"/>
            <a:ext cx="8280400" cy="593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94234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pPr eaLnBrk="1" hangingPunct="1"/>
            <a:endParaRPr lang="zh-CN" altLang="zh-CN" smtClean="0"/>
          </a:p>
        </p:txBody>
      </p:sp>
      <p:sp>
        <p:nvSpPr>
          <p:cNvPr id="19459" name="Rectangle 3"/>
          <p:cNvSpPr>
            <a:spLocks noGrp="1" noChangeArrowheads="1"/>
          </p:cNvSpPr>
          <p:nvPr>
            <p:ph type="body" idx="4294967295"/>
          </p:nvPr>
        </p:nvSpPr>
        <p:spPr/>
        <p:txBody>
          <a:bodyPr/>
          <a:lstStyle/>
          <a:p>
            <a:pPr eaLnBrk="1" hangingPunct="1"/>
            <a:endParaRPr lang="zh-CN" altLang="zh-CN" smtClean="0"/>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188" y="260351"/>
            <a:ext cx="8064500" cy="578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40452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p:txBody>
          <a:bodyPr/>
          <a:lstStyle/>
          <a:p>
            <a:pPr eaLnBrk="1" hangingPunct="1"/>
            <a:endParaRPr lang="zh-CN" altLang="zh-CN" smtClean="0"/>
          </a:p>
        </p:txBody>
      </p:sp>
      <p:sp>
        <p:nvSpPr>
          <p:cNvPr id="20483" name="Rectangle 3"/>
          <p:cNvSpPr>
            <a:spLocks noGrp="1" noChangeArrowheads="1"/>
          </p:cNvSpPr>
          <p:nvPr>
            <p:ph type="body" idx="4294967295"/>
          </p:nvPr>
        </p:nvSpPr>
        <p:spPr/>
        <p:txBody>
          <a:bodyPr/>
          <a:lstStyle/>
          <a:p>
            <a:pPr eaLnBrk="1" hangingPunct="1"/>
            <a:endParaRPr lang="zh-CN" altLang="zh-CN" smtClean="0"/>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189" y="260350"/>
            <a:ext cx="8281987" cy="593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39550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pPr eaLnBrk="1" hangingPunct="1"/>
            <a:endParaRPr lang="zh-CN" altLang="zh-CN" smtClean="0"/>
          </a:p>
        </p:txBody>
      </p:sp>
      <p:sp>
        <p:nvSpPr>
          <p:cNvPr id="21507" name="Rectangle 3"/>
          <p:cNvSpPr>
            <a:spLocks noGrp="1" noChangeArrowheads="1"/>
          </p:cNvSpPr>
          <p:nvPr>
            <p:ph type="body" idx="4294967295"/>
          </p:nvPr>
        </p:nvSpPr>
        <p:spPr/>
        <p:txBody>
          <a:bodyPr/>
          <a:lstStyle/>
          <a:p>
            <a:pPr eaLnBrk="1" hangingPunct="1"/>
            <a:endParaRPr lang="zh-CN" altLang="zh-CN" smtClean="0"/>
          </a:p>
        </p:txBody>
      </p:sp>
      <p:pic>
        <p:nvPicPr>
          <p:cNvPr id="215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1" y="333376"/>
            <a:ext cx="8569325" cy="614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10428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p:txBody>
          <a:bodyPr/>
          <a:lstStyle/>
          <a:p>
            <a:pPr eaLnBrk="1" hangingPunct="1"/>
            <a:r>
              <a:rPr lang="en-US" altLang="zh-CN" dirty="0" smtClean="0">
                <a:ea typeface="黑体" pitchFamily="49" charset="-122"/>
              </a:rPr>
              <a:t>6.4  </a:t>
            </a:r>
            <a:r>
              <a:rPr lang="zh-CN" altLang="en-US" dirty="0" smtClean="0">
                <a:ea typeface="黑体" pitchFamily="49" charset="-122"/>
              </a:rPr>
              <a:t>万维网 </a:t>
            </a:r>
            <a:r>
              <a:rPr lang="en-US" altLang="zh-CN" dirty="0" smtClean="0">
                <a:ea typeface="黑体" pitchFamily="49" charset="-122"/>
              </a:rPr>
              <a:t>WWW</a:t>
            </a:r>
            <a:endParaRPr lang="zh-CN" altLang="en-US" dirty="0" smtClean="0">
              <a:ea typeface="黑体" pitchFamily="49" charset="-122"/>
            </a:endParaRPr>
          </a:p>
        </p:txBody>
      </p:sp>
      <p:sp>
        <p:nvSpPr>
          <p:cNvPr id="3" name="内容占位符 2"/>
          <p:cNvSpPr>
            <a:spLocks noGrp="1"/>
          </p:cNvSpPr>
          <p:nvPr>
            <p:ph idx="1"/>
          </p:nvPr>
        </p:nvSpPr>
        <p:spPr/>
        <p:txBody>
          <a:bodyPr/>
          <a:lstStyle/>
          <a:p>
            <a:pPr eaLnBrk="1" hangingPunct="1">
              <a:defRPr/>
            </a:pPr>
            <a:r>
              <a:rPr lang="en-US" altLang="zh-CN" sz="3200" dirty="0">
                <a:ea typeface="黑体" panose="02010609060101010101" pitchFamily="49" charset="-122"/>
              </a:rPr>
              <a:t>6.4.1  </a:t>
            </a:r>
            <a:r>
              <a:rPr lang="zh-CN" altLang="en-US" sz="3200" dirty="0" smtClean="0">
                <a:ea typeface="黑体" panose="02010609060101010101" pitchFamily="49" charset="-122"/>
              </a:rPr>
              <a:t>万维网概述</a:t>
            </a:r>
            <a:endParaRPr lang="en-US" altLang="zh-CN" sz="3200" dirty="0" smtClean="0">
              <a:ea typeface="黑体" panose="02010609060101010101" pitchFamily="49" charset="-122"/>
            </a:endParaRPr>
          </a:p>
          <a:p>
            <a:pPr eaLnBrk="1" hangingPunct="1">
              <a:defRPr/>
            </a:pPr>
            <a:r>
              <a:rPr lang="en-US" altLang="zh-CN" sz="3200" dirty="0">
                <a:ea typeface="黑体" panose="02010609060101010101" pitchFamily="49" charset="-122"/>
              </a:rPr>
              <a:t>6.4.2  </a:t>
            </a:r>
            <a:r>
              <a:rPr lang="zh-CN" altLang="en-US" sz="3200" dirty="0">
                <a:ea typeface="黑体" panose="02010609060101010101" pitchFamily="49" charset="-122"/>
              </a:rPr>
              <a:t>统一资源定位符 </a:t>
            </a:r>
            <a:r>
              <a:rPr lang="en-US" altLang="zh-CN" sz="3200" dirty="0" smtClean="0">
                <a:ea typeface="黑体" panose="02010609060101010101" pitchFamily="49" charset="-122"/>
              </a:rPr>
              <a:t>URL</a:t>
            </a:r>
          </a:p>
          <a:p>
            <a:pPr eaLnBrk="1" hangingPunct="1">
              <a:defRPr/>
            </a:pPr>
            <a:r>
              <a:rPr lang="en-US" altLang="zh-CN" sz="3200" dirty="0">
                <a:ea typeface="黑体" panose="02010609060101010101" pitchFamily="49" charset="-122"/>
              </a:rPr>
              <a:t>6.4.3  </a:t>
            </a:r>
            <a:r>
              <a:rPr lang="zh-CN" altLang="en-US" sz="3200" dirty="0">
                <a:ea typeface="黑体" panose="02010609060101010101" pitchFamily="49" charset="-122"/>
              </a:rPr>
              <a:t>超文本传送协议 </a:t>
            </a:r>
            <a:r>
              <a:rPr lang="en-US" altLang="zh-CN" sz="3200" dirty="0" smtClean="0">
                <a:ea typeface="黑体" panose="02010609060101010101" pitchFamily="49" charset="-122"/>
              </a:rPr>
              <a:t>HTTP</a:t>
            </a:r>
          </a:p>
          <a:p>
            <a:pPr eaLnBrk="1" hangingPunct="1">
              <a:defRPr/>
            </a:pPr>
            <a:r>
              <a:rPr lang="en-US" altLang="zh-CN" sz="3200" dirty="0">
                <a:ea typeface="黑体" panose="02010609060101010101" pitchFamily="49" charset="-122"/>
              </a:rPr>
              <a:t>6.4.4  </a:t>
            </a:r>
            <a:r>
              <a:rPr lang="zh-CN" altLang="en-US" sz="3200" dirty="0">
                <a:ea typeface="黑体" panose="02010609060101010101" pitchFamily="49" charset="-122"/>
              </a:rPr>
              <a:t>万维网的</a:t>
            </a:r>
            <a:r>
              <a:rPr lang="zh-CN" altLang="en-US" sz="3200" dirty="0" smtClean="0">
                <a:ea typeface="黑体" panose="02010609060101010101" pitchFamily="49" charset="-122"/>
              </a:rPr>
              <a:t>文档</a:t>
            </a:r>
            <a:endParaRPr lang="en-US" altLang="zh-CN" sz="3200" dirty="0" smtClean="0">
              <a:ea typeface="黑体" panose="02010609060101010101" pitchFamily="49" charset="-122"/>
            </a:endParaRPr>
          </a:p>
          <a:p>
            <a:pPr eaLnBrk="1" hangingPunct="1">
              <a:defRPr/>
            </a:pPr>
            <a:r>
              <a:rPr lang="en-US" altLang="zh-CN" sz="3200" dirty="0">
                <a:ea typeface="黑体" panose="02010609060101010101" pitchFamily="49" charset="-122"/>
              </a:rPr>
              <a:t>6.4.5  </a:t>
            </a:r>
            <a:r>
              <a:rPr lang="zh-CN" altLang="en-US" sz="3200" dirty="0">
                <a:ea typeface="黑体" panose="02010609060101010101" pitchFamily="49" charset="-122"/>
              </a:rPr>
              <a:t>万维网的信息检索</a:t>
            </a:r>
            <a:r>
              <a:rPr lang="zh-CN" altLang="en-US" sz="3200" dirty="0" smtClean="0">
                <a:ea typeface="黑体" panose="02010609060101010101" pitchFamily="49" charset="-122"/>
              </a:rPr>
              <a:t>系统</a:t>
            </a:r>
            <a:endParaRPr lang="en-US" altLang="zh-CN" sz="3200" dirty="0" smtClean="0">
              <a:ea typeface="黑体" panose="02010609060101010101" pitchFamily="49" charset="-122"/>
            </a:endParaRPr>
          </a:p>
          <a:p>
            <a:pPr eaLnBrk="1" hangingPunct="1">
              <a:defRPr/>
            </a:pPr>
            <a:r>
              <a:rPr lang="en-US" altLang="zh-CN" sz="3200" dirty="0" smtClean="0">
                <a:ea typeface="黑体" panose="02010609060101010101" pitchFamily="49" charset="-122"/>
              </a:rPr>
              <a:t>6</a:t>
            </a:r>
            <a:r>
              <a:rPr lang="en-US" altLang="zh-CN" sz="3200" dirty="0">
                <a:ea typeface="黑体" panose="02010609060101010101" pitchFamily="49" charset="-122"/>
              </a:rPr>
              <a:t>.</a:t>
            </a:r>
            <a:r>
              <a:rPr lang="en-US" altLang="zh-CN" sz="3200" dirty="0" smtClean="0">
                <a:ea typeface="黑体" panose="02010609060101010101" pitchFamily="49" charset="-122"/>
              </a:rPr>
              <a:t>4.6  </a:t>
            </a:r>
            <a:r>
              <a:rPr lang="zh-CN" altLang="en-US" sz="3200" dirty="0">
                <a:ea typeface="黑体" panose="02010609060101010101" pitchFamily="49" charset="-122"/>
              </a:rPr>
              <a:t>博</a:t>
            </a:r>
            <a:r>
              <a:rPr lang="zh-CN" altLang="en-US" sz="3200" dirty="0" smtClean="0">
                <a:ea typeface="黑体" panose="02010609060101010101" pitchFamily="49" charset="-122"/>
              </a:rPr>
              <a:t>客和微博</a:t>
            </a:r>
            <a:endParaRPr lang="en-US" altLang="zh-CN" sz="3200" dirty="0" smtClean="0">
              <a:ea typeface="黑体" panose="02010609060101010101" pitchFamily="49" charset="-122"/>
            </a:endParaRPr>
          </a:p>
          <a:p>
            <a:pPr eaLnBrk="1" hangingPunct="1">
              <a:defRPr/>
            </a:pPr>
            <a:r>
              <a:rPr lang="en-US" altLang="zh-CN" sz="3200" dirty="0" smtClean="0">
                <a:ea typeface="黑体" panose="02010609060101010101" pitchFamily="49" charset="-122"/>
              </a:rPr>
              <a:t>6.4.7  </a:t>
            </a:r>
            <a:r>
              <a:rPr lang="zh-CN" altLang="en-US" sz="3200" dirty="0" smtClean="0">
                <a:ea typeface="黑体" panose="02010609060101010101" pitchFamily="49" charset="-122"/>
              </a:rPr>
              <a:t>社交网络</a:t>
            </a:r>
            <a:endParaRPr lang="zh-CN" altLang="en-US" dirty="0"/>
          </a:p>
        </p:txBody>
      </p:sp>
    </p:spTree>
    <p:extLst>
      <p:ext uri="{BB962C8B-B14F-4D97-AF65-F5344CB8AC3E}">
        <p14:creationId xmlns:p14="http://schemas.microsoft.com/office/powerpoint/2010/main" val="15278445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pPr eaLnBrk="1" hangingPunct="1">
              <a:defRPr/>
            </a:pPr>
            <a:r>
              <a:rPr lang="en-US" altLang="zh-CN" dirty="0"/>
              <a:t/>
            </a:r>
            <a:br>
              <a:rPr lang="en-US" altLang="zh-CN" dirty="0"/>
            </a:br>
            <a:r>
              <a:rPr lang="en-US" altLang="zh-CN" sz="4800" dirty="0"/>
              <a:t>6.4.1  </a:t>
            </a:r>
            <a:r>
              <a:rPr lang="zh-CN" altLang="en-US" sz="4800" dirty="0"/>
              <a:t>万维网概述</a:t>
            </a:r>
          </a:p>
        </p:txBody>
      </p:sp>
      <p:sp>
        <p:nvSpPr>
          <p:cNvPr id="543747" name="Rectangle 3"/>
          <p:cNvSpPr>
            <a:spLocks noGrp="1" noChangeArrowheads="1"/>
          </p:cNvSpPr>
          <p:nvPr>
            <p:ph idx="1"/>
          </p:nvPr>
        </p:nvSpPr>
        <p:spPr/>
        <p:txBody>
          <a:bodyPr/>
          <a:lstStyle/>
          <a:p>
            <a:pPr algn="just" eaLnBrk="1" hangingPunct="1"/>
            <a:r>
              <a:rPr lang="zh-CN" altLang="en-US" dirty="0" smtClean="0">
                <a:solidFill>
                  <a:srgbClr val="FF0000"/>
                </a:solidFill>
                <a:ea typeface="黑体" pitchFamily="49" charset="-122"/>
              </a:rPr>
              <a:t>万维网</a:t>
            </a:r>
            <a:r>
              <a:rPr lang="zh-CN" altLang="en-US" dirty="0" smtClean="0">
                <a:ea typeface="黑体" pitchFamily="49" charset="-122"/>
              </a:rPr>
              <a:t> </a:t>
            </a:r>
            <a:r>
              <a:rPr lang="en-US" altLang="zh-CN" dirty="0" smtClean="0">
                <a:ea typeface="黑体" pitchFamily="49" charset="-122"/>
              </a:rPr>
              <a:t>WWW (World Wide Web) </a:t>
            </a:r>
            <a:r>
              <a:rPr lang="zh-CN" altLang="en-US" dirty="0" smtClean="0">
                <a:ea typeface="黑体" pitchFamily="49" charset="-122"/>
              </a:rPr>
              <a:t>并非某种特殊的计算机网络。</a:t>
            </a:r>
          </a:p>
          <a:p>
            <a:pPr algn="just" eaLnBrk="1" hangingPunct="1"/>
            <a:r>
              <a:rPr lang="zh-CN" altLang="en-US" dirty="0" smtClean="0">
                <a:ea typeface="黑体" pitchFamily="49" charset="-122"/>
              </a:rPr>
              <a:t>万维网是一个大规模的、联机式的</a:t>
            </a:r>
            <a:r>
              <a:rPr lang="zh-CN" altLang="en-US" dirty="0" smtClean="0">
                <a:solidFill>
                  <a:srgbClr val="FF0000"/>
                </a:solidFill>
                <a:ea typeface="黑体" pitchFamily="49" charset="-122"/>
              </a:rPr>
              <a:t>信息储藏所。</a:t>
            </a:r>
          </a:p>
          <a:p>
            <a:pPr algn="just" eaLnBrk="1" hangingPunct="1"/>
            <a:r>
              <a:rPr lang="zh-CN" altLang="en-US" dirty="0" smtClean="0">
                <a:ea typeface="黑体" pitchFamily="49" charset="-122"/>
              </a:rPr>
              <a:t>万维网用链接的方法能非常方便地从互联网上的一个站点访问另一个站点，从而主动地按需获取丰富的信息。</a:t>
            </a:r>
          </a:p>
          <a:p>
            <a:pPr algn="just" eaLnBrk="1" hangingPunct="1"/>
            <a:r>
              <a:rPr lang="zh-CN" altLang="en-US" dirty="0" smtClean="0">
                <a:ea typeface="黑体" pitchFamily="49" charset="-122"/>
              </a:rPr>
              <a:t>这种访问方式称为“</a:t>
            </a:r>
            <a:r>
              <a:rPr lang="zh-CN" altLang="en-US" dirty="0" smtClean="0">
                <a:solidFill>
                  <a:srgbClr val="FF0000"/>
                </a:solidFill>
                <a:ea typeface="黑体" pitchFamily="49" charset="-122"/>
              </a:rPr>
              <a:t>链接</a:t>
            </a:r>
            <a:r>
              <a:rPr lang="zh-CN" altLang="en-US" dirty="0" smtClean="0">
                <a:ea typeface="黑体" pitchFamily="49" charset="-122"/>
              </a:rPr>
              <a:t>”。</a:t>
            </a:r>
          </a:p>
        </p:txBody>
      </p:sp>
    </p:spTree>
    <p:extLst>
      <p:ext uri="{BB962C8B-B14F-4D97-AF65-F5344CB8AC3E}">
        <p14:creationId xmlns:p14="http://schemas.microsoft.com/office/powerpoint/2010/main" val="32137933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37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374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3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pPr algn="ctr" eaLnBrk="1" hangingPunct="1">
              <a:defRPr/>
            </a:pPr>
            <a:r>
              <a:rPr dirty="0"/>
              <a:t>万维网提供分布式服务 </a:t>
            </a:r>
          </a:p>
        </p:txBody>
      </p:sp>
      <p:sp>
        <p:nvSpPr>
          <p:cNvPr id="100355" name="Text Box 5"/>
          <p:cNvSpPr txBox="1">
            <a:spLocks noChangeArrowheads="1"/>
          </p:cNvSpPr>
          <p:nvPr/>
        </p:nvSpPr>
        <p:spPr bwMode="auto">
          <a:xfrm>
            <a:off x="2993402" y="3631084"/>
            <a:ext cx="1135247"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0600" b="1">
                <a:solidFill>
                  <a:srgbClr val="000099"/>
                </a:solidFill>
                <a:latin typeface="Arial" charset="0"/>
                <a:ea typeface="黑体" pitchFamily="49" charset="-122"/>
                <a:sym typeface="Wingdings" pitchFamily="2" charset="2"/>
              </a:rPr>
              <a:t></a:t>
            </a:r>
            <a:endParaRPr kumimoji="1" lang="en-US" altLang="zh-CN" sz="10600" b="1">
              <a:solidFill>
                <a:srgbClr val="000099"/>
              </a:solidFill>
              <a:latin typeface="Arial" charset="0"/>
              <a:ea typeface="黑体" pitchFamily="49" charset="-122"/>
            </a:endParaRPr>
          </a:p>
        </p:txBody>
      </p:sp>
      <p:sp>
        <p:nvSpPr>
          <p:cNvPr id="100356" name="Text Box 6"/>
          <p:cNvSpPr txBox="1">
            <a:spLocks noChangeArrowheads="1"/>
          </p:cNvSpPr>
          <p:nvPr/>
        </p:nvSpPr>
        <p:spPr bwMode="auto">
          <a:xfrm>
            <a:off x="876337" y="1603847"/>
            <a:ext cx="104547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9600" b="1">
                <a:solidFill>
                  <a:srgbClr val="000099"/>
                </a:solidFill>
                <a:latin typeface="Arial" charset="0"/>
                <a:ea typeface="黑体" pitchFamily="49" charset="-122"/>
                <a:sym typeface="Wingdings" pitchFamily="2" charset="2"/>
              </a:rPr>
              <a:t></a:t>
            </a:r>
            <a:endParaRPr kumimoji="1" lang="en-US" altLang="zh-CN" sz="9600" b="1">
              <a:solidFill>
                <a:srgbClr val="000099"/>
              </a:solidFill>
              <a:latin typeface="Arial" charset="0"/>
              <a:ea typeface="黑体" pitchFamily="49" charset="-122"/>
            </a:endParaRPr>
          </a:p>
        </p:txBody>
      </p:sp>
      <p:sp>
        <p:nvSpPr>
          <p:cNvPr id="100357" name="Text Box 7"/>
          <p:cNvSpPr txBox="1">
            <a:spLocks noChangeArrowheads="1"/>
          </p:cNvSpPr>
          <p:nvPr/>
        </p:nvSpPr>
        <p:spPr bwMode="auto">
          <a:xfrm>
            <a:off x="4355477" y="1484784"/>
            <a:ext cx="1135247"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0600" b="1">
                <a:solidFill>
                  <a:srgbClr val="000099"/>
                </a:solidFill>
                <a:latin typeface="Arial" charset="0"/>
                <a:ea typeface="黑体" pitchFamily="49" charset="-122"/>
                <a:sym typeface="Wingdings" pitchFamily="2" charset="2"/>
              </a:rPr>
              <a:t></a:t>
            </a:r>
            <a:endParaRPr kumimoji="1" lang="en-US" altLang="zh-CN" sz="10600" b="1">
              <a:solidFill>
                <a:srgbClr val="000099"/>
              </a:solidFill>
              <a:latin typeface="Arial" charset="0"/>
              <a:ea typeface="黑体" pitchFamily="49" charset="-122"/>
            </a:endParaRPr>
          </a:p>
        </p:txBody>
      </p:sp>
      <p:sp>
        <p:nvSpPr>
          <p:cNvPr id="100358" name="Text Box 8"/>
          <p:cNvSpPr txBox="1">
            <a:spLocks noChangeArrowheads="1"/>
          </p:cNvSpPr>
          <p:nvPr/>
        </p:nvSpPr>
        <p:spPr bwMode="auto">
          <a:xfrm>
            <a:off x="6321197" y="3558059"/>
            <a:ext cx="1135247"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0600" b="1">
                <a:solidFill>
                  <a:srgbClr val="000099"/>
                </a:solidFill>
                <a:latin typeface="Arial" charset="0"/>
                <a:ea typeface="黑体" pitchFamily="49" charset="-122"/>
                <a:sym typeface="Wingdings" pitchFamily="2" charset="2"/>
              </a:rPr>
              <a:t></a:t>
            </a:r>
            <a:endParaRPr kumimoji="1" lang="en-US" altLang="zh-CN" sz="10600" b="1">
              <a:solidFill>
                <a:srgbClr val="000099"/>
              </a:solidFill>
              <a:latin typeface="Arial" charset="0"/>
              <a:ea typeface="黑体" pitchFamily="49" charset="-122"/>
            </a:endParaRPr>
          </a:p>
        </p:txBody>
      </p:sp>
      <p:sp>
        <p:nvSpPr>
          <p:cNvPr id="100359" name="Text Box 9"/>
          <p:cNvSpPr txBox="1">
            <a:spLocks noChangeArrowheads="1"/>
          </p:cNvSpPr>
          <p:nvPr/>
        </p:nvSpPr>
        <p:spPr bwMode="auto">
          <a:xfrm>
            <a:off x="8083985" y="1646709"/>
            <a:ext cx="104547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9600" b="1">
                <a:solidFill>
                  <a:srgbClr val="000099"/>
                </a:solidFill>
                <a:latin typeface="Arial" charset="0"/>
                <a:ea typeface="黑体" pitchFamily="49" charset="-122"/>
                <a:sym typeface="Wingdings" pitchFamily="2" charset="2"/>
              </a:rPr>
              <a:t></a:t>
            </a:r>
            <a:endParaRPr kumimoji="1" lang="en-US" altLang="zh-CN" sz="9600" b="1">
              <a:solidFill>
                <a:srgbClr val="000099"/>
              </a:solidFill>
              <a:latin typeface="Arial" charset="0"/>
              <a:ea typeface="黑体" pitchFamily="49" charset="-122"/>
            </a:endParaRPr>
          </a:p>
        </p:txBody>
      </p:sp>
      <p:pic>
        <p:nvPicPr>
          <p:cNvPr id="100360" name="Picture 1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389" y="2880196"/>
            <a:ext cx="711994"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61" name="Text Box 11"/>
          <p:cNvSpPr txBox="1">
            <a:spLocks noChangeArrowheads="1"/>
          </p:cNvSpPr>
          <p:nvPr/>
        </p:nvSpPr>
        <p:spPr bwMode="auto">
          <a:xfrm>
            <a:off x="995003" y="3438997"/>
            <a:ext cx="95410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2000" b="1">
                <a:solidFill>
                  <a:srgbClr val="000099"/>
                </a:solidFill>
                <a:latin typeface="Arial" charset="0"/>
                <a:ea typeface="黑体" pitchFamily="49" charset="-122"/>
              </a:rPr>
              <a:t>万维网</a:t>
            </a:r>
          </a:p>
          <a:p>
            <a:pPr eaLnBrk="1" hangingPunct="1"/>
            <a:r>
              <a:rPr kumimoji="1" lang="zh-CN" altLang="en-US" sz="2000" b="1">
                <a:solidFill>
                  <a:srgbClr val="000099"/>
                </a:solidFill>
                <a:latin typeface="Arial" charset="0"/>
                <a:ea typeface="黑体" pitchFamily="49" charset="-122"/>
              </a:rPr>
              <a:t>站点 </a:t>
            </a:r>
            <a:r>
              <a:rPr kumimoji="1" lang="en-US" altLang="zh-CN" sz="2000" b="1">
                <a:solidFill>
                  <a:srgbClr val="000099"/>
                </a:solidFill>
                <a:latin typeface="Arial" charset="0"/>
                <a:ea typeface="黑体" pitchFamily="49" charset="-122"/>
              </a:rPr>
              <a:t>A</a:t>
            </a:r>
          </a:p>
        </p:txBody>
      </p:sp>
      <p:pic>
        <p:nvPicPr>
          <p:cNvPr id="100362"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3890" y="2892896"/>
            <a:ext cx="713714"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63"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66282" y="2880196"/>
            <a:ext cx="713713"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64"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5408" y="4936010"/>
            <a:ext cx="711994"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65"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9969" y="4936010"/>
            <a:ext cx="713714"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66" name="Text Box 16"/>
          <p:cNvSpPr txBox="1">
            <a:spLocks noChangeArrowheads="1"/>
          </p:cNvSpPr>
          <p:nvPr/>
        </p:nvSpPr>
        <p:spPr bwMode="auto">
          <a:xfrm>
            <a:off x="8094303" y="3469160"/>
            <a:ext cx="95410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2000" b="1">
                <a:solidFill>
                  <a:srgbClr val="000099"/>
                </a:solidFill>
                <a:latin typeface="Arial" charset="0"/>
                <a:ea typeface="黑体" pitchFamily="49" charset="-122"/>
              </a:rPr>
              <a:t>万维网</a:t>
            </a:r>
          </a:p>
          <a:p>
            <a:pPr eaLnBrk="1" hangingPunct="1"/>
            <a:r>
              <a:rPr kumimoji="1" lang="zh-CN" altLang="en-US" sz="2000" b="1">
                <a:solidFill>
                  <a:srgbClr val="000099"/>
                </a:solidFill>
                <a:latin typeface="Arial" charset="0"/>
                <a:ea typeface="黑体" pitchFamily="49" charset="-122"/>
              </a:rPr>
              <a:t>站点 </a:t>
            </a:r>
            <a:r>
              <a:rPr kumimoji="1" lang="en-US" altLang="zh-CN" sz="2000" b="1">
                <a:solidFill>
                  <a:srgbClr val="000099"/>
                </a:solidFill>
                <a:latin typeface="Arial" charset="0"/>
                <a:ea typeface="黑体" pitchFamily="49" charset="-122"/>
              </a:rPr>
              <a:t>C</a:t>
            </a:r>
          </a:p>
        </p:txBody>
      </p:sp>
      <p:sp>
        <p:nvSpPr>
          <p:cNvPr id="100367" name="Text Box 17"/>
          <p:cNvSpPr txBox="1">
            <a:spLocks noChangeArrowheads="1"/>
          </p:cNvSpPr>
          <p:nvPr/>
        </p:nvSpPr>
        <p:spPr bwMode="auto">
          <a:xfrm>
            <a:off x="5997877" y="5537672"/>
            <a:ext cx="1709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2000" b="1">
                <a:solidFill>
                  <a:srgbClr val="000099"/>
                </a:solidFill>
                <a:latin typeface="Arial" charset="0"/>
                <a:ea typeface="黑体" pitchFamily="49" charset="-122"/>
              </a:rPr>
              <a:t>万维网站点 </a:t>
            </a:r>
            <a:r>
              <a:rPr kumimoji="1" lang="en-US" altLang="zh-CN" sz="2000" b="1">
                <a:solidFill>
                  <a:srgbClr val="000099"/>
                </a:solidFill>
                <a:latin typeface="Arial" charset="0"/>
                <a:ea typeface="黑体" pitchFamily="49" charset="-122"/>
              </a:rPr>
              <a:t>E</a:t>
            </a:r>
          </a:p>
        </p:txBody>
      </p:sp>
      <p:sp>
        <p:nvSpPr>
          <p:cNvPr id="100368" name="Text Box 18"/>
          <p:cNvSpPr txBox="1">
            <a:spLocks noChangeArrowheads="1"/>
          </p:cNvSpPr>
          <p:nvPr/>
        </p:nvSpPr>
        <p:spPr bwMode="auto">
          <a:xfrm>
            <a:off x="2721674" y="5540846"/>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2000" b="1">
                <a:solidFill>
                  <a:srgbClr val="000099"/>
                </a:solidFill>
                <a:latin typeface="Arial" charset="0"/>
                <a:ea typeface="黑体" pitchFamily="49" charset="-122"/>
              </a:rPr>
              <a:t>万维网站点 </a:t>
            </a:r>
            <a:r>
              <a:rPr kumimoji="1" lang="en-US" altLang="zh-CN" sz="2000" b="1">
                <a:solidFill>
                  <a:srgbClr val="000099"/>
                </a:solidFill>
                <a:latin typeface="Arial" charset="0"/>
                <a:ea typeface="黑体" pitchFamily="49" charset="-122"/>
              </a:rPr>
              <a:t>D</a:t>
            </a:r>
          </a:p>
        </p:txBody>
      </p:sp>
      <p:sp>
        <p:nvSpPr>
          <p:cNvPr id="100369" name="Text Box 19"/>
          <p:cNvSpPr txBox="1">
            <a:spLocks noChangeArrowheads="1"/>
          </p:cNvSpPr>
          <p:nvPr/>
        </p:nvSpPr>
        <p:spPr bwMode="auto">
          <a:xfrm>
            <a:off x="4047634" y="3486622"/>
            <a:ext cx="17315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2000" b="1">
                <a:solidFill>
                  <a:srgbClr val="000099"/>
                </a:solidFill>
                <a:latin typeface="Arial" charset="0"/>
                <a:ea typeface="黑体" pitchFamily="49" charset="-122"/>
              </a:rPr>
              <a:t>万维网站点 </a:t>
            </a:r>
            <a:r>
              <a:rPr kumimoji="1" lang="en-US" altLang="zh-CN" sz="2000" b="1">
                <a:solidFill>
                  <a:srgbClr val="000099"/>
                </a:solidFill>
                <a:latin typeface="Arial" charset="0"/>
                <a:ea typeface="黑体" pitchFamily="49" charset="-122"/>
              </a:rPr>
              <a:t>B</a:t>
            </a:r>
          </a:p>
        </p:txBody>
      </p:sp>
      <p:grpSp>
        <p:nvGrpSpPr>
          <p:cNvPr id="544821" name="Group 53"/>
          <p:cNvGrpSpPr>
            <a:grpSpLocks/>
          </p:cNvGrpSpPr>
          <p:nvPr/>
        </p:nvGrpSpPr>
        <p:grpSpPr bwMode="auto">
          <a:xfrm>
            <a:off x="1541897" y="1900710"/>
            <a:ext cx="3272763" cy="582612"/>
            <a:chOff x="833" y="1365"/>
            <a:chExt cx="1903" cy="367"/>
          </a:xfrm>
        </p:grpSpPr>
        <p:sp>
          <p:nvSpPr>
            <p:cNvPr id="100404" name="Line 25"/>
            <p:cNvSpPr>
              <a:spLocks noChangeShapeType="1"/>
            </p:cNvSpPr>
            <p:nvPr/>
          </p:nvSpPr>
          <p:spPr bwMode="auto">
            <a:xfrm flipV="1">
              <a:off x="833" y="1564"/>
              <a:ext cx="1903" cy="168"/>
            </a:xfrm>
            <a:prstGeom prst="line">
              <a:avLst/>
            </a:prstGeom>
            <a:noFill/>
            <a:ln w="76200">
              <a:solidFill>
                <a:schemeClr val="hlink"/>
              </a:solidFill>
              <a:prstDash val="sysDot"/>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00405" name="Text Box 26"/>
            <p:cNvSpPr txBox="1">
              <a:spLocks noChangeArrowheads="1"/>
            </p:cNvSpPr>
            <p:nvPr/>
          </p:nvSpPr>
          <p:spPr bwMode="auto">
            <a:xfrm rot="21377422">
              <a:off x="1520" y="1365"/>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2000" b="1">
                  <a:solidFill>
                    <a:srgbClr val="000099"/>
                  </a:solidFill>
                  <a:latin typeface="Arial" charset="0"/>
                  <a:ea typeface="黑体" pitchFamily="49" charset="-122"/>
                </a:rPr>
                <a:t>链接到</a:t>
              </a:r>
            </a:p>
          </p:txBody>
        </p:sp>
      </p:grpSp>
      <p:grpSp>
        <p:nvGrpSpPr>
          <p:cNvPr id="544823" name="Group 55"/>
          <p:cNvGrpSpPr>
            <a:grpSpLocks/>
          </p:cNvGrpSpPr>
          <p:nvPr/>
        </p:nvGrpSpPr>
        <p:grpSpPr bwMode="auto">
          <a:xfrm>
            <a:off x="3507619" y="2508721"/>
            <a:ext cx="1179777" cy="1862138"/>
            <a:chOff x="1976" y="1748"/>
            <a:chExt cx="686" cy="1173"/>
          </a:xfrm>
        </p:grpSpPr>
        <p:sp>
          <p:nvSpPr>
            <p:cNvPr id="100402" name="Line 22"/>
            <p:cNvSpPr>
              <a:spLocks noChangeShapeType="1"/>
            </p:cNvSpPr>
            <p:nvPr/>
          </p:nvSpPr>
          <p:spPr bwMode="auto">
            <a:xfrm flipH="1">
              <a:off x="1976" y="1778"/>
              <a:ext cx="686" cy="1143"/>
            </a:xfrm>
            <a:prstGeom prst="line">
              <a:avLst/>
            </a:prstGeom>
            <a:noFill/>
            <a:ln w="76200">
              <a:solidFill>
                <a:schemeClr val="hlink"/>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00403" name="Text Box 27"/>
            <p:cNvSpPr txBox="1">
              <a:spLocks noChangeArrowheads="1"/>
            </p:cNvSpPr>
            <p:nvPr/>
          </p:nvSpPr>
          <p:spPr bwMode="auto">
            <a:xfrm rot="18143965">
              <a:off x="2024" y="1932"/>
              <a:ext cx="60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2000" b="1">
                  <a:solidFill>
                    <a:srgbClr val="000099"/>
                  </a:solidFill>
                  <a:latin typeface="Arial" charset="0"/>
                  <a:ea typeface="黑体" pitchFamily="49" charset="-122"/>
                </a:rPr>
                <a:t>链接到</a:t>
              </a:r>
            </a:p>
          </p:txBody>
        </p:sp>
      </p:grpSp>
      <p:grpSp>
        <p:nvGrpSpPr>
          <p:cNvPr id="544822" name="Group 54"/>
          <p:cNvGrpSpPr>
            <a:grpSpLocks/>
          </p:cNvGrpSpPr>
          <p:nvPr/>
        </p:nvGrpSpPr>
        <p:grpSpPr bwMode="auto">
          <a:xfrm>
            <a:off x="1602090" y="2727797"/>
            <a:ext cx="5217848" cy="2035175"/>
            <a:chOff x="868" y="1886"/>
            <a:chExt cx="3034" cy="1282"/>
          </a:xfrm>
        </p:grpSpPr>
        <p:sp>
          <p:nvSpPr>
            <p:cNvPr id="100400" name="Line 20"/>
            <p:cNvSpPr>
              <a:spLocks noChangeShapeType="1"/>
            </p:cNvSpPr>
            <p:nvPr/>
          </p:nvSpPr>
          <p:spPr bwMode="auto">
            <a:xfrm>
              <a:off x="868" y="1886"/>
              <a:ext cx="3034" cy="1282"/>
            </a:xfrm>
            <a:prstGeom prst="line">
              <a:avLst/>
            </a:prstGeom>
            <a:noFill/>
            <a:ln w="76200">
              <a:solidFill>
                <a:schemeClr val="hlink"/>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00401" name="Text Box 28"/>
            <p:cNvSpPr txBox="1">
              <a:spLocks noChangeArrowheads="1"/>
            </p:cNvSpPr>
            <p:nvPr/>
          </p:nvSpPr>
          <p:spPr bwMode="auto">
            <a:xfrm rot="1357240">
              <a:off x="1479" y="1972"/>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2000" b="1">
                  <a:solidFill>
                    <a:srgbClr val="000099"/>
                  </a:solidFill>
                  <a:latin typeface="Arial" charset="0"/>
                  <a:ea typeface="黑体" pitchFamily="49" charset="-122"/>
                </a:rPr>
                <a:t>链接到</a:t>
              </a:r>
            </a:p>
          </p:txBody>
        </p:sp>
      </p:grpSp>
      <p:grpSp>
        <p:nvGrpSpPr>
          <p:cNvPr id="544826" name="Group 58"/>
          <p:cNvGrpSpPr>
            <a:grpSpLocks/>
          </p:cNvGrpSpPr>
          <p:nvPr/>
        </p:nvGrpSpPr>
        <p:grpSpPr bwMode="auto">
          <a:xfrm>
            <a:off x="3781066" y="2727797"/>
            <a:ext cx="4717388" cy="2074863"/>
            <a:chOff x="2135" y="1886"/>
            <a:chExt cx="2743" cy="1307"/>
          </a:xfrm>
        </p:grpSpPr>
        <p:sp>
          <p:nvSpPr>
            <p:cNvPr id="100398" name="Line 21"/>
            <p:cNvSpPr>
              <a:spLocks noChangeShapeType="1"/>
            </p:cNvSpPr>
            <p:nvPr/>
          </p:nvSpPr>
          <p:spPr bwMode="auto">
            <a:xfrm flipV="1">
              <a:off x="2135" y="1886"/>
              <a:ext cx="2743" cy="1307"/>
            </a:xfrm>
            <a:prstGeom prst="line">
              <a:avLst/>
            </a:prstGeom>
            <a:noFill/>
            <a:ln w="76200">
              <a:solidFill>
                <a:schemeClr val="hlink"/>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00399" name="Text Box 29"/>
            <p:cNvSpPr txBox="1">
              <a:spLocks noChangeArrowheads="1"/>
            </p:cNvSpPr>
            <p:nvPr/>
          </p:nvSpPr>
          <p:spPr bwMode="auto">
            <a:xfrm rot="20118828">
              <a:off x="3724" y="2008"/>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2000" b="1">
                  <a:solidFill>
                    <a:srgbClr val="000099"/>
                  </a:solidFill>
                  <a:latin typeface="Arial" charset="0"/>
                  <a:ea typeface="黑体" pitchFamily="49" charset="-122"/>
                </a:rPr>
                <a:t>链接到</a:t>
              </a:r>
            </a:p>
          </p:txBody>
        </p:sp>
      </p:grpSp>
      <p:grpSp>
        <p:nvGrpSpPr>
          <p:cNvPr id="544825" name="Group 57"/>
          <p:cNvGrpSpPr>
            <a:grpSpLocks/>
          </p:cNvGrpSpPr>
          <p:nvPr/>
        </p:nvGrpSpPr>
        <p:grpSpPr bwMode="auto">
          <a:xfrm>
            <a:off x="1330363" y="2815109"/>
            <a:ext cx="2087827" cy="1814512"/>
            <a:chOff x="710" y="1941"/>
            <a:chExt cx="1214" cy="1143"/>
          </a:xfrm>
        </p:grpSpPr>
        <p:sp>
          <p:nvSpPr>
            <p:cNvPr id="100396" name="Line 24"/>
            <p:cNvSpPr>
              <a:spLocks noChangeShapeType="1"/>
            </p:cNvSpPr>
            <p:nvPr/>
          </p:nvSpPr>
          <p:spPr bwMode="auto">
            <a:xfrm flipH="1" flipV="1">
              <a:off x="710" y="1941"/>
              <a:ext cx="1214" cy="1143"/>
            </a:xfrm>
            <a:prstGeom prst="line">
              <a:avLst/>
            </a:prstGeom>
            <a:noFill/>
            <a:ln w="76200">
              <a:solidFill>
                <a:schemeClr val="hlink"/>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00397" name="Text Box 30"/>
            <p:cNvSpPr txBox="1">
              <a:spLocks noChangeArrowheads="1"/>
            </p:cNvSpPr>
            <p:nvPr/>
          </p:nvSpPr>
          <p:spPr bwMode="auto">
            <a:xfrm rot="2570439">
              <a:off x="1222" y="2355"/>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2000" b="1">
                  <a:solidFill>
                    <a:srgbClr val="000099"/>
                  </a:solidFill>
                  <a:latin typeface="Arial" charset="0"/>
                  <a:ea typeface="黑体" pitchFamily="49" charset="-122"/>
                </a:rPr>
                <a:t>链接到</a:t>
              </a:r>
            </a:p>
          </p:txBody>
        </p:sp>
      </p:grpSp>
      <p:grpSp>
        <p:nvGrpSpPr>
          <p:cNvPr id="544824" name="Group 56"/>
          <p:cNvGrpSpPr>
            <a:grpSpLocks/>
          </p:cNvGrpSpPr>
          <p:nvPr/>
        </p:nvGrpSpPr>
        <p:grpSpPr bwMode="auto">
          <a:xfrm>
            <a:off x="5050273" y="2815109"/>
            <a:ext cx="1633802" cy="1555750"/>
            <a:chOff x="2873" y="1941"/>
            <a:chExt cx="950" cy="980"/>
          </a:xfrm>
        </p:grpSpPr>
        <p:sp>
          <p:nvSpPr>
            <p:cNvPr id="100394" name="Line 23"/>
            <p:cNvSpPr>
              <a:spLocks noChangeShapeType="1"/>
            </p:cNvSpPr>
            <p:nvPr/>
          </p:nvSpPr>
          <p:spPr bwMode="auto">
            <a:xfrm>
              <a:off x="2873" y="1941"/>
              <a:ext cx="950" cy="980"/>
            </a:xfrm>
            <a:prstGeom prst="line">
              <a:avLst/>
            </a:prstGeom>
            <a:noFill/>
            <a:ln w="76200">
              <a:solidFill>
                <a:schemeClr val="hlink"/>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00395" name="Text Box 31"/>
            <p:cNvSpPr txBox="1">
              <a:spLocks noChangeArrowheads="1"/>
            </p:cNvSpPr>
            <p:nvPr/>
          </p:nvSpPr>
          <p:spPr bwMode="auto">
            <a:xfrm rot="2686426">
              <a:off x="3109" y="2112"/>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2000" b="1">
                  <a:solidFill>
                    <a:srgbClr val="000099"/>
                  </a:solidFill>
                  <a:latin typeface="Arial" charset="0"/>
                  <a:ea typeface="黑体" pitchFamily="49" charset="-122"/>
                </a:rPr>
                <a:t>链接到</a:t>
              </a:r>
            </a:p>
          </p:txBody>
        </p:sp>
      </p:grpSp>
      <p:grpSp>
        <p:nvGrpSpPr>
          <p:cNvPr id="100376" name="Group 34"/>
          <p:cNvGrpSpPr>
            <a:grpSpLocks/>
          </p:cNvGrpSpPr>
          <p:nvPr/>
        </p:nvGrpSpPr>
        <p:grpSpPr bwMode="auto">
          <a:xfrm>
            <a:off x="4532613" y="2143602"/>
            <a:ext cx="505450" cy="522731"/>
            <a:chOff x="806" y="3124"/>
            <a:chExt cx="266" cy="289"/>
          </a:xfrm>
        </p:grpSpPr>
        <p:sp>
          <p:nvSpPr>
            <p:cNvPr id="100392" name="Oval 35"/>
            <p:cNvSpPr>
              <a:spLocks noChangeArrowheads="1"/>
            </p:cNvSpPr>
            <p:nvPr/>
          </p:nvSpPr>
          <p:spPr bwMode="auto">
            <a:xfrm>
              <a:off x="864" y="3248"/>
              <a:ext cx="112" cy="12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100393" name="Text Box 36"/>
            <p:cNvSpPr txBox="1">
              <a:spLocks noChangeArrowheads="1"/>
            </p:cNvSpPr>
            <p:nvPr/>
          </p:nvSpPr>
          <p:spPr bwMode="auto">
            <a:xfrm>
              <a:off x="806" y="3124"/>
              <a:ext cx="266"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grpSp>
      <p:grpSp>
        <p:nvGrpSpPr>
          <p:cNvPr id="100377" name="Group 37"/>
          <p:cNvGrpSpPr>
            <a:grpSpLocks/>
          </p:cNvGrpSpPr>
          <p:nvPr/>
        </p:nvGrpSpPr>
        <p:grpSpPr bwMode="auto">
          <a:xfrm>
            <a:off x="3492141" y="4534377"/>
            <a:ext cx="505870" cy="522731"/>
            <a:chOff x="805" y="3123"/>
            <a:chExt cx="268" cy="289"/>
          </a:xfrm>
        </p:grpSpPr>
        <p:sp>
          <p:nvSpPr>
            <p:cNvPr id="100390" name="Oval 38"/>
            <p:cNvSpPr>
              <a:spLocks noChangeArrowheads="1"/>
            </p:cNvSpPr>
            <p:nvPr/>
          </p:nvSpPr>
          <p:spPr bwMode="auto">
            <a:xfrm>
              <a:off x="864" y="3248"/>
              <a:ext cx="112" cy="12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100391" name="Text Box 39"/>
            <p:cNvSpPr txBox="1">
              <a:spLocks noChangeArrowheads="1"/>
            </p:cNvSpPr>
            <p:nvPr/>
          </p:nvSpPr>
          <p:spPr bwMode="auto">
            <a:xfrm>
              <a:off x="805" y="3123"/>
              <a:ext cx="268"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grpSp>
      <p:grpSp>
        <p:nvGrpSpPr>
          <p:cNvPr id="100378" name="Group 40"/>
          <p:cNvGrpSpPr>
            <a:grpSpLocks/>
          </p:cNvGrpSpPr>
          <p:nvPr/>
        </p:nvGrpSpPr>
        <p:grpSpPr bwMode="auto">
          <a:xfrm>
            <a:off x="1285648" y="2159477"/>
            <a:ext cx="505871" cy="522731"/>
            <a:chOff x="806" y="3124"/>
            <a:chExt cx="268" cy="289"/>
          </a:xfrm>
        </p:grpSpPr>
        <p:sp>
          <p:nvSpPr>
            <p:cNvPr id="100388" name="Oval 41"/>
            <p:cNvSpPr>
              <a:spLocks noChangeArrowheads="1"/>
            </p:cNvSpPr>
            <p:nvPr/>
          </p:nvSpPr>
          <p:spPr bwMode="auto">
            <a:xfrm>
              <a:off x="864" y="3248"/>
              <a:ext cx="112" cy="12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100389" name="Text Box 42"/>
            <p:cNvSpPr txBox="1">
              <a:spLocks noChangeArrowheads="1"/>
            </p:cNvSpPr>
            <p:nvPr/>
          </p:nvSpPr>
          <p:spPr bwMode="auto">
            <a:xfrm>
              <a:off x="806" y="3124"/>
              <a:ext cx="268"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grpSp>
      <p:grpSp>
        <p:nvGrpSpPr>
          <p:cNvPr id="100379" name="Group 43"/>
          <p:cNvGrpSpPr>
            <a:grpSpLocks/>
          </p:cNvGrpSpPr>
          <p:nvPr/>
        </p:nvGrpSpPr>
        <p:grpSpPr bwMode="auto">
          <a:xfrm>
            <a:off x="1330361" y="2405535"/>
            <a:ext cx="505450" cy="522717"/>
            <a:chOff x="806" y="3124"/>
            <a:chExt cx="266" cy="290"/>
          </a:xfrm>
        </p:grpSpPr>
        <p:sp>
          <p:nvSpPr>
            <p:cNvPr id="100386" name="Oval 44"/>
            <p:cNvSpPr>
              <a:spLocks noChangeArrowheads="1"/>
            </p:cNvSpPr>
            <p:nvPr/>
          </p:nvSpPr>
          <p:spPr bwMode="auto">
            <a:xfrm>
              <a:off x="864" y="3248"/>
              <a:ext cx="112" cy="12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100387" name="Text Box 45"/>
            <p:cNvSpPr txBox="1">
              <a:spLocks noChangeArrowheads="1"/>
            </p:cNvSpPr>
            <p:nvPr/>
          </p:nvSpPr>
          <p:spPr bwMode="auto">
            <a:xfrm>
              <a:off x="806" y="3124"/>
              <a:ext cx="266"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grpSp>
      <p:grpSp>
        <p:nvGrpSpPr>
          <p:cNvPr id="100380" name="Group 46"/>
          <p:cNvGrpSpPr>
            <a:grpSpLocks/>
          </p:cNvGrpSpPr>
          <p:nvPr/>
        </p:nvGrpSpPr>
        <p:grpSpPr bwMode="auto">
          <a:xfrm>
            <a:off x="4732111" y="2405535"/>
            <a:ext cx="505871" cy="522717"/>
            <a:chOff x="805" y="3124"/>
            <a:chExt cx="268" cy="290"/>
          </a:xfrm>
        </p:grpSpPr>
        <p:sp>
          <p:nvSpPr>
            <p:cNvPr id="100384" name="Oval 47"/>
            <p:cNvSpPr>
              <a:spLocks noChangeArrowheads="1"/>
            </p:cNvSpPr>
            <p:nvPr/>
          </p:nvSpPr>
          <p:spPr bwMode="auto">
            <a:xfrm>
              <a:off x="864" y="3248"/>
              <a:ext cx="112" cy="12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100385" name="Text Box 48"/>
            <p:cNvSpPr txBox="1">
              <a:spLocks noChangeArrowheads="1"/>
            </p:cNvSpPr>
            <p:nvPr/>
          </p:nvSpPr>
          <p:spPr bwMode="auto">
            <a:xfrm>
              <a:off x="805" y="3124"/>
              <a:ext cx="268"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grpSp>
      <p:grpSp>
        <p:nvGrpSpPr>
          <p:cNvPr id="100381" name="Group 49"/>
          <p:cNvGrpSpPr>
            <a:grpSpLocks/>
          </p:cNvGrpSpPr>
          <p:nvPr/>
        </p:nvGrpSpPr>
        <p:grpSpPr bwMode="auto">
          <a:xfrm>
            <a:off x="3251369" y="4362927"/>
            <a:ext cx="505450" cy="522731"/>
            <a:chOff x="806" y="3124"/>
            <a:chExt cx="266" cy="289"/>
          </a:xfrm>
        </p:grpSpPr>
        <p:sp>
          <p:nvSpPr>
            <p:cNvPr id="100382" name="Oval 50"/>
            <p:cNvSpPr>
              <a:spLocks noChangeArrowheads="1"/>
            </p:cNvSpPr>
            <p:nvPr/>
          </p:nvSpPr>
          <p:spPr bwMode="auto">
            <a:xfrm>
              <a:off x="864" y="3248"/>
              <a:ext cx="112" cy="12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100383" name="Text Box 51"/>
            <p:cNvSpPr txBox="1">
              <a:spLocks noChangeArrowheads="1"/>
            </p:cNvSpPr>
            <p:nvPr/>
          </p:nvSpPr>
          <p:spPr bwMode="auto">
            <a:xfrm>
              <a:off x="806" y="3124"/>
              <a:ext cx="266"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grpSp>
    </p:spTree>
    <p:extLst>
      <p:ext uri="{BB962C8B-B14F-4D97-AF65-F5344CB8AC3E}">
        <p14:creationId xmlns:p14="http://schemas.microsoft.com/office/powerpoint/2010/main" val="27148779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500"/>
                                  </p:stCondLst>
                                  <p:childTnLst>
                                    <p:set>
                                      <p:cBhvr>
                                        <p:cTn id="6" dur="1" fill="hold">
                                          <p:stCondLst>
                                            <p:cond delay="0"/>
                                          </p:stCondLst>
                                        </p:cTn>
                                        <p:tgtEl>
                                          <p:spTgt spid="544821"/>
                                        </p:tgtEl>
                                        <p:attrNameLst>
                                          <p:attrName>style.visibility</p:attrName>
                                        </p:attrNameLst>
                                      </p:cBhvr>
                                      <p:to>
                                        <p:strVal val="visible"/>
                                      </p:to>
                                    </p:set>
                                    <p:animEffect transition="in" filter="wipe(left)">
                                      <p:cBhvr>
                                        <p:cTn id="7" dur="1000"/>
                                        <p:tgtEl>
                                          <p:spTgt spid="544821"/>
                                        </p:tgtEl>
                                      </p:cBhvr>
                                    </p:animEffect>
                                  </p:childTnLst>
                                </p:cTn>
                              </p:par>
                            </p:childTnLst>
                          </p:cTn>
                        </p:par>
                        <p:par>
                          <p:cTn id="8" fill="hold" nodeType="afterGroup">
                            <p:stCondLst>
                              <p:cond delay="1500"/>
                            </p:stCondLst>
                            <p:childTnLst>
                              <p:par>
                                <p:cTn id="9" presetID="22" presetClass="entr" presetSubtype="8" fill="hold" nodeType="afterEffect">
                                  <p:stCondLst>
                                    <p:cond delay="500"/>
                                  </p:stCondLst>
                                  <p:childTnLst>
                                    <p:set>
                                      <p:cBhvr>
                                        <p:cTn id="10" dur="1" fill="hold">
                                          <p:stCondLst>
                                            <p:cond delay="0"/>
                                          </p:stCondLst>
                                        </p:cTn>
                                        <p:tgtEl>
                                          <p:spTgt spid="544822"/>
                                        </p:tgtEl>
                                        <p:attrNameLst>
                                          <p:attrName>style.visibility</p:attrName>
                                        </p:attrNameLst>
                                      </p:cBhvr>
                                      <p:to>
                                        <p:strVal val="visible"/>
                                      </p:to>
                                    </p:set>
                                    <p:animEffect transition="in" filter="wipe(left)">
                                      <p:cBhvr>
                                        <p:cTn id="11" dur="1000"/>
                                        <p:tgtEl>
                                          <p:spTgt spid="544822"/>
                                        </p:tgtEl>
                                      </p:cBhvr>
                                    </p:animEffect>
                                  </p:childTnLst>
                                </p:cTn>
                              </p:par>
                            </p:childTnLst>
                          </p:cTn>
                        </p:par>
                        <p:par>
                          <p:cTn id="12" fill="hold" nodeType="afterGroup">
                            <p:stCondLst>
                              <p:cond delay="3000"/>
                            </p:stCondLst>
                            <p:childTnLst>
                              <p:par>
                                <p:cTn id="13" presetID="22" presetClass="entr" presetSubtype="1" fill="hold" nodeType="afterEffect">
                                  <p:stCondLst>
                                    <p:cond delay="500"/>
                                  </p:stCondLst>
                                  <p:childTnLst>
                                    <p:set>
                                      <p:cBhvr>
                                        <p:cTn id="14" dur="1" fill="hold">
                                          <p:stCondLst>
                                            <p:cond delay="0"/>
                                          </p:stCondLst>
                                        </p:cTn>
                                        <p:tgtEl>
                                          <p:spTgt spid="544823"/>
                                        </p:tgtEl>
                                        <p:attrNameLst>
                                          <p:attrName>style.visibility</p:attrName>
                                        </p:attrNameLst>
                                      </p:cBhvr>
                                      <p:to>
                                        <p:strVal val="visible"/>
                                      </p:to>
                                    </p:set>
                                    <p:animEffect transition="in" filter="wipe(up)">
                                      <p:cBhvr>
                                        <p:cTn id="15" dur="1000"/>
                                        <p:tgtEl>
                                          <p:spTgt spid="544823"/>
                                        </p:tgtEl>
                                      </p:cBhvr>
                                    </p:animEffect>
                                  </p:childTnLst>
                                </p:cTn>
                              </p:par>
                            </p:childTnLst>
                          </p:cTn>
                        </p:par>
                        <p:par>
                          <p:cTn id="16" fill="hold" nodeType="afterGroup">
                            <p:stCondLst>
                              <p:cond delay="4500"/>
                            </p:stCondLst>
                            <p:childTnLst>
                              <p:par>
                                <p:cTn id="17" presetID="22" presetClass="entr" presetSubtype="1" fill="hold" nodeType="afterEffect">
                                  <p:stCondLst>
                                    <p:cond delay="500"/>
                                  </p:stCondLst>
                                  <p:childTnLst>
                                    <p:set>
                                      <p:cBhvr>
                                        <p:cTn id="18" dur="1" fill="hold">
                                          <p:stCondLst>
                                            <p:cond delay="0"/>
                                          </p:stCondLst>
                                        </p:cTn>
                                        <p:tgtEl>
                                          <p:spTgt spid="544824"/>
                                        </p:tgtEl>
                                        <p:attrNameLst>
                                          <p:attrName>style.visibility</p:attrName>
                                        </p:attrNameLst>
                                      </p:cBhvr>
                                      <p:to>
                                        <p:strVal val="visible"/>
                                      </p:to>
                                    </p:set>
                                    <p:animEffect transition="in" filter="wipe(up)">
                                      <p:cBhvr>
                                        <p:cTn id="19" dur="1000"/>
                                        <p:tgtEl>
                                          <p:spTgt spid="544824"/>
                                        </p:tgtEl>
                                      </p:cBhvr>
                                    </p:animEffect>
                                  </p:childTnLst>
                                </p:cTn>
                              </p:par>
                            </p:childTnLst>
                          </p:cTn>
                        </p:par>
                        <p:par>
                          <p:cTn id="20" fill="hold" nodeType="afterGroup">
                            <p:stCondLst>
                              <p:cond delay="6000"/>
                            </p:stCondLst>
                            <p:childTnLst>
                              <p:par>
                                <p:cTn id="21" presetID="22" presetClass="entr" presetSubtype="4" fill="hold" nodeType="afterEffect">
                                  <p:stCondLst>
                                    <p:cond delay="500"/>
                                  </p:stCondLst>
                                  <p:childTnLst>
                                    <p:set>
                                      <p:cBhvr>
                                        <p:cTn id="22" dur="1" fill="hold">
                                          <p:stCondLst>
                                            <p:cond delay="0"/>
                                          </p:stCondLst>
                                        </p:cTn>
                                        <p:tgtEl>
                                          <p:spTgt spid="544825"/>
                                        </p:tgtEl>
                                        <p:attrNameLst>
                                          <p:attrName>style.visibility</p:attrName>
                                        </p:attrNameLst>
                                      </p:cBhvr>
                                      <p:to>
                                        <p:strVal val="visible"/>
                                      </p:to>
                                    </p:set>
                                    <p:animEffect transition="in" filter="wipe(down)">
                                      <p:cBhvr>
                                        <p:cTn id="23" dur="1000"/>
                                        <p:tgtEl>
                                          <p:spTgt spid="544825"/>
                                        </p:tgtEl>
                                      </p:cBhvr>
                                    </p:animEffect>
                                  </p:childTnLst>
                                </p:cTn>
                              </p:par>
                            </p:childTnLst>
                          </p:cTn>
                        </p:par>
                        <p:par>
                          <p:cTn id="24" fill="hold" nodeType="afterGroup">
                            <p:stCondLst>
                              <p:cond delay="7500"/>
                            </p:stCondLst>
                            <p:childTnLst>
                              <p:par>
                                <p:cTn id="25" presetID="22" presetClass="entr" presetSubtype="8" fill="hold" nodeType="afterEffect">
                                  <p:stCondLst>
                                    <p:cond delay="500"/>
                                  </p:stCondLst>
                                  <p:childTnLst>
                                    <p:set>
                                      <p:cBhvr>
                                        <p:cTn id="26" dur="1" fill="hold">
                                          <p:stCondLst>
                                            <p:cond delay="0"/>
                                          </p:stCondLst>
                                        </p:cTn>
                                        <p:tgtEl>
                                          <p:spTgt spid="544826"/>
                                        </p:tgtEl>
                                        <p:attrNameLst>
                                          <p:attrName>style.visibility</p:attrName>
                                        </p:attrNameLst>
                                      </p:cBhvr>
                                      <p:to>
                                        <p:strVal val="visible"/>
                                      </p:to>
                                    </p:set>
                                    <p:animEffect transition="in" filter="wipe(left)">
                                      <p:cBhvr>
                                        <p:cTn id="27" dur="1000"/>
                                        <p:tgtEl>
                                          <p:spTgt spid="544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pPr algn="ctr" eaLnBrk="1" hangingPunct="1">
              <a:defRPr/>
            </a:pPr>
            <a:r>
              <a:rPr lang="zh-CN" altLang="en-US" dirty="0"/>
              <a:t>超媒体与超文本</a:t>
            </a:r>
          </a:p>
        </p:txBody>
      </p:sp>
      <p:sp>
        <p:nvSpPr>
          <p:cNvPr id="545795" name="Rectangle 3"/>
          <p:cNvSpPr>
            <a:spLocks noGrp="1" noChangeArrowheads="1"/>
          </p:cNvSpPr>
          <p:nvPr>
            <p:ph idx="1"/>
          </p:nvPr>
        </p:nvSpPr>
        <p:spPr/>
        <p:txBody>
          <a:bodyPr/>
          <a:lstStyle/>
          <a:p>
            <a:pPr eaLnBrk="1" hangingPunct="1"/>
            <a:r>
              <a:rPr lang="zh-CN" altLang="en-US" sz="2800" dirty="0" smtClean="0">
                <a:ea typeface="黑体" pitchFamily="49" charset="-122"/>
              </a:rPr>
              <a:t>万维网是</a:t>
            </a:r>
            <a:r>
              <a:rPr lang="zh-CN" altLang="en-US" sz="2800" dirty="0" smtClean="0">
                <a:solidFill>
                  <a:srgbClr val="FF0000"/>
                </a:solidFill>
                <a:ea typeface="黑体" pitchFamily="49" charset="-122"/>
              </a:rPr>
              <a:t>分布式超媒体 </a:t>
            </a:r>
            <a:r>
              <a:rPr lang="en-US" altLang="zh-CN" sz="2800" dirty="0" smtClean="0">
                <a:ea typeface="黑体" pitchFamily="49" charset="-122"/>
              </a:rPr>
              <a:t>(hypermedia) </a:t>
            </a:r>
            <a:r>
              <a:rPr lang="zh-CN" altLang="en-US" sz="2800" dirty="0" smtClean="0">
                <a:ea typeface="黑体" pitchFamily="49" charset="-122"/>
              </a:rPr>
              <a:t>系统，它是</a:t>
            </a:r>
            <a:r>
              <a:rPr lang="zh-CN" altLang="en-US" sz="2800" dirty="0" smtClean="0">
                <a:solidFill>
                  <a:srgbClr val="FF0000"/>
                </a:solidFill>
                <a:ea typeface="黑体" pitchFamily="49" charset="-122"/>
              </a:rPr>
              <a:t>超文本 </a:t>
            </a:r>
            <a:r>
              <a:rPr lang="en-US" altLang="zh-CN" sz="2800" dirty="0" smtClean="0">
                <a:ea typeface="黑体" pitchFamily="49" charset="-122"/>
              </a:rPr>
              <a:t>(hypertext) </a:t>
            </a:r>
            <a:r>
              <a:rPr lang="zh-CN" altLang="en-US" sz="2800" dirty="0" smtClean="0">
                <a:ea typeface="黑体" pitchFamily="49" charset="-122"/>
              </a:rPr>
              <a:t>系统的扩充。</a:t>
            </a:r>
          </a:p>
          <a:p>
            <a:pPr eaLnBrk="1" hangingPunct="1"/>
            <a:r>
              <a:rPr lang="zh-CN" altLang="en-US" sz="2800" dirty="0" smtClean="0">
                <a:solidFill>
                  <a:srgbClr val="FF0000"/>
                </a:solidFill>
                <a:ea typeface="黑体" pitchFamily="49" charset="-122"/>
              </a:rPr>
              <a:t>一个超文本由多个信息源链接成。</a:t>
            </a:r>
            <a:r>
              <a:rPr lang="zh-CN" altLang="en-US" sz="2800" dirty="0" smtClean="0">
                <a:ea typeface="黑体" pitchFamily="49" charset="-122"/>
              </a:rPr>
              <a:t>利用一个链接可使用户找到另一个文档。这些文档可以位于世界上任何一个接在互联网上的超文本系统中。超文本是万维网的基础。</a:t>
            </a:r>
          </a:p>
          <a:p>
            <a:pPr eaLnBrk="1" hangingPunct="1"/>
            <a:r>
              <a:rPr lang="zh-CN" altLang="en-US" sz="2800" dirty="0" smtClean="0">
                <a:solidFill>
                  <a:srgbClr val="FF0000"/>
                </a:solidFill>
                <a:ea typeface="黑体" pitchFamily="49" charset="-122"/>
              </a:rPr>
              <a:t>超媒体与超文本的区别是文档内容不同。</a:t>
            </a:r>
            <a:r>
              <a:rPr lang="zh-CN" altLang="en-US" sz="2800" dirty="0" smtClean="0">
                <a:ea typeface="黑体" pitchFamily="49" charset="-122"/>
              </a:rPr>
              <a:t>超文本文档仅包含文本信息，而超媒体文档还包含其他表示方式的信息，如图形、图像、声音、动画，甚至活动视频图像。</a:t>
            </a:r>
          </a:p>
        </p:txBody>
      </p:sp>
    </p:spTree>
    <p:extLst>
      <p:ext uri="{BB962C8B-B14F-4D97-AF65-F5344CB8AC3E}">
        <p14:creationId xmlns:p14="http://schemas.microsoft.com/office/powerpoint/2010/main" val="20025158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57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57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algn="ctr" eaLnBrk="1" hangingPunct="1"/>
            <a:r>
              <a:rPr lang="en-US" altLang="zh-CN" sz="4000" dirty="0" smtClean="0">
                <a:ea typeface="黑体" pitchFamily="49" charset="-122"/>
              </a:rPr>
              <a:t/>
            </a:r>
            <a:br>
              <a:rPr lang="en-US" altLang="zh-CN" sz="4000" dirty="0" smtClean="0">
                <a:ea typeface="黑体" pitchFamily="49" charset="-122"/>
              </a:rPr>
            </a:br>
            <a:r>
              <a:rPr lang="en-US" altLang="zh-CN" sz="4000" dirty="0" smtClean="0">
                <a:ea typeface="黑体" pitchFamily="49" charset="-122"/>
              </a:rPr>
              <a:t>   </a:t>
            </a:r>
            <a:r>
              <a:rPr lang="en-US" altLang="zh-CN" sz="4800" dirty="0" smtClean="0">
                <a:ea typeface="黑体" pitchFamily="49" charset="-122"/>
              </a:rPr>
              <a:t> </a:t>
            </a:r>
            <a:r>
              <a:rPr lang="zh-CN" altLang="en-US" sz="4800" dirty="0" smtClean="0">
                <a:ea typeface="黑体" pitchFamily="49" charset="-122"/>
              </a:rPr>
              <a:t>万维网的工作方式</a:t>
            </a:r>
            <a:r>
              <a:rPr lang="zh-CN" altLang="en-US" sz="4000" dirty="0" smtClean="0">
                <a:ea typeface="黑体" pitchFamily="49" charset="-122"/>
              </a:rPr>
              <a:t> </a:t>
            </a:r>
          </a:p>
        </p:txBody>
      </p:sp>
      <p:sp>
        <p:nvSpPr>
          <p:cNvPr id="546819" name="Rectangle 3"/>
          <p:cNvSpPr>
            <a:spLocks noGrp="1" noChangeArrowheads="1"/>
          </p:cNvSpPr>
          <p:nvPr>
            <p:ph idx="1"/>
          </p:nvPr>
        </p:nvSpPr>
        <p:spPr/>
        <p:txBody>
          <a:bodyPr/>
          <a:lstStyle/>
          <a:p>
            <a:pPr eaLnBrk="1" hangingPunct="1"/>
            <a:r>
              <a:rPr lang="zh-CN" altLang="en-US" dirty="0" smtClean="0">
                <a:ea typeface="黑体" pitchFamily="49" charset="-122"/>
              </a:rPr>
              <a:t>万维网以</a:t>
            </a:r>
            <a:r>
              <a:rPr lang="zh-CN" altLang="en-US" dirty="0" smtClean="0">
                <a:solidFill>
                  <a:srgbClr val="FF0000"/>
                </a:solidFill>
                <a:ea typeface="黑体" pitchFamily="49" charset="-122"/>
              </a:rPr>
              <a:t>客户</a:t>
            </a:r>
            <a:r>
              <a:rPr lang="zh-CN" altLang="en-US" dirty="0" smtClean="0">
                <a:solidFill>
                  <a:srgbClr val="FF0000"/>
                </a:solidFill>
                <a:ea typeface="黑体" pitchFamily="49" charset="-122"/>
                <a:sym typeface="Symbol" pitchFamily="18" charset="2"/>
              </a:rPr>
              <a:t></a:t>
            </a:r>
            <a:r>
              <a:rPr lang="zh-CN" altLang="en-US" dirty="0" smtClean="0">
                <a:solidFill>
                  <a:srgbClr val="FF0000"/>
                </a:solidFill>
                <a:ea typeface="黑体" pitchFamily="49" charset="-122"/>
              </a:rPr>
              <a:t>服务器</a:t>
            </a:r>
            <a:r>
              <a:rPr lang="zh-CN" altLang="en-US" dirty="0" smtClean="0">
                <a:ea typeface="黑体" pitchFamily="49" charset="-122"/>
              </a:rPr>
              <a:t>方式工作。</a:t>
            </a:r>
          </a:p>
          <a:p>
            <a:pPr eaLnBrk="1" hangingPunct="1"/>
            <a:r>
              <a:rPr lang="zh-CN" altLang="en-US" dirty="0" smtClean="0">
                <a:solidFill>
                  <a:srgbClr val="FF0000"/>
                </a:solidFill>
                <a:ea typeface="黑体" pitchFamily="49" charset="-122"/>
              </a:rPr>
              <a:t>浏览器</a:t>
            </a:r>
            <a:r>
              <a:rPr lang="zh-CN" altLang="en-US" dirty="0" smtClean="0">
                <a:ea typeface="黑体" pitchFamily="49" charset="-122"/>
              </a:rPr>
              <a:t>就是在用户计算机上的万维网</a:t>
            </a:r>
            <a:r>
              <a:rPr lang="zh-CN" altLang="en-US" dirty="0" smtClean="0">
                <a:solidFill>
                  <a:srgbClr val="FF0000"/>
                </a:solidFill>
                <a:ea typeface="黑体" pitchFamily="49" charset="-122"/>
              </a:rPr>
              <a:t>客户程序</a:t>
            </a:r>
            <a:r>
              <a:rPr lang="zh-CN" altLang="en-US" dirty="0" smtClean="0">
                <a:ea typeface="黑体" pitchFamily="49" charset="-122"/>
              </a:rPr>
              <a:t>。万维网文档所驻留的计算机则运行</a:t>
            </a:r>
            <a:r>
              <a:rPr lang="zh-CN" altLang="en-US" dirty="0" smtClean="0">
                <a:solidFill>
                  <a:srgbClr val="FF0000"/>
                </a:solidFill>
                <a:ea typeface="黑体" pitchFamily="49" charset="-122"/>
              </a:rPr>
              <a:t>服务器程序</a:t>
            </a:r>
            <a:r>
              <a:rPr lang="zh-CN" altLang="en-US" dirty="0" smtClean="0">
                <a:ea typeface="黑体" pitchFamily="49" charset="-122"/>
              </a:rPr>
              <a:t>，因此这个计算机也称为</a:t>
            </a:r>
            <a:r>
              <a:rPr lang="zh-CN" altLang="en-US" dirty="0" smtClean="0">
                <a:solidFill>
                  <a:srgbClr val="FF0000"/>
                </a:solidFill>
                <a:ea typeface="黑体" pitchFamily="49" charset="-122"/>
              </a:rPr>
              <a:t>万维网服务器</a:t>
            </a:r>
            <a:r>
              <a:rPr lang="zh-CN" altLang="en-US" dirty="0" smtClean="0">
                <a:ea typeface="黑体" pitchFamily="49" charset="-122"/>
              </a:rPr>
              <a:t>。</a:t>
            </a:r>
          </a:p>
          <a:p>
            <a:pPr eaLnBrk="1" hangingPunct="1"/>
            <a:r>
              <a:rPr lang="zh-CN" altLang="en-US" dirty="0" smtClean="0">
                <a:ea typeface="黑体" pitchFamily="49" charset="-122"/>
              </a:rPr>
              <a:t>客户程序向服务器程序发出请求，服务器程序向客户程序送回客户所要的</a:t>
            </a:r>
            <a:r>
              <a:rPr lang="zh-CN" altLang="en-US" dirty="0" smtClean="0">
                <a:solidFill>
                  <a:srgbClr val="FF0000"/>
                </a:solidFill>
                <a:ea typeface="黑体" pitchFamily="49" charset="-122"/>
              </a:rPr>
              <a:t>万维网文档。</a:t>
            </a:r>
          </a:p>
          <a:p>
            <a:pPr eaLnBrk="1" hangingPunct="1"/>
            <a:r>
              <a:rPr lang="zh-CN" altLang="en-US" dirty="0" smtClean="0">
                <a:ea typeface="黑体" pitchFamily="49" charset="-122"/>
              </a:rPr>
              <a:t>在一个客户程序主窗口上显示出的万维网文档称为</a:t>
            </a:r>
            <a:r>
              <a:rPr lang="zh-CN" altLang="en-US" dirty="0" smtClean="0">
                <a:solidFill>
                  <a:srgbClr val="FF0000"/>
                </a:solidFill>
                <a:ea typeface="黑体" pitchFamily="49" charset="-122"/>
              </a:rPr>
              <a:t>页面 </a:t>
            </a:r>
            <a:r>
              <a:rPr lang="en-US" altLang="zh-CN" dirty="0" smtClean="0">
                <a:ea typeface="黑体" pitchFamily="49" charset="-122"/>
              </a:rPr>
              <a:t>(page)</a:t>
            </a:r>
            <a:r>
              <a:rPr lang="zh-CN" altLang="en-US" dirty="0" smtClean="0">
                <a:ea typeface="黑体" pitchFamily="49" charset="-122"/>
              </a:rPr>
              <a:t>。</a:t>
            </a:r>
          </a:p>
        </p:txBody>
      </p:sp>
    </p:spTree>
    <p:extLst>
      <p:ext uri="{BB962C8B-B14F-4D97-AF65-F5344CB8AC3E}">
        <p14:creationId xmlns:p14="http://schemas.microsoft.com/office/powerpoint/2010/main" val="27527191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681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681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6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pPr algn="ctr" eaLnBrk="1" hangingPunct="1">
              <a:defRPr/>
            </a:pPr>
            <a:r>
              <a:rPr lang="zh-CN" altLang="en-US" dirty="0"/>
              <a:t>万维网必须解决的问题 </a:t>
            </a:r>
          </a:p>
        </p:txBody>
      </p:sp>
      <p:sp>
        <p:nvSpPr>
          <p:cNvPr id="547843" name="Rectangle 3"/>
          <p:cNvSpPr>
            <a:spLocks noGrp="1" noChangeArrowheads="1"/>
          </p:cNvSpPr>
          <p:nvPr>
            <p:ph idx="1"/>
          </p:nvPr>
        </p:nvSpPr>
        <p:spPr/>
        <p:txBody>
          <a:bodyPr/>
          <a:lstStyle/>
          <a:p>
            <a:pPr marL="316531" indent="-316531" eaLnBrk="1" hangingPunct="1">
              <a:spcBef>
                <a:spcPts val="554"/>
              </a:spcBef>
              <a:buFont typeface="Wingdings" panose="05000000000000000000" pitchFamily="2" charset="2"/>
              <a:buNone/>
              <a:defRPr/>
            </a:pPr>
            <a:r>
              <a:rPr lang="en-US" altLang="zh-CN" dirty="0"/>
              <a:t>(1) </a:t>
            </a:r>
            <a:r>
              <a:rPr lang="zh-CN" altLang="en-US" dirty="0"/>
              <a:t>怎样标志分布在</a:t>
            </a:r>
            <a:r>
              <a:rPr lang="zh-CN" altLang="en-US" dirty="0" smtClean="0"/>
              <a:t>整个互联网</a:t>
            </a:r>
            <a:r>
              <a:rPr lang="zh-CN" altLang="en-US" dirty="0"/>
              <a:t>上的万维网文档？</a:t>
            </a:r>
            <a:r>
              <a:rPr lang="zh-CN" altLang="en-US" sz="3600" dirty="0"/>
              <a:t> </a:t>
            </a:r>
            <a:endParaRPr lang="zh-CN" altLang="en-US" dirty="0"/>
          </a:p>
          <a:p>
            <a:pPr marL="316531" indent="-316531" eaLnBrk="1" hangingPunct="1">
              <a:spcBef>
                <a:spcPts val="554"/>
              </a:spcBef>
              <a:defRPr/>
            </a:pPr>
            <a:r>
              <a:rPr lang="zh-CN" altLang="en-US" dirty="0"/>
              <a:t>使用</a:t>
            </a:r>
            <a:r>
              <a:rPr lang="zh-CN" altLang="en-US" dirty="0">
                <a:solidFill>
                  <a:srgbClr val="FF0000"/>
                </a:solidFill>
              </a:rPr>
              <a:t>统一资源定位符</a:t>
            </a:r>
            <a:r>
              <a:rPr lang="zh-CN" altLang="en-US" dirty="0"/>
              <a:t> </a:t>
            </a:r>
            <a:r>
              <a:rPr lang="en-US" altLang="zh-CN" dirty="0"/>
              <a:t>URL (Uniform Resource Locator</a:t>
            </a:r>
            <a:r>
              <a:rPr lang="en-US" altLang="zh-CN" dirty="0" smtClean="0"/>
              <a:t>) </a:t>
            </a:r>
            <a:r>
              <a:rPr lang="zh-CN" altLang="en-US" dirty="0" smtClean="0"/>
              <a:t>来</a:t>
            </a:r>
            <a:r>
              <a:rPr lang="zh-CN" altLang="en-US" dirty="0"/>
              <a:t>标志万维网上的各种文档。</a:t>
            </a:r>
          </a:p>
          <a:p>
            <a:pPr marL="316531" indent="-316531" eaLnBrk="1" hangingPunct="1">
              <a:spcBef>
                <a:spcPts val="554"/>
              </a:spcBef>
              <a:defRPr/>
            </a:pPr>
            <a:r>
              <a:rPr lang="zh-CN" altLang="en-US" dirty="0"/>
              <a:t>使每一个文档在</a:t>
            </a:r>
            <a:r>
              <a:rPr lang="zh-CN" altLang="en-US" dirty="0" smtClean="0"/>
              <a:t>整个互联网</a:t>
            </a:r>
            <a:r>
              <a:rPr lang="zh-CN" altLang="en-US" dirty="0"/>
              <a:t>的范围内具有唯一的标识符 </a:t>
            </a:r>
            <a:r>
              <a:rPr lang="en-US" altLang="zh-CN" dirty="0"/>
              <a:t>URL</a:t>
            </a:r>
            <a:r>
              <a:rPr lang="zh-CN" altLang="en-US" dirty="0"/>
              <a:t>。</a:t>
            </a:r>
            <a:r>
              <a:rPr lang="zh-CN" altLang="en-US" sz="3600" dirty="0"/>
              <a:t> </a:t>
            </a:r>
          </a:p>
        </p:txBody>
      </p:sp>
    </p:spTree>
    <p:extLst>
      <p:ext uri="{BB962C8B-B14F-4D97-AF65-F5344CB8AC3E}">
        <p14:creationId xmlns:p14="http://schemas.microsoft.com/office/powerpoint/2010/main" val="40797946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Oval 4"/>
          <p:cNvSpPr>
            <a:spLocks noChangeArrowheads="1"/>
          </p:cNvSpPr>
          <p:nvPr/>
        </p:nvSpPr>
        <p:spPr bwMode="auto">
          <a:xfrm>
            <a:off x="1660525" y="334963"/>
            <a:ext cx="6115050" cy="4246562"/>
          </a:xfrm>
          <a:prstGeom prst="ellipse">
            <a:avLst/>
          </a:prstGeom>
          <a:solidFill>
            <a:srgbClr val="FFCCFF"/>
          </a:solidFill>
          <a:ln w="9525">
            <a:solidFill>
              <a:schemeClr val="tx1"/>
            </a:solidFill>
            <a:prstDash val="dash"/>
            <a:round/>
            <a:headEnd/>
            <a:tailEnd/>
          </a:ln>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endParaRPr lang="zh-CN" altLang="zh-CN" sz="1800">
              <a:latin typeface="Arial" panose="020B0604020202020204" pitchFamily="34" charset="0"/>
            </a:endParaRPr>
          </a:p>
        </p:txBody>
      </p:sp>
      <p:sp>
        <p:nvSpPr>
          <p:cNvPr id="2052" name="Line 5"/>
          <p:cNvSpPr>
            <a:spLocks noChangeShapeType="1"/>
          </p:cNvSpPr>
          <p:nvPr/>
        </p:nvSpPr>
        <p:spPr bwMode="auto">
          <a:xfrm flipV="1">
            <a:off x="3006725" y="2916239"/>
            <a:ext cx="687388" cy="382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3" name="Line 6"/>
          <p:cNvSpPr>
            <a:spLocks noChangeShapeType="1"/>
          </p:cNvSpPr>
          <p:nvPr/>
        </p:nvSpPr>
        <p:spPr bwMode="auto">
          <a:xfrm flipH="1" flipV="1">
            <a:off x="2679701" y="2049463"/>
            <a:ext cx="741363" cy="1825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4" name="Line 7"/>
          <p:cNvSpPr>
            <a:spLocks noChangeShapeType="1"/>
          </p:cNvSpPr>
          <p:nvPr/>
        </p:nvSpPr>
        <p:spPr bwMode="auto">
          <a:xfrm flipH="1">
            <a:off x="6110288" y="2501900"/>
            <a:ext cx="882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5" name="Line 8"/>
          <p:cNvSpPr>
            <a:spLocks noChangeShapeType="1"/>
          </p:cNvSpPr>
          <p:nvPr/>
        </p:nvSpPr>
        <p:spPr bwMode="auto">
          <a:xfrm flipH="1">
            <a:off x="5367339" y="1147763"/>
            <a:ext cx="649287" cy="901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6" name="Line 9"/>
          <p:cNvSpPr>
            <a:spLocks noChangeShapeType="1"/>
          </p:cNvSpPr>
          <p:nvPr/>
        </p:nvSpPr>
        <p:spPr bwMode="auto">
          <a:xfrm flipH="1" flipV="1">
            <a:off x="5368925" y="3225800"/>
            <a:ext cx="490538" cy="5730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7" name="Line 10"/>
          <p:cNvSpPr>
            <a:spLocks noChangeShapeType="1"/>
          </p:cNvSpPr>
          <p:nvPr/>
        </p:nvSpPr>
        <p:spPr bwMode="auto">
          <a:xfrm>
            <a:off x="3698876" y="1238251"/>
            <a:ext cx="415925" cy="6588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8" name="Line 11"/>
          <p:cNvSpPr>
            <a:spLocks noChangeShapeType="1"/>
          </p:cNvSpPr>
          <p:nvPr/>
        </p:nvSpPr>
        <p:spPr bwMode="auto">
          <a:xfrm flipV="1">
            <a:off x="3976689" y="3135314"/>
            <a:ext cx="187325" cy="6635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059"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38814" y="785813"/>
            <a:ext cx="56197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0"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1064" y="785813"/>
            <a:ext cx="56197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46739" y="3676650"/>
            <a:ext cx="56197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2"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98876" y="3676650"/>
            <a:ext cx="56197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3" name="Picture 1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16151" y="1508125"/>
            <a:ext cx="56197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64" name="Group 17"/>
          <p:cNvGrpSpPr>
            <a:grpSpLocks/>
          </p:cNvGrpSpPr>
          <p:nvPr/>
        </p:nvGrpSpPr>
        <p:grpSpPr bwMode="auto">
          <a:xfrm>
            <a:off x="3051176" y="1238250"/>
            <a:ext cx="3529013" cy="2495550"/>
            <a:chOff x="1680" y="240"/>
            <a:chExt cx="2529" cy="1270"/>
          </a:xfrm>
        </p:grpSpPr>
        <p:sp>
          <p:nvSpPr>
            <p:cNvPr id="2083" name="Oval 18"/>
            <p:cNvSpPr>
              <a:spLocks noChangeArrowheads="1"/>
            </p:cNvSpPr>
            <p:nvPr/>
          </p:nvSpPr>
          <p:spPr bwMode="auto">
            <a:xfrm>
              <a:off x="2554" y="240"/>
              <a:ext cx="1088"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endParaRPr lang="zh-CN" altLang="zh-CN" sz="1800">
                <a:latin typeface="Arial" panose="020B0604020202020204" pitchFamily="34" charset="0"/>
              </a:endParaRPr>
            </a:p>
          </p:txBody>
        </p:sp>
        <p:sp>
          <p:nvSpPr>
            <p:cNvPr id="2084" name="Oval 19"/>
            <p:cNvSpPr>
              <a:spLocks noChangeArrowheads="1"/>
            </p:cNvSpPr>
            <p:nvPr/>
          </p:nvSpPr>
          <p:spPr bwMode="auto">
            <a:xfrm>
              <a:off x="1941" y="381"/>
              <a:ext cx="827"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endParaRPr lang="zh-CN" altLang="zh-CN" sz="1800">
                <a:latin typeface="Arial" panose="020B0604020202020204" pitchFamily="34" charset="0"/>
              </a:endParaRPr>
            </a:p>
          </p:txBody>
        </p:sp>
        <p:sp>
          <p:nvSpPr>
            <p:cNvPr id="2085" name="Oval 20"/>
            <p:cNvSpPr>
              <a:spLocks noChangeArrowheads="1"/>
            </p:cNvSpPr>
            <p:nvPr/>
          </p:nvSpPr>
          <p:spPr bwMode="auto">
            <a:xfrm>
              <a:off x="1680" y="702"/>
              <a:ext cx="552" cy="41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endParaRPr lang="zh-CN" altLang="zh-CN" sz="1800">
                <a:latin typeface="Arial" panose="020B0604020202020204" pitchFamily="34" charset="0"/>
              </a:endParaRPr>
            </a:p>
          </p:txBody>
        </p:sp>
        <p:sp>
          <p:nvSpPr>
            <p:cNvPr id="2086" name="Oval 21"/>
            <p:cNvSpPr>
              <a:spLocks noChangeArrowheads="1"/>
            </p:cNvSpPr>
            <p:nvPr/>
          </p:nvSpPr>
          <p:spPr bwMode="auto">
            <a:xfrm>
              <a:off x="1849" y="894"/>
              <a:ext cx="842" cy="450"/>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endParaRPr lang="zh-CN" altLang="zh-CN" sz="1800">
                <a:latin typeface="Arial" panose="020B0604020202020204" pitchFamily="34" charset="0"/>
              </a:endParaRPr>
            </a:p>
          </p:txBody>
        </p:sp>
        <p:sp>
          <p:nvSpPr>
            <p:cNvPr id="2087" name="Oval 22"/>
            <p:cNvSpPr>
              <a:spLocks noChangeArrowheads="1"/>
            </p:cNvSpPr>
            <p:nvPr/>
          </p:nvSpPr>
          <p:spPr bwMode="auto">
            <a:xfrm>
              <a:off x="2462" y="971"/>
              <a:ext cx="1272" cy="53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endParaRPr lang="zh-CN" altLang="zh-CN" sz="1800">
                <a:latin typeface="Arial" panose="020B0604020202020204" pitchFamily="34" charset="0"/>
              </a:endParaRPr>
            </a:p>
          </p:txBody>
        </p:sp>
        <p:sp>
          <p:nvSpPr>
            <p:cNvPr id="2088" name="Oval 23"/>
            <p:cNvSpPr>
              <a:spLocks noChangeArrowheads="1"/>
            </p:cNvSpPr>
            <p:nvPr/>
          </p:nvSpPr>
          <p:spPr bwMode="auto">
            <a:xfrm>
              <a:off x="3289" y="394"/>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endParaRPr lang="zh-CN" altLang="zh-CN" sz="1800">
                <a:latin typeface="Arial" panose="020B0604020202020204" pitchFamily="34" charset="0"/>
              </a:endParaRPr>
            </a:p>
          </p:txBody>
        </p:sp>
        <p:sp>
          <p:nvSpPr>
            <p:cNvPr id="2089" name="Oval 24"/>
            <p:cNvSpPr>
              <a:spLocks noChangeArrowheads="1"/>
            </p:cNvSpPr>
            <p:nvPr/>
          </p:nvSpPr>
          <p:spPr bwMode="auto">
            <a:xfrm>
              <a:off x="3412" y="663"/>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endParaRPr lang="zh-CN" altLang="zh-CN" sz="1800">
                <a:latin typeface="Arial" panose="020B0604020202020204" pitchFamily="34" charset="0"/>
              </a:endParaRPr>
            </a:p>
          </p:txBody>
        </p:sp>
        <p:sp>
          <p:nvSpPr>
            <p:cNvPr id="2090" name="Oval 25"/>
            <p:cNvSpPr>
              <a:spLocks noChangeArrowheads="1"/>
            </p:cNvSpPr>
            <p:nvPr/>
          </p:nvSpPr>
          <p:spPr bwMode="auto">
            <a:xfrm>
              <a:off x="3335" y="753"/>
              <a:ext cx="797" cy="66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endParaRPr lang="zh-CN" altLang="zh-CN" sz="1800">
                <a:latin typeface="Arial" panose="020B0604020202020204" pitchFamily="34" charset="0"/>
              </a:endParaRPr>
            </a:p>
          </p:txBody>
        </p:sp>
        <p:sp>
          <p:nvSpPr>
            <p:cNvPr id="2091" name="Oval 26"/>
            <p:cNvSpPr>
              <a:spLocks noChangeArrowheads="1"/>
            </p:cNvSpPr>
            <p:nvPr/>
          </p:nvSpPr>
          <p:spPr bwMode="auto">
            <a:xfrm>
              <a:off x="2140" y="548"/>
              <a:ext cx="1640" cy="66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endParaRPr lang="zh-CN" altLang="zh-CN" sz="1800">
                <a:latin typeface="Arial" panose="020B0604020202020204" pitchFamily="34" charset="0"/>
              </a:endParaRPr>
            </a:p>
          </p:txBody>
        </p:sp>
      </p:grpSp>
      <p:sp>
        <p:nvSpPr>
          <p:cNvPr id="2065" name="Text Box 27"/>
          <p:cNvSpPr txBox="1">
            <a:spLocks noChangeArrowheads="1"/>
          </p:cNvSpPr>
          <p:nvPr/>
        </p:nvSpPr>
        <p:spPr bwMode="auto">
          <a:xfrm>
            <a:off x="4016376" y="523875"/>
            <a:ext cx="1616075" cy="528638"/>
          </a:xfrm>
          <a:prstGeom prst="rect">
            <a:avLst/>
          </a:prstGeom>
          <a:solidFill>
            <a:schemeClr val="bg1"/>
          </a:solidFill>
          <a:ln w="9525">
            <a:solidFill>
              <a:srgbClr val="000000"/>
            </a:solidFill>
            <a:miter lim="800000"/>
            <a:headEnd/>
            <a:tailEnd/>
          </a:ln>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800">
                <a:solidFill>
                  <a:schemeClr val="folHlink"/>
                </a:solidFill>
                <a:latin typeface="Arial" panose="020B0604020202020204" pitchFamily="34" charset="0"/>
                <a:ea typeface="黑体" panose="02010609060101010101" pitchFamily="49" charset="-122"/>
              </a:rPr>
              <a:t>网络边缘</a:t>
            </a:r>
          </a:p>
        </p:txBody>
      </p:sp>
      <p:sp>
        <p:nvSpPr>
          <p:cNvPr id="2066" name="Text Box 28"/>
          <p:cNvSpPr txBox="1">
            <a:spLocks noChangeArrowheads="1"/>
          </p:cNvSpPr>
          <p:nvPr/>
        </p:nvSpPr>
        <p:spPr bwMode="auto">
          <a:xfrm>
            <a:off x="4016376" y="2684464"/>
            <a:ext cx="1616075" cy="528637"/>
          </a:xfrm>
          <a:prstGeom prst="rect">
            <a:avLst/>
          </a:prstGeom>
          <a:solidFill>
            <a:schemeClr val="bg1"/>
          </a:solidFill>
          <a:ln w="9525">
            <a:solidFill>
              <a:srgbClr val="000000"/>
            </a:solidFill>
            <a:miter lim="800000"/>
            <a:headEnd/>
            <a:tailEnd/>
          </a:ln>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800">
                <a:solidFill>
                  <a:schemeClr val="folHlink"/>
                </a:solidFill>
                <a:latin typeface="Arial" panose="020B0604020202020204" pitchFamily="34" charset="0"/>
                <a:ea typeface="黑体" panose="02010609060101010101" pitchFamily="49" charset="-122"/>
              </a:rPr>
              <a:t>网络核心</a:t>
            </a:r>
          </a:p>
        </p:txBody>
      </p:sp>
      <p:graphicFrame>
        <p:nvGraphicFramePr>
          <p:cNvPr id="2050" name="Object 2">
            <a:hlinkClick r:id="" action="ppaction://ole?verb=0"/>
          </p:cNvPr>
          <p:cNvGraphicFramePr>
            <a:graphicFrameLocks/>
          </p:cNvGraphicFramePr>
          <p:nvPr/>
        </p:nvGraphicFramePr>
        <p:xfrm>
          <a:off x="6850063" y="2052638"/>
          <a:ext cx="654050" cy="857250"/>
        </p:xfrm>
        <a:graphic>
          <a:graphicData uri="http://schemas.openxmlformats.org/presentationml/2006/ole">
            <mc:AlternateContent xmlns:mc="http://schemas.openxmlformats.org/markup-compatibility/2006">
              <mc:Choice xmlns:v="urn:schemas-microsoft-com:vml" Requires="v">
                <p:oleObj spid="_x0000_s32782" name="Microsoft ClipArt Gallery" r:id="rId5" imgW="2733480" imgH="3824280" progId="MS_ClipArt_Gallery">
                  <p:embed/>
                </p:oleObj>
              </mc:Choice>
              <mc:Fallback>
                <p:oleObj name="Microsoft ClipArt Gallery" r:id="rId5" imgW="2733480" imgH="3824280" progId="MS_ClipArt_Gallery">
                  <p:embed/>
                  <p:pic>
                    <p:nvPicPr>
                      <p:cNvPr id="2050" name="Object 2">
                        <a:hlinkClick r:id="" action="ppaction://ole?verb=0"/>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0063" y="2052638"/>
                        <a:ext cx="6540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67" name="Text Box 30"/>
          <p:cNvSpPr txBox="1">
            <a:spLocks noChangeArrowheads="1"/>
          </p:cNvSpPr>
          <p:nvPr/>
        </p:nvSpPr>
        <p:spPr bwMode="auto">
          <a:xfrm>
            <a:off x="7104064" y="179388"/>
            <a:ext cx="1665287"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800">
                <a:solidFill>
                  <a:schemeClr val="folHlink"/>
                </a:solidFill>
                <a:latin typeface="Arial" panose="020B0604020202020204" pitchFamily="34" charset="0"/>
                <a:ea typeface="黑体" panose="02010609060101010101" pitchFamily="49" charset="-122"/>
              </a:rPr>
              <a:t>运行</a:t>
            </a:r>
          </a:p>
          <a:p>
            <a:pPr algn="ctr" eaLnBrk="1" hangingPunct="1"/>
            <a:r>
              <a:rPr kumimoji="1" lang="en-US" altLang="zh-CN" sz="2800">
                <a:solidFill>
                  <a:schemeClr val="folHlink"/>
                </a:solidFill>
                <a:latin typeface="Arial" panose="020B0604020202020204" pitchFamily="34" charset="0"/>
                <a:ea typeface="黑体" panose="02010609060101010101" pitchFamily="49" charset="-122"/>
              </a:rPr>
              <a:t>P2P </a:t>
            </a:r>
            <a:r>
              <a:rPr kumimoji="1" lang="zh-CN" altLang="en-US" sz="2800">
                <a:solidFill>
                  <a:schemeClr val="folHlink"/>
                </a:solidFill>
                <a:latin typeface="Arial" panose="020B0604020202020204" pitchFamily="34" charset="0"/>
                <a:ea typeface="黑体" panose="02010609060101010101" pitchFamily="49" charset="-122"/>
              </a:rPr>
              <a:t>程序</a:t>
            </a:r>
          </a:p>
        </p:txBody>
      </p:sp>
      <p:sp>
        <p:nvSpPr>
          <p:cNvPr id="2068" name="Text Box 31"/>
          <p:cNvSpPr txBox="1">
            <a:spLocks noChangeArrowheads="1"/>
          </p:cNvSpPr>
          <p:nvPr/>
        </p:nvSpPr>
        <p:spPr bwMode="auto">
          <a:xfrm>
            <a:off x="7608889" y="3506788"/>
            <a:ext cx="16652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800">
                <a:solidFill>
                  <a:schemeClr val="folHlink"/>
                </a:solidFill>
                <a:latin typeface="Arial" panose="020B0604020202020204" pitchFamily="34" charset="0"/>
                <a:ea typeface="黑体" panose="02010609060101010101" pitchFamily="49" charset="-122"/>
              </a:rPr>
              <a:t>运行</a:t>
            </a:r>
          </a:p>
          <a:p>
            <a:pPr algn="ctr" eaLnBrk="1" hangingPunct="1"/>
            <a:r>
              <a:rPr kumimoji="1" lang="en-US" altLang="zh-CN" sz="2800">
                <a:solidFill>
                  <a:schemeClr val="folHlink"/>
                </a:solidFill>
                <a:latin typeface="Arial" panose="020B0604020202020204" pitchFamily="34" charset="0"/>
                <a:ea typeface="黑体" panose="02010609060101010101" pitchFamily="49" charset="-122"/>
              </a:rPr>
              <a:t>P2P </a:t>
            </a:r>
            <a:r>
              <a:rPr kumimoji="1" lang="zh-CN" altLang="en-US" sz="2800">
                <a:solidFill>
                  <a:schemeClr val="folHlink"/>
                </a:solidFill>
                <a:latin typeface="Arial" panose="020B0604020202020204" pitchFamily="34" charset="0"/>
                <a:ea typeface="黑体" panose="02010609060101010101" pitchFamily="49" charset="-122"/>
              </a:rPr>
              <a:t>程序</a:t>
            </a:r>
          </a:p>
        </p:txBody>
      </p:sp>
      <p:sp>
        <p:nvSpPr>
          <p:cNvPr id="348192" name="Line 32"/>
          <p:cNvSpPr>
            <a:spLocks noChangeShapeType="1"/>
          </p:cNvSpPr>
          <p:nvPr/>
        </p:nvSpPr>
        <p:spPr bwMode="auto">
          <a:xfrm flipH="1">
            <a:off x="5922963" y="966789"/>
            <a:ext cx="93662" cy="2981325"/>
          </a:xfrm>
          <a:prstGeom prst="line">
            <a:avLst/>
          </a:prstGeom>
          <a:noFill/>
          <a:ln w="76200">
            <a:solidFill>
              <a:schemeClr val="folHlink">
                <a:alpha val="56078"/>
              </a:schemeClr>
            </a:solidFill>
            <a:prstDash val="dash"/>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070" name="Line 33"/>
          <p:cNvSpPr>
            <a:spLocks noChangeShapeType="1"/>
          </p:cNvSpPr>
          <p:nvPr/>
        </p:nvSpPr>
        <p:spPr bwMode="auto">
          <a:xfrm flipH="1">
            <a:off x="6200776" y="695326"/>
            <a:ext cx="835025" cy="271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1" name="Line 34"/>
          <p:cNvSpPr>
            <a:spLocks noChangeShapeType="1"/>
          </p:cNvSpPr>
          <p:nvPr/>
        </p:nvSpPr>
        <p:spPr bwMode="auto">
          <a:xfrm flipH="1" flipV="1">
            <a:off x="6108700" y="3859213"/>
            <a:ext cx="1868488" cy="746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2" name="Text Box 35"/>
          <p:cNvSpPr txBox="1">
            <a:spLocks noChangeArrowheads="1"/>
          </p:cNvSpPr>
          <p:nvPr/>
        </p:nvSpPr>
        <p:spPr bwMode="auto">
          <a:xfrm>
            <a:off x="5364164" y="3527426"/>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a:solidFill>
                  <a:schemeClr val="folHlink"/>
                </a:solidFill>
                <a:latin typeface="Arial" panose="020B0604020202020204" pitchFamily="34" charset="0"/>
                <a:ea typeface="黑体" panose="02010609060101010101" pitchFamily="49" charset="-122"/>
              </a:rPr>
              <a:t>D</a:t>
            </a:r>
          </a:p>
        </p:txBody>
      </p:sp>
      <p:sp>
        <p:nvSpPr>
          <p:cNvPr id="2073" name="Text Box 36"/>
          <p:cNvSpPr txBox="1">
            <a:spLocks noChangeArrowheads="1"/>
          </p:cNvSpPr>
          <p:nvPr/>
        </p:nvSpPr>
        <p:spPr bwMode="auto">
          <a:xfrm>
            <a:off x="5738813" y="303213"/>
            <a:ext cx="4443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a:solidFill>
                  <a:schemeClr val="folHlink"/>
                </a:solidFill>
                <a:latin typeface="Arial" panose="020B0604020202020204" pitchFamily="34" charset="0"/>
                <a:ea typeface="黑体" panose="02010609060101010101" pitchFamily="49" charset="-122"/>
              </a:rPr>
              <a:t>C</a:t>
            </a:r>
          </a:p>
        </p:txBody>
      </p:sp>
      <p:pic>
        <p:nvPicPr>
          <p:cNvPr id="2074"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86039" y="3135313"/>
            <a:ext cx="56197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8" name="Line 38"/>
          <p:cNvSpPr>
            <a:spLocks noChangeShapeType="1"/>
          </p:cNvSpPr>
          <p:nvPr/>
        </p:nvSpPr>
        <p:spPr bwMode="auto">
          <a:xfrm flipH="1">
            <a:off x="2863851" y="966789"/>
            <a:ext cx="835025" cy="2439987"/>
          </a:xfrm>
          <a:prstGeom prst="line">
            <a:avLst/>
          </a:prstGeom>
          <a:noFill/>
          <a:ln w="76200">
            <a:solidFill>
              <a:schemeClr val="folHlink">
                <a:alpha val="56078"/>
              </a:schemeClr>
            </a:solidFill>
            <a:prstDash val="dash"/>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076" name="Text Box 39"/>
          <p:cNvSpPr txBox="1">
            <a:spLocks noChangeArrowheads="1"/>
          </p:cNvSpPr>
          <p:nvPr/>
        </p:nvSpPr>
        <p:spPr bwMode="auto">
          <a:xfrm>
            <a:off x="3487739" y="273051"/>
            <a:ext cx="4206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a:solidFill>
                  <a:schemeClr val="folHlink"/>
                </a:solidFill>
                <a:latin typeface="Arial" panose="020B0604020202020204" pitchFamily="34" charset="0"/>
                <a:ea typeface="黑体" panose="02010609060101010101" pitchFamily="49" charset="-122"/>
              </a:rPr>
              <a:t>E</a:t>
            </a:r>
          </a:p>
        </p:txBody>
      </p:sp>
      <p:sp>
        <p:nvSpPr>
          <p:cNvPr id="2077" name="Text Box 40"/>
          <p:cNvSpPr txBox="1">
            <a:spLocks noChangeArrowheads="1"/>
          </p:cNvSpPr>
          <p:nvPr/>
        </p:nvSpPr>
        <p:spPr bwMode="auto">
          <a:xfrm>
            <a:off x="2254250" y="2894013"/>
            <a:ext cx="4016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a:solidFill>
                  <a:schemeClr val="folHlink"/>
                </a:solidFill>
                <a:latin typeface="Arial" panose="020B0604020202020204" pitchFamily="34" charset="0"/>
                <a:ea typeface="黑体" panose="02010609060101010101" pitchFamily="49" charset="-122"/>
              </a:rPr>
              <a:t>F</a:t>
            </a:r>
          </a:p>
        </p:txBody>
      </p:sp>
      <p:sp>
        <p:nvSpPr>
          <p:cNvPr id="2078" name="Text Box 41"/>
          <p:cNvSpPr txBox="1">
            <a:spLocks noChangeArrowheads="1"/>
          </p:cNvSpPr>
          <p:nvPr/>
        </p:nvSpPr>
        <p:spPr bwMode="auto">
          <a:xfrm>
            <a:off x="560389" y="252413"/>
            <a:ext cx="1665287"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800">
                <a:solidFill>
                  <a:schemeClr val="folHlink"/>
                </a:solidFill>
                <a:latin typeface="Arial" panose="020B0604020202020204" pitchFamily="34" charset="0"/>
                <a:ea typeface="黑体" panose="02010609060101010101" pitchFamily="49" charset="-122"/>
              </a:rPr>
              <a:t>运行</a:t>
            </a:r>
          </a:p>
          <a:p>
            <a:pPr algn="ctr" eaLnBrk="1" hangingPunct="1"/>
            <a:r>
              <a:rPr kumimoji="1" lang="en-US" altLang="zh-CN" sz="2800">
                <a:solidFill>
                  <a:schemeClr val="folHlink"/>
                </a:solidFill>
                <a:latin typeface="Arial" panose="020B0604020202020204" pitchFamily="34" charset="0"/>
                <a:ea typeface="黑体" panose="02010609060101010101" pitchFamily="49" charset="-122"/>
              </a:rPr>
              <a:t>P2P </a:t>
            </a:r>
            <a:r>
              <a:rPr kumimoji="1" lang="zh-CN" altLang="en-US" sz="2800">
                <a:solidFill>
                  <a:schemeClr val="folHlink"/>
                </a:solidFill>
                <a:latin typeface="Arial" panose="020B0604020202020204" pitchFamily="34" charset="0"/>
                <a:ea typeface="黑体" panose="02010609060101010101" pitchFamily="49" charset="-122"/>
              </a:rPr>
              <a:t>程序</a:t>
            </a:r>
          </a:p>
        </p:txBody>
      </p:sp>
      <p:sp>
        <p:nvSpPr>
          <p:cNvPr id="2079" name="Text Box 42"/>
          <p:cNvSpPr txBox="1">
            <a:spLocks noChangeArrowheads="1"/>
          </p:cNvSpPr>
          <p:nvPr/>
        </p:nvSpPr>
        <p:spPr bwMode="auto">
          <a:xfrm>
            <a:off x="766764" y="3562350"/>
            <a:ext cx="16652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800">
                <a:solidFill>
                  <a:schemeClr val="folHlink"/>
                </a:solidFill>
                <a:latin typeface="Arial" panose="020B0604020202020204" pitchFamily="34" charset="0"/>
                <a:ea typeface="黑体" panose="02010609060101010101" pitchFamily="49" charset="-122"/>
              </a:rPr>
              <a:t>运行</a:t>
            </a:r>
          </a:p>
          <a:p>
            <a:pPr algn="ctr" eaLnBrk="1" hangingPunct="1"/>
            <a:r>
              <a:rPr kumimoji="1" lang="en-US" altLang="zh-CN" sz="2800">
                <a:solidFill>
                  <a:schemeClr val="folHlink"/>
                </a:solidFill>
                <a:latin typeface="Arial" panose="020B0604020202020204" pitchFamily="34" charset="0"/>
                <a:ea typeface="黑体" panose="02010609060101010101" pitchFamily="49" charset="-122"/>
              </a:rPr>
              <a:t>P2P </a:t>
            </a:r>
            <a:r>
              <a:rPr kumimoji="1" lang="zh-CN" altLang="en-US" sz="2800">
                <a:solidFill>
                  <a:schemeClr val="folHlink"/>
                </a:solidFill>
                <a:latin typeface="Arial" panose="020B0604020202020204" pitchFamily="34" charset="0"/>
                <a:ea typeface="黑体" panose="02010609060101010101" pitchFamily="49" charset="-122"/>
              </a:rPr>
              <a:t>程序</a:t>
            </a:r>
          </a:p>
        </p:txBody>
      </p:sp>
      <p:sp>
        <p:nvSpPr>
          <p:cNvPr id="2080" name="Line 43"/>
          <p:cNvSpPr>
            <a:spLocks noChangeShapeType="1"/>
          </p:cNvSpPr>
          <p:nvPr/>
        </p:nvSpPr>
        <p:spPr bwMode="auto">
          <a:xfrm>
            <a:off x="1784350" y="692150"/>
            <a:ext cx="1728788" cy="274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1" name="Line 44"/>
          <p:cNvSpPr>
            <a:spLocks noChangeShapeType="1"/>
          </p:cNvSpPr>
          <p:nvPr/>
        </p:nvSpPr>
        <p:spPr bwMode="auto">
          <a:xfrm flipV="1">
            <a:off x="2124076" y="3676651"/>
            <a:ext cx="555625" cy="1825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05" name="Line 45"/>
          <p:cNvSpPr>
            <a:spLocks noChangeShapeType="1"/>
          </p:cNvSpPr>
          <p:nvPr/>
        </p:nvSpPr>
        <p:spPr bwMode="auto">
          <a:xfrm flipH="1">
            <a:off x="3141663" y="966789"/>
            <a:ext cx="2781300" cy="2528887"/>
          </a:xfrm>
          <a:prstGeom prst="line">
            <a:avLst/>
          </a:prstGeom>
          <a:noFill/>
          <a:ln w="76200">
            <a:solidFill>
              <a:schemeClr val="folHlink">
                <a:alpha val="56078"/>
              </a:schemeClr>
            </a:solidFill>
            <a:prstDash val="dash"/>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687842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48192"/>
                                        </p:tgtEl>
                                        <p:attrNameLst>
                                          <p:attrName>style.visibility</p:attrName>
                                        </p:attrNameLst>
                                      </p:cBhvr>
                                      <p:to>
                                        <p:strVal val="visible"/>
                                      </p:to>
                                    </p:set>
                                    <p:animEffect transition="in" filter="wipe(up)">
                                      <p:cBhvr>
                                        <p:cTn id="7" dur="1000"/>
                                        <p:tgtEl>
                                          <p:spTgt spid="348192"/>
                                        </p:tgtEl>
                                      </p:cBhvr>
                                    </p:animEffect>
                                  </p:childTnLst>
                                </p:cTn>
                              </p:par>
                            </p:childTnLst>
                          </p:cTn>
                        </p:par>
                        <p:par>
                          <p:cTn id="8" fill="hold" nodeType="afterGroup">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48205"/>
                                        </p:tgtEl>
                                        <p:attrNameLst>
                                          <p:attrName>style.visibility</p:attrName>
                                        </p:attrNameLst>
                                      </p:cBhvr>
                                      <p:to>
                                        <p:strVal val="visible"/>
                                      </p:to>
                                    </p:set>
                                    <p:animEffect transition="in" filter="wipe(up)">
                                      <p:cBhvr>
                                        <p:cTn id="11" dur="1000"/>
                                        <p:tgtEl>
                                          <p:spTgt spid="348205"/>
                                        </p:tgtEl>
                                      </p:cBhvr>
                                    </p:animEffect>
                                  </p:childTnLst>
                                </p:cTn>
                              </p:par>
                            </p:childTnLst>
                          </p:cTn>
                        </p:par>
                        <p:par>
                          <p:cTn id="12" fill="hold" nodeType="afterGroup">
                            <p:stCondLst>
                              <p:cond delay="2500"/>
                            </p:stCondLst>
                            <p:childTnLst>
                              <p:par>
                                <p:cTn id="13" presetID="22" presetClass="entr" presetSubtype="4" fill="hold" nodeType="afterEffect">
                                  <p:stCondLst>
                                    <p:cond delay="500"/>
                                  </p:stCondLst>
                                  <p:childTnLst>
                                    <p:set>
                                      <p:cBhvr>
                                        <p:cTn id="14" dur="1" fill="hold">
                                          <p:stCondLst>
                                            <p:cond delay="0"/>
                                          </p:stCondLst>
                                        </p:cTn>
                                        <p:tgtEl>
                                          <p:spTgt spid="348198"/>
                                        </p:tgtEl>
                                        <p:attrNameLst>
                                          <p:attrName>style.visibility</p:attrName>
                                        </p:attrNameLst>
                                      </p:cBhvr>
                                      <p:to>
                                        <p:strVal val="visible"/>
                                      </p:to>
                                    </p:set>
                                    <p:animEffect transition="in" filter="wipe(down)">
                                      <p:cBhvr>
                                        <p:cTn id="15" dur="1000"/>
                                        <p:tgtEl>
                                          <p:spTgt spid="34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noChangeArrowheads="1"/>
          </p:cNvSpPr>
          <p:nvPr>
            <p:ph type="title"/>
          </p:nvPr>
        </p:nvSpPr>
        <p:spPr/>
        <p:txBody>
          <a:bodyPr/>
          <a:lstStyle/>
          <a:p>
            <a:pPr algn="ctr" eaLnBrk="1" hangingPunct="1">
              <a:defRPr/>
            </a:pPr>
            <a:r>
              <a:rPr lang="zh-CN" altLang="en-US" dirty="0"/>
              <a:t>万维网必须解决的问题 </a:t>
            </a:r>
          </a:p>
        </p:txBody>
      </p:sp>
      <p:sp>
        <p:nvSpPr>
          <p:cNvPr id="631811" name="Rectangle 3"/>
          <p:cNvSpPr>
            <a:spLocks noGrp="1" noChangeArrowheads="1"/>
          </p:cNvSpPr>
          <p:nvPr>
            <p:ph idx="1"/>
          </p:nvPr>
        </p:nvSpPr>
        <p:spPr/>
        <p:txBody>
          <a:bodyPr/>
          <a:lstStyle/>
          <a:p>
            <a:pPr marL="316531" indent="-316531" algn="just" eaLnBrk="1" hangingPunct="1">
              <a:spcBef>
                <a:spcPts val="554"/>
              </a:spcBef>
              <a:buFont typeface="Wingdings" panose="05000000000000000000" pitchFamily="2" charset="2"/>
              <a:buNone/>
              <a:defRPr/>
            </a:pPr>
            <a:r>
              <a:rPr lang="en-US" altLang="zh-CN" dirty="0"/>
              <a:t>(2) </a:t>
            </a:r>
            <a:r>
              <a:rPr lang="zh-CN" altLang="en-US" dirty="0"/>
              <a:t>用何协议实现万维网上各种超链的链接？</a:t>
            </a:r>
            <a:r>
              <a:rPr lang="zh-CN" altLang="en-US" sz="3600" dirty="0"/>
              <a:t> </a:t>
            </a:r>
            <a:endParaRPr lang="zh-CN" altLang="en-US" dirty="0"/>
          </a:p>
          <a:p>
            <a:pPr marL="316531" indent="-316531" algn="just" eaLnBrk="1" hangingPunct="1">
              <a:spcBef>
                <a:spcPts val="554"/>
              </a:spcBef>
              <a:defRPr/>
            </a:pPr>
            <a:r>
              <a:rPr lang="zh-CN" altLang="en-US" dirty="0"/>
              <a:t>在万维网客户程序与万维网服务器程序之间进行交互所使用的协议，是</a:t>
            </a:r>
            <a:r>
              <a:rPr lang="zh-CN" altLang="en-US" dirty="0">
                <a:solidFill>
                  <a:srgbClr val="FF0000"/>
                </a:solidFill>
              </a:rPr>
              <a:t>超文本传送协议</a:t>
            </a:r>
            <a:r>
              <a:rPr lang="zh-CN" altLang="en-US" dirty="0"/>
              <a:t> </a:t>
            </a:r>
            <a:r>
              <a:rPr lang="en-US" altLang="zh-CN" dirty="0"/>
              <a:t>HTTP (</a:t>
            </a:r>
            <a:r>
              <a:rPr lang="en-US" altLang="zh-CN" dirty="0" err="1"/>
              <a:t>HyperText</a:t>
            </a:r>
            <a:r>
              <a:rPr lang="en-US" altLang="zh-CN" dirty="0"/>
              <a:t> Transfer Protocol)</a:t>
            </a:r>
            <a:r>
              <a:rPr lang="zh-CN" altLang="en-US" dirty="0"/>
              <a:t>。</a:t>
            </a:r>
          </a:p>
          <a:p>
            <a:pPr marL="316531" indent="-316531" algn="just" eaLnBrk="1" hangingPunct="1">
              <a:spcBef>
                <a:spcPts val="554"/>
              </a:spcBef>
              <a:defRPr/>
            </a:pPr>
            <a:r>
              <a:rPr lang="en-US" altLang="zh-CN" dirty="0"/>
              <a:t>HTTP </a:t>
            </a:r>
            <a:r>
              <a:rPr lang="zh-CN" altLang="en-US" dirty="0"/>
              <a:t>是一个应用层协议，它使用 </a:t>
            </a:r>
            <a:r>
              <a:rPr lang="en-US" altLang="zh-CN" dirty="0"/>
              <a:t>TCP </a:t>
            </a:r>
            <a:r>
              <a:rPr lang="zh-CN" altLang="en-US" dirty="0"/>
              <a:t>连接进行可靠的传送。</a:t>
            </a:r>
            <a:r>
              <a:rPr lang="zh-CN" altLang="en-US" sz="3600" dirty="0"/>
              <a:t> </a:t>
            </a:r>
            <a:endParaRPr lang="zh-CN" altLang="en-US" dirty="0"/>
          </a:p>
        </p:txBody>
      </p:sp>
    </p:spTree>
    <p:extLst>
      <p:ext uri="{BB962C8B-B14F-4D97-AF65-F5344CB8AC3E}">
        <p14:creationId xmlns:p14="http://schemas.microsoft.com/office/powerpoint/2010/main" val="428710728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p:txBody>
          <a:bodyPr/>
          <a:lstStyle/>
          <a:p>
            <a:pPr algn="ctr" eaLnBrk="1" hangingPunct="1">
              <a:defRPr/>
            </a:pPr>
            <a:r>
              <a:rPr lang="zh-CN" altLang="en-US" dirty="0"/>
              <a:t>万维网必须解决的问题 </a:t>
            </a:r>
          </a:p>
        </p:txBody>
      </p:sp>
      <p:sp>
        <p:nvSpPr>
          <p:cNvPr id="632835" name="Rectangle 3"/>
          <p:cNvSpPr>
            <a:spLocks noGrp="1" noChangeArrowheads="1"/>
          </p:cNvSpPr>
          <p:nvPr>
            <p:ph idx="1"/>
          </p:nvPr>
        </p:nvSpPr>
        <p:spPr/>
        <p:txBody>
          <a:bodyPr/>
          <a:lstStyle/>
          <a:p>
            <a:pPr marL="316531" indent="-316531" algn="just" eaLnBrk="1" hangingPunct="1">
              <a:spcBef>
                <a:spcPts val="554"/>
              </a:spcBef>
              <a:buFont typeface="Wingdings" panose="05000000000000000000" pitchFamily="2" charset="2"/>
              <a:buNone/>
              <a:defRPr/>
            </a:pPr>
            <a:r>
              <a:rPr lang="en-US" altLang="zh-CN" dirty="0"/>
              <a:t>(3) </a:t>
            </a:r>
            <a:r>
              <a:rPr lang="zh-CN" altLang="en-US" dirty="0"/>
              <a:t>怎样使各种万维网文档都能</a:t>
            </a:r>
            <a:r>
              <a:rPr lang="zh-CN" altLang="en-US" dirty="0" smtClean="0"/>
              <a:t>在互联网</a:t>
            </a:r>
            <a:r>
              <a:rPr lang="zh-CN" altLang="en-US" dirty="0"/>
              <a:t>上的各种计算机上显示出来，同时使用户清楚地知道在什么地方存在着超链？ </a:t>
            </a:r>
          </a:p>
          <a:p>
            <a:pPr marL="316531" indent="-316531" algn="just" eaLnBrk="1" hangingPunct="1">
              <a:spcBef>
                <a:spcPts val="554"/>
              </a:spcBef>
              <a:defRPr/>
            </a:pPr>
            <a:r>
              <a:rPr lang="zh-CN" altLang="en-US" dirty="0">
                <a:solidFill>
                  <a:srgbClr val="FF0000"/>
                </a:solidFill>
              </a:rPr>
              <a:t>超文本标记语言</a:t>
            </a:r>
            <a:r>
              <a:rPr lang="zh-CN" altLang="en-US" dirty="0"/>
              <a:t> </a:t>
            </a:r>
            <a:r>
              <a:rPr lang="en-US" altLang="zh-CN" dirty="0"/>
              <a:t>HTML (</a:t>
            </a:r>
            <a:r>
              <a:rPr lang="en-US" altLang="zh-CN" dirty="0" err="1"/>
              <a:t>HyperText</a:t>
            </a:r>
            <a:r>
              <a:rPr lang="en-US" altLang="zh-CN" dirty="0"/>
              <a:t> Markup Language</a:t>
            </a:r>
            <a:r>
              <a:rPr lang="en-US" altLang="zh-CN" dirty="0" smtClean="0"/>
              <a:t>) </a:t>
            </a:r>
            <a:r>
              <a:rPr lang="zh-CN" altLang="en-US" dirty="0" smtClean="0"/>
              <a:t>使得</a:t>
            </a:r>
            <a:r>
              <a:rPr lang="zh-CN" altLang="en-US" dirty="0"/>
              <a:t>万维网页面的设计者可以很方便地用一个超链从本页面的某处</a:t>
            </a:r>
            <a:r>
              <a:rPr lang="zh-CN" altLang="en-US" dirty="0" smtClean="0"/>
              <a:t>链接到互联网</a:t>
            </a:r>
            <a:r>
              <a:rPr lang="zh-CN" altLang="en-US" dirty="0"/>
              <a:t>上的任何一个万维网页面，并且能够在自己的计算机屏幕上将这些页面显示出来。 </a:t>
            </a:r>
          </a:p>
        </p:txBody>
      </p:sp>
    </p:spTree>
    <p:extLst>
      <p:ext uri="{BB962C8B-B14F-4D97-AF65-F5344CB8AC3E}">
        <p14:creationId xmlns:p14="http://schemas.microsoft.com/office/powerpoint/2010/main" val="42061028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Grp="1" noChangeArrowheads="1"/>
          </p:cNvSpPr>
          <p:nvPr>
            <p:ph type="title"/>
          </p:nvPr>
        </p:nvSpPr>
        <p:spPr/>
        <p:txBody>
          <a:bodyPr/>
          <a:lstStyle/>
          <a:p>
            <a:pPr algn="ctr" eaLnBrk="1" hangingPunct="1">
              <a:defRPr/>
            </a:pPr>
            <a:r>
              <a:rPr lang="zh-CN" altLang="en-US" dirty="0"/>
              <a:t>万维网必须解决的问题 </a:t>
            </a:r>
          </a:p>
        </p:txBody>
      </p:sp>
      <p:sp>
        <p:nvSpPr>
          <p:cNvPr id="633859" name="Rectangle 3"/>
          <p:cNvSpPr>
            <a:spLocks noGrp="1" noChangeArrowheads="1"/>
          </p:cNvSpPr>
          <p:nvPr>
            <p:ph idx="1"/>
          </p:nvPr>
        </p:nvSpPr>
        <p:spPr/>
        <p:txBody>
          <a:bodyPr/>
          <a:lstStyle/>
          <a:p>
            <a:pPr marL="316531" indent="-316531" algn="just" eaLnBrk="1" hangingPunct="1">
              <a:spcBef>
                <a:spcPts val="554"/>
              </a:spcBef>
              <a:buFont typeface="Wingdings" panose="05000000000000000000" pitchFamily="2" charset="2"/>
              <a:buNone/>
              <a:defRPr/>
            </a:pPr>
            <a:r>
              <a:rPr lang="en-US" altLang="zh-CN" dirty="0"/>
              <a:t>(4) </a:t>
            </a:r>
            <a:r>
              <a:rPr lang="zh-CN" altLang="en-US" dirty="0"/>
              <a:t>怎样使用户能够很方便地找到所需的信息？ </a:t>
            </a:r>
          </a:p>
          <a:p>
            <a:pPr marL="316531" indent="-316531" algn="just" eaLnBrk="1" hangingPunct="1">
              <a:spcBef>
                <a:spcPts val="554"/>
              </a:spcBef>
              <a:defRPr/>
            </a:pPr>
            <a:r>
              <a:rPr lang="zh-CN" altLang="en-US" dirty="0"/>
              <a:t>为了在万维网上方便地查找信息，用户可使用各种的</a:t>
            </a:r>
            <a:r>
              <a:rPr lang="zh-CN" altLang="en-US" dirty="0">
                <a:solidFill>
                  <a:srgbClr val="FF0000"/>
                </a:solidFill>
              </a:rPr>
              <a:t>搜索工具</a:t>
            </a:r>
            <a:r>
              <a:rPr lang="zh-CN" altLang="en-US" dirty="0"/>
              <a:t>（即</a:t>
            </a:r>
            <a:r>
              <a:rPr lang="zh-CN" altLang="en-US" dirty="0">
                <a:solidFill>
                  <a:srgbClr val="FF0000"/>
                </a:solidFill>
              </a:rPr>
              <a:t>搜索引擎</a:t>
            </a:r>
            <a:r>
              <a:rPr lang="zh-CN" altLang="en-US" dirty="0"/>
              <a:t>）。 </a:t>
            </a:r>
          </a:p>
        </p:txBody>
      </p:sp>
    </p:spTree>
    <p:extLst>
      <p:ext uri="{BB962C8B-B14F-4D97-AF65-F5344CB8AC3E}">
        <p14:creationId xmlns:p14="http://schemas.microsoft.com/office/powerpoint/2010/main" val="291627136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pPr eaLnBrk="1" hangingPunct="1">
              <a:defRPr/>
            </a:pPr>
            <a:r>
              <a:rPr lang="en-US" altLang="zh-CN" dirty="0"/>
              <a:t>6.4.2  </a:t>
            </a:r>
            <a:r>
              <a:rPr lang="zh-CN" altLang="en-US" dirty="0"/>
              <a:t>统一资源定位符 </a:t>
            </a:r>
            <a:r>
              <a:rPr lang="en-US" altLang="zh-CN" dirty="0" smtClean="0"/>
              <a:t>URL</a:t>
            </a:r>
            <a:endParaRPr lang="zh-CN" altLang="en-US" sz="4800" dirty="0"/>
          </a:p>
        </p:txBody>
      </p:sp>
      <p:sp>
        <p:nvSpPr>
          <p:cNvPr id="548867" name="Rectangle 3"/>
          <p:cNvSpPr>
            <a:spLocks noGrp="1" noChangeArrowheads="1"/>
          </p:cNvSpPr>
          <p:nvPr>
            <p:ph idx="1"/>
          </p:nvPr>
        </p:nvSpPr>
        <p:spPr/>
        <p:txBody>
          <a:bodyPr/>
          <a:lstStyle/>
          <a:p>
            <a:pPr marL="0" indent="0">
              <a:spcBef>
                <a:spcPts val="554"/>
              </a:spcBef>
              <a:buNone/>
              <a:defRPr/>
            </a:pPr>
            <a:r>
              <a:rPr lang="en-US" altLang="zh-CN" sz="4000" dirty="0">
                <a:solidFill>
                  <a:srgbClr val="333399"/>
                </a:solidFill>
                <a:latin typeface="+mj-lt"/>
                <a:ea typeface="+mj-ea"/>
                <a:cs typeface="+mj-cs"/>
              </a:rPr>
              <a:t>1. URL</a:t>
            </a:r>
            <a:r>
              <a:rPr lang="zh-CN" altLang="en-US" sz="4000" dirty="0">
                <a:solidFill>
                  <a:srgbClr val="333399"/>
                </a:solidFill>
                <a:latin typeface="+mj-lt"/>
                <a:ea typeface="+mj-ea"/>
                <a:cs typeface="+mj-cs"/>
              </a:rPr>
              <a:t>的格式</a:t>
            </a:r>
            <a:endParaRPr lang="en-US" altLang="zh-CN" sz="4000" dirty="0">
              <a:solidFill>
                <a:srgbClr val="333399"/>
              </a:solidFill>
              <a:latin typeface="+mj-lt"/>
              <a:ea typeface="+mj-ea"/>
              <a:cs typeface="+mj-cs"/>
            </a:endParaRPr>
          </a:p>
          <a:p>
            <a:pPr marL="316531" indent="-316531" eaLnBrk="1" hangingPunct="1">
              <a:spcBef>
                <a:spcPts val="554"/>
              </a:spcBef>
              <a:defRPr/>
            </a:pPr>
            <a:r>
              <a:rPr lang="zh-CN" altLang="en-US" sz="2700" dirty="0" smtClean="0"/>
              <a:t>资源</a:t>
            </a:r>
            <a:r>
              <a:rPr lang="zh-CN" altLang="en-US" sz="2700" dirty="0"/>
              <a:t>定位符 </a:t>
            </a:r>
            <a:r>
              <a:rPr lang="en-US" altLang="zh-CN" sz="2700" dirty="0"/>
              <a:t>URL </a:t>
            </a:r>
            <a:r>
              <a:rPr lang="zh-CN" altLang="en-US" sz="2700" dirty="0"/>
              <a:t>是对可以</a:t>
            </a:r>
            <a:r>
              <a:rPr lang="zh-CN" altLang="en-US" sz="2700" dirty="0" smtClean="0"/>
              <a:t>从互联网</a:t>
            </a:r>
            <a:r>
              <a:rPr lang="zh-CN" altLang="en-US" sz="2700" dirty="0"/>
              <a:t>上得到的资源的位置和访问方法的一种</a:t>
            </a:r>
            <a:r>
              <a:rPr lang="zh-CN" altLang="en-US" sz="2700" dirty="0" smtClean="0"/>
              <a:t>简洁表示</a:t>
            </a:r>
            <a:r>
              <a:rPr lang="zh-CN" altLang="en-US" sz="2700" dirty="0"/>
              <a:t>。</a:t>
            </a:r>
          </a:p>
          <a:p>
            <a:pPr marL="316531" indent="-316531" eaLnBrk="1" hangingPunct="1">
              <a:spcBef>
                <a:spcPts val="554"/>
              </a:spcBef>
              <a:defRPr/>
            </a:pPr>
            <a:r>
              <a:rPr lang="en-US" altLang="zh-CN" sz="2700" dirty="0"/>
              <a:t>URL </a:t>
            </a:r>
            <a:r>
              <a:rPr lang="zh-CN" altLang="en-US" sz="2700" dirty="0"/>
              <a:t>给资源的位置提供一种抽象的识别方法，并用这种方法给资源定位。</a:t>
            </a:r>
          </a:p>
          <a:p>
            <a:pPr marL="316531" indent="-316531" eaLnBrk="1" hangingPunct="1">
              <a:spcBef>
                <a:spcPts val="554"/>
              </a:spcBef>
              <a:defRPr/>
            </a:pPr>
            <a:r>
              <a:rPr lang="zh-CN" altLang="en-US" sz="2700" dirty="0"/>
              <a:t>只要能够对资源定位，系统就可以对资源进行各种操作，如存取、更新、替换和查找其属性。</a:t>
            </a:r>
          </a:p>
          <a:p>
            <a:pPr marL="316531" indent="-316531" eaLnBrk="1" hangingPunct="1">
              <a:spcBef>
                <a:spcPts val="554"/>
              </a:spcBef>
              <a:defRPr/>
            </a:pPr>
            <a:r>
              <a:rPr lang="en-US" altLang="zh-CN" sz="2700" dirty="0"/>
              <a:t>URL </a:t>
            </a:r>
            <a:r>
              <a:rPr lang="zh-CN" altLang="en-US" sz="2700" dirty="0"/>
              <a:t>相当于一个文件名在网络范围的扩展。因此 </a:t>
            </a:r>
            <a:r>
              <a:rPr lang="en-US" altLang="zh-CN" sz="2700" dirty="0"/>
              <a:t>URL </a:t>
            </a:r>
            <a:r>
              <a:rPr lang="zh-CN" altLang="en-US" sz="2700" dirty="0"/>
              <a:t>是</a:t>
            </a:r>
            <a:r>
              <a:rPr lang="zh-CN" altLang="en-US" sz="2700" dirty="0" smtClean="0"/>
              <a:t>与互联网</a:t>
            </a:r>
            <a:r>
              <a:rPr lang="zh-CN" altLang="en-US" sz="2700" dirty="0"/>
              <a:t>相连的机器上的任何可访问对象的一个指针。 </a:t>
            </a:r>
            <a:r>
              <a:rPr lang="zh-CN" altLang="en-US" sz="2800" dirty="0"/>
              <a:t> </a:t>
            </a:r>
          </a:p>
        </p:txBody>
      </p:sp>
    </p:spTree>
    <p:extLst>
      <p:ext uri="{BB962C8B-B14F-4D97-AF65-F5344CB8AC3E}">
        <p14:creationId xmlns:p14="http://schemas.microsoft.com/office/powerpoint/2010/main" val="2987637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886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886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88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pPr algn="ctr" eaLnBrk="1" hangingPunct="1">
              <a:defRPr/>
            </a:pPr>
            <a:r>
              <a:rPr lang="en-US" altLang="zh-CN" dirty="0"/>
              <a:t>URL </a:t>
            </a:r>
            <a:r>
              <a:rPr dirty="0"/>
              <a:t>的一般形式 </a:t>
            </a:r>
          </a:p>
        </p:txBody>
      </p:sp>
      <p:sp>
        <p:nvSpPr>
          <p:cNvPr id="116739" name="Rectangle 3"/>
          <p:cNvSpPr>
            <a:spLocks noGrp="1" noChangeArrowheads="1"/>
          </p:cNvSpPr>
          <p:nvPr>
            <p:ph idx="1"/>
          </p:nvPr>
        </p:nvSpPr>
        <p:spPr/>
        <p:txBody>
          <a:bodyPr/>
          <a:lstStyle/>
          <a:p>
            <a:pPr eaLnBrk="1" hangingPunct="1"/>
            <a:r>
              <a:rPr lang="zh-CN" altLang="en-US" dirty="0" smtClean="0"/>
              <a:t>由以冒号隔开的两大部分组成，并且在 </a:t>
            </a:r>
            <a:r>
              <a:rPr lang="en-US" altLang="zh-CN" dirty="0" smtClean="0"/>
              <a:t>URL </a:t>
            </a:r>
            <a:r>
              <a:rPr lang="zh-CN" altLang="en-US" dirty="0" smtClean="0"/>
              <a:t>中的字符对大写或小写没有要求。</a:t>
            </a:r>
          </a:p>
          <a:p>
            <a:pPr eaLnBrk="1" hangingPunct="1"/>
            <a:r>
              <a:rPr lang="en-US" altLang="zh-CN" dirty="0" smtClean="0"/>
              <a:t>URL </a:t>
            </a:r>
            <a:r>
              <a:rPr lang="zh-CN" altLang="en-US" dirty="0" smtClean="0"/>
              <a:t>的一般形式是：</a:t>
            </a:r>
          </a:p>
        </p:txBody>
      </p:sp>
      <p:sp>
        <p:nvSpPr>
          <p:cNvPr id="116740" name="Text Box 25"/>
          <p:cNvSpPr txBox="1">
            <a:spLocks noChangeArrowheads="1"/>
          </p:cNvSpPr>
          <p:nvPr/>
        </p:nvSpPr>
        <p:spPr bwMode="auto">
          <a:xfrm>
            <a:off x="2299362" y="3548064"/>
            <a:ext cx="5695950" cy="528637"/>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2800" b="1">
                <a:solidFill>
                  <a:srgbClr val="000099"/>
                </a:solidFill>
                <a:latin typeface="Arial" charset="0"/>
                <a:ea typeface="黑体" pitchFamily="49" charset="-122"/>
              </a:rPr>
              <a:t>&lt;</a:t>
            </a:r>
            <a:r>
              <a:rPr lang="zh-CN" altLang="en-US" sz="2800" b="1">
                <a:solidFill>
                  <a:srgbClr val="000099"/>
                </a:solidFill>
                <a:latin typeface="Arial" charset="0"/>
                <a:ea typeface="黑体" pitchFamily="49" charset="-122"/>
              </a:rPr>
              <a:t>协议</a:t>
            </a:r>
            <a:r>
              <a:rPr lang="en-US" altLang="zh-CN" sz="2800" b="1">
                <a:solidFill>
                  <a:srgbClr val="000099"/>
                </a:solidFill>
                <a:latin typeface="Arial" charset="0"/>
                <a:ea typeface="黑体" pitchFamily="49" charset="-122"/>
              </a:rPr>
              <a:t>&gt;://&lt;</a:t>
            </a:r>
            <a:r>
              <a:rPr lang="zh-CN" altLang="en-US" sz="2800" b="1">
                <a:solidFill>
                  <a:srgbClr val="000099"/>
                </a:solidFill>
                <a:latin typeface="Arial" charset="0"/>
                <a:ea typeface="黑体" pitchFamily="49" charset="-122"/>
              </a:rPr>
              <a:t>主机</a:t>
            </a:r>
            <a:r>
              <a:rPr lang="en-US" altLang="zh-CN" sz="2800" b="1">
                <a:solidFill>
                  <a:srgbClr val="000099"/>
                </a:solidFill>
                <a:latin typeface="Arial" charset="0"/>
                <a:ea typeface="黑体" pitchFamily="49" charset="-122"/>
              </a:rPr>
              <a:t>&gt;:&lt;</a:t>
            </a:r>
            <a:r>
              <a:rPr lang="zh-CN" altLang="en-US" sz="2800" b="1">
                <a:solidFill>
                  <a:srgbClr val="000099"/>
                </a:solidFill>
                <a:latin typeface="Arial" charset="0"/>
                <a:ea typeface="黑体" pitchFamily="49" charset="-122"/>
              </a:rPr>
              <a:t>端口</a:t>
            </a:r>
            <a:r>
              <a:rPr lang="en-US" altLang="zh-CN" sz="2800" b="1">
                <a:solidFill>
                  <a:srgbClr val="000099"/>
                </a:solidFill>
                <a:latin typeface="Arial" charset="0"/>
                <a:ea typeface="黑体" pitchFamily="49" charset="-122"/>
              </a:rPr>
              <a:t>&gt;/&lt;</a:t>
            </a:r>
            <a:r>
              <a:rPr lang="zh-CN" altLang="en-US" sz="2800" b="1">
                <a:solidFill>
                  <a:srgbClr val="000099"/>
                </a:solidFill>
                <a:latin typeface="Arial" charset="0"/>
                <a:ea typeface="黑体" pitchFamily="49" charset="-122"/>
              </a:rPr>
              <a:t>路径</a:t>
            </a:r>
            <a:r>
              <a:rPr lang="en-US" altLang="zh-CN" sz="2800" b="1">
                <a:solidFill>
                  <a:srgbClr val="000099"/>
                </a:solidFill>
                <a:latin typeface="Arial" charset="0"/>
                <a:ea typeface="黑体" pitchFamily="49" charset="-122"/>
              </a:rPr>
              <a:t>&gt; </a:t>
            </a:r>
          </a:p>
        </p:txBody>
      </p:sp>
      <p:grpSp>
        <p:nvGrpSpPr>
          <p:cNvPr id="549919" name="Group 31"/>
          <p:cNvGrpSpPr>
            <a:grpSpLocks/>
          </p:cNvGrpSpPr>
          <p:nvPr/>
        </p:nvGrpSpPr>
        <p:grpSpPr bwMode="auto">
          <a:xfrm>
            <a:off x="2612365" y="4076700"/>
            <a:ext cx="6734704" cy="2038350"/>
            <a:chOff x="1519" y="2568"/>
            <a:chExt cx="3916" cy="1284"/>
          </a:xfrm>
        </p:grpSpPr>
        <p:sp>
          <p:nvSpPr>
            <p:cNvPr id="116742" name="Line 26"/>
            <p:cNvSpPr>
              <a:spLocks noChangeShapeType="1"/>
            </p:cNvSpPr>
            <p:nvPr/>
          </p:nvSpPr>
          <p:spPr bwMode="auto">
            <a:xfrm>
              <a:off x="1519" y="2568"/>
              <a:ext cx="657"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16743" name="Freeform 27"/>
            <p:cNvSpPr>
              <a:spLocks/>
            </p:cNvSpPr>
            <p:nvPr/>
          </p:nvSpPr>
          <p:spPr bwMode="auto">
            <a:xfrm>
              <a:off x="1791" y="2568"/>
              <a:ext cx="385" cy="726"/>
            </a:xfrm>
            <a:custGeom>
              <a:avLst/>
              <a:gdLst>
                <a:gd name="T0" fmla="*/ 0 w 771"/>
                <a:gd name="T1" fmla="*/ 0 h 726"/>
                <a:gd name="T2" fmla="*/ 0 w 771"/>
                <a:gd name="T3" fmla="*/ 726 h 726"/>
                <a:gd name="T4" fmla="*/ 12 w 771"/>
                <a:gd name="T5" fmla="*/ 726 h 726"/>
                <a:gd name="T6" fmla="*/ 0 60000 65536"/>
                <a:gd name="T7" fmla="*/ 0 60000 65536"/>
                <a:gd name="T8" fmla="*/ 0 60000 65536"/>
              </a:gdLst>
              <a:ahLst/>
              <a:cxnLst>
                <a:cxn ang="T6">
                  <a:pos x="T0" y="T1"/>
                </a:cxn>
                <a:cxn ang="T7">
                  <a:pos x="T2" y="T3"/>
                </a:cxn>
                <a:cxn ang="T8">
                  <a:pos x="T4" y="T5"/>
                </a:cxn>
              </a:cxnLst>
              <a:rect l="0" t="0" r="r" b="b"/>
              <a:pathLst>
                <a:path w="771" h="726">
                  <a:moveTo>
                    <a:pt x="0" y="0"/>
                  </a:moveTo>
                  <a:lnTo>
                    <a:pt x="0" y="726"/>
                  </a:lnTo>
                  <a:lnTo>
                    <a:pt x="771" y="726"/>
                  </a:lnTo>
                </a:path>
              </a:pathLst>
            </a:custGeom>
            <a:noFill/>
            <a:ln w="38100" cmpd="sng">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16744" name="AutoShape 28"/>
            <p:cNvSpPr>
              <a:spLocks/>
            </p:cNvSpPr>
            <p:nvPr/>
          </p:nvSpPr>
          <p:spPr bwMode="auto">
            <a:xfrm>
              <a:off x="2176" y="2841"/>
              <a:ext cx="82" cy="907"/>
            </a:xfrm>
            <a:prstGeom prst="leftBrace">
              <a:avLst>
                <a:gd name="adj1" fmla="val 92175"/>
                <a:gd name="adj2" fmla="val 50000"/>
              </a:avLst>
            </a:prstGeom>
            <a:noFill/>
            <a:ln w="2857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116745" name="Text Box 29"/>
            <p:cNvSpPr txBox="1">
              <a:spLocks noChangeArrowheads="1"/>
            </p:cNvSpPr>
            <p:nvPr/>
          </p:nvSpPr>
          <p:spPr bwMode="auto">
            <a:xfrm>
              <a:off x="2328" y="2625"/>
              <a:ext cx="3107" cy="1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ct val="150000"/>
                </a:lnSpc>
              </a:pPr>
              <a:r>
                <a:rPr lang="en-US" altLang="zh-CN" sz="2800" b="1">
                  <a:solidFill>
                    <a:srgbClr val="000099"/>
                  </a:solidFill>
                  <a:latin typeface="Arial" charset="0"/>
                  <a:ea typeface="黑体" pitchFamily="49" charset="-122"/>
                </a:rPr>
                <a:t>ftp —— </a:t>
              </a:r>
              <a:r>
                <a:rPr lang="zh-CN" altLang="en-US" sz="2800" b="1">
                  <a:solidFill>
                    <a:srgbClr val="000099"/>
                  </a:solidFill>
                  <a:latin typeface="Arial" charset="0"/>
                  <a:ea typeface="黑体" pitchFamily="49" charset="-122"/>
                </a:rPr>
                <a:t>文件传送协议 </a:t>
              </a:r>
              <a:r>
                <a:rPr lang="en-US" altLang="zh-CN" sz="2800" b="1">
                  <a:solidFill>
                    <a:srgbClr val="000099"/>
                  </a:solidFill>
                  <a:latin typeface="Arial" charset="0"/>
                  <a:ea typeface="黑体" pitchFamily="49" charset="-122"/>
                </a:rPr>
                <a:t>FTP</a:t>
              </a:r>
            </a:p>
            <a:p>
              <a:pPr eaLnBrk="1" hangingPunct="1">
                <a:lnSpc>
                  <a:spcPct val="150000"/>
                </a:lnSpc>
              </a:pPr>
              <a:r>
                <a:rPr lang="en-US" altLang="zh-CN" sz="2800" b="1">
                  <a:solidFill>
                    <a:srgbClr val="000099"/>
                  </a:solidFill>
                  <a:latin typeface="Arial" charset="0"/>
                  <a:ea typeface="黑体" pitchFamily="49" charset="-122"/>
                </a:rPr>
                <a:t>http —— </a:t>
              </a:r>
              <a:r>
                <a:rPr lang="zh-CN" altLang="en-US" sz="2800" b="1">
                  <a:solidFill>
                    <a:srgbClr val="000099"/>
                  </a:solidFill>
                  <a:latin typeface="Arial" charset="0"/>
                  <a:ea typeface="黑体" pitchFamily="49" charset="-122"/>
                </a:rPr>
                <a:t>超文本传送协议 </a:t>
              </a:r>
              <a:r>
                <a:rPr lang="en-US" altLang="zh-CN" sz="2800" b="1">
                  <a:solidFill>
                    <a:srgbClr val="000099"/>
                  </a:solidFill>
                  <a:latin typeface="Arial" charset="0"/>
                  <a:ea typeface="黑体" pitchFamily="49" charset="-122"/>
                </a:rPr>
                <a:t>HTTP</a:t>
              </a:r>
            </a:p>
            <a:p>
              <a:pPr eaLnBrk="1" hangingPunct="1">
                <a:lnSpc>
                  <a:spcPct val="150000"/>
                </a:lnSpc>
              </a:pPr>
              <a:r>
                <a:rPr lang="en-US" altLang="zh-CN" sz="2800" b="1">
                  <a:solidFill>
                    <a:srgbClr val="000099"/>
                  </a:solidFill>
                  <a:latin typeface="Arial" charset="0"/>
                  <a:ea typeface="黑体" pitchFamily="49" charset="-122"/>
                </a:rPr>
                <a:t>News —— USENET </a:t>
              </a:r>
              <a:r>
                <a:rPr lang="zh-CN" altLang="en-US" sz="2800" b="1">
                  <a:solidFill>
                    <a:srgbClr val="000099"/>
                  </a:solidFill>
                  <a:latin typeface="Arial" charset="0"/>
                  <a:ea typeface="黑体" pitchFamily="49" charset="-122"/>
                </a:rPr>
                <a:t>新闻</a:t>
              </a:r>
            </a:p>
          </p:txBody>
        </p:sp>
      </p:grpSp>
    </p:spTree>
    <p:extLst>
      <p:ext uri="{BB962C8B-B14F-4D97-AF65-F5344CB8AC3E}">
        <p14:creationId xmlns:p14="http://schemas.microsoft.com/office/powerpoint/2010/main" val="31479052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500"/>
                                  </p:stCondLst>
                                  <p:childTnLst>
                                    <p:set>
                                      <p:cBhvr>
                                        <p:cTn id="6" dur="1" fill="hold">
                                          <p:stCondLst>
                                            <p:cond delay="0"/>
                                          </p:stCondLst>
                                        </p:cTn>
                                        <p:tgtEl>
                                          <p:spTgt spid="549919"/>
                                        </p:tgtEl>
                                        <p:attrNameLst>
                                          <p:attrName>style.visibility</p:attrName>
                                        </p:attrNameLst>
                                      </p:cBhvr>
                                      <p:to>
                                        <p:strVal val="visible"/>
                                      </p:to>
                                    </p:set>
                                    <p:animEffect transition="in" filter="wipe(up)">
                                      <p:cBhvr>
                                        <p:cTn id="7" dur="1000"/>
                                        <p:tgtEl>
                                          <p:spTgt spid="549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pPr algn="ctr" eaLnBrk="1" hangingPunct="1">
              <a:defRPr/>
            </a:pPr>
            <a:r>
              <a:rPr lang="en-US" altLang="zh-CN" dirty="0"/>
              <a:t>URL </a:t>
            </a:r>
            <a:r>
              <a:rPr dirty="0"/>
              <a:t>的一般形式 </a:t>
            </a:r>
          </a:p>
        </p:txBody>
      </p:sp>
      <p:sp>
        <p:nvSpPr>
          <p:cNvPr id="116739" name="Rectangle 3"/>
          <p:cNvSpPr>
            <a:spLocks noGrp="1" noChangeArrowheads="1"/>
          </p:cNvSpPr>
          <p:nvPr>
            <p:ph idx="1"/>
          </p:nvPr>
        </p:nvSpPr>
        <p:spPr/>
        <p:txBody>
          <a:bodyPr/>
          <a:lstStyle/>
          <a:p>
            <a:pPr eaLnBrk="1" hangingPunct="1"/>
            <a:r>
              <a:rPr lang="zh-CN" altLang="en-US" dirty="0" smtClean="0"/>
              <a:t>由以冒号隔开的两大部分组成，并且在 </a:t>
            </a:r>
            <a:r>
              <a:rPr lang="en-US" altLang="zh-CN" dirty="0" smtClean="0"/>
              <a:t>URL </a:t>
            </a:r>
            <a:r>
              <a:rPr lang="zh-CN" altLang="en-US" dirty="0" smtClean="0"/>
              <a:t>中的字符对大写或小写没有要求。</a:t>
            </a:r>
          </a:p>
          <a:p>
            <a:pPr eaLnBrk="1" hangingPunct="1"/>
            <a:r>
              <a:rPr lang="en-US" altLang="zh-CN" dirty="0" smtClean="0"/>
              <a:t>URL </a:t>
            </a:r>
            <a:r>
              <a:rPr lang="zh-CN" altLang="en-US" dirty="0" smtClean="0"/>
              <a:t>的一般形式是：</a:t>
            </a:r>
          </a:p>
        </p:txBody>
      </p:sp>
      <p:sp>
        <p:nvSpPr>
          <p:cNvPr id="116740" name="Text Box 25"/>
          <p:cNvSpPr txBox="1">
            <a:spLocks noChangeArrowheads="1"/>
          </p:cNvSpPr>
          <p:nvPr/>
        </p:nvSpPr>
        <p:spPr bwMode="auto">
          <a:xfrm>
            <a:off x="2299362" y="3548064"/>
            <a:ext cx="5695950" cy="528637"/>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2800" b="1">
                <a:solidFill>
                  <a:srgbClr val="000099"/>
                </a:solidFill>
                <a:latin typeface="Arial" charset="0"/>
                <a:ea typeface="黑体" pitchFamily="49" charset="-122"/>
              </a:rPr>
              <a:t>&lt;</a:t>
            </a:r>
            <a:r>
              <a:rPr lang="zh-CN" altLang="en-US" sz="2800" b="1">
                <a:solidFill>
                  <a:srgbClr val="000099"/>
                </a:solidFill>
                <a:latin typeface="Arial" charset="0"/>
                <a:ea typeface="黑体" pitchFamily="49" charset="-122"/>
              </a:rPr>
              <a:t>协议</a:t>
            </a:r>
            <a:r>
              <a:rPr lang="en-US" altLang="zh-CN" sz="2800" b="1">
                <a:solidFill>
                  <a:srgbClr val="000099"/>
                </a:solidFill>
                <a:latin typeface="Arial" charset="0"/>
                <a:ea typeface="黑体" pitchFamily="49" charset="-122"/>
              </a:rPr>
              <a:t>&gt;://&lt;</a:t>
            </a:r>
            <a:r>
              <a:rPr lang="zh-CN" altLang="en-US" sz="2800" b="1">
                <a:solidFill>
                  <a:srgbClr val="000099"/>
                </a:solidFill>
                <a:latin typeface="Arial" charset="0"/>
                <a:ea typeface="黑体" pitchFamily="49" charset="-122"/>
              </a:rPr>
              <a:t>主机</a:t>
            </a:r>
            <a:r>
              <a:rPr lang="en-US" altLang="zh-CN" sz="2800" b="1">
                <a:solidFill>
                  <a:srgbClr val="000099"/>
                </a:solidFill>
                <a:latin typeface="Arial" charset="0"/>
                <a:ea typeface="黑体" pitchFamily="49" charset="-122"/>
              </a:rPr>
              <a:t>&gt;:&lt;</a:t>
            </a:r>
            <a:r>
              <a:rPr lang="zh-CN" altLang="en-US" sz="2800" b="1">
                <a:solidFill>
                  <a:srgbClr val="000099"/>
                </a:solidFill>
                <a:latin typeface="Arial" charset="0"/>
                <a:ea typeface="黑体" pitchFamily="49" charset="-122"/>
              </a:rPr>
              <a:t>端口</a:t>
            </a:r>
            <a:r>
              <a:rPr lang="en-US" altLang="zh-CN" sz="2800" b="1">
                <a:solidFill>
                  <a:srgbClr val="000099"/>
                </a:solidFill>
                <a:latin typeface="Arial" charset="0"/>
                <a:ea typeface="黑体" pitchFamily="49" charset="-122"/>
              </a:rPr>
              <a:t>&gt;/&lt;</a:t>
            </a:r>
            <a:r>
              <a:rPr lang="zh-CN" altLang="en-US" sz="2800" b="1">
                <a:solidFill>
                  <a:srgbClr val="000099"/>
                </a:solidFill>
                <a:latin typeface="Arial" charset="0"/>
                <a:ea typeface="黑体" pitchFamily="49" charset="-122"/>
              </a:rPr>
              <a:t>路径</a:t>
            </a:r>
            <a:r>
              <a:rPr lang="en-US" altLang="zh-CN" sz="2800" b="1">
                <a:solidFill>
                  <a:srgbClr val="000099"/>
                </a:solidFill>
                <a:latin typeface="Arial" charset="0"/>
                <a:ea typeface="黑体" pitchFamily="49" charset="-122"/>
              </a:rPr>
              <a:t>&gt; </a:t>
            </a:r>
          </a:p>
        </p:txBody>
      </p:sp>
      <p:sp>
        <p:nvSpPr>
          <p:cNvPr id="116742" name="Line 26"/>
          <p:cNvSpPr>
            <a:spLocks noChangeShapeType="1"/>
          </p:cNvSpPr>
          <p:nvPr/>
        </p:nvSpPr>
        <p:spPr bwMode="auto">
          <a:xfrm>
            <a:off x="3728864" y="4076700"/>
            <a:ext cx="429088"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16743" name="Freeform 27"/>
          <p:cNvSpPr>
            <a:spLocks/>
          </p:cNvSpPr>
          <p:nvPr/>
        </p:nvSpPr>
        <p:spPr bwMode="auto">
          <a:xfrm>
            <a:off x="3944888" y="4076701"/>
            <a:ext cx="515879" cy="576262"/>
          </a:xfrm>
          <a:custGeom>
            <a:avLst/>
            <a:gdLst>
              <a:gd name="T0" fmla="*/ 0 w 771"/>
              <a:gd name="T1" fmla="*/ 0 h 726"/>
              <a:gd name="T2" fmla="*/ 0 w 771"/>
              <a:gd name="T3" fmla="*/ 726 h 726"/>
              <a:gd name="T4" fmla="*/ 12 w 771"/>
              <a:gd name="T5" fmla="*/ 726 h 726"/>
              <a:gd name="T6" fmla="*/ 0 60000 65536"/>
              <a:gd name="T7" fmla="*/ 0 60000 65536"/>
              <a:gd name="T8" fmla="*/ 0 60000 65536"/>
            </a:gdLst>
            <a:ahLst/>
            <a:cxnLst>
              <a:cxn ang="T6">
                <a:pos x="T0" y="T1"/>
              </a:cxn>
              <a:cxn ang="T7">
                <a:pos x="T2" y="T3"/>
              </a:cxn>
              <a:cxn ang="T8">
                <a:pos x="T4" y="T5"/>
              </a:cxn>
            </a:cxnLst>
            <a:rect l="0" t="0" r="r" b="b"/>
            <a:pathLst>
              <a:path w="771" h="726">
                <a:moveTo>
                  <a:pt x="0" y="0"/>
                </a:moveTo>
                <a:lnTo>
                  <a:pt x="0" y="726"/>
                </a:lnTo>
                <a:lnTo>
                  <a:pt x="771" y="726"/>
                </a:lnTo>
              </a:path>
            </a:pathLst>
          </a:custGeom>
          <a:noFill/>
          <a:ln w="38100" cmpd="sng">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16745" name="Text Box 29"/>
          <p:cNvSpPr txBox="1">
            <a:spLocks noChangeArrowheads="1"/>
          </p:cNvSpPr>
          <p:nvPr/>
        </p:nvSpPr>
        <p:spPr bwMode="auto">
          <a:xfrm>
            <a:off x="4460767" y="4167188"/>
            <a:ext cx="4812713"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ct val="150000"/>
              </a:lnSpc>
            </a:pPr>
            <a:r>
              <a:rPr lang="zh-CN" altLang="zh-CN" sz="2800" b="1" dirty="0" smtClean="0">
                <a:solidFill>
                  <a:srgbClr val="000099"/>
                </a:solidFill>
                <a:latin typeface="Arial" charset="0"/>
                <a:ea typeface="黑体" pitchFamily="49" charset="-122"/>
              </a:rPr>
              <a:t>规定</a:t>
            </a:r>
            <a:r>
              <a:rPr lang="zh-CN" altLang="zh-CN" sz="2800" b="1" dirty="0">
                <a:solidFill>
                  <a:srgbClr val="000099"/>
                </a:solidFill>
                <a:latin typeface="Arial" charset="0"/>
                <a:ea typeface="黑体" pitchFamily="49" charset="-122"/>
              </a:rPr>
              <a:t>的</a:t>
            </a:r>
            <a:r>
              <a:rPr lang="zh-CN" altLang="zh-CN" sz="2800" b="1" dirty="0" smtClean="0">
                <a:solidFill>
                  <a:srgbClr val="000099"/>
                </a:solidFill>
                <a:latin typeface="Arial" charset="0"/>
                <a:ea typeface="黑体" pitchFamily="49" charset="-122"/>
              </a:rPr>
              <a:t>格式</a:t>
            </a:r>
            <a:endParaRPr lang="en-US" altLang="zh-CN" sz="2800" b="1" dirty="0">
              <a:solidFill>
                <a:srgbClr val="000099"/>
              </a:solidFill>
              <a:latin typeface="Arial" charset="0"/>
              <a:ea typeface="黑体" pitchFamily="49" charset="-122"/>
            </a:endParaRPr>
          </a:p>
        </p:txBody>
      </p:sp>
    </p:spTree>
    <p:extLst>
      <p:ext uri="{BB962C8B-B14F-4D97-AF65-F5344CB8AC3E}">
        <p14:creationId xmlns:p14="http://schemas.microsoft.com/office/powerpoint/2010/main" val="124269577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a:xfrm>
            <a:off x="497021" y="188913"/>
            <a:ext cx="9065021" cy="792162"/>
          </a:xfrm>
        </p:spPr>
        <p:txBody>
          <a:bodyPr/>
          <a:lstStyle/>
          <a:p>
            <a:pPr algn="ctr" eaLnBrk="1" hangingPunct="1">
              <a:defRPr/>
            </a:pPr>
            <a:r>
              <a:rPr lang="en-US" altLang="zh-CN" dirty="0"/>
              <a:t>URL </a:t>
            </a:r>
            <a:r>
              <a:rPr dirty="0"/>
              <a:t>的一般形式（续） </a:t>
            </a:r>
          </a:p>
        </p:txBody>
      </p:sp>
      <p:sp>
        <p:nvSpPr>
          <p:cNvPr id="118787" name="Rectangle 3"/>
          <p:cNvSpPr>
            <a:spLocks noGrp="1" noChangeArrowheads="1"/>
          </p:cNvSpPr>
          <p:nvPr>
            <p:ph idx="1"/>
          </p:nvPr>
        </p:nvSpPr>
        <p:spPr>
          <a:xfrm>
            <a:off x="497021" y="1195389"/>
            <a:ext cx="9065021" cy="4935537"/>
          </a:xfrm>
        </p:spPr>
        <p:txBody>
          <a:bodyPr/>
          <a:lstStyle/>
          <a:p>
            <a:pPr eaLnBrk="1" hangingPunct="1"/>
            <a:r>
              <a:rPr lang="zh-CN" altLang="en-US" dirty="0" smtClean="0"/>
              <a:t>由以冒号隔开的两大部分组成，并且在 </a:t>
            </a:r>
            <a:r>
              <a:rPr lang="en-US" altLang="zh-CN" dirty="0" smtClean="0"/>
              <a:t>URL </a:t>
            </a:r>
            <a:r>
              <a:rPr lang="zh-CN" altLang="en-US" dirty="0" smtClean="0"/>
              <a:t>中的字符对大写或小写没有要求。</a:t>
            </a:r>
          </a:p>
          <a:p>
            <a:pPr eaLnBrk="1" hangingPunct="1"/>
            <a:r>
              <a:rPr lang="en-US" altLang="zh-CN" dirty="0" smtClean="0"/>
              <a:t>URL </a:t>
            </a:r>
            <a:r>
              <a:rPr lang="zh-CN" altLang="en-US" dirty="0" smtClean="0"/>
              <a:t>的一般形式是：</a:t>
            </a:r>
          </a:p>
        </p:txBody>
      </p:sp>
      <p:sp>
        <p:nvSpPr>
          <p:cNvPr id="9" name="Text Box 25"/>
          <p:cNvSpPr txBox="1">
            <a:spLocks noChangeArrowheads="1"/>
          </p:cNvSpPr>
          <p:nvPr/>
        </p:nvSpPr>
        <p:spPr bwMode="auto">
          <a:xfrm>
            <a:off x="2299362" y="3548064"/>
            <a:ext cx="5695950" cy="528637"/>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2800" b="1">
                <a:solidFill>
                  <a:srgbClr val="000099"/>
                </a:solidFill>
                <a:latin typeface="Arial" charset="0"/>
                <a:ea typeface="黑体" pitchFamily="49" charset="-122"/>
              </a:rPr>
              <a:t>&lt;</a:t>
            </a:r>
            <a:r>
              <a:rPr lang="zh-CN" altLang="en-US" sz="2800" b="1">
                <a:solidFill>
                  <a:srgbClr val="000099"/>
                </a:solidFill>
                <a:latin typeface="Arial" charset="0"/>
                <a:ea typeface="黑体" pitchFamily="49" charset="-122"/>
              </a:rPr>
              <a:t>协议</a:t>
            </a:r>
            <a:r>
              <a:rPr lang="en-US" altLang="zh-CN" sz="2800" b="1">
                <a:solidFill>
                  <a:srgbClr val="000099"/>
                </a:solidFill>
                <a:latin typeface="Arial" charset="0"/>
                <a:ea typeface="黑体" pitchFamily="49" charset="-122"/>
              </a:rPr>
              <a:t>&gt;://&lt;</a:t>
            </a:r>
            <a:r>
              <a:rPr lang="zh-CN" altLang="en-US" sz="2800" b="1">
                <a:solidFill>
                  <a:srgbClr val="000099"/>
                </a:solidFill>
                <a:latin typeface="Arial" charset="0"/>
                <a:ea typeface="黑体" pitchFamily="49" charset="-122"/>
              </a:rPr>
              <a:t>主机</a:t>
            </a:r>
            <a:r>
              <a:rPr lang="en-US" altLang="zh-CN" sz="2800" b="1">
                <a:solidFill>
                  <a:srgbClr val="000099"/>
                </a:solidFill>
                <a:latin typeface="Arial" charset="0"/>
                <a:ea typeface="黑体" pitchFamily="49" charset="-122"/>
              </a:rPr>
              <a:t>&gt;:&lt;</a:t>
            </a:r>
            <a:r>
              <a:rPr lang="zh-CN" altLang="en-US" sz="2800" b="1">
                <a:solidFill>
                  <a:srgbClr val="000099"/>
                </a:solidFill>
                <a:latin typeface="Arial" charset="0"/>
                <a:ea typeface="黑体" pitchFamily="49" charset="-122"/>
              </a:rPr>
              <a:t>端口</a:t>
            </a:r>
            <a:r>
              <a:rPr lang="en-US" altLang="zh-CN" sz="2800" b="1">
                <a:solidFill>
                  <a:srgbClr val="000099"/>
                </a:solidFill>
                <a:latin typeface="Arial" charset="0"/>
                <a:ea typeface="黑体" pitchFamily="49" charset="-122"/>
              </a:rPr>
              <a:t>&gt;/&lt;</a:t>
            </a:r>
            <a:r>
              <a:rPr lang="zh-CN" altLang="en-US" sz="2800" b="1">
                <a:solidFill>
                  <a:srgbClr val="000099"/>
                </a:solidFill>
                <a:latin typeface="Arial" charset="0"/>
                <a:ea typeface="黑体" pitchFamily="49" charset="-122"/>
              </a:rPr>
              <a:t>路径</a:t>
            </a:r>
            <a:r>
              <a:rPr lang="en-US" altLang="zh-CN" sz="2800" b="1">
                <a:solidFill>
                  <a:srgbClr val="000099"/>
                </a:solidFill>
                <a:latin typeface="Arial" charset="0"/>
                <a:ea typeface="黑体" pitchFamily="49" charset="-122"/>
              </a:rPr>
              <a:t>&gt; </a:t>
            </a:r>
          </a:p>
        </p:txBody>
      </p:sp>
      <p:grpSp>
        <p:nvGrpSpPr>
          <p:cNvPr id="118789" name="Group 9"/>
          <p:cNvGrpSpPr>
            <a:grpSpLocks/>
          </p:cNvGrpSpPr>
          <p:nvPr/>
        </p:nvGrpSpPr>
        <p:grpSpPr bwMode="auto">
          <a:xfrm>
            <a:off x="4103116" y="4076702"/>
            <a:ext cx="5386388" cy="1376363"/>
            <a:chOff x="2381" y="2568"/>
            <a:chExt cx="3132" cy="867"/>
          </a:xfrm>
        </p:grpSpPr>
        <p:sp>
          <p:nvSpPr>
            <p:cNvPr id="118790" name="Line 5"/>
            <p:cNvSpPr>
              <a:spLocks noChangeShapeType="1"/>
            </p:cNvSpPr>
            <p:nvPr/>
          </p:nvSpPr>
          <p:spPr bwMode="auto">
            <a:xfrm>
              <a:off x="2381" y="2568"/>
              <a:ext cx="635"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18791" name="Freeform 6"/>
            <p:cNvSpPr>
              <a:spLocks/>
            </p:cNvSpPr>
            <p:nvPr/>
          </p:nvSpPr>
          <p:spPr bwMode="auto">
            <a:xfrm>
              <a:off x="2653" y="2568"/>
              <a:ext cx="408" cy="408"/>
            </a:xfrm>
            <a:custGeom>
              <a:avLst/>
              <a:gdLst>
                <a:gd name="T0" fmla="*/ 0 w 771"/>
                <a:gd name="T1" fmla="*/ 0 h 726"/>
                <a:gd name="T2" fmla="*/ 0 w 771"/>
                <a:gd name="T3" fmla="*/ 22 h 726"/>
                <a:gd name="T4" fmla="*/ 17 w 771"/>
                <a:gd name="T5" fmla="*/ 22 h 726"/>
                <a:gd name="T6" fmla="*/ 0 60000 65536"/>
                <a:gd name="T7" fmla="*/ 0 60000 65536"/>
                <a:gd name="T8" fmla="*/ 0 60000 65536"/>
              </a:gdLst>
              <a:ahLst/>
              <a:cxnLst>
                <a:cxn ang="T6">
                  <a:pos x="T0" y="T1"/>
                </a:cxn>
                <a:cxn ang="T7">
                  <a:pos x="T2" y="T3"/>
                </a:cxn>
                <a:cxn ang="T8">
                  <a:pos x="T4" y="T5"/>
                </a:cxn>
              </a:cxnLst>
              <a:rect l="0" t="0" r="r" b="b"/>
              <a:pathLst>
                <a:path w="771" h="726">
                  <a:moveTo>
                    <a:pt x="0" y="0"/>
                  </a:moveTo>
                  <a:lnTo>
                    <a:pt x="0" y="726"/>
                  </a:lnTo>
                  <a:lnTo>
                    <a:pt x="771" y="726"/>
                  </a:lnTo>
                </a:path>
              </a:pathLst>
            </a:custGeom>
            <a:noFill/>
            <a:ln w="38100" cmpd="sng">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18792" name="Text Box 8"/>
            <p:cNvSpPr txBox="1">
              <a:spLocks noChangeArrowheads="1"/>
            </p:cNvSpPr>
            <p:nvPr/>
          </p:nvSpPr>
          <p:spPr bwMode="auto">
            <a:xfrm>
              <a:off x="3016" y="2834"/>
              <a:ext cx="2497"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en-US" altLang="zh-CN" sz="2800" b="1" dirty="0">
                  <a:solidFill>
                    <a:srgbClr val="000099"/>
                  </a:solidFill>
                  <a:latin typeface="Arial" charset="0"/>
                  <a:ea typeface="黑体" pitchFamily="49" charset="-122"/>
                </a:rPr>
                <a:t>&lt;</a:t>
              </a:r>
              <a:r>
                <a:rPr lang="zh-CN" altLang="en-US" sz="2800" b="1" dirty="0">
                  <a:solidFill>
                    <a:srgbClr val="000099"/>
                  </a:solidFill>
                  <a:latin typeface="Arial" charset="0"/>
                  <a:ea typeface="黑体" pitchFamily="49" charset="-122"/>
                </a:rPr>
                <a:t>主机</a:t>
              </a:r>
              <a:r>
                <a:rPr lang="en-US" altLang="zh-CN" sz="2800" b="1" dirty="0">
                  <a:solidFill>
                    <a:srgbClr val="000099"/>
                  </a:solidFill>
                  <a:latin typeface="Arial" charset="0"/>
                  <a:ea typeface="黑体" pitchFamily="49" charset="-122"/>
                </a:rPr>
                <a:t>&gt; </a:t>
              </a:r>
              <a:r>
                <a:rPr lang="zh-CN" altLang="en-US" sz="2800" b="1" dirty="0">
                  <a:solidFill>
                    <a:srgbClr val="000099"/>
                  </a:solidFill>
                  <a:latin typeface="Arial" charset="0"/>
                  <a:ea typeface="黑体" pitchFamily="49" charset="-122"/>
                </a:rPr>
                <a:t>是存放资源的主机</a:t>
              </a:r>
            </a:p>
            <a:p>
              <a:pPr eaLnBrk="1" hangingPunct="1"/>
              <a:r>
                <a:rPr lang="zh-CN" altLang="en-US" sz="2800" b="1" dirty="0">
                  <a:solidFill>
                    <a:srgbClr val="000099"/>
                  </a:solidFill>
                  <a:latin typeface="Arial" charset="0"/>
                  <a:ea typeface="黑体" pitchFamily="49" charset="-122"/>
                </a:rPr>
                <a:t>在互联网中的域名</a:t>
              </a:r>
            </a:p>
          </p:txBody>
        </p:sp>
      </p:grpSp>
    </p:spTree>
    <p:extLst>
      <p:ext uri="{BB962C8B-B14F-4D97-AF65-F5344CB8AC3E}">
        <p14:creationId xmlns:p14="http://schemas.microsoft.com/office/powerpoint/2010/main" val="98579231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p:txBody>
          <a:bodyPr/>
          <a:lstStyle/>
          <a:p>
            <a:pPr algn="ctr" eaLnBrk="1" hangingPunct="1">
              <a:defRPr/>
            </a:pPr>
            <a:r>
              <a:rPr lang="en-US" altLang="zh-CN" dirty="0"/>
              <a:t>URL </a:t>
            </a:r>
            <a:r>
              <a:rPr dirty="0"/>
              <a:t>的一般形式（续） </a:t>
            </a:r>
          </a:p>
        </p:txBody>
      </p:sp>
      <p:sp>
        <p:nvSpPr>
          <p:cNvPr id="120835" name="Rectangle 3"/>
          <p:cNvSpPr>
            <a:spLocks noGrp="1" noChangeArrowheads="1"/>
          </p:cNvSpPr>
          <p:nvPr>
            <p:ph idx="1"/>
          </p:nvPr>
        </p:nvSpPr>
        <p:spPr/>
        <p:txBody>
          <a:bodyPr/>
          <a:lstStyle/>
          <a:p>
            <a:pPr eaLnBrk="1" hangingPunct="1"/>
            <a:r>
              <a:rPr lang="zh-CN" altLang="en-US" dirty="0" smtClean="0"/>
              <a:t>由以冒号隔开的两大部分组成，并且在 </a:t>
            </a:r>
            <a:r>
              <a:rPr lang="en-US" altLang="zh-CN" dirty="0" smtClean="0"/>
              <a:t>URL </a:t>
            </a:r>
            <a:r>
              <a:rPr lang="zh-CN" altLang="en-US" dirty="0" smtClean="0"/>
              <a:t>中的字符对大写或小写没有要求。</a:t>
            </a:r>
          </a:p>
          <a:p>
            <a:pPr eaLnBrk="1" hangingPunct="1"/>
            <a:r>
              <a:rPr lang="en-US" altLang="zh-CN" dirty="0" smtClean="0"/>
              <a:t>URL </a:t>
            </a:r>
            <a:r>
              <a:rPr lang="zh-CN" altLang="en-US" dirty="0" smtClean="0"/>
              <a:t>的一般形式是：</a:t>
            </a:r>
          </a:p>
        </p:txBody>
      </p:sp>
      <p:sp>
        <p:nvSpPr>
          <p:cNvPr id="120836" name="Text Box 4"/>
          <p:cNvSpPr txBox="1">
            <a:spLocks noChangeArrowheads="1"/>
          </p:cNvSpPr>
          <p:nvPr/>
        </p:nvSpPr>
        <p:spPr bwMode="auto">
          <a:xfrm>
            <a:off x="2301081" y="3548064"/>
            <a:ext cx="5695950" cy="528637"/>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2800" b="1">
                <a:solidFill>
                  <a:srgbClr val="000099"/>
                </a:solidFill>
                <a:latin typeface="Arial" charset="0"/>
                <a:ea typeface="黑体" pitchFamily="49" charset="-122"/>
              </a:rPr>
              <a:t>&lt;</a:t>
            </a:r>
            <a:r>
              <a:rPr lang="zh-CN" altLang="en-US" sz="2800" b="1">
                <a:solidFill>
                  <a:srgbClr val="000099"/>
                </a:solidFill>
                <a:latin typeface="Arial" charset="0"/>
                <a:ea typeface="黑体" pitchFamily="49" charset="-122"/>
              </a:rPr>
              <a:t>协议</a:t>
            </a:r>
            <a:r>
              <a:rPr lang="en-US" altLang="zh-CN" sz="2800" b="1">
                <a:solidFill>
                  <a:srgbClr val="000099"/>
                </a:solidFill>
                <a:latin typeface="Arial" charset="0"/>
                <a:ea typeface="黑体" pitchFamily="49" charset="-122"/>
              </a:rPr>
              <a:t>&gt;://&lt;</a:t>
            </a:r>
            <a:r>
              <a:rPr lang="zh-CN" altLang="en-US" sz="2800" b="1">
                <a:solidFill>
                  <a:srgbClr val="000099"/>
                </a:solidFill>
                <a:latin typeface="Arial" charset="0"/>
                <a:ea typeface="黑体" pitchFamily="49" charset="-122"/>
              </a:rPr>
              <a:t>主机</a:t>
            </a:r>
            <a:r>
              <a:rPr lang="en-US" altLang="zh-CN" sz="2800" b="1">
                <a:solidFill>
                  <a:srgbClr val="000099"/>
                </a:solidFill>
                <a:latin typeface="Arial" charset="0"/>
                <a:ea typeface="黑体" pitchFamily="49" charset="-122"/>
              </a:rPr>
              <a:t>&gt;:&lt;</a:t>
            </a:r>
            <a:r>
              <a:rPr lang="zh-CN" altLang="en-US" sz="2800" b="1">
                <a:solidFill>
                  <a:srgbClr val="000099"/>
                </a:solidFill>
                <a:latin typeface="Arial" charset="0"/>
                <a:ea typeface="黑体" pitchFamily="49" charset="-122"/>
              </a:rPr>
              <a:t>端口</a:t>
            </a:r>
            <a:r>
              <a:rPr lang="en-US" altLang="zh-CN" sz="2800" b="1">
                <a:solidFill>
                  <a:srgbClr val="000099"/>
                </a:solidFill>
                <a:latin typeface="Arial" charset="0"/>
                <a:ea typeface="黑体" pitchFamily="49" charset="-122"/>
              </a:rPr>
              <a:t>&gt;/&lt;</a:t>
            </a:r>
            <a:r>
              <a:rPr lang="zh-CN" altLang="en-US" sz="2800" b="1">
                <a:solidFill>
                  <a:srgbClr val="000099"/>
                </a:solidFill>
                <a:latin typeface="Arial" charset="0"/>
                <a:ea typeface="黑体" pitchFamily="49" charset="-122"/>
              </a:rPr>
              <a:t>路径</a:t>
            </a:r>
            <a:r>
              <a:rPr lang="en-US" altLang="zh-CN" sz="2800" b="1">
                <a:solidFill>
                  <a:srgbClr val="000099"/>
                </a:solidFill>
                <a:latin typeface="Arial" charset="0"/>
                <a:ea typeface="黑体" pitchFamily="49" charset="-122"/>
              </a:rPr>
              <a:t>&gt;</a:t>
            </a:r>
          </a:p>
        </p:txBody>
      </p:sp>
      <p:grpSp>
        <p:nvGrpSpPr>
          <p:cNvPr id="120837" name="Group 8"/>
          <p:cNvGrpSpPr>
            <a:grpSpLocks/>
          </p:cNvGrpSpPr>
          <p:nvPr/>
        </p:nvGrpSpPr>
        <p:grpSpPr bwMode="auto">
          <a:xfrm>
            <a:off x="5343393" y="4076702"/>
            <a:ext cx="3988197" cy="925513"/>
            <a:chOff x="3107" y="2568"/>
            <a:chExt cx="2319" cy="583"/>
          </a:xfrm>
        </p:grpSpPr>
        <p:sp>
          <p:nvSpPr>
            <p:cNvPr id="120838" name="Line 5"/>
            <p:cNvSpPr>
              <a:spLocks noChangeShapeType="1"/>
            </p:cNvSpPr>
            <p:nvPr/>
          </p:nvSpPr>
          <p:spPr bwMode="auto">
            <a:xfrm>
              <a:off x="3107" y="2568"/>
              <a:ext cx="1406"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20839" name="Freeform 6"/>
            <p:cNvSpPr>
              <a:spLocks/>
            </p:cNvSpPr>
            <p:nvPr/>
          </p:nvSpPr>
          <p:spPr bwMode="auto">
            <a:xfrm>
              <a:off x="3833" y="2568"/>
              <a:ext cx="408" cy="408"/>
            </a:xfrm>
            <a:custGeom>
              <a:avLst/>
              <a:gdLst>
                <a:gd name="T0" fmla="*/ 0 w 771"/>
                <a:gd name="T1" fmla="*/ 0 h 726"/>
                <a:gd name="T2" fmla="*/ 0 w 771"/>
                <a:gd name="T3" fmla="*/ 22 h 726"/>
                <a:gd name="T4" fmla="*/ 17 w 771"/>
                <a:gd name="T5" fmla="*/ 22 h 726"/>
                <a:gd name="T6" fmla="*/ 0 60000 65536"/>
                <a:gd name="T7" fmla="*/ 0 60000 65536"/>
                <a:gd name="T8" fmla="*/ 0 60000 65536"/>
              </a:gdLst>
              <a:ahLst/>
              <a:cxnLst>
                <a:cxn ang="T6">
                  <a:pos x="T0" y="T1"/>
                </a:cxn>
                <a:cxn ang="T7">
                  <a:pos x="T2" y="T3"/>
                </a:cxn>
                <a:cxn ang="T8">
                  <a:pos x="T4" y="T5"/>
                </a:cxn>
              </a:cxnLst>
              <a:rect l="0" t="0" r="r" b="b"/>
              <a:pathLst>
                <a:path w="771" h="726">
                  <a:moveTo>
                    <a:pt x="0" y="0"/>
                  </a:moveTo>
                  <a:lnTo>
                    <a:pt x="0" y="726"/>
                  </a:lnTo>
                  <a:lnTo>
                    <a:pt x="771" y="726"/>
                  </a:lnTo>
                </a:path>
              </a:pathLst>
            </a:custGeom>
            <a:noFill/>
            <a:ln w="38100" cmpd="sng">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20840" name="Text Box 7"/>
            <p:cNvSpPr txBox="1">
              <a:spLocks noChangeArrowheads="1"/>
            </p:cNvSpPr>
            <p:nvPr/>
          </p:nvSpPr>
          <p:spPr bwMode="auto">
            <a:xfrm>
              <a:off x="4275" y="2821"/>
              <a:ext cx="115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zh-CN" altLang="en-US" sz="2800" b="1">
                  <a:solidFill>
                    <a:srgbClr val="000099"/>
                  </a:solidFill>
                  <a:latin typeface="Arial" charset="0"/>
                  <a:ea typeface="黑体" pitchFamily="49" charset="-122"/>
                </a:rPr>
                <a:t>有时可省略</a:t>
              </a:r>
            </a:p>
          </p:txBody>
        </p:sp>
      </p:grpSp>
    </p:spTree>
    <p:extLst>
      <p:ext uri="{BB962C8B-B14F-4D97-AF65-F5344CB8AC3E}">
        <p14:creationId xmlns:p14="http://schemas.microsoft.com/office/powerpoint/2010/main" val="320487495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URL </a:t>
            </a:r>
            <a:r>
              <a:rPr lang="zh-CN" altLang="en-US" dirty="0"/>
              <a:t>的一般形式（续） </a:t>
            </a:r>
          </a:p>
        </p:txBody>
      </p:sp>
      <p:sp>
        <p:nvSpPr>
          <p:cNvPr id="3" name="内容占位符 2"/>
          <p:cNvSpPr>
            <a:spLocks noGrp="1"/>
          </p:cNvSpPr>
          <p:nvPr>
            <p:ph idx="1"/>
          </p:nvPr>
        </p:nvSpPr>
        <p:spPr/>
        <p:txBody>
          <a:bodyPr/>
          <a:lstStyle/>
          <a:p>
            <a:r>
              <a:rPr lang="zh-CN" altLang="zh-CN" dirty="0"/>
              <a:t>现在有些浏览器为了方便用户，在输入</a:t>
            </a:r>
            <a:r>
              <a:rPr lang="en-US" altLang="zh-CN" dirty="0"/>
              <a:t>URL</a:t>
            </a:r>
            <a:r>
              <a:rPr lang="zh-CN" altLang="zh-CN" dirty="0"/>
              <a:t>时，可以把最前面的“</a:t>
            </a:r>
            <a:r>
              <a:rPr lang="en-US" altLang="zh-CN" dirty="0"/>
              <a:t>http://</a:t>
            </a:r>
            <a:r>
              <a:rPr lang="zh-CN" altLang="zh-CN" dirty="0"/>
              <a:t>”甚至把主机名最前面的“</a:t>
            </a:r>
            <a:r>
              <a:rPr lang="en-US" altLang="zh-CN" dirty="0"/>
              <a:t>www</a:t>
            </a:r>
            <a:r>
              <a:rPr lang="zh-CN" altLang="zh-CN" dirty="0"/>
              <a:t>”省略，然后浏览器替用户把省略的字符添上</a:t>
            </a:r>
            <a:r>
              <a:rPr lang="zh-CN" altLang="zh-CN" dirty="0" smtClean="0"/>
              <a:t>。</a:t>
            </a:r>
            <a:endParaRPr lang="en-US" altLang="zh-CN" dirty="0" smtClean="0"/>
          </a:p>
          <a:p>
            <a:r>
              <a:rPr lang="zh-CN" altLang="zh-CN" dirty="0" smtClean="0"/>
              <a:t>例如</a:t>
            </a:r>
            <a:r>
              <a:rPr lang="zh-CN" altLang="zh-CN" dirty="0"/>
              <a:t>，用户只要键入</a:t>
            </a:r>
            <a:r>
              <a:rPr lang="en-US" altLang="zh-CN" dirty="0"/>
              <a:t>ctrip.com</a:t>
            </a:r>
            <a:r>
              <a:rPr lang="zh-CN" altLang="zh-CN" dirty="0"/>
              <a:t>，浏览器就自动把未键入的字符补齐，变成</a:t>
            </a:r>
            <a:r>
              <a:rPr lang="en-US" altLang="zh-CN" dirty="0"/>
              <a:t>http://www.ctrip.com</a:t>
            </a:r>
            <a:r>
              <a:rPr lang="zh-CN" altLang="zh-CN" dirty="0" smtClean="0"/>
              <a:t>。</a:t>
            </a:r>
            <a:endParaRPr lang="zh-CN" altLang="zh-CN" dirty="0"/>
          </a:p>
        </p:txBody>
      </p:sp>
    </p:spTree>
    <p:extLst>
      <p:ext uri="{BB962C8B-B14F-4D97-AF65-F5344CB8AC3E}">
        <p14:creationId xmlns:p14="http://schemas.microsoft.com/office/powerpoint/2010/main" val="11034400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1052513" y="1844824"/>
            <a:ext cx="6318515" cy="792162"/>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641027" name="Rectangle 3"/>
          <p:cNvSpPr>
            <a:spLocks noGrp="1" noChangeArrowheads="1"/>
          </p:cNvSpPr>
          <p:nvPr>
            <p:ph type="title"/>
          </p:nvPr>
        </p:nvSpPr>
        <p:spPr/>
        <p:txBody>
          <a:bodyPr/>
          <a:lstStyle/>
          <a:p>
            <a:pPr eaLnBrk="1" hangingPunct="1">
              <a:defRPr/>
            </a:pPr>
            <a:r>
              <a:rPr lang="en-US" dirty="0" smtClean="0"/>
              <a:t>2. </a:t>
            </a:r>
            <a:r>
              <a:rPr dirty="0" smtClean="0"/>
              <a:t>使用 </a:t>
            </a:r>
            <a:r>
              <a:rPr lang="en-US" altLang="zh-CN" dirty="0"/>
              <a:t>HTTP </a:t>
            </a:r>
            <a:r>
              <a:rPr dirty="0"/>
              <a:t>的 </a:t>
            </a:r>
            <a:r>
              <a:rPr lang="en-US" altLang="zh-CN" dirty="0"/>
              <a:t>URL</a:t>
            </a:r>
          </a:p>
        </p:txBody>
      </p:sp>
      <p:sp>
        <p:nvSpPr>
          <p:cNvPr id="641028" name="Rectangle 4"/>
          <p:cNvSpPr>
            <a:spLocks noGrp="1" noChangeArrowheads="1"/>
          </p:cNvSpPr>
          <p:nvPr>
            <p:ph idx="1"/>
          </p:nvPr>
        </p:nvSpPr>
        <p:spPr/>
        <p:txBody>
          <a:bodyPr/>
          <a:lstStyle/>
          <a:p>
            <a:pPr marL="316531" indent="-316531" eaLnBrk="1" hangingPunct="1">
              <a:spcBef>
                <a:spcPts val="554"/>
              </a:spcBef>
              <a:defRPr/>
            </a:pPr>
            <a:r>
              <a:rPr lang="zh-CN" altLang="en-US" dirty="0"/>
              <a:t>使用 </a:t>
            </a:r>
            <a:r>
              <a:rPr lang="en-US" altLang="zh-CN" dirty="0"/>
              <a:t>HTTP </a:t>
            </a:r>
            <a:r>
              <a:rPr lang="zh-CN" altLang="en-US" dirty="0"/>
              <a:t>的 </a:t>
            </a:r>
            <a:r>
              <a:rPr lang="en-US" altLang="zh-CN" dirty="0"/>
              <a:t>URL </a:t>
            </a:r>
            <a:r>
              <a:rPr lang="zh-CN" altLang="en-US" dirty="0"/>
              <a:t>的一般形式</a:t>
            </a:r>
          </a:p>
          <a:p>
            <a:pPr marL="316531" indent="-316531" eaLnBrk="1" hangingPunct="1">
              <a:spcBef>
                <a:spcPct val="50000"/>
              </a:spcBef>
              <a:buFont typeface="Wingdings" panose="05000000000000000000" pitchFamily="2" charset="2"/>
              <a:buNone/>
              <a:defRPr/>
            </a:pPr>
            <a:r>
              <a:rPr lang="zh-CN" altLang="en-US" dirty="0"/>
              <a:t>       </a:t>
            </a:r>
            <a:r>
              <a:rPr lang="en-US" altLang="zh-CN" dirty="0"/>
              <a:t>http://&lt;</a:t>
            </a:r>
            <a:r>
              <a:rPr lang="zh-CN" altLang="en-US" dirty="0"/>
              <a:t>主机</a:t>
            </a:r>
            <a:r>
              <a:rPr lang="en-US" altLang="zh-CN" dirty="0"/>
              <a:t>&gt;:&lt;</a:t>
            </a:r>
            <a:r>
              <a:rPr lang="zh-CN" altLang="en-US" dirty="0"/>
              <a:t>端口</a:t>
            </a:r>
            <a:r>
              <a:rPr lang="en-US" altLang="zh-CN" dirty="0"/>
              <a:t>&gt;/&lt;</a:t>
            </a:r>
            <a:r>
              <a:rPr lang="zh-CN" altLang="en-US" dirty="0"/>
              <a:t>路径</a:t>
            </a:r>
            <a:r>
              <a:rPr lang="en-US" altLang="zh-CN" dirty="0"/>
              <a:t>&gt; </a:t>
            </a:r>
          </a:p>
        </p:txBody>
      </p:sp>
      <p:grpSp>
        <p:nvGrpSpPr>
          <p:cNvPr id="641033" name="Group 9"/>
          <p:cNvGrpSpPr>
            <a:grpSpLocks/>
          </p:cNvGrpSpPr>
          <p:nvPr/>
        </p:nvGrpSpPr>
        <p:grpSpPr bwMode="auto">
          <a:xfrm>
            <a:off x="908046" y="1987698"/>
            <a:ext cx="3828257" cy="1527174"/>
            <a:chOff x="891" y="1664"/>
            <a:chExt cx="2226" cy="962"/>
          </a:xfrm>
        </p:grpSpPr>
        <p:grpSp>
          <p:nvGrpSpPr>
            <p:cNvPr id="122886" name="Group 5"/>
            <p:cNvGrpSpPr>
              <a:grpSpLocks/>
            </p:cNvGrpSpPr>
            <p:nvPr/>
          </p:nvGrpSpPr>
          <p:grpSpPr bwMode="auto">
            <a:xfrm>
              <a:off x="1156" y="1664"/>
              <a:ext cx="457" cy="681"/>
              <a:chOff x="1156" y="1570"/>
              <a:chExt cx="335" cy="681"/>
            </a:xfrm>
          </p:grpSpPr>
          <p:sp>
            <p:nvSpPr>
              <p:cNvPr id="122888" name="Rectangle 6"/>
              <p:cNvSpPr>
                <a:spLocks noChangeArrowheads="1"/>
              </p:cNvSpPr>
              <p:nvPr/>
            </p:nvSpPr>
            <p:spPr bwMode="auto">
              <a:xfrm>
                <a:off x="1156" y="1570"/>
                <a:ext cx="335" cy="361"/>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122889" name="Line 7"/>
              <p:cNvSpPr>
                <a:spLocks noChangeShapeType="1"/>
              </p:cNvSpPr>
              <p:nvPr/>
            </p:nvSpPr>
            <p:spPr bwMode="auto">
              <a:xfrm flipV="1">
                <a:off x="1338" y="1933"/>
                <a:ext cx="0" cy="318"/>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2887" name="Text Box 8"/>
            <p:cNvSpPr txBox="1">
              <a:spLocks noChangeArrowheads="1"/>
            </p:cNvSpPr>
            <p:nvPr/>
          </p:nvSpPr>
          <p:spPr bwMode="auto">
            <a:xfrm>
              <a:off x="891" y="2296"/>
              <a:ext cx="222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zh-CN" altLang="en-US" sz="2800" b="1" dirty="0">
                  <a:solidFill>
                    <a:srgbClr val="000099"/>
                  </a:solidFill>
                  <a:latin typeface="Arial" charset="0"/>
                  <a:ea typeface="黑体" pitchFamily="49" charset="-122"/>
                </a:rPr>
                <a:t>这表示使用 </a:t>
              </a:r>
              <a:r>
                <a:rPr lang="en-US" altLang="zh-CN" sz="2800" b="1" dirty="0">
                  <a:solidFill>
                    <a:srgbClr val="000099"/>
                  </a:solidFill>
                  <a:latin typeface="Arial" charset="0"/>
                  <a:ea typeface="黑体" pitchFamily="49" charset="-122"/>
                </a:rPr>
                <a:t>HTTP </a:t>
              </a:r>
              <a:r>
                <a:rPr lang="zh-CN" altLang="en-US" sz="2800" b="1" dirty="0">
                  <a:solidFill>
                    <a:srgbClr val="000099"/>
                  </a:solidFill>
                  <a:latin typeface="Arial" charset="0"/>
                  <a:ea typeface="黑体" pitchFamily="49" charset="-122"/>
                </a:rPr>
                <a:t>协议</a:t>
              </a:r>
            </a:p>
          </p:txBody>
        </p:sp>
      </p:grpSp>
    </p:spTree>
    <p:extLst>
      <p:ext uri="{BB962C8B-B14F-4D97-AF65-F5344CB8AC3E}">
        <p14:creationId xmlns:p14="http://schemas.microsoft.com/office/powerpoint/2010/main" val="20091337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10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pPr eaLnBrk="1" hangingPunct="1">
              <a:defRPr/>
            </a:pPr>
            <a:r>
              <a:rPr lang="en-US" altLang="zh-CN" dirty="0"/>
              <a:t/>
            </a:r>
            <a:br>
              <a:rPr lang="en-US" altLang="zh-CN" dirty="0"/>
            </a:br>
            <a:r>
              <a:rPr lang="en-US" altLang="zh-CN" dirty="0"/>
              <a:t>6.1.1  </a:t>
            </a:r>
            <a:r>
              <a:rPr lang="zh-CN" altLang="en-US" dirty="0"/>
              <a:t>域名系统概述</a:t>
            </a:r>
          </a:p>
        </p:txBody>
      </p:sp>
      <p:sp>
        <p:nvSpPr>
          <p:cNvPr id="573443" name="Rectangle 3"/>
          <p:cNvSpPr>
            <a:spLocks noGrp="1" noChangeArrowheads="1"/>
          </p:cNvSpPr>
          <p:nvPr>
            <p:ph idx="1"/>
          </p:nvPr>
        </p:nvSpPr>
        <p:spPr/>
        <p:txBody>
          <a:bodyPr/>
          <a:lstStyle/>
          <a:p>
            <a:pPr marL="316531" indent="-316531" algn="just" eaLnBrk="1" hangingPunct="1">
              <a:spcBef>
                <a:spcPts val="554"/>
              </a:spcBef>
              <a:defRPr/>
            </a:pPr>
            <a:r>
              <a:rPr lang="zh-CN" altLang="en-US" dirty="0"/>
              <a:t>许多应用层软件经常直接使用</a:t>
            </a:r>
            <a:r>
              <a:rPr lang="zh-CN" altLang="en-US" dirty="0">
                <a:solidFill>
                  <a:srgbClr val="FF0000"/>
                </a:solidFill>
              </a:rPr>
              <a:t>域名系统</a:t>
            </a:r>
            <a:r>
              <a:rPr lang="zh-CN" altLang="en-US" dirty="0"/>
              <a:t> </a:t>
            </a:r>
            <a:r>
              <a:rPr lang="en-US" altLang="zh-CN" dirty="0"/>
              <a:t>DNS (Domain Name System)</a:t>
            </a:r>
            <a:r>
              <a:rPr lang="zh-CN" altLang="en-US" dirty="0"/>
              <a:t>，但计算机的用户只是间接而不是直接使用域名系统。 </a:t>
            </a:r>
          </a:p>
          <a:p>
            <a:pPr marL="316531" indent="-316531" algn="just" eaLnBrk="1" hangingPunct="1">
              <a:spcBef>
                <a:spcPts val="554"/>
              </a:spcBef>
              <a:defRPr/>
            </a:pPr>
            <a:r>
              <a:rPr lang="zh-CN" altLang="en-US" dirty="0" smtClean="0"/>
              <a:t>互联网</a:t>
            </a:r>
            <a:r>
              <a:rPr lang="zh-CN" altLang="en-US" dirty="0"/>
              <a:t>采用层次结构的命名树作为主机的名字，并使用</a:t>
            </a:r>
            <a:r>
              <a:rPr lang="zh-CN" altLang="en-US" dirty="0">
                <a:solidFill>
                  <a:srgbClr val="FF0000"/>
                </a:solidFill>
              </a:rPr>
              <a:t>分布式</a:t>
            </a:r>
            <a:r>
              <a:rPr lang="zh-CN" altLang="en-US" dirty="0"/>
              <a:t>的域名系统 </a:t>
            </a:r>
            <a:r>
              <a:rPr lang="en-US" altLang="zh-CN" dirty="0"/>
              <a:t>DNS</a:t>
            </a:r>
            <a:r>
              <a:rPr lang="zh-CN" altLang="en-US" dirty="0"/>
              <a:t>。</a:t>
            </a:r>
          </a:p>
          <a:p>
            <a:pPr marL="316531" indent="-316531" algn="just" eaLnBrk="1" hangingPunct="1">
              <a:spcBef>
                <a:spcPts val="554"/>
              </a:spcBef>
              <a:defRPr/>
            </a:pPr>
            <a:r>
              <a:rPr lang="zh-CN" altLang="en-US" dirty="0"/>
              <a:t>名字到 </a:t>
            </a:r>
            <a:r>
              <a:rPr lang="en-US" altLang="zh-CN" dirty="0"/>
              <a:t>IP </a:t>
            </a:r>
            <a:r>
              <a:rPr lang="zh-CN" altLang="en-US" dirty="0"/>
              <a:t>地址的解析是由若干个域名服务器程序完成的。域名服务器程序在专设的结点上运行，运行该程序的机器称为</a:t>
            </a:r>
            <a:r>
              <a:rPr lang="zh-CN" altLang="en-US" dirty="0">
                <a:solidFill>
                  <a:srgbClr val="FF0000"/>
                </a:solidFill>
              </a:rPr>
              <a:t>域名服务器</a:t>
            </a:r>
            <a:r>
              <a:rPr lang="zh-CN" altLang="en-US" dirty="0"/>
              <a:t>。  </a:t>
            </a:r>
          </a:p>
        </p:txBody>
      </p:sp>
    </p:spTree>
    <p:extLst>
      <p:ext uri="{BB962C8B-B14F-4D97-AF65-F5344CB8AC3E}">
        <p14:creationId xmlns:p14="http://schemas.microsoft.com/office/powerpoint/2010/main" val="17823580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4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34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1129904" y="1844824"/>
            <a:ext cx="6318515" cy="792162"/>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642051" name="Rectangle 3"/>
          <p:cNvSpPr>
            <a:spLocks noGrp="1" noChangeArrowheads="1"/>
          </p:cNvSpPr>
          <p:nvPr>
            <p:ph type="title"/>
          </p:nvPr>
        </p:nvSpPr>
        <p:spPr>
          <a:xfrm>
            <a:off x="497021" y="188913"/>
            <a:ext cx="9065021" cy="792162"/>
          </a:xfrm>
        </p:spPr>
        <p:txBody>
          <a:bodyPr/>
          <a:lstStyle/>
          <a:p>
            <a:pPr eaLnBrk="1" hangingPunct="1">
              <a:defRPr/>
            </a:pPr>
            <a:r>
              <a:rPr lang="en-US" dirty="0" smtClean="0"/>
              <a:t>2. </a:t>
            </a:r>
            <a:r>
              <a:rPr dirty="0" smtClean="0"/>
              <a:t>使用 </a:t>
            </a:r>
            <a:r>
              <a:rPr lang="en-US" altLang="zh-CN" dirty="0"/>
              <a:t>HTTP </a:t>
            </a:r>
            <a:r>
              <a:rPr dirty="0"/>
              <a:t>的 </a:t>
            </a:r>
            <a:r>
              <a:rPr lang="en-US" altLang="zh-CN" dirty="0"/>
              <a:t>URL</a:t>
            </a:r>
          </a:p>
        </p:txBody>
      </p:sp>
      <p:sp>
        <p:nvSpPr>
          <p:cNvPr id="642052" name="Rectangle 4"/>
          <p:cNvSpPr>
            <a:spLocks noGrp="1" noChangeArrowheads="1"/>
          </p:cNvSpPr>
          <p:nvPr>
            <p:ph idx="1"/>
          </p:nvPr>
        </p:nvSpPr>
        <p:spPr>
          <a:xfrm>
            <a:off x="497021" y="1195389"/>
            <a:ext cx="9065021" cy="4935537"/>
          </a:xfrm>
        </p:spPr>
        <p:txBody>
          <a:bodyPr/>
          <a:lstStyle/>
          <a:p>
            <a:pPr marL="316531" indent="-316531" eaLnBrk="1" hangingPunct="1">
              <a:spcBef>
                <a:spcPts val="554"/>
              </a:spcBef>
              <a:defRPr/>
            </a:pPr>
            <a:r>
              <a:rPr lang="zh-CN" altLang="en-US" dirty="0"/>
              <a:t>使用 </a:t>
            </a:r>
            <a:r>
              <a:rPr lang="en-US" altLang="zh-CN" dirty="0"/>
              <a:t>HTTP </a:t>
            </a:r>
            <a:r>
              <a:rPr lang="zh-CN" altLang="en-US" dirty="0"/>
              <a:t>的 </a:t>
            </a:r>
            <a:r>
              <a:rPr lang="en-US" altLang="zh-CN" dirty="0"/>
              <a:t>URL </a:t>
            </a:r>
            <a:r>
              <a:rPr lang="zh-CN" altLang="en-US" dirty="0"/>
              <a:t>的一般形式</a:t>
            </a:r>
          </a:p>
          <a:p>
            <a:pPr marL="316531" indent="-316531" eaLnBrk="1" hangingPunct="1">
              <a:spcBef>
                <a:spcPct val="50000"/>
              </a:spcBef>
              <a:buFont typeface="Wingdings" panose="05000000000000000000" pitchFamily="2" charset="2"/>
              <a:buNone/>
              <a:defRPr/>
            </a:pPr>
            <a:r>
              <a:rPr lang="zh-CN" altLang="en-US" dirty="0"/>
              <a:t>       </a:t>
            </a:r>
            <a:r>
              <a:rPr lang="en-US" altLang="zh-CN" dirty="0"/>
              <a:t>http://&lt;</a:t>
            </a:r>
            <a:r>
              <a:rPr lang="zh-CN" altLang="en-US" dirty="0"/>
              <a:t>主机</a:t>
            </a:r>
            <a:r>
              <a:rPr lang="en-US" altLang="zh-CN" dirty="0"/>
              <a:t>&gt;:&lt;</a:t>
            </a:r>
            <a:r>
              <a:rPr lang="zh-CN" altLang="en-US" dirty="0"/>
              <a:t>端口</a:t>
            </a:r>
            <a:r>
              <a:rPr lang="en-US" altLang="zh-CN" dirty="0"/>
              <a:t>&gt;/&lt;</a:t>
            </a:r>
            <a:r>
              <a:rPr lang="zh-CN" altLang="en-US" dirty="0"/>
              <a:t>路径</a:t>
            </a:r>
            <a:r>
              <a:rPr lang="en-US" altLang="zh-CN" dirty="0"/>
              <a:t>&gt; </a:t>
            </a:r>
          </a:p>
        </p:txBody>
      </p:sp>
      <p:grpSp>
        <p:nvGrpSpPr>
          <p:cNvPr id="124933" name="Group 6"/>
          <p:cNvGrpSpPr>
            <a:grpSpLocks/>
          </p:cNvGrpSpPr>
          <p:nvPr/>
        </p:nvGrpSpPr>
        <p:grpSpPr bwMode="auto">
          <a:xfrm>
            <a:off x="2139421" y="1998811"/>
            <a:ext cx="404152" cy="1081088"/>
            <a:chOff x="1156" y="1570"/>
            <a:chExt cx="335" cy="681"/>
          </a:xfrm>
        </p:grpSpPr>
        <p:sp>
          <p:nvSpPr>
            <p:cNvPr id="124935" name="Rectangle 7"/>
            <p:cNvSpPr>
              <a:spLocks noChangeArrowheads="1"/>
            </p:cNvSpPr>
            <p:nvPr/>
          </p:nvSpPr>
          <p:spPr bwMode="auto">
            <a:xfrm>
              <a:off x="1156" y="1570"/>
              <a:ext cx="335" cy="361"/>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124936" name="Line 8"/>
            <p:cNvSpPr>
              <a:spLocks noChangeShapeType="1"/>
            </p:cNvSpPr>
            <p:nvPr/>
          </p:nvSpPr>
          <p:spPr bwMode="auto">
            <a:xfrm flipV="1">
              <a:off x="1338" y="1933"/>
              <a:ext cx="0" cy="318"/>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4934" name="Text Box 9"/>
          <p:cNvSpPr txBox="1">
            <a:spLocks noChangeArrowheads="1"/>
          </p:cNvSpPr>
          <p:nvPr/>
        </p:nvSpPr>
        <p:spPr bwMode="auto">
          <a:xfrm>
            <a:off x="1108502" y="2981474"/>
            <a:ext cx="48526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zh-CN" altLang="en-US" sz="2800" b="1" dirty="0">
                <a:solidFill>
                  <a:srgbClr val="000099"/>
                </a:solidFill>
                <a:ea typeface="黑体" pitchFamily="49" charset="-122"/>
              </a:rPr>
              <a:t>冒号和两个斜线是规定的格式</a:t>
            </a:r>
          </a:p>
        </p:txBody>
      </p:sp>
    </p:spTree>
    <p:extLst>
      <p:ext uri="{BB962C8B-B14F-4D97-AF65-F5344CB8AC3E}">
        <p14:creationId xmlns:p14="http://schemas.microsoft.com/office/powerpoint/2010/main" val="329822455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1052513" y="1844824"/>
            <a:ext cx="6318515" cy="792162"/>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643075" name="Rectangle 3"/>
          <p:cNvSpPr>
            <a:spLocks noGrp="1" noChangeArrowheads="1"/>
          </p:cNvSpPr>
          <p:nvPr>
            <p:ph type="title"/>
          </p:nvPr>
        </p:nvSpPr>
        <p:spPr>
          <a:xfrm>
            <a:off x="497021" y="188913"/>
            <a:ext cx="9065021" cy="792162"/>
          </a:xfrm>
        </p:spPr>
        <p:txBody>
          <a:bodyPr/>
          <a:lstStyle/>
          <a:p>
            <a:pPr eaLnBrk="1" hangingPunct="1">
              <a:defRPr/>
            </a:pPr>
            <a:r>
              <a:rPr lang="en-US" dirty="0" smtClean="0"/>
              <a:t>2. </a:t>
            </a:r>
            <a:r>
              <a:rPr dirty="0" smtClean="0"/>
              <a:t>使用 </a:t>
            </a:r>
            <a:r>
              <a:rPr lang="en-US" altLang="zh-CN" dirty="0"/>
              <a:t>HTTP </a:t>
            </a:r>
            <a:r>
              <a:rPr dirty="0"/>
              <a:t>的 </a:t>
            </a:r>
            <a:r>
              <a:rPr lang="en-US" altLang="zh-CN" dirty="0"/>
              <a:t>URL</a:t>
            </a:r>
          </a:p>
        </p:txBody>
      </p:sp>
      <p:sp>
        <p:nvSpPr>
          <p:cNvPr id="643076" name="Rectangle 4"/>
          <p:cNvSpPr>
            <a:spLocks noGrp="1" noChangeArrowheads="1"/>
          </p:cNvSpPr>
          <p:nvPr>
            <p:ph idx="1"/>
          </p:nvPr>
        </p:nvSpPr>
        <p:spPr>
          <a:xfrm>
            <a:off x="497021" y="1195389"/>
            <a:ext cx="9065021" cy="4935537"/>
          </a:xfrm>
        </p:spPr>
        <p:txBody>
          <a:bodyPr/>
          <a:lstStyle/>
          <a:p>
            <a:pPr marL="316531" indent="-316531" eaLnBrk="1" hangingPunct="1">
              <a:spcBef>
                <a:spcPts val="554"/>
              </a:spcBef>
              <a:defRPr/>
            </a:pPr>
            <a:r>
              <a:rPr lang="zh-CN" altLang="en-US" dirty="0"/>
              <a:t>使用 </a:t>
            </a:r>
            <a:r>
              <a:rPr lang="en-US" altLang="zh-CN" dirty="0"/>
              <a:t>HTTP </a:t>
            </a:r>
            <a:r>
              <a:rPr lang="zh-CN" altLang="en-US" dirty="0"/>
              <a:t>的 </a:t>
            </a:r>
            <a:r>
              <a:rPr lang="en-US" altLang="zh-CN" dirty="0"/>
              <a:t>URL </a:t>
            </a:r>
            <a:r>
              <a:rPr lang="zh-CN" altLang="en-US" dirty="0"/>
              <a:t>的一般形式</a:t>
            </a:r>
          </a:p>
          <a:p>
            <a:pPr marL="316531" indent="-316531" eaLnBrk="1" hangingPunct="1">
              <a:spcBef>
                <a:spcPct val="50000"/>
              </a:spcBef>
              <a:buFont typeface="Wingdings" panose="05000000000000000000" pitchFamily="2" charset="2"/>
              <a:buNone/>
              <a:defRPr/>
            </a:pPr>
            <a:r>
              <a:rPr lang="zh-CN" altLang="en-US" dirty="0"/>
              <a:t>       </a:t>
            </a:r>
            <a:r>
              <a:rPr lang="en-US" altLang="zh-CN" dirty="0"/>
              <a:t>http://&lt;</a:t>
            </a:r>
            <a:r>
              <a:rPr lang="zh-CN" altLang="en-US" dirty="0"/>
              <a:t>主机</a:t>
            </a:r>
            <a:r>
              <a:rPr lang="en-US" altLang="zh-CN" dirty="0"/>
              <a:t>&gt;:&lt;</a:t>
            </a:r>
            <a:r>
              <a:rPr lang="zh-CN" altLang="en-US" dirty="0"/>
              <a:t>端口</a:t>
            </a:r>
            <a:r>
              <a:rPr lang="en-US" altLang="zh-CN" dirty="0"/>
              <a:t>&gt;/&lt;</a:t>
            </a:r>
            <a:r>
              <a:rPr lang="zh-CN" altLang="en-US" dirty="0"/>
              <a:t>路径</a:t>
            </a:r>
            <a:r>
              <a:rPr lang="en-US" altLang="zh-CN" dirty="0"/>
              <a:t>&gt; </a:t>
            </a:r>
          </a:p>
        </p:txBody>
      </p:sp>
      <p:grpSp>
        <p:nvGrpSpPr>
          <p:cNvPr id="126981" name="Group 5"/>
          <p:cNvGrpSpPr>
            <a:grpSpLocks/>
          </p:cNvGrpSpPr>
          <p:nvPr/>
        </p:nvGrpSpPr>
        <p:grpSpPr bwMode="auto">
          <a:xfrm>
            <a:off x="2447265" y="1998811"/>
            <a:ext cx="1262327" cy="1081088"/>
            <a:chOff x="1156" y="1570"/>
            <a:chExt cx="335" cy="681"/>
          </a:xfrm>
        </p:grpSpPr>
        <p:sp>
          <p:nvSpPr>
            <p:cNvPr id="126983" name="Rectangle 6"/>
            <p:cNvSpPr>
              <a:spLocks noChangeArrowheads="1"/>
            </p:cNvSpPr>
            <p:nvPr/>
          </p:nvSpPr>
          <p:spPr bwMode="auto">
            <a:xfrm>
              <a:off x="1156" y="1570"/>
              <a:ext cx="335" cy="361"/>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126984" name="Line 7"/>
            <p:cNvSpPr>
              <a:spLocks noChangeShapeType="1"/>
            </p:cNvSpPr>
            <p:nvPr/>
          </p:nvSpPr>
          <p:spPr bwMode="auto">
            <a:xfrm flipV="1">
              <a:off x="1338" y="1933"/>
              <a:ext cx="0" cy="318"/>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6982" name="Text Box 8"/>
          <p:cNvSpPr txBox="1">
            <a:spLocks noChangeArrowheads="1"/>
          </p:cNvSpPr>
          <p:nvPr/>
        </p:nvSpPr>
        <p:spPr bwMode="auto">
          <a:xfrm>
            <a:off x="1520296" y="3049796"/>
            <a:ext cx="30572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zh-CN" altLang="en-US" sz="2800" b="1" dirty="0">
                <a:solidFill>
                  <a:srgbClr val="000099"/>
                </a:solidFill>
                <a:ea typeface="黑体" pitchFamily="49" charset="-122"/>
              </a:rPr>
              <a:t>这里写主机的域名</a:t>
            </a:r>
          </a:p>
        </p:txBody>
      </p:sp>
    </p:spTree>
    <p:extLst>
      <p:ext uri="{BB962C8B-B14F-4D97-AF65-F5344CB8AC3E}">
        <p14:creationId xmlns:p14="http://schemas.microsoft.com/office/powerpoint/2010/main" val="272117931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1154765" y="1916435"/>
            <a:ext cx="6318515" cy="792162"/>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644099" name="Rectangle 3"/>
          <p:cNvSpPr>
            <a:spLocks noGrp="1" noChangeArrowheads="1"/>
          </p:cNvSpPr>
          <p:nvPr>
            <p:ph type="title"/>
          </p:nvPr>
        </p:nvSpPr>
        <p:spPr>
          <a:xfrm>
            <a:off x="497021" y="188913"/>
            <a:ext cx="9065021" cy="792162"/>
          </a:xfrm>
        </p:spPr>
        <p:txBody>
          <a:bodyPr/>
          <a:lstStyle/>
          <a:p>
            <a:pPr eaLnBrk="1" hangingPunct="1">
              <a:defRPr/>
            </a:pPr>
            <a:r>
              <a:rPr lang="en-US" dirty="0" smtClean="0"/>
              <a:t>2. </a:t>
            </a:r>
            <a:r>
              <a:rPr dirty="0" smtClean="0"/>
              <a:t>使用 </a:t>
            </a:r>
            <a:r>
              <a:rPr lang="en-US" altLang="zh-CN" dirty="0"/>
              <a:t>HTTP </a:t>
            </a:r>
            <a:r>
              <a:rPr dirty="0"/>
              <a:t>的 </a:t>
            </a:r>
            <a:r>
              <a:rPr lang="en-US" altLang="zh-CN" dirty="0"/>
              <a:t>URL</a:t>
            </a:r>
          </a:p>
        </p:txBody>
      </p:sp>
      <p:sp>
        <p:nvSpPr>
          <p:cNvPr id="644100" name="Rectangle 4"/>
          <p:cNvSpPr>
            <a:spLocks noGrp="1" noChangeArrowheads="1"/>
          </p:cNvSpPr>
          <p:nvPr>
            <p:ph idx="1"/>
          </p:nvPr>
        </p:nvSpPr>
        <p:spPr>
          <a:xfrm>
            <a:off x="497021" y="1195389"/>
            <a:ext cx="9065021" cy="4935537"/>
          </a:xfrm>
        </p:spPr>
        <p:txBody>
          <a:bodyPr/>
          <a:lstStyle/>
          <a:p>
            <a:pPr marL="316531" indent="-316531" eaLnBrk="1" hangingPunct="1">
              <a:spcBef>
                <a:spcPts val="554"/>
              </a:spcBef>
              <a:defRPr/>
            </a:pPr>
            <a:r>
              <a:rPr lang="zh-CN" altLang="en-US" dirty="0"/>
              <a:t>使用 </a:t>
            </a:r>
            <a:r>
              <a:rPr lang="en-US" altLang="zh-CN" dirty="0"/>
              <a:t>HTTP </a:t>
            </a:r>
            <a:r>
              <a:rPr lang="zh-CN" altLang="en-US" dirty="0"/>
              <a:t>的 </a:t>
            </a:r>
            <a:r>
              <a:rPr lang="en-US" altLang="zh-CN" dirty="0"/>
              <a:t>URL </a:t>
            </a:r>
            <a:r>
              <a:rPr lang="zh-CN" altLang="en-US" dirty="0"/>
              <a:t>的一般形式</a:t>
            </a:r>
          </a:p>
          <a:p>
            <a:pPr marL="316531" indent="-316531" eaLnBrk="1" hangingPunct="1">
              <a:spcBef>
                <a:spcPct val="50000"/>
              </a:spcBef>
              <a:buFont typeface="Wingdings" panose="05000000000000000000" pitchFamily="2" charset="2"/>
              <a:buNone/>
              <a:defRPr/>
            </a:pPr>
            <a:r>
              <a:rPr lang="zh-CN" altLang="en-US" dirty="0"/>
              <a:t>       </a:t>
            </a:r>
            <a:r>
              <a:rPr lang="en-US" altLang="zh-CN" dirty="0"/>
              <a:t>http://&lt;</a:t>
            </a:r>
            <a:r>
              <a:rPr lang="zh-CN" altLang="en-US" dirty="0"/>
              <a:t>主机</a:t>
            </a:r>
            <a:r>
              <a:rPr lang="en-US" altLang="zh-CN" dirty="0"/>
              <a:t>&gt;:&lt;</a:t>
            </a:r>
            <a:r>
              <a:rPr lang="zh-CN" altLang="en-US" dirty="0"/>
              <a:t>端口</a:t>
            </a:r>
            <a:r>
              <a:rPr lang="en-US" altLang="zh-CN" dirty="0"/>
              <a:t>&gt;/&lt;</a:t>
            </a:r>
            <a:r>
              <a:rPr lang="zh-CN" altLang="en-US" dirty="0"/>
              <a:t>路径</a:t>
            </a:r>
            <a:r>
              <a:rPr lang="en-US" altLang="zh-CN" dirty="0"/>
              <a:t>&gt; </a:t>
            </a:r>
          </a:p>
        </p:txBody>
      </p:sp>
      <p:grpSp>
        <p:nvGrpSpPr>
          <p:cNvPr id="129029" name="Group 5"/>
          <p:cNvGrpSpPr>
            <a:grpSpLocks/>
          </p:cNvGrpSpPr>
          <p:nvPr/>
        </p:nvGrpSpPr>
        <p:grpSpPr bwMode="auto">
          <a:xfrm>
            <a:off x="3792925" y="1987872"/>
            <a:ext cx="1394752" cy="1081088"/>
            <a:chOff x="1156" y="1570"/>
            <a:chExt cx="335" cy="681"/>
          </a:xfrm>
        </p:grpSpPr>
        <p:sp>
          <p:nvSpPr>
            <p:cNvPr id="129031" name="Rectangle 6"/>
            <p:cNvSpPr>
              <a:spLocks noChangeArrowheads="1"/>
            </p:cNvSpPr>
            <p:nvPr/>
          </p:nvSpPr>
          <p:spPr bwMode="auto">
            <a:xfrm>
              <a:off x="1156" y="1570"/>
              <a:ext cx="335" cy="361"/>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129032" name="Line 7"/>
            <p:cNvSpPr>
              <a:spLocks noChangeShapeType="1"/>
            </p:cNvSpPr>
            <p:nvPr/>
          </p:nvSpPr>
          <p:spPr bwMode="auto">
            <a:xfrm flipV="1">
              <a:off x="1338" y="1933"/>
              <a:ext cx="0" cy="318"/>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9030" name="Text Box 8"/>
          <p:cNvSpPr txBox="1">
            <a:spLocks noChangeArrowheads="1"/>
          </p:cNvSpPr>
          <p:nvPr/>
        </p:nvSpPr>
        <p:spPr bwMode="auto">
          <a:xfrm>
            <a:off x="1363795" y="2977788"/>
            <a:ext cx="649248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en-US" altLang="zh-CN" sz="2800" b="1" dirty="0">
                <a:solidFill>
                  <a:srgbClr val="000099"/>
                </a:solidFill>
                <a:ea typeface="黑体" pitchFamily="49" charset="-122"/>
              </a:rPr>
              <a:t>HTTP </a:t>
            </a:r>
            <a:r>
              <a:rPr lang="zh-CN" altLang="en-US" sz="2800" b="1" dirty="0">
                <a:solidFill>
                  <a:srgbClr val="000099"/>
                </a:solidFill>
                <a:ea typeface="黑体" pitchFamily="49" charset="-122"/>
              </a:rPr>
              <a:t>的默认端口号是 </a:t>
            </a:r>
            <a:r>
              <a:rPr lang="en-US" altLang="zh-CN" sz="2800" b="1" dirty="0">
                <a:solidFill>
                  <a:srgbClr val="000099"/>
                </a:solidFill>
                <a:ea typeface="黑体" pitchFamily="49" charset="-122"/>
              </a:rPr>
              <a:t>80</a:t>
            </a:r>
            <a:r>
              <a:rPr lang="zh-CN" altLang="en-US" sz="2800" b="1" dirty="0">
                <a:solidFill>
                  <a:srgbClr val="000099"/>
                </a:solidFill>
                <a:ea typeface="黑体" pitchFamily="49" charset="-122"/>
              </a:rPr>
              <a:t>，通常可省略</a:t>
            </a:r>
          </a:p>
        </p:txBody>
      </p:sp>
    </p:spTree>
    <p:extLst>
      <p:ext uri="{BB962C8B-B14F-4D97-AF65-F5344CB8AC3E}">
        <p14:creationId xmlns:p14="http://schemas.microsoft.com/office/powerpoint/2010/main" val="305037495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ChangeArrowheads="1"/>
          </p:cNvSpPr>
          <p:nvPr/>
        </p:nvSpPr>
        <p:spPr bwMode="auto">
          <a:xfrm>
            <a:off x="1136576" y="1841822"/>
            <a:ext cx="6318515" cy="792162"/>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645123" name="Rectangle 3"/>
          <p:cNvSpPr>
            <a:spLocks noGrp="1" noChangeArrowheads="1"/>
          </p:cNvSpPr>
          <p:nvPr>
            <p:ph type="title"/>
          </p:nvPr>
        </p:nvSpPr>
        <p:spPr>
          <a:xfrm>
            <a:off x="497021" y="188913"/>
            <a:ext cx="9065021" cy="792162"/>
          </a:xfrm>
        </p:spPr>
        <p:txBody>
          <a:bodyPr/>
          <a:lstStyle/>
          <a:p>
            <a:pPr eaLnBrk="1" hangingPunct="1">
              <a:defRPr/>
            </a:pPr>
            <a:r>
              <a:rPr lang="en-US" dirty="0" smtClean="0"/>
              <a:t>2. </a:t>
            </a:r>
            <a:r>
              <a:rPr dirty="0" smtClean="0"/>
              <a:t>使用 </a:t>
            </a:r>
            <a:r>
              <a:rPr lang="en-US" altLang="zh-CN" dirty="0"/>
              <a:t>HTTP </a:t>
            </a:r>
            <a:r>
              <a:rPr dirty="0"/>
              <a:t>的 </a:t>
            </a:r>
            <a:r>
              <a:rPr lang="en-US" altLang="zh-CN" dirty="0"/>
              <a:t>URL</a:t>
            </a:r>
          </a:p>
        </p:txBody>
      </p:sp>
      <p:sp>
        <p:nvSpPr>
          <p:cNvPr id="645124" name="Rectangle 4"/>
          <p:cNvSpPr>
            <a:spLocks noGrp="1" noChangeArrowheads="1"/>
          </p:cNvSpPr>
          <p:nvPr>
            <p:ph idx="1"/>
          </p:nvPr>
        </p:nvSpPr>
        <p:spPr>
          <a:xfrm>
            <a:off x="497021" y="1195389"/>
            <a:ext cx="9065021" cy="4935537"/>
          </a:xfrm>
        </p:spPr>
        <p:txBody>
          <a:bodyPr/>
          <a:lstStyle/>
          <a:p>
            <a:pPr marL="316531" indent="-316531" eaLnBrk="1" hangingPunct="1">
              <a:spcBef>
                <a:spcPts val="554"/>
              </a:spcBef>
              <a:defRPr/>
            </a:pPr>
            <a:r>
              <a:rPr lang="zh-CN" altLang="en-US" dirty="0"/>
              <a:t>使用 </a:t>
            </a:r>
            <a:r>
              <a:rPr lang="en-US" altLang="zh-CN" dirty="0"/>
              <a:t>HTTP </a:t>
            </a:r>
            <a:r>
              <a:rPr lang="zh-CN" altLang="en-US" dirty="0"/>
              <a:t>的 </a:t>
            </a:r>
            <a:r>
              <a:rPr lang="en-US" altLang="zh-CN" dirty="0"/>
              <a:t>URL </a:t>
            </a:r>
            <a:r>
              <a:rPr lang="zh-CN" altLang="en-US" dirty="0"/>
              <a:t>的一般形式</a:t>
            </a:r>
          </a:p>
          <a:p>
            <a:pPr marL="316531" indent="-316531" eaLnBrk="1" hangingPunct="1">
              <a:spcBef>
                <a:spcPct val="50000"/>
              </a:spcBef>
              <a:buFont typeface="Wingdings" panose="05000000000000000000" pitchFamily="2" charset="2"/>
              <a:buNone/>
              <a:defRPr/>
            </a:pPr>
            <a:r>
              <a:rPr lang="zh-CN" altLang="en-US" dirty="0"/>
              <a:t>       </a:t>
            </a:r>
            <a:r>
              <a:rPr lang="en-US" altLang="zh-CN" dirty="0"/>
              <a:t>http://&lt;</a:t>
            </a:r>
            <a:r>
              <a:rPr lang="zh-CN" altLang="en-US" dirty="0"/>
              <a:t>主机</a:t>
            </a:r>
            <a:r>
              <a:rPr lang="en-US" altLang="zh-CN" dirty="0"/>
              <a:t>&gt;:&lt;</a:t>
            </a:r>
            <a:r>
              <a:rPr lang="zh-CN" altLang="en-US" dirty="0"/>
              <a:t>端口</a:t>
            </a:r>
            <a:r>
              <a:rPr lang="en-US" altLang="zh-CN" dirty="0"/>
              <a:t>&gt;/&lt;</a:t>
            </a:r>
            <a:r>
              <a:rPr lang="zh-CN" altLang="en-US" dirty="0"/>
              <a:t>路径</a:t>
            </a:r>
            <a:r>
              <a:rPr lang="en-US" altLang="zh-CN" dirty="0"/>
              <a:t>&gt; </a:t>
            </a:r>
          </a:p>
        </p:txBody>
      </p:sp>
      <p:grpSp>
        <p:nvGrpSpPr>
          <p:cNvPr id="131077" name="Group 5"/>
          <p:cNvGrpSpPr>
            <a:grpSpLocks/>
          </p:cNvGrpSpPr>
          <p:nvPr/>
        </p:nvGrpSpPr>
        <p:grpSpPr bwMode="auto">
          <a:xfrm>
            <a:off x="5202162" y="1987873"/>
            <a:ext cx="1471353" cy="1081087"/>
            <a:chOff x="1156" y="1570"/>
            <a:chExt cx="335" cy="681"/>
          </a:xfrm>
        </p:grpSpPr>
        <p:sp>
          <p:nvSpPr>
            <p:cNvPr id="131079" name="Rectangle 6"/>
            <p:cNvSpPr>
              <a:spLocks noChangeArrowheads="1"/>
            </p:cNvSpPr>
            <p:nvPr/>
          </p:nvSpPr>
          <p:spPr bwMode="auto">
            <a:xfrm>
              <a:off x="1156" y="1570"/>
              <a:ext cx="335" cy="361"/>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131080" name="Line 7"/>
            <p:cNvSpPr>
              <a:spLocks noChangeShapeType="1"/>
            </p:cNvSpPr>
            <p:nvPr/>
          </p:nvSpPr>
          <p:spPr bwMode="auto">
            <a:xfrm flipV="1">
              <a:off x="1338" y="1933"/>
              <a:ext cx="0" cy="318"/>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31078" name="Text Box 8"/>
          <p:cNvSpPr txBox="1">
            <a:spLocks noChangeArrowheads="1"/>
          </p:cNvSpPr>
          <p:nvPr/>
        </p:nvSpPr>
        <p:spPr bwMode="auto">
          <a:xfrm>
            <a:off x="1286404" y="2914650"/>
            <a:ext cx="741058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zh-CN" altLang="en-US" sz="2800" b="1" dirty="0">
                <a:solidFill>
                  <a:srgbClr val="000099"/>
                </a:solidFill>
                <a:latin typeface="Arial" charset="0"/>
                <a:ea typeface="黑体" pitchFamily="49" charset="-122"/>
              </a:rPr>
              <a:t>若再省略文件的</a:t>
            </a:r>
            <a:r>
              <a:rPr lang="en-US" altLang="zh-CN" sz="2800" b="1" dirty="0">
                <a:solidFill>
                  <a:srgbClr val="000099"/>
                </a:solidFill>
                <a:latin typeface="Arial" charset="0"/>
                <a:ea typeface="黑体" pitchFamily="49" charset="-122"/>
              </a:rPr>
              <a:t>&lt;</a:t>
            </a:r>
            <a:r>
              <a:rPr lang="zh-CN" altLang="en-US" sz="2800" b="1" dirty="0">
                <a:solidFill>
                  <a:srgbClr val="000099"/>
                </a:solidFill>
                <a:latin typeface="Arial" charset="0"/>
                <a:ea typeface="黑体" pitchFamily="49" charset="-122"/>
              </a:rPr>
              <a:t>路径</a:t>
            </a:r>
            <a:r>
              <a:rPr lang="en-US" altLang="zh-CN" sz="2800" b="1" dirty="0">
                <a:solidFill>
                  <a:srgbClr val="000099"/>
                </a:solidFill>
                <a:latin typeface="Arial" charset="0"/>
                <a:ea typeface="黑体" pitchFamily="49" charset="-122"/>
              </a:rPr>
              <a:t>&gt;</a:t>
            </a:r>
            <a:r>
              <a:rPr lang="zh-CN" altLang="en-US" sz="2800" b="1" dirty="0">
                <a:solidFill>
                  <a:srgbClr val="000099"/>
                </a:solidFill>
                <a:latin typeface="Arial" charset="0"/>
                <a:ea typeface="黑体" pitchFamily="49" charset="-122"/>
              </a:rPr>
              <a:t>项，则 </a:t>
            </a:r>
            <a:r>
              <a:rPr lang="en-US" altLang="zh-CN" sz="2800" b="1" dirty="0">
                <a:solidFill>
                  <a:srgbClr val="000099"/>
                </a:solidFill>
                <a:latin typeface="Arial" charset="0"/>
                <a:ea typeface="黑体" pitchFamily="49" charset="-122"/>
              </a:rPr>
              <a:t>URL </a:t>
            </a:r>
            <a:r>
              <a:rPr lang="zh-CN" altLang="en-US" sz="2800" b="1" dirty="0">
                <a:solidFill>
                  <a:srgbClr val="000099"/>
                </a:solidFill>
                <a:latin typeface="Arial" charset="0"/>
                <a:ea typeface="黑体" pitchFamily="49" charset="-122"/>
              </a:rPr>
              <a:t>就指到互联网上的某个</a:t>
            </a:r>
            <a:r>
              <a:rPr lang="zh-CN" altLang="en-US" sz="2800" b="1" dirty="0" smtClean="0">
                <a:solidFill>
                  <a:srgbClr val="000099"/>
                </a:solidFill>
                <a:latin typeface="Arial" charset="0"/>
                <a:ea typeface="黑体" pitchFamily="49" charset="-122"/>
              </a:rPr>
              <a:t>主页 </a:t>
            </a:r>
            <a:r>
              <a:rPr lang="en-US" altLang="zh-CN" sz="2800" b="1" dirty="0" smtClean="0">
                <a:solidFill>
                  <a:srgbClr val="000099"/>
                </a:solidFill>
                <a:latin typeface="Arial" charset="0"/>
                <a:ea typeface="黑体" pitchFamily="49" charset="-122"/>
              </a:rPr>
              <a:t>(</a:t>
            </a:r>
            <a:r>
              <a:rPr lang="en-US" altLang="zh-CN" sz="2800" b="1" dirty="0">
                <a:solidFill>
                  <a:srgbClr val="000099"/>
                </a:solidFill>
                <a:latin typeface="Arial" charset="0"/>
                <a:ea typeface="黑体" pitchFamily="49" charset="-122"/>
              </a:rPr>
              <a:t>home page)</a:t>
            </a:r>
            <a:r>
              <a:rPr lang="zh-CN" altLang="en-US" sz="2800" b="1" dirty="0">
                <a:solidFill>
                  <a:srgbClr val="000099"/>
                </a:solidFill>
                <a:latin typeface="Arial" charset="0"/>
                <a:ea typeface="黑体" pitchFamily="49" charset="-122"/>
              </a:rPr>
              <a:t>。 </a:t>
            </a:r>
          </a:p>
        </p:txBody>
      </p:sp>
    </p:spTree>
    <p:extLst>
      <p:ext uri="{BB962C8B-B14F-4D97-AF65-F5344CB8AC3E}">
        <p14:creationId xmlns:p14="http://schemas.microsoft.com/office/powerpoint/2010/main" val="40903826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r>
              <a:rPr lang="en-US" altLang="zh-CN" dirty="0" smtClean="0">
                <a:ea typeface="黑体" pitchFamily="49" charset="-122"/>
              </a:rPr>
              <a:t>6.4.3  </a:t>
            </a:r>
            <a:r>
              <a:rPr lang="zh-CN" altLang="en-US" dirty="0" smtClean="0">
                <a:ea typeface="黑体" pitchFamily="49" charset="-122"/>
              </a:rPr>
              <a:t>超文本传送协议 </a:t>
            </a:r>
            <a:r>
              <a:rPr lang="en-US" altLang="zh-CN" dirty="0" smtClean="0">
                <a:ea typeface="黑体" pitchFamily="49" charset="-122"/>
              </a:rPr>
              <a:t>HTTP</a:t>
            </a:r>
            <a:r>
              <a:rPr lang="zh-CN" altLang="en-US" dirty="0" smtClean="0">
                <a:ea typeface="黑体" pitchFamily="49" charset="-122"/>
              </a:rPr>
              <a:t> </a:t>
            </a:r>
          </a:p>
        </p:txBody>
      </p:sp>
      <p:sp>
        <p:nvSpPr>
          <p:cNvPr id="551939" name="Rectangle 3"/>
          <p:cNvSpPr>
            <a:spLocks noGrp="1" noChangeArrowheads="1"/>
          </p:cNvSpPr>
          <p:nvPr>
            <p:ph idx="1"/>
          </p:nvPr>
        </p:nvSpPr>
        <p:spPr/>
        <p:txBody>
          <a:bodyPr/>
          <a:lstStyle/>
          <a:p>
            <a:pPr marL="0" indent="0" algn="just">
              <a:buNone/>
            </a:pPr>
            <a:r>
              <a:rPr lang="en-US" altLang="zh-CN" sz="4000" dirty="0">
                <a:solidFill>
                  <a:srgbClr val="333399"/>
                </a:solidFill>
                <a:latin typeface="+mj-lt"/>
                <a:ea typeface="黑体" pitchFamily="49" charset="-122"/>
                <a:cs typeface="+mj-cs"/>
              </a:rPr>
              <a:t>1.  HTTP </a:t>
            </a:r>
            <a:r>
              <a:rPr lang="zh-CN" altLang="en-US" sz="4000" dirty="0">
                <a:solidFill>
                  <a:srgbClr val="333399"/>
                </a:solidFill>
                <a:latin typeface="+mj-lt"/>
                <a:ea typeface="黑体" pitchFamily="49" charset="-122"/>
                <a:cs typeface="+mj-cs"/>
              </a:rPr>
              <a:t>的操作过程</a:t>
            </a:r>
            <a:endParaRPr lang="en-US" altLang="zh-CN" sz="4000" dirty="0">
              <a:solidFill>
                <a:srgbClr val="333399"/>
              </a:solidFill>
              <a:latin typeface="+mj-lt"/>
              <a:ea typeface="黑体" pitchFamily="49" charset="-122"/>
              <a:cs typeface="+mj-cs"/>
            </a:endParaRPr>
          </a:p>
          <a:p>
            <a:pPr algn="just" eaLnBrk="1" hangingPunct="1"/>
            <a:r>
              <a:rPr lang="zh-CN" altLang="en-US" dirty="0" smtClean="0">
                <a:ea typeface="黑体" pitchFamily="49" charset="-122"/>
              </a:rPr>
              <a:t>为了使超文本的链接能够高效率地完成，需要用 </a:t>
            </a:r>
            <a:r>
              <a:rPr lang="en-US" altLang="zh-CN" dirty="0" smtClean="0">
                <a:ea typeface="黑体" pitchFamily="49" charset="-122"/>
              </a:rPr>
              <a:t>HTTP </a:t>
            </a:r>
            <a:r>
              <a:rPr lang="zh-CN" altLang="en-US" dirty="0" smtClean="0">
                <a:ea typeface="黑体" pitchFamily="49" charset="-122"/>
              </a:rPr>
              <a:t>协议来传送一切必须的信息。</a:t>
            </a:r>
          </a:p>
          <a:p>
            <a:pPr algn="just" eaLnBrk="1" hangingPunct="1"/>
            <a:r>
              <a:rPr lang="zh-CN" altLang="en-US" dirty="0" smtClean="0">
                <a:ea typeface="黑体" pitchFamily="49" charset="-122"/>
              </a:rPr>
              <a:t>从层次的角度看，</a:t>
            </a:r>
            <a:r>
              <a:rPr lang="en-US" altLang="zh-CN" dirty="0" smtClean="0">
                <a:ea typeface="黑体" pitchFamily="49" charset="-122"/>
              </a:rPr>
              <a:t>HTTP </a:t>
            </a:r>
            <a:r>
              <a:rPr lang="zh-CN" altLang="en-US" dirty="0" smtClean="0">
                <a:ea typeface="黑体" pitchFamily="49" charset="-122"/>
              </a:rPr>
              <a:t>是</a:t>
            </a:r>
            <a:r>
              <a:rPr lang="zh-CN" altLang="en-US" dirty="0" smtClean="0">
                <a:solidFill>
                  <a:srgbClr val="FF0000"/>
                </a:solidFill>
                <a:ea typeface="黑体" pitchFamily="49" charset="-122"/>
              </a:rPr>
              <a:t>面向事务的</a:t>
            </a:r>
            <a:r>
              <a:rPr lang="en-US" altLang="zh-CN" dirty="0" smtClean="0">
                <a:ea typeface="黑体" pitchFamily="49" charset="-122"/>
              </a:rPr>
              <a:t>(transaction-oriented)</a:t>
            </a:r>
            <a:r>
              <a:rPr lang="zh-CN" altLang="en-US" dirty="0" smtClean="0">
                <a:ea typeface="黑体" pitchFamily="49" charset="-122"/>
              </a:rPr>
              <a:t>应用层协议，它是万维网上能够可靠地交换文件（包括文本、声音、图像等各种多媒体文件）的重要基础。 </a:t>
            </a:r>
          </a:p>
        </p:txBody>
      </p:sp>
    </p:spTree>
    <p:extLst>
      <p:ext uri="{BB962C8B-B14F-4D97-AF65-F5344CB8AC3E}">
        <p14:creationId xmlns:p14="http://schemas.microsoft.com/office/powerpoint/2010/main" val="38797148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19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idx="4294967295"/>
          </p:nvPr>
        </p:nvSpPr>
        <p:spPr>
          <a:xfrm>
            <a:off x="488504" y="44624"/>
            <a:ext cx="8442457" cy="695325"/>
          </a:xfrm>
        </p:spPr>
        <p:txBody>
          <a:bodyPr/>
          <a:lstStyle/>
          <a:p>
            <a:pPr algn="ctr" eaLnBrk="1" hangingPunct="1">
              <a:lnSpc>
                <a:spcPct val="80000"/>
              </a:lnSpc>
            </a:pPr>
            <a:r>
              <a:rPr lang="zh-CN" altLang="en-US" dirty="0" smtClean="0">
                <a:ea typeface="黑体" pitchFamily="49" charset="-122"/>
              </a:rPr>
              <a:t>万维网的工作过程 </a:t>
            </a:r>
          </a:p>
        </p:txBody>
      </p:sp>
      <p:graphicFrame>
        <p:nvGraphicFramePr>
          <p:cNvPr id="135171" name="Object 66"/>
          <p:cNvGraphicFramePr>
            <a:graphicFrameLocks noChangeAspect="1"/>
          </p:cNvGraphicFramePr>
          <p:nvPr>
            <p:extLst>
              <p:ext uri="{D42A27DB-BD31-4B8C-83A1-F6EECF244321}">
                <p14:modId xmlns:p14="http://schemas.microsoft.com/office/powerpoint/2010/main" val="527097289"/>
              </p:ext>
            </p:extLst>
          </p:nvPr>
        </p:nvGraphicFramePr>
        <p:xfrm>
          <a:off x="2734470" y="2608264"/>
          <a:ext cx="4165335" cy="1692275"/>
        </p:xfrm>
        <a:graphic>
          <a:graphicData uri="http://schemas.openxmlformats.org/presentationml/2006/ole">
            <mc:AlternateContent xmlns:mc="http://schemas.openxmlformats.org/markup-compatibility/2006">
              <mc:Choice xmlns:v="urn:schemas-microsoft-com:vml" Requires="v">
                <p:oleObj spid="_x0000_s18448" name="VISIO" r:id="rId4" imgW="1687068" imgH="964692" progId="Visio.Drawing.6">
                  <p:embed/>
                </p:oleObj>
              </mc:Choice>
              <mc:Fallback>
                <p:oleObj name="VISIO" r:id="rId4" imgW="1687068" imgH="964692"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4470" y="2608264"/>
                        <a:ext cx="4165335" cy="169227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pic>
        <p:nvPicPr>
          <p:cNvPr id="135172" name="Picture 6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71073" y="1122364"/>
            <a:ext cx="1804061" cy="241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5173" name="Freeform 68"/>
          <p:cNvSpPr>
            <a:spLocks/>
          </p:cNvSpPr>
          <p:nvPr/>
        </p:nvSpPr>
        <p:spPr bwMode="auto">
          <a:xfrm>
            <a:off x="3915966" y="2935288"/>
            <a:ext cx="486701" cy="266700"/>
          </a:xfrm>
          <a:custGeom>
            <a:avLst/>
            <a:gdLst>
              <a:gd name="T0" fmla="*/ 2147483646 w 117"/>
              <a:gd name="T1" fmla="*/ 2147483646 h 118"/>
              <a:gd name="T2" fmla="*/ 0 w 117"/>
              <a:gd name="T3" fmla="*/ 2147483646 h 118"/>
              <a:gd name="T4" fmla="*/ 0 w 117"/>
              <a:gd name="T5" fmla="*/ 2147483646 h 118"/>
              <a:gd name="T6" fmla="*/ 2147483646 w 117"/>
              <a:gd name="T7" fmla="*/ 2147483646 h 118"/>
              <a:gd name="T8" fmla="*/ 2147483646 w 117"/>
              <a:gd name="T9" fmla="*/ 2147483646 h 118"/>
              <a:gd name="T10" fmla="*/ 2147483646 w 117"/>
              <a:gd name="T11" fmla="*/ 0 h 118"/>
              <a:gd name="T12" fmla="*/ 2147483646 w 117"/>
              <a:gd name="T13" fmla="*/ 0 h 118"/>
              <a:gd name="T14" fmla="*/ 2147483646 w 117"/>
              <a:gd name="T15" fmla="*/ 0 h 118"/>
              <a:gd name="T16" fmla="*/ 2147483646 w 117"/>
              <a:gd name="T17" fmla="*/ 2147483646 h 118"/>
              <a:gd name="T18" fmla="*/ 2147483646 w 117"/>
              <a:gd name="T19" fmla="*/ 2147483646 h 118"/>
              <a:gd name="T20" fmla="*/ 2147483646 w 117"/>
              <a:gd name="T21" fmla="*/ 2147483646 h 118"/>
              <a:gd name="T22" fmla="*/ 2147483646 w 117"/>
              <a:gd name="T23" fmla="*/ 2147483646 h 118"/>
              <a:gd name="T24" fmla="*/ 2147483646 w 117"/>
              <a:gd name="T25" fmla="*/ 2147483646 h 118"/>
              <a:gd name="T26" fmla="*/ 2147483646 w 117"/>
              <a:gd name="T27" fmla="*/ 2147483646 h 118"/>
              <a:gd name="T28" fmla="*/ 2147483646 w 117"/>
              <a:gd name="T29" fmla="*/ 2147483646 h 118"/>
              <a:gd name="T30" fmla="*/ 2147483646 w 117"/>
              <a:gd name="T31" fmla="*/ 2147483646 h 118"/>
              <a:gd name="T32" fmla="*/ 2147483646 w 117"/>
              <a:gd name="T33" fmla="*/ 2147483646 h 118"/>
              <a:gd name="T34" fmla="*/ 2147483646 w 117"/>
              <a:gd name="T35" fmla="*/ 2147483646 h 118"/>
              <a:gd name="T36" fmla="*/ 2147483646 w 117"/>
              <a:gd name="T37" fmla="*/ 2147483646 h 118"/>
              <a:gd name="T38" fmla="*/ 2147483646 w 117"/>
              <a:gd name="T39" fmla="*/ 2147483646 h 118"/>
              <a:gd name="T40" fmla="*/ 2147483646 w 117"/>
              <a:gd name="T41" fmla="*/ 2147483646 h 118"/>
              <a:gd name="T42" fmla="*/ 2147483646 w 117"/>
              <a:gd name="T43" fmla="*/ 2147483646 h 118"/>
              <a:gd name="T44" fmla="*/ 2147483646 w 117"/>
              <a:gd name="T45" fmla="*/ 2147483646 h 118"/>
              <a:gd name="T46" fmla="*/ 2147483646 w 117"/>
              <a:gd name="T47" fmla="*/ 214748364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5174" name="Freeform 69"/>
          <p:cNvSpPr>
            <a:spLocks/>
          </p:cNvSpPr>
          <p:nvPr/>
        </p:nvSpPr>
        <p:spPr bwMode="auto">
          <a:xfrm>
            <a:off x="5061347" y="2865438"/>
            <a:ext cx="342238" cy="196850"/>
          </a:xfrm>
          <a:custGeom>
            <a:avLst/>
            <a:gdLst>
              <a:gd name="T0" fmla="*/ 0 w 82"/>
              <a:gd name="T1" fmla="*/ 0 h 87"/>
              <a:gd name="T2" fmla="*/ 2147483646 w 82"/>
              <a:gd name="T3" fmla="*/ 2147483646 h 87"/>
              <a:gd name="T4" fmla="*/ 2147483646 w 82"/>
              <a:gd name="T5" fmla="*/ 2147483646 h 87"/>
              <a:gd name="T6" fmla="*/ 2147483646 w 82"/>
              <a:gd name="T7" fmla="*/ 2147483646 h 87"/>
              <a:gd name="T8" fmla="*/ 2147483646 w 82"/>
              <a:gd name="T9" fmla="*/ 2147483646 h 87"/>
              <a:gd name="T10" fmla="*/ 2147483646 w 82"/>
              <a:gd name="T11" fmla="*/ 2147483646 h 87"/>
              <a:gd name="T12" fmla="*/ 2147483646 w 82"/>
              <a:gd name="T13" fmla="*/ 2147483646 h 87"/>
              <a:gd name="T14" fmla="*/ 2147483646 w 82"/>
              <a:gd name="T15" fmla="*/ 2147483646 h 87"/>
              <a:gd name="T16" fmla="*/ 2147483646 w 82"/>
              <a:gd name="T17" fmla="*/ 2147483646 h 87"/>
              <a:gd name="T18" fmla="*/ 2147483646 w 82"/>
              <a:gd name="T19" fmla="*/ 2147483646 h 87"/>
              <a:gd name="T20" fmla="*/ 2147483646 w 82"/>
              <a:gd name="T21" fmla="*/ 2147483646 h 87"/>
              <a:gd name="T22" fmla="*/ 2147483646 w 82"/>
              <a:gd name="T23" fmla="*/ 2147483646 h 87"/>
              <a:gd name="T24" fmla="*/ 2147483646 w 82"/>
              <a:gd name="T25" fmla="*/ 2147483646 h 87"/>
              <a:gd name="T26" fmla="*/ 0 w 82"/>
              <a:gd name="T27" fmla="*/ 2147483646 h 87"/>
              <a:gd name="T28" fmla="*/ 0 w 82"/>
              <a:gd name="T29" fmla="*/ 2147483646 h 87"/>
              <a:gd name="T30" fmla="*/ 2147483646 w 82"/>
              <a:gd name="T31" fmla="*/ 2147483646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5175" name="Freeform 70"/>
          <p:cNvSpPr>
            <a:spLocks/>
          </p:cNvSpPr>
          <p:nvPr/>
        </p:nvSpPr>
        <p:spPr bwMode="auto">
          <a:xfrm>
            <a:off x="6409664" y="2965450"/>
            <a:ext cx="1100667" cy="744538"/>
          </a:xfrm>
          <a:custGeom>
            <a:avLst/>
            <a:gdLst>
              <a:gd name="T0" fmla="*/ 2147483646 w 567"/>
              <a:gd name="T1" fmla="*/ 0 h 371"/>
              <a:gd name="T2" fmla="*/ 2147483646 w 567"/>
              <a:gd name="T3" fmla="*/ 2147483646 h 371"/>
              <a:gd name="T4" fmla="*/ 2147483646 w 567"/>
              <a:gd name="T5" fmla="*/ 2147483646 h 371"/>
              <a:gd name="T6" fmla="*/ 2147483646 w 567"/>
              <a:gd name="T7" fmla="*/ 2147483646 h 371"/>
              <a:gd name="T8" fmla="*/ 0 w 567"/>
              <a:gd name="T9" fmla="*/ 2147483646 h 3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7" h="371">
                <a:moveTo>
                  <a:pt x="567" y="0"/>
                </a:moveTo>
                <a:cubicBezTo>
                  <a:pt x="561" y="28"/>
                  <a:pt x="553" y="122"/>
                  <a:pt x="530" y="168"/>
                </a:cubicBezTo>
                <a:cubicBezTo>
                  <a:pt x="516" y="193"/>
                  <a:pt x="460" y="266"/>
                  <a:pt x="428" y="280"/>
                </a:cubicBezTo>
                <a:cubicBezTo>
                  <a:pt x="395" y="294"/>
                  <a:pt x="356" y="316"/>
                  <a:pt x="314" y="328"/>
                </a:cubicBezTo>
                <a:cubicBezTo>
                  <a:pt x="241" y="341"/>
                  <a:pt x="52" y="364"/>
                  <a:pt x="0" y="371"/>
                </a:cubicBez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5176" name="Freeform 71"/>
          <p:cNvSpPr>
            <a:spLocks/>
          </p:cNvSpPr>
          <p:nvPr/>
        </p:nvSpPr>
        <p:spPr bwMode="auto">
          <a:xfrm>
            <a:off x="2067189" y="2614614"/>
            <a:ext cx="1135063" cy="1081087"/>
          </a:xfrm>
          <a:custGeom>
            <a:avLst/>
            <a:gdLst>
              <a:gd name="T0" fmla="*/ 2147483646 w 759"/>
              <a:gd name="T1" fmla="*/ 0 h 664"/>
              <a:gd name="T2" fmla="*/ 2147483646 w 759"/>
              <a:gd name="T3" fmla="*/ 2147483646 h 664"/>
              <a:gd name="T4" fmla="*/ 2147483646 w 759"/>
              <a:gd name="T5" fmla="*/ 2147483646 h 664"/>
              <a:gd name="T6" fmla="*/ 2147483646 w 759"/>
              <a:gd name="T7" fmla="*/ 2147483646 h 664"/>
              <a:gd name="T8" fmla="*/ 2147483646 w 759"/>
              <a:gd name="T9" fmla="*/ 2147483646 h 664"/>
              <a:gd name="T10" fmla="*/ 2147483646 w 759"/>
              <a:gd name="T11" fmla="*/ 2147483646 h 664"/>
              <a:gd name="T12" fmla="*/ 2147483646 w 759"/>
              <a:gd name="T13" fmla="*/ 2147483646 h 664"/>
              <a:gd name="T14" fmla="*/ 2147483646 w 759"/>
              <a:gd name="T15" fmla="*/ 2147483646 h 6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59" h="664">
                <a:moveTo>
                  <a:pt x="7" y="0"/>
                </a:moveTo>
                <a:cubicBezTo>
                  <a:pt x="8" y="71"/>
                  <a:pt x="0" y="333"/>
                  <a:pt x="15" y="424"/>
                </a:cubicBezTo>
                <a:cubicBezTo>
                  <a:pt x="30" y="515"/>
                  <a:pt x="77" y="520"/>
                  <a:pt x="100" y="545"/>
                </a:cubicBezTo>
                <a:lnTo>
                  <a:pt x="154" y="571"/>
                </a:lnTo>
                <a:lnTo>
                  <a:pt x="190" y="591"/>
                </a:lnTo>
                <a:lnTo>
                  <a:pt x="351" y="633"/>
                </a:lnTo>
                <a:lnTo>
                  <a:pt x="583" y="664"/>
                </a:lnTo>
                <a:lnTo>
                  <a:pt x="759" y="664"/>
                </a:lnTo>
              </a:path>
            </a:pathLst>
          </a:custGeom>
          <a:noFill/>
          <a:ln w="38100"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5177" name="Rectangle 72"/>
          <p:cNvSpPr>
            <a:spLocks noChangeArrowheads="1"/>
          </p:cNvSpPr>
          <p:nvPr/>
        </p:nvSpPr>
        <p:spPr bwMode="auto">
          <a:xfrm>
            <a:off x="4332156" y="3548064"/>
            <a:ext cx="95218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kumimoji="1" lang="zh-CN" altLang="en-US" sz="2000" b="1">
                <a:solidFill>
                  <a:srgbClr val="000099"/>
                </a:solidFill>
                <a:latin typeface="Arial" charset="0"/>
                <a:ea typeface="黑体" pitchFamily="49" charset="-122"/>
              </a:rPr>
              <a:t>互联网</a:t>
            </a:r>
          </a:p>
        </p:txBody>
      </p:sp>
      <p:sp>
        <p:nvSpPr>
          <p:cNvPr id="135178" name="Rectangle 73"/>
          <p:cNvSpPr>
            <a:spLocks noChangeArrowheads="1"/>
          </p:cNvSpPr>
          <p:nvPr/>
        </p:nvSpPr>
        <p:spPr bwMode="auto">
          <a:xfrm>
            <a:off x="6221482" y="620713"/>
            <a:ext cx="3329246" cy="680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lnSpc>
                <a:spcPct val="80000"/>
              </a:lnSpc>
            </a:pPr>
            <a:r>
              <a:rPr kumimoji="1" lang="zh-CN" altLang="en-US" sz="2400" b="1">
                <a:solidFill>
                  <a:srgbClr val="000099"/>
                </a:solidFill>
                <a:latin typeface="Arial" charset="0"/>
                <a:ea typeface="黑体" pitchFamily="49" charset="-122"/>
              </a:rPr>
              <a:t>服务器</a:t>
            </a:r>
          </a:p>
          <a:p>
            <a:pPr algn="ctr">
              <a:lnSpc>
                <a:spcPct val="80000"/>
              </a:lnSpc>
            </a:pPr>
            <a:r>
              <a:rPr kumimoji="1" lang="en-US" altLang="zh-CN" sz="2400" b="1">
                <a:solidFill>
                  <a:srgbClr val="000099"/>
                </a:solidFill>
                <a:latin typeface="Arial" charset="0"/>
                <a:ea typeface="黑体" pitchFamily="49" charset="-122"/>
              </a:rPr>
              <a:t>www.tsinghua.edu.cn</a:t>
            </a:r>
          </a:p>
        </p:txBody>
      </p:sp>
      <p:sp>
        <p:nvSpPr>
          <p:cNvPr id="135179" name="Rectangle 74"/>
          <p:cNvSpPr>
            <a:spLocks noChangeArrowheads="1"/>
          </p:cNvSpPr>
          <p:nvPr/>
        </p:nvSpPr>
        <p:spPr bwMode="auto">
          <a:xfrm>
            <a:off x="3393149" y="836614"/>
            <a:ext cx="264655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kumimoji="1" lang="zh-CN" altLang="zh-CN" sz="2400" b="1">
                <a:solidFill>
                  <a:srgbClr val="000099"/>
                </a:solidFill>
                <a:latin typeface="Arial" charset="0"/>
                <a:ea typeface="黑体" pitchFamily="49" charset="-122"/>
              </a:rPr>
              <a:t>链接到</a:t>
            </a:r>
            <a:r>
              <a:rPr kumimoji="1" lang="en-US" altLang="zh-CN" sz="2400" b="1">
                <a:solidFill>
                  <a:srgbClr val="000099"/>
                </a:solidFill>
                <a:latin typeface="Arial" charset="0"/>
                <a:ea typeface="黑体" pitchFamily="49" charset="-122"/>
              </a:rPr>
              <a:t>URL</a:t>
            </a:r>
            <a:r>
              <a:rPr kumimoji="1" lang="zh-CN" altLang="en-US" sz="2400" b="1">
                <a:solidFill>
                  <a:srgbClr val="000099"/>
                </a:solidFill>
                <a:latin typeface="Arial" charset="0"/>
                <a:ea typeface="黑体" pitchFamily="49" charset="-122"/>
              </a:rPr>
              <a:t>的超链</a:t>
            </a:r>
          </a:p>
        </p:txBody>
      </p:sp>
      <p:sp>
        <p:nvSpPr>
          <p:cNvPr id="135180" name="Rectangle 75"/>
          <p:cNvSpPr>
            <a:spLocks noChangeArrowheads="1"/>
          </p:cNvSpPr>
          <p:nvPr/>
        </p:nvSpPr>
        <p:spPr bwMode="auto">
          <a:xfrm>
            <a:off x="3329517" y="3021013"/>
            <a:ext cx="2849114" cy="397545"/>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kumimoji="1" lang="en-US" altLang="zh-CN" sz="2000" b="1">
                <a:solidFill>
                  <a:srgbClr val="000099"/>
                </a:solidFill>
                <a:latin typeface="Arial" charset="0"/>
                <a:ea typeface="黑体" pitchFamily="49" charset="-122"/>
              </a:rPr>
              <a:t>HTTP </a:t>
            </a:r>
            <a:r>
              <a:rPr kumimoji="1" lang="zh-CN" altLang="en-US" sz="2000" b="1">
                <a:solidFill>
                  <a:srgbClr val="000099"/>
                </a:solidFill>
                <a:latin typeface="Arial" charset="0"/>
                <a:ea typeface="黑体" pitchFamily="49" charset="-122"/>
              </a:rPr>
              <a:t>使用此 </a:t>
            </a:r>
            <a:r>
              <a:rPr kumimoji="1" lang="en-US" altLang="zh-CN" sz="2000" b="1">
                <a:solidFill>
                  <a:srgbClr val="000099"/>
                </a:solidFill>
                <a:latin typeface="Arial" charset="0"/>
                <a:ea typeface="黑体" pitchFamily="49" charset="-122"/>
              </a:rPr>
              <a:t>TCP </a:t>
            </a:r>
            <a:r>
              <a:rPr kumimoji="1" lang="zh-CN" altLang="en-US" sz="2000" b="1">
                <a:solidFill>
                  <a:srgbClr val="000099"/>
                </a:solidFill>
                <a:latin typeface="Arial" charset="0"/>
                <a:ea typeface="黑体" pitchFamily="49" charset="-122"/>
              </a:rPr>
              <a:t>连接</a:t>
            </a:r>
          </a:p>
        </p:txBody>
      </p:sp>
      <p:sp>
        <p:nvSpPr>
          <p:cNvPr id="135181" name="Rectangle 76"/>
          <p:cNvSpPr>
            <a:spLocks noChangeArrowheads="1"/>
          </p:cNvSpPr>
          <p:nvPr/>
        </p:nvSpPr>
        <p:spPr bwMode="auto">
          <a:xfrm>
            <a:off x="2896130" y="1757364"/>
            <a:ext cx="952185"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nSpc>
                <a:spcPct val="90000"/>
              </a:lnSpc>
            </a:pPr>
            <a:r>
              <a:rPr kumimoji="1" lang="zh-CN" altLang="en-US" sz="2000" b="1">
                <a:solidFill>
                  <a:srgbClr val="000099"/>
                </a:solidFill>
                <a:latin typeface="Arial" charset="0"/>
                <a:ea typeface="黑体" pitchFamily="49" charset="-122"/>
              </a:rPr>
              <a:t>浏览器</a:t>
            </a:r>
          </a:p>
          <a:p>
            <a:pPr>
              <a:lnSpc>
                <a:spcPct val="90000"/>
              </a:lnSpc>
            </a:pPr>
            <a:r>
              <a:rPr kumimoji="1" lang="zh-CN" altLang="en-US" sz="2000" b="1">
                <a:solidFill>
                  <a:srgbClr val="000099"/>
                </a:solidFill>
                <a:latin typeface="Arial" charset="0"/>
                <a:ea typeface="黑体" pitchFamily="49" charset="-122"/>
              </a:rPr>
              <a:t> 程序</a:t>
            </a:r>
          </a:p>
        </p:txBody>
      </p:sp>
      <p:sp>
        <p:nvSpPr>
          <p:cNvPr id="135182" name="Rectangle 77"/>
          <p:cNvSpPr>
            <a:spLocks noChangeArrowheads="1"/>
          </p:cNvSpPr>
          <p:nvPr/>
        </p:nvSpPr>
        <p:spPr bwMode="auto">
          <a:xfrm>
            <a:off x="5472377" y="1757364"/>
            <a:ext cx="952185"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nSpc>
                <a:spcPct val="90000"/>
              </a:lnSpc>
            </a:pPr>
            <a:r>
              <a:rPr kumimoji="1" lang="zh-CN" altLang="en-US" sz="2000" b="1">
                <a:solidFill>
                  <a:srgbClr val="000099"/>
                </a:solidFill>
                <a:latin typeface="Arial" charset="0"/>
                <a:ea typeface="黑体" pitchFamily="49" charset="-122"/>
              </a:rPr>
              <a:t>服务器</a:t>
            </a:r>
          </a:p>
          <a:p>
            <a:pPr>
              <a:lnSpc>
                <a:spcPct val="90000"/>
              </a:lnSpc>
            </a:pPr>
            <a:r>
              <a:rPr kumimoji="1" lang="zh-CN" altLang="en-US" sz="2000" b="1">
                <a:solidFill>
                  <a:srgbClr val="000099"/>
                </a:solidFill>
                <a:latin typeface="Arial" charset="0"/>
                <a:ea typeface="黑体" pitchFamily="49" charset="-122"/>
              </a:rPr>
              <a:t> 程序</a:t>
            </a:r>
          </a:p>
        </p:txBody>
      </p:sp>
      <p:sp>
        <p:nvSpPr>
          <p:cNvPr id="135183" name="Rectangle 78"/>
          <p:cNvSpPr>
            <a:spLocks noChangeArrowheads="1"/>
          </p:cNvSpPr>
          <p:nvPr/>
        </p:nvSpPr>
        <p:spPr bwMode="auto">
          <a:xfrm>
            <a:off x="4275402" y="2130425"/>
            <a:ext cx="85440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kumimoji="1" lang="en-US" altLang="zh-CN" sz="2000" b="1">
                <a:solidFill>
                  <a:srgbClr val="000099"/>
                </a:solidFill>
                <a:latin typeface="Arial" charset="0"/>
                <a:ea typeface="黑体" pitchFamily="49" charset="-122"/>
              </a:rPr>
              <a:t>HTTP</a:t>
            </a:r>
          </a:p>
        </p:txBody>
      </p:sp>
      <p:sp>
        <p:nvSpPr>
          <p:cNvPr id="135184" name="Rectangle 79"/>
          <p:cNvSpPr>
            <a:spLocks noChangeArrowheads="1"/>
          </p:cNvSpPr>
          <p:nvPr/>
        </p:nvSpPr>
        <p:spPr bwMode="auto">
          <a:xfrm>
            <a:off x="1520297" y="1052514"/>
            <a:ext cx="79829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kumimoji="1" lang="zh-CN" altLang="en-US" sz="2400" b="1">
                <a:solidFill>
                  <a:srgbClr val="000099"/>
                </a:solidFill>
                <a:latin typeface="Arial" charset="0"/>
                <a:ea typeface="黑体" pitchFamily="49" charset="-122"/>
              </a:rPr>
              <a:t>客户</a:t>
            </a:r>
          </a:p>
        </p:txBody>
      </p:sp>
      <p:pic>
        <p:nvPicPr>
          <p:cNvPr id="135185" name="Picture 80"/>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39971" y="1503363"/>
            <a:ext cx="1551252" cy="143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5186" name="Freeform 81"/>
          <p:cNvSpPr>
            <a:spLocks/>
          </p:cNvSpPr>
          <p:nvPr/>
        </p:nvSpPr>
        <p:spPr bwMode="auto">
          <a:xfrm>
            <a:off x="1608006" y="1735138"/>
            <a:ext cx="803142" cy="555625"/>
          </a:xfrm>
          <a:custGeom>
            <a:avLst/>
            <a:gdLst>
              <a:gd name="T0" fmla="*/ 2147483646 w 463"/>
              <a:gd name="T1" fmla="*/ 0 h 322"/>
              <a:gd name="T2" fmla="*/ 2147483646 w 463"/>
              <a:gd name="T3" fmla="*/ 0 h 322"/>
              <a:gd name="T4" fmla="*/ 2147483646 w 463"/>
              <a:gd name="T5" fmla="*/ 2147483646 h 322"/>
              <a:gd name="T6" fmla="*/ 0 w 463"/>
              <a:gd name="T7" fmla="*/ 2147483646 h 322"/>
              <a:gd name="T8" fmla="*/ 2147483646 w 463"/>
              <a:gd name="T9" fmla="*/ 0 h 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3" h="322">
                <a:moveTo>
                  <a:pt x="17" y="0"/>
                </a:moveTo>
                <a:lnTo>
                  <a:pt x="462" y="0"/>
                </a:lnTo>
                <a:lnTo>
                  <a:pt x="443" y="321"/>
                </a:lnTo>
                <a:lnTo>
                  <a:pt x="0" y="304"/>
                </a:lnTo>
                <a:lnTo>
                  <a:pt x="17" y="0"/>
                </a:lnTo>
              </a:path>
            </a:pathLst>
          </a:cu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5187" name="Rectangle 82"/>
          <p:cNvSpPr>
            <a:spLocks noChangeArrowheads="1"/>
          </p:cNvSpPr>
          <p:nvPr/>
        </p:nvSpPr>
        <p:spPr bwMode="auto">
          <a:xfrm>
            <a:off x="1530615" y="1628775"/>
            <a:ext cx="900889"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kumimoji="1" lang="zh-CN" altLang="en-US" sz="1400" b="1">
                <a:solidFill>
                  <a:srgbClr val="000099"/>
                </a:solidFill>
                <a:latin typeface="Arial" charset="0"/>
                <a:ea typeface="黑体" pitchFamily="49" charset="-122"/>
              </a:rPr>
              <a:t>清华大学</a:t>
            </a:r>
          </a:p>
          <a:p>
            <a:r>
              <a:rPr kumimoji="1" lang="zh-CN" altLang="en-US" sz="1400" b="1">
                <a:solidFill>
                  <a:srgbClr val="000099"/>
                </a:solidFill>
                <a:latin typeface="Arial" charset="0"/>
                <a:ea typeface="黑体" pitchFamily="49" charset="-122"/>
              </a:rPr>
              <a:t>院系设置</a:t>
            </a:r>
          </a:p>
        </p:txBody>
      </p:sp>
      <p:sp>
        <p:nvSpPr>
          <p:cNvPr id="135188" name="Line 83"/>
          <p:cNvSpPr>
            <a:spLocks noChangeShapeType="1"/>
          </p:cNvSpPr>
          <p:nvPr/>
        </p:nvSpPr>
        <p:spPr bwMode="auto">
          <a:xfrm>
            <a:off x="1678517" y="2093913"/>
            <a:ext cx="63460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5189" name="Oval 84"/>
          <p:cNvSpPr>
            <a:spLocks noChangeArrowheads="1"/>
          </p:cNvSpPr>
          <p:nvPr/>
        </p:nvSpPr>
        <p:spPr bwMode="auto">
          <a:xfrm>
            <a:off x="1976042" y="2432051"/>
            <a:ext cx="643202" cy="252413"/>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135190" name="Line 85"/>
          <p:cNvSpPr>
            <a:spLocks noChangeShapeType="1"/>
          </p:cNvSpPr>
          <p:nvPr/>
        </p:nvSpPr>
        <p:spPr bwMode="auto">
          <a:xfrm>
            <a:off x="6299598" y="2262188"/>
            <a:ext cx="552053" cy="25400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5191" name="Line 86"/>
          <p:cNvSpPr>
            <a:spLocks noChangeShapeType="1"/>
          </p:cNvSpPr>
          <p:nvPr/>
        </p:nvSpPr>
        <p:spPr bwMode="auto">
          <a:xfrm flipH="1">
            <a:off x="2528094" y="2178050"/>
            <a:ext cx="552054" cy="338138"/>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5192" name="Oval 87"/>
          <p:cNvSpPr>
            <a:spLocks noChangeArrowheads="1"/>
          </p:cNvSpPr>
          <p:nvPr/>
        </p:nvSpPr>
        <p:spPr bwMode="auto">
          <a:xfrm>
            <a:off x="6758782" y="2432051"/>
            <a:ext cx="644922" cy="252413"/>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135193" name="Freeform 88"/>
          <p:cNvSpPr>
            <a:spLocks/>
          </p:cNvSpPr>
          <p:nvPr/>
        </p:nvSpPr>
        <p:spPr bwMode="auto">
          <a:xfrm>
            <a:off x="2344076" y="2622550"/>
            <a:ext cx="4691592" cy="820738"/>
          </a:xfrm>
          <a:custGeom>
            <a:avLst/>
            <a:gdLst>
              <a:gd name="T0" fmla="*/ 0 w 2448"/>
              <a:gd name="T1" fmla="*/ 0 h 852"/>
              <a:gd name="T2" fmla="*/ 0 w 2448"/>
              <a:gd name="T3" fmla="*/ 2147483646 h 852"/>
              <a:gd name="T4" fmla="*/ 2147483646 w 2448"/>
              <a:gd name="T5" fmla="*/ 2147483646 h 852"/>
              <a:gd name="T6" fmla="*/ 2147483646 w 2448"/>
              <a:gd name="T7" fmla="*/ 2147483646 h 852"/>
              <a:gd name="T8" fmla="*/ 2147483646 w 2448"/>
              <a:gd name="T9" fmla="*/ 2147483646 h 852"/>
              <a:gd name="T10" fmla="*/ 2147483646 w 2448"/>
              <a:gd name="T11" fmla="*/ 2147483646 h 852"/>
              <a:gd name="T12" fmla="*/ 2147483646 w 2448"/>
              <a:gd name="T13" fmla="*/ 2147483646 h 852"/>
              <a:gd name="T14" fmla="*/ 2147483646 w 2448"/>
              <a:gd name="T15" fmla="*/ 2147483646 h 852"/>
              <a:gd name="T16" fmla="*/ 2147483646 w 2448"/>
              <a:gd name="T17" fmla="*/ 2147483646 h 852"/>
              <a:gd name="T18" fmla="*/ 2147483646 w 2448"/>
              <a:gd name="T19" fmla="*/ 2147483646 h 852"/>
              <a:gd name="T20" fmla="*/ 2147483646 w 2448"/>
              <a:gd name="T21" fmla="*/ 2147483646 h 852"/>
              <a:gd name="T22" fmla="*/ 2147483646 w 2448"/>
              <a:gd name="T23" fmla="*/ 2147483646 h 852"/>
              <a:gd name="T24" fmla="*/ 2147483646 w 2448"/>
              <a:gd name="T25" fmla="*/ 2147483646 h 852"/>
              <a:gd name="T26" fmla="*/ 2147483646 w 2448"/>
              <a:gd name="T27" fmla="*/ 2147483646 h 852"/>
              <a:gd name="T28" fmla="*/ 2147483646 w 2448"/>
              <a:gd name="T29" fmla="*/ 2147483646 h 852"/>
              <a:gd name="T30" fmla="*/ 2147483646 w 2448"/>
              <a:gd name="T31" fmla="*/ 2147483646 h 85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448" h="852">
                <a:moveTo>
                  <a:pt x="0" y="0"/>
                </a:moveTo>
                <a:lnTo>
                  <a:pt x="0" y="608"/>
                </a:lnTo>
                <a:lnTo>
                  <a:pt x="6" y="651"/>
                </a:lnTo>
                <a:lnTo>
                  <a:pt x="24" y="699"/>
                </a:lnTo>
                <a:lnTo>
                  <a:pt x="66" y="750"/>
                </a:lnTo>
                <a:lnTo>
                  <a:pt x="144" y="793"/>
                </a:lnTo>
                <a:lnTo>
                  <a:pt x="282" y="830"/>
                </a:lnTo>
                <a:lnTo>
                  <a:pt x="432" y="852"/>
                </a:lnTo>
                <a:lnTo>
                  <a:pt x="816" y="852"/>
                </a:lnTo>
                <a:lnTo>
                  <a:pt x="2135" y="852"/>
                </a:lnTo>
                <a:lnTo>
                  <a:pt x="2250" y="837"/>
                </a:lnTo>
                <a:lnTo>
                  <a:pt x="2315" y="815"/>
                </a:lnTo>
                <a:lnTo>
                  <a:pt x="2394" y="757"/>
                </a:lnTo>
                <a:lnTo>
                  <a:pt x="2436" y="680"/>
                </a:lnTo>
                <a:lnTo>
                  <a:pt x="2448" y="615"/>
                </a:lnTo>
                <a:lnTo>
                  <a:pt x="2448" y="18"/>
                </a:lnTo>
              </a:path>
            </a:pathLst>
          </a:custGeom>
          <a:noFill/>
          <a:ln w="38100" cap="flat" cmpd="sng">
            <a:solidFill>
              <a:srgbClr val="333399"/>
            </a:solidFill>
            <a:prstDash val="sysDot"/>
            <a:round/>
            <a:headEnd type="triangle" w="sm" len="lg"/>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5194" name="Line 89"/>
          <p:cNvSpPr>
            <a:spLocks noChangeShapeType="1"/>
          </p:cNvSpPr>
          <p:nvPr/>
        </p:nvSpPr>
        <p:spPr bwMode="auto">
          <a:xfrm flipV="1">
            <a:off x="2619244" y="2571750"/>
            <a:ext cx="4232407" cy="0"/>
          </a:xfrm>
          <a:prstGeom prst="line">
            <a:avLst/>
          </a:prstGeom>
          <a:noFill/>
          <a:ln w="76200">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5195" name="Line 90"/>
          <p:cNvSpPr>
            <a:spLocks noChangeShapeType="1"/>
          </p:cNvSpPr>
          <p:nvPr/>
        </p:nvSpPr>
        <p:spPr bwMode="auto">
          <a:xfrm rot="16200000" flipH="1">
            <a:off x="7298797" y="2616069"/>
            <a:ext cx="288925" cy="209815"/>
          </a:xfrm>
          <a:prstGeom prst="line">
            <a:avLst/>
          </a:prstGeom>
          <a:noFill/>
          <a:ln w="2857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5196" name="Freeform 91"/>
          <p:cNvSpPr>
            <a:spLocks/>
          </p:cNvSpPr>
          <p:nvPr/>
        </p:nvSpPr>
        <p:spPr bwMode="auto">
          <a:xfrm>
            <a:off x="2027635" y="1250950"/>
            <a:ext cx="5376069" cy="666750"/>
          </a:xfrm>
          <a:custGeom>
            <a:avLst/>
            <a:gdLst>
              <a:gd name="T0" fmla="*/ 0 w 2454"/>
              <a:gd name="T1" fmla="*/ 2147483646 h 332"/>
              <a:gd name="T2" fmla="*/ 2147483646 w 2454"/>
              <a:gd name="T3" fmla="*/ 2147483646 h 332"/>
              <a:gd name="T4" fmla="*/ 2147483646 w 2454"/>
              <a:gd name="T5" fmla="*/ 2147483646 h 332"/>
              <a:gd name="T6" fmla="*/ 2147483646 w 2454"/>
              <a:gd name="T7" fmla="*/ 2147483646 h 332"/>
              <a:gd name="T8" fmla="*/ 2147483646 w 2454"/>
              <a:gd name="T9" fmla="*/ 2147483646 h 332"/>
              <a:gd name="T10" fmla="*/ 2147483646 w 2454"/>
              <a:gd name="T11" fmla="*/ 2147483646 h 332"/>
              <a:gd name="T12" fmla="*/ 2147483646 w 2454"/>
              <a:gd name="T13" fmla="*/ 2147483646 h 33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54" h="332">
                <a:moveTo>
                  <a:pt x="0" y="332"/>
                </a:moveTo>
                <a:cubicBezTo>
                  <a:pt x="56" y="300"/>
                  <a:pt x="211" y="189"/>
                  <a:pt x="336" y="140"/>
                </a:cubicBezTo>
                <a:cubicBezTo>
                  <a:pt x="461" y="91"/>
                  <a:pt x="595" y="61"/>
                  <a:pt x="753" y="38"/>
                </a:cubicBezTo>
                <a:cubicBezTo>
                  <a:pt x="911" y="15"/>
                  <a:pt x="1120" y="0"/>
                  <a:pt x="1287" y="2"/>
                </a:cubicBezTo>
                <a:cubicBezTo>
                  <a:pt x="1454" y="4"/>
                  <a:pt x="1606" y="28"/>
                  <a:pt x="1756" y="50"/>
                </a:cubicBezTo>
                <a:cubicBezTo>
                  <a:pt x="1907" y="71"/>
                  <a:pt x="2075" y="102"/>
                  <a:pt x="2191" y="129"/>
                </a:cubicBezTo>
                <a:cubicBezTo>
                  <a:pt x="2307" y="156"/>
                  <a:pt x="2400" y="194"/>
                  <a:pt x="2454" y="212"/>
                </a:cubicBezTo>
              </a:path>
            </a:pathLst>
          </a:custGeom>
          <a:noFill/>
          <a:ln w="76200" cmpd="sng">
            <a:solidFill>
              <a:srgbClr val="FF00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53052" name="Line 92"/>
          <p:cNvSpPr>
            <a:spLocks noChangeShapeType="1"/>
          </p:cNvSpPr>
          <p:nvPr/>
        </p:nvSpPr>
        <p:spPr bwMode="auto">
          <a:xfrm>
            <a:off x="1976041" y="3829050"/>
            <a:ext cx="0" cy="29860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553053" name="Line 93"/>
          <p:cNvSpPr>
            <a:spLocks noChangeShapeType="1"/>
          </p:cNvSpPr>
          <p:nvPr/>
        </p:nvSpPr>
        <p:spPr bwMode="auto">
          <a:xfrm>
            <a:off x="7548166" y="3829050"/>
            <a:ext cx="0" cy="29860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nvGrpSpPr>
          <p:cNvPr id="553076" name="Group 116"/>
          <p:cNvGrpSpPr>
            <a:grpSpLocks/>
          </p:cNvGrpSpPr>
          <p:nvPr/>
        </p:nvGrpSpPr>
        <p:grpSpPr bwMode="auto">
          <a:xfrm>
            <a:off x="1976041" y="4292601"/>
            <a:ext cx="5572125" cy="400050"/>
            <a:chOff x="1149" y="2704"/>
            <a:chExt cx="3240" cy="252"/>
          </a:xfrm>
        </p:grpSpPr>
        <p:sp>
          <p:nvSpPr>
            <p:cNvPr id="135222" name="Line 103"/>
            <p:cNvSpPr>
              <a:spLocks noChangeShapeType="1"/>
            </p:cNvSpPr>
            <p:nvPr/>
          </p:nvSpPr>
          <p:spPr bwMode="auto">
            <a:xfrm>
              <a:off x="1149" y="2836"/>
              <a:ext cx="3240" cy="0"/>
            </a:xfrm>
            <a:prstGeom prst="line">
              <a:avLst/>
            </a:prstGeom>
            <a:noFill/>
            <a:ln w="38100">
              <a:solidFill>
                <a:srgbClr val="333399"/>
              </a:solidFill>
              <a:prstDash val="sysDot"/>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5223" name="Text Box 104"/>
            <p:cNvSpPr txBox="1">
              <a:spLocks noChangeArrowheads="1"/>
            </p:cNvSpPr>
            <p:nvPr/>
          </p:nvSpPr>
          <p:spPr bwMode="auto">
            <a:xfrm>
              <a:off x="2176" y="2704"/>
              <a:ext cx="1080"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2000" b="1">
                  <a:solidFill>
                    <a:srgbClr val="000099"/>
                  </a:solidFill>
                  <a:latin typeface="Arial" charset="0"/>
                  <a:ea typeface="黑体" pitchFamily="49" charset="-122"/>
                </a:rPr>
                <a:t>建立 </a:t>
              </a:r>
              <a:r>
                <a:rPr kumimoji="1" lang="en-US" altLang="zh-CN" sz="2000" b="1">
                  <a:solidFill>
                    <a:srgbClr val="000099"/>
                  </a:solidFill>
                  <a:latin typeface="Arial" charset="0"/>
                  <a:ea typeface="黑体" pitchFamily="49" charset="-122"/>
                </a:rPr>
                <a:t>TCP </a:t>
              </a:r>
              <a:r>
                <a:rPr kumimoji="1" lang="zh-CN" altLang="en-US" sz="2000" b="1">
                  <a:solidFill>
                    <a:srgbClr val="000099"/>
                  </a:solidFill>
                  <a:latin typeface="Arial" charset="0"/>
                  <a:ea typeface="黑体" pitchFamily="49" charset="-122"/>
                </a:rPr>
                <a:t>连接</a:t>
              </a:r>
            </a:p>
          </p:txBody>
        </p:sp>
      </p:grpSp>
      <p:sp>
        <p:nvSpPr>
          <p:cNvPr id="135201" name="Line 108"/>
          <p:cNvSpPr>
            <a:spLocks noChangeShapeType="1"/>
          </p:cNvSpPr>
          <p:nvPr/>
        </p:nvSpPr>
        <p:spPr bwMode="auto">
          <a:xfrm>
            <a:off x="7811294" y="2995614"/>
            <a:ext cx="560652" cy="160337"/>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5202" name="Text Box 110"/>
          <p:cNvSpPr txBox="1">
            <a:spLocks noChangeArrowheads="1"/>
          </p:cNvSpPr>
          <p:nvPr/>
        </p:nvSpPr>
        <p:spPr bwMode="auto">
          <a:xfrm>
            <a:off x="8120856" y="2225675"/>
            <a:ext cx="1135247"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0600" b="1">
                <a:solidFill>
                  <a:srgbClr val="000099"/>
                </a:solidFill>
                <a:latin typeface="Arial" charset="0"/>
                <a:ea typeface="黑体" pitchFamily="49" charset="-122"/>
                <a:sym typeface="Wingdings" pitchFamily="2" charset="2"/>
              </a:rPr>
              <a:t></a:t>
            </a:r>
            <a:endParaRPr kumimoji="1" lang="en-US" altLang="zh-CN" sz="10600" b="1">
              <a:solidFill>
                <a:srgbClr val="000099"/>
              </a:solidFill>
              <a:latin typeface="Arial" charset="0"/>
              <a:ea typeface="黑体" pitchFamily="49" charset="-122"/>
            </a:endParaRPr>
          </a:p>
        </p:txBody>
      </p:sp>
      <p:sp>
        <p:nvSpPr>
          <p:cNvPr id="135203" name="AutoShape 111"/>
          <p:cNvSpPr>
            <a:spLocks noChangeArrowheads="1"/>
          </p:cNvSpPr>
          <p:nvPr/>
        </p:nvSpPr>
        <p:spPr bwMode="auto">
          <a:xfrm>
            <a:off x="7231725" y="2805113"/>
            <a:ext cx="644921" cy="252412"/>
          </a:xfrm>
          <a:prstGeom prst="can">
            <a:avLst>
              <a:gd name="adj" fmla="val 39583"/>
            </a:avLst>
          </a:prstGeom>
          <a:solidFill>
            <a:srgbClr val="99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135204" name="Rectangle 112"/>
          <p:cNvSpPr>
            <a:spLocks noChangeArrowheads="1"/>
          </p:cNvSpPr>
          <p:nvPr/>
        </p:nvSpPr>
        <p:spPr bwMode="auto">
          <a:xfrm>
            <a:off x="6180931" y="5851526"/>
            <a:ext cx="840979" cy="1762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grpSp>
        <p:nvGrpSpPr>
          <p:cNvPr id="553077" name="Group 117"/>
          <p:cNvGrpSpPr>
            <a:grpSpLocks/>
          </p:cNvGrpSpPr>
          <p:nvPr/>
        </p:nvGrpSpPr>
        <p:grpSpPr bwMode="auto">
          <a:xfrm>
            <a:off x="639766" y="4776793"/>
            <a:ext cx="6908398" cy="708025"/>
            <a:chOff x="372" y="3009"/>
            <a:chExt cx="4017" cy="446"/>
          </a:xfrm>
        </p:grpSpPr>
        <p:sp>
          <p:nvSpPr>
            <p:cNvPr id="135207" name="Line 94"/>
            <p:cNvSpPr>
              <a:spLocks noChangeShapeType="1"/>
            </p:cNvSpPr>
            <p:nvPr/>
          </p:nvSpPr>
          <p:spPr bwMode="auto">
            <a:xfrm>
              <a:off x="1149" y="3218"/>
              <a:ext cx="3240" cy="0"/>
            </a:xfrm>
            <a:prstGeom prst="line">
              <a:avLst/>
            </a:prstGeom>
            <a:noFill/>
            <a:ln w="38100">
              <a:solidFill>
                <a:srgbClr val="333399"/>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nvGrpSpPr>
            <p:cNvPr id="135208" name="Group 95"/>
            <p:cNvGrpSpPr>
              <a:grpSpLocks/>
            </p:cNvGrpSpPr>
            <p:nvPr/>
          </p:nvGrpSpPr>
          <p:grpSpPr bwMode="auto">
            <a:xfrm>
              <a:off x="1373" y="3067"/>
              <a:ext cx="1651" cy="303"/>
              <a:chOff x="513" y="1824"/>
              <a:chExt cx="1296" cy="240"/>
            </a:xfrm>
          </p:grpSpPr>
          <p:sp>
            <p:nvSpPr>
              <p:cNvPr id="135210" name="AutoShape 96"/>
              <p:cNvSpPr>
                <a:spLocks noChangeArrowheads="1"/>
              </p:cNvSpPr>
              <p:nvPr/>
            </p:nvSpPr>
            <p:spPr bwMode="auto">
              <a:xfrm>
                <a:off x="1521" y="1872"/>
                <a:ext cx="288" cy="144"/>
              </a:xfrm>
              <a:prstGeom prst="rightArrow">
                <a:avLst>
                  <a:gd name="adj1" fmla="val 50000"/>
                  <a:gd name="adj2" fmla="val 50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135211" name="Rectangle 97"/>
              <p:cNvSpPr>
                <a:spLocks noChangeArrowheads="1"/>
              </p:cNvSpPr>
              <p:nvPr/>
            </p:nvSpPr>
            <p:spPr bwMode="auto">
              <a:xfrm>
                <a:off x="513" y="1824"/>
                <a:ext cx="1008"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HTTP </a:t>
                </a:r>
                <a:r>
                  <a:rPr kumimoji="1" lang="zh-CN" altLang="en-US" sz="2000" b="1">
                    <a:solidFill>
                      <a:srgbClr val="000099"/>
                    </a:solidFill>
                    <a:latin typeface="Arial" charset="0"/>
                    <a:ea typeface="黑体" pitchFamily="49" charset="-122"/>
                  </a:rPr>
                  <a:t>请求报文</a:t>
                </a:r>
              </a:p>
            </p:txBody>
          </p:sp>
        </p:grpSp>
        <p:sp>
          <p:nvSpPr>
            <p:cNvPr id="135209" name="Text Box 114"/>
            <p:cNvSpPr txBox="1">
              <a:spLocks noChangeArrowheads="1"/>
            </p:cNvSpPr>
            <p:nvPr/>
          </p:nvSpPr>
          <p:spPr bwMode="auto">
            <a:xfrm>
              <a:off x="372" y="3009"/>
              <a:ext cx="708"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2000" b="1" dirty="0" smtClean="0">
                  <a:solidFill>
                    <a:srgbClr val="000099"/>
                  </a:solidFill>
                  <a:latin typeface="Arial" charset="0"/>
                  <a:ea typeface="黑体" pitchFamily="49" charset="-122"/>
                  <a:sym typeface="Wingdings" pitchFamily="2" charset="2"/>
                </a:rPr>
                <a:t>浏览器</a:t>
              </a:r>
              <a:endParaRPr kumimoji="1" lang="en-US" altLang="zh-CN" sz="2000" b="1" dirty="0" smtClean="0">
                <a:solidFill>
                  <a:srgbClr val="000099"/>
                </a:solidFill>
                <a:latin typeface="Arial" charset="0"/>
                <a:ea typeface="黑体" pitchFamily="49" charset="-122"/>
                <a:sym typeface="Wingdings" pitchFamily="2" charset="2"/>
              </a:endParaRPr>
            </a:p>
            <a:p>
              <a:pPr algn="ctr" eaLnBrk="1" hangingPunct="1"/>
              <a:r>
                <a:rPr kumimoji="1" lang="zh-CN" altLang="en-US" sz="2000" b="1" dirty="0" smtClean="0">
                  <a:solidFill>
                    <a:srgbClr val="000099"/>
                  </a:solidFill>
                  <a:latin typeface="Arial" charset="0"/>
                  <a:ea typeface="黑体" pitchFamily="49" charset="-122"/>
                  <a:sym typeface="Wingdings" pitchFamily="2" charset="2"/>
                </a:rPr>
                <a:t>发出</a:t>
              </a:r>
              <a:r>
                <a:rPr kumimoji="1" lang="zh-CN" altLang="en-US" sz="2000" b="1" dirty="0" smtClean="0">
                  <a:solidFill>
                    <a:srgbClr val="000099"/>
                  </a:solidFill>
                  <a:latin typeface="Arial" charset="0"/>
                  <a:ea typeface="黑体" pitchFamily="49" charset="-122"/>
                </a:rPr>
                <a:t>请求</a:t>
              </a:r>
              <a:endParaRPr kumimoji="1" lang="zh-CN" altLang="en-US" sz="2000" b="1" dirty="0">
                <a:solidFill>
                  <a:srgbClr val="000099"/>
                </a:solidFill>
                <a:latin typeface="Arial" charset="0"/>
                <a:ea typeface="黑体" pitchFamily="49" charset="-122"/>
              </a:endParaRPr>
            </a:p>
          </p:txBody>
        </p:sp>
      </p:grpSp>
      <p:grpSp>
        <p:nvGrpSpPr>
          <p:cNvPr id="553080" name="Group 120"/>
          <p:cNvGrpSpPr>
            <a:grpSpLocks/>
          </p:cNvGrpSpPr>
          <p:nvPr/>
        </p:nvGrpSpPr>
        <p:grpSpPr bwMode="auto">
          <a:xfrm>
            <a:off x="1976041" y="6165858"/>
            <a:ext cx="5572125" cy="400051"/>
            <a:chOff x="1149" y="3884"/>
            <a:chExt cx="3240" cy="252"/>
          </a:xfrm>
        </p:grpSpPr>
        <p:sp>
          <p:nvSpPr>
            <p:cNvPr id="135220" name="Line 106"/>
            <p:cNvSpPr>
              <a:spLocks noChangeShapeType="1"/>
            </p:cNvSpPr>
            <p:nvPr/>
          </p:nvSpPr>
          <p:spPr bwMode="auto">
            <a:xfrm>
              <a:off x="1149" y="4012"/>
              <a:ext cx="3240" cy="0"/>
            </a:xfrm>
            <a:prstGeom prst="line">
              <a:avLst/>
            </a:prstGeom>
            <a:noFill/>
            <a:ln w="38100">
              <a:solidFill>
                <a:srgbClr val="333399"/>
              </a:solidFill>
              <a:prstDash val="sysDot"/>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5221" name="Text Box 107"/>
            <p:cNvSpPr txBox="1">
              <a:spLocks noChangeArrowheads="1"/>
            </p:cNvSpPr>
            <p:nvPr/>
          </p:nvSpPr>
          <p:spPr bwMode="auto">
            <a:xfrm>
              <a:off x="2176" y="3884"/>
              <a:ext cx="1080"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2000" b="1">
                  <a:solidFill>
                    <a:srgbClr val="000099"/>
                  </a:solidFill>
                  <a:latin typeface="Arial" charset="0"/>
                  <a:ea typeface="黑体" pitchFamily="49" charset="-122"/>
                </a:rPr>
                <a:t>释放 </a:t>
              </a:r>
              <a:r>
                <a:rPr kumimoji="1" lang="en-US" altLang="zh-CN" sz="2000" b="1">
                  <a:solidFill>
                    <a:srgbClr val="000099"/>
                  </a:solidFill>
                  <a:latin typeface="Arial" charset="0"/>
                  <a:ea typeface="黑体" pitchFamily="49" charset="-122"/>
                </a:rPr>
                <a:t>TCP </a:t>
              </a:r>
              <a:r>
                <a:rPr kumimoji="1" lang="zh-CN" altLang="en-US" sz="2000" b="1">
                  <a:solidFill>
                    <a:srgbClr val="000099"/>
                  </a:solidFill>
                  <a:latin typeface="Arial" charset="0"/>
                  <a:ea typeface="黑体" pitchFamily="49" charset="-122"/>
                </a:rPr>
                <a:t>连接</a:t>
              </a:r>
            </a:p>
          </p:txBody>
        </p:sp>
      </p:grpSp>
      <p:grpSp>
        <p:nvGrpSpPr>
          <p:cNvPr id="5" name="组合 4"/>
          <p:cNvGrpSpPr/>
          <p:nvPr/>
        </p:nvGrpSpPr>
        <p:grpSpPr>
          <a:xfrm>
            <a:off x="2000672" y="5157192"/>
            <a:ext cx="6816700" cy="1200329"/>
            <a:chOff x="2000672" y="5157192"/>
            <a:chExt cx="6816700" cy="1200329"/>
          </a:xfrm>
        </p:grpSpPr>
        <p:sp>
          <p:nvSpPr>
            <p:cNvPr id="135215" name="Text Box 109"/>
            <p:cNvSpPr txBox="1">
              <a:spLocks noChangeArrowheads="1"/>
            </p:cNvSpPr>
            <p:nvPr/>
          </p:nvSpPr>
          <p:spPr bwMode="auto">
            <a:xfrm>
              <a:off x="7599760" y="5497514"/>
              <a:ext cx="1217612"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2000" b="1" dirty="0" smtClean="0">
                  <a:solidFill>
                    <a:srgbClr val="000099"/>
                  </a:solidFill>
                  <a:latin typeface="Arial" charset="0"/>
                  <a:ea typeface="黑体" pitchFamily="49" charset="-122"/>
                  <a:sym typeface="Wingdings" pitchFamily="2" charset="2"/>
                </a:rPr>
                <a:t>服务器</a:t>
              </a:r>
              <a:endParaRPr kumimoji="1" lang="en-US" altLang="zh-CN" sz="2000" b="1" dirty="0" smtClean="0">
                <a:solidFill>
                  <a:srgbClr val="000099"/>
                </a:solidFill>
                <a:latin typeface="Arial" charset="0"/>
                <a:ea typeface="黑体" pitchFamily="49" charset="-122"/>
                <a:sym typeface="Wingdings" pitchFamily="2" charset="2"/>
              </a:endParaRPr>
            </a:p>
            <a:p>
              <a:pPr algn="ctr" eaLnBrk="1" hangingPunct="1"/>
              <a:r>
                <a:rPr kumimoji="1" lang="zh-CN" altLang="en-US" sz="2000" b="1" dirty="0">
                  <a:solidFill>
                    <a:srgbClr val="000099"/>
                  </a:solidFill>
                  <a:latin typeface="Arial" charset="0"/>
                  <a:ea typeface="黑体" pitchFamily="49" charset="-122"/>
                  <a:sym typeface="Wingdings" pitchFamily="2" charset="2"/>
                </a:rPr>
                <a:t>返回</a:t>
              </a:r>
              <a:r>
                <a:rPr kumimoji="1" lang="zh-CN" altLang="en-US" sz="2000" b="1" dirty="0" smtClean="0">
                  <a:solidFill>
                    <a:srgbClr val="000099"/>
                  </a:solidFill>
                  <a:latin typeface="Arial" charset="0"/>
                  <a:ea typeface="黑体" pitchFamily="49" charset="-122"/>
                </a:rPr>
                <a:t>响应</a:t>
              </a:r>
              <a:endParaRPr kumimoji="1" lang="zh-CN" altLang="en-US" sz="2000" b="1" dirty="0">
                <a:solidFill>
                  <a:srgbClr val="000099"/>
                </a:solidFill>
                <a:latin typeface="Arial" charset="0"/>
                <a:ea typeface="黑体" pitchFamily="49" charset="-122"/>
              </a:endParaRPr>
            </a:p>
          </p:txBody>
        </p:sp>
        <p:grpSp>
          <p:nvGrpSpPr>
            <p:cNvPr id="4" name="组合 3"/>
            <p:cNvGrpSpPr/>
            <p:nvPr/>
          </p:nvGrpSpPr>
          <p:grpSpPr>
            <a:xfrm>
              <a:off x="2000672" y="5157192"/>
              <a:ext cx="5572124" cy="1200329"/>
              <a:chOff x="2005278" y="5157192"/>
              <a:chExt cx="5572124" cy="1200329"/>
            </a:xfrm>
          </p:grpSpPr>
          <p:sp>
            <p:nvSpPr>
              <p:cNvPr id="135216" name="Line 98"/>
              <p:cNvSpPr>
                <a:spLocks noChangeShapeType="1"/>
              </p:cNvSpPr>
              <p:nvPr/>
            </p:nvSpPr>
            <p:spPr bwMode="auto">
              <a:xfrm flipH="1">
                <a:off x="2005278" y="5756277"/>
                <a:ext cx="5572124" cy="0"/>
              </a:xfrm>
              <a:prstGeom prst="line">
                <a:avLst/>
              </a:prstGeom>
              <a:noFill/>
              <a:ln w="38100">
                <a:solidFill>
                  <a:schemeClr val="hlink"/>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 name="TextBox 2"/>
              <p:cNvSpPr txBox="1"/>
              <p:nvPr/>
            </p:nvSpPr>
            <p:spPr>
              <a:xfrm>
                <a:off x="6644009" y="5157192"/>
                <a:ext cx="761869" cy="1200329"/>
              </a:xfrm>
              <a:prstGeom prst="rect">
                <a:avLst/>
              </a:prstGeom>
              <a:solidFill>
                <a:schemeClr val="bg1"/>
              </a:solidFill>
            </p:spPr>
            <p:txBody>
              <a:bodyPr wrap="square" rtlCol="0" anchor="ctr">
                <a:spAutoFit/>
              </a:bodyPr>
              <a:lstStyle/>
              <a:p>
                <a:pPr algn="ctr"/>
                <a:r>
                  <a:rPr kumimoji="1" lang="en-US" altLang="zh-CN" sz="7200" b="1" dirty="0">
                    <a:solidFill>
                      <a:srgbClr val="000099"/>
                    </a:solidFill>
                    <a:latin typeface="Arial" charset="0"/>
                    <a:ea typeface="黑体" pitchFamily="49" charset="-122"/>
                    <a:sym typeface="Wingdings" pitchFamily="2" charset="2"/>
                  </a:rPr>
                  <a:t></a:t>
                </a:r>
                <a:endParaRPr lang="zh-CN" altLang="en-US" sz="1600" dirty="0"/>
              </a:p>
            </p:txBody>
          </p:sp>
          <p:grpSp>
            <p:nvGrpSpPr>
              <p:cNvPr id="135217" name="Group 99"/>
              <p:cNvGrpSpPr>
                <a:grpSpLocks/>
              </p:cNvGrpSpPr>
              <p:nvPr/>
            </p:nvGrpSpPr>
            <p:grpSpPr bwMode="auto">
              <a:xfrm flipH="1">
                <a:off x="3893940" y="5516564"/>
                <a:ext cx="2863885" cy="481013"/>
                <a:chOff x="903" y="1824"/>
                <a:chExt cx="1308" cy="240"/>
              </a:xfrm>
            </p:grpSpPr>
            <p:sp>
              <p:nvSpPr>
                <p:cNvPr id="135218" name="AutoShape 100"/>
                <p:cNvSpPr>
                  <a:spLocks noChangeArrowheads="1"/>
                </p:cNvSpPr>
                <p:nvPr/>
              </p:nvSpPr>
              <p:spPr bwMode="auto">
                <a:xfrm>
                  <a:off x="1923" y="1872"/>
                  <a:ext cx="288" cy="144"/>
                </a:xfrm>
                <a:prstGeom prst="rightArrow">
                  <a:avLst>
                    <a:gd name="adj1" fmla="val 50000"/>
                    <a:gd name="adj2" fmla="val 50000"/>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135219" name="Rectangle 101"/>
                <p:cNvSpPr>
                  <a:spLocks noChangeArrowheads="1"/>
                </p:cNvSpPr>
                <p:nvPr/>
              </p:nvSpPr>
              <p:spPr bwMode="auto">
                <a:xfrm>
                  <a:off x="903" y="1824"/>
                  <a:ext cx="1008" cy="24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dirty="0">
                      <a:solidFill>
                        <a:srgbClr val="000099"/>
                      </a:solidFill>
                      <a:latin typeface="Arial" charset="0"/>
                      <a:ea typeface="黑体" pitchFamily="49" charset="-122"/>
                    </a:rPr>
                    <a:t>HTTP </a:t>
                  </a:r>
                  <a:r>
                    <a:rPr kumimoji="1" lang="zh-CN" altLang="en-US" sz="2000" b="1" dirty="0">
                      <a:solidFill>
                        <a:srgbClr val="000099"/>
                      </a:solidFill>
                      <a:latin typeface="Arial" charset="0"/>
                      <a:ea typeface="黑体" pitchFamily="49" charset="-122"/>
                    </a:rPr>
                    <a:t>响应报文</a:t>
                  </a:r>
                </a:p>
              </p:txBody>
            </p:sp>
          </p:grpSp>
        </p:grpSp>
      </p:grpSp>
    </p:spTree>
    <p:extLst>
      <p:ext uri="{BB962C8B-B14F-4D97-AF65-F5344CB8AC3E}">
        <p14:creationId xmlns:p14="http://schemas.microsoft.com/office/powerpoint/2010/main" val="1021235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530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305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3076"/>
                                        </p:tgtEl>
                                        <p:attrNameLst>
                                          <p:attrName>style.visibility</p:attrName>
                                        </p:attrNameLst>
                                      </p:cBhvr>
                                      <p:to>
                                        <p:strVal val="visible"/>
                                      </p:to>
                                    </p:set>
                                  </p:childTnLst>
                                </p:cTn>
                              </p:par>
                            </p:childTnLst>
                          </p:cTn>
                        </p:par>
                        <p:par>
                          <p:cTn id="11" fill="hold" nodeType="afterGroup">
                            <p:stCondLst>
                              <p:cond delay="0"/>
                            </p:stCondLst>
                            <p:childTnLst>
                              <p:par>
                                <p:cTn id="12" presetID="35" presetClass="emph" presetSubtype="0" repeatCount="3000" fill="hold" nodeType="afterEffect">
                                  <p:stCondLst>
                                    <p:cond delay="500"/>
                                  </p:stCondLst>
                                  <p:childTnLst>
                                    <p:anim calcmode="discrete" valueType="str">
                                      <p:cBhvr>
                                        <p:cTn id="13" dur="1000" fill="hold"/>
                                        <p:tgtEl>
                                          <p:spTgt spid="553076"/>
                                        </p:tgtEl>
                                        <p:attrNameLst>
                                          <p:attrName>style.visibility</p:attrName>
                                        </p:attrNameLst>
                                      </p:cBhvr>
                                      <p:tavLst>
                                        <p:tav tm="0">
                                          <p:val>
                                            <p:strVal val="hidden"/>
                                          </p:val>
                                        </p:tav>
                                        <p:tav tm="50000">
                                          <p:val>
                                            <p:strVal val="visible"/>
                                          </p:val>
                                        </p:tav>
                                      </p:tavLst>
                                    </p:anim>
                                  </p:childTnLst>
                                </p:cTn>
                              </p:par>
                            </p:childTnLst>
                          </p:cTn>
                        </p:par>
                        <p:par>
                          <p:cTn id="14" fill="hold" nodeType="afterGroup">
                            <p:stCondLst>
                              <p:cond delay="3500"/>
                            </p:stCondLst>
                            <p:childTnLst>
                              <p:par>
                                <p:cTn id="15" presetID="22" presetClass="entr" presetSubtype="8" fill="hold" nodeType="afterEffect">
                                  <p:stCondLst>
                                    <p:cond delay="500"/>
                                  </p:stCondLst>
                                  <p:childTnLst>
                                    <p:set>
                                      <p:cBhvr>
                                        <p:cTn id="16" dur="1" fill="hold">
                                          <p:stCondLst>
                                            <p:cond delay="0"/>
                                          </p:stCondLst>
                                        </p:cTn>
                                        <p:tgtEl>
                                          <p:spTgt spid="553077"/>
                                        </p:tgtEl>
                                        <p:attrNameLst>
                                          <p:attrName>style.visibility</p:attrName>
                                        </p:attrNameLst>
                                      </p:cBhvr>
                                      <p:to>
                                        <p:strVal val="visible"/>
                                      </p:to>
                                    </p:set>
                                    <p:animEffect transition="in" filter="wipe(left)">
                                      <p:cBhvr>
                                        <p:cTn id="17" dur="1000"/>
                                        <p:tgtEl>
                                          <p:spTgt spid="553077"/>
                                        </p:tgtEl>
                                      </p:cBhvr>
                                    </p:animEffect>
                                  </p:childTnLst>
                                </p:cTn>
                              </p:par>
                            </p:childTnLst>
                          </p:cTn>
                        </p:par>
                        <p:par>
                          <p:cTn id="18" fill="hold" nodeType="afterGroup">
                            <p:stCondLst>
                              <p:cond delay="5000"/>
                            </p:stCondLst>
                            <p:childTnLst>
                              <p:par>
                                <p:cTn id="19" presetID="22" presetClass="entr" presetSubtype="2" fill="hold" nodeType="afterEffect">
                                  <p:stCondLst>
                                    <p:cond delay="500"/>
                                  </p:stCondLst>
                                  <p:childTnLst>
                                    <p:set>
                                      <p:cBhvr>
                                        <p:cTn id="20" dur="1" fill="hold">
                                          <p:stCondLst>
                                            <p:cond delay="0"/>
                                          </p:stCondLst>
                                        </p:cTn>
                                        <p:tgtEl>
                                          <p:spTgt spid="5"/>
                                        </p:tgtEl>
                                        <p:attrNameLst>
                                          <p:attrName>style.visibility</p:attrName>
                                        </p:attrNameLst>
                                      </p:cBhvr>
                                      <p:to>
                                        <p:strVal val="visible"/>
                                      </p:to>
                                    </p:set>
                                    <p:animEffect transition="in" filter="wipe(right)">
                                      <p:cBhvr>
                                        <p:cTn id="21" dur="1000"/>
                                        <p:tgtEl>
                                          <p:spTgt spid="5"/>
                                        </p:tgtEl>
                                      </p:cBhvr>
                                    </p:animEffect>
                                  </p:childTnLst>
                                </p:cTn>
                              </p:par>
                            </p:childTnLst>
                          </p:cTn>
                        </p:par>
                        <p:par>
                          <p:cTn id="22" fill="hold">
                            <p:stCondLst>
                              <p:cond delay="6500"/>
                            </p:stCondLst>
                            <p:childTnLst>
                              <p:par>
                                <p:cTn id="23" presetID="1" presetClass="entr" presetSubtype="0" fill="hold" nodeType="afterEffect">
                                  <p:stCondLst>
                                    <p:cond delay="500"/>
                                  </p:stCondLst>
                                  <p:childTnLst>
                                    <p:set>
                                      <p:cBhvr>
                                        <p:cTn id="24" dur="1" fill="hold">
                                          <p:stCondLst>
                                            <p:cond delay="0"/>
                                          </p:stCondLst>
                                        </p:cTn>
                                        <p:tgtEl>
                                          <p:spTgt spid="553080"/>
                                        </p:tgtEl>
                                        <p:attrNameLst>
                                          <p:attrName>style.visibility</p:attrName>
                                        </p:attrNameLst>
                                      </p:cBhvr>
                                      <p:to>
                                        <p:strVal val="visible"/>
                                      </p:to>
                                    </p:set>
                                  </p:childTnLst>
                                </p:cTn>
                              </p:par>
                            </p:childTnLst>
                          </p:cTn>
                        </p:par>
                        <p:par>
                          <p:cTn id="25" fill="hold" nodeType="afterGroup">
                            <p:stCondLst>
                              <p:cond delay="7000"/>
                            </p:stCondLst>
                            <p:childTnLst>
                              <p:par>
                                <p:cTn id="26" presetID="35" presetClass="emph" presetSubtype="0" repeatCount="3000" fill="hold" nodeType="afterEffect">
                                  <p:stCondLst>
                                    <p:cond delay="500"/>
                                  </p:stCondLst>
                                  <p:childTnLst>
                                    <p:anim calcmode="discrete" valueType="str">
                                      <p:cBhvr>
                                        <p:cTn id="27" dur="1000" fill="hold"/>
                                        <p:tgtEl>
                                          <p:spTgt spid="55308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52" grpId="0" animBg="1"/>
      <p:bldP spid="553053"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idx="4294967295"/>
          </p:nvPr>
        </p:nvSpPr>
        <p:spPr>
          <a:xfrm>
            <a:off x="290264" y="411063"/>
            <a:ext cx="8839200" cy="1001713"/>
          </a:xfrm>
        </p:spPr>
        <p:txBody>
          <a:bodyPr/>
          <a:lstStyle/>
          <a:p>
            <a:pPr algn="ctr"/>
            <a:r>
              <a:rPr lang="zh-CN" altLang="en-US" sz="3200" dirty="0" smtClean="0">
                <a:ea typeface="黑体" pitchFamily="49" charset="-122"/>
              </a:rPr>
              <a:t>用户点击 </a:t>
            </a:r>
            <a:r>
              <a:rPr lang="en-US" altLang="zh-CN" sz="3200" dirty="0" smtClean="0">
                <a:ea typeface="黑体" pitchFamily="49" charset="-122"/>
              </a:rPr>
              <a:t>URL </a:t>
            </a:r>
            <a:br>
              <a:rPr lang="en-US" altLang="zh-CN" sz="3200" dirty="0" smtClean="0">
                <a:ea typeface="黑体" pitchFamily="49" charset="-122"/>
              </a:rPr>
            </a:br>
            <a:r>
              <a:rPr lang="en-US" altLang="zh-CN" sz="2800" dirty="0" smtClean="0"/>
              <a:t>http</a:t>
            </a:r>
            <a:r>
              <a:rPr lang="en-US" altLang="zh-CN" sz="2800" dirty="0"/>
              <a:t>://</a:t>
            </a:r>
            <a:r>
              <a:rPr lang="en-US" altLang="zh-CN" sz="2800" dirty="0" smtClean="0"/>
              <a:t>www.tsinghua.edu.cn/chn/yxsz/index.htm</a:t>
            </a:r>
            <a:br>
              <a:rPr lang="en-US" altLang="zh-CN" sz="2800" dirty="0" smtClean="0"/>
            </a:br>
            <a:r>
              <a:rPr lang="zh-CN" altLang="en-US" sz="3200" dirty="0" smtClean="0">
                <a:ea typeface="黑体" pitchFamily="49" charset="-122"/>
              </a:rPr>
              <a:t>后所发生的事件 </a:t>
            </a:r>
          </a:p>
        </p:txBody>
      </p:sp>
      <p:sp>
        <p:nvSpPr>
          <p:cNvPr id="137219" name="Rectangle 20"/>
          <p:cNvSpPr>
            <a:spLocks noGrp="1" noChangeArrowheads="1"/>
          </p:cNvSpPr>
          <p:nvPr>
            <p:ph type="body" idx="4294967295"/>
          </p:nvPr>
        </p:nvSpPr>
        <p:spPr>
          <a:xfrm>
            <a:off x="377949" y="1483568"/>
            <a:ext cx="9399587" cy="4897760"/>
          </a:xfrm>
          <a:noFill/>
          <a:ln>
            <a:solidFill>
              <a:schemeClr val="tx1"/>
            </a:solidFill>
            <a:miter lim="800000"/>
            <a:headEnd/>
            <a:tailEnd/>
          </a:ln>
        </p:spPr>
        <p:txBody>
          <a:bodyPr/>
          <a:lstStyle/>
          <a:p>
            <a:pPr eaLnBrk="1" hangingPunct="1">
              <a:lnSpc>
                <a:spcPct val="100000"/>
              </a:lnSpc>
              <a:buFont typeface="Wingdings" panose="05000000000000000000" pitchFamily="2" charset="2"/>
              <a:buNone/>
            </a:pPr>
            <a:r>
              <a:rPr lang="en-US" altLang="zh-CN" sz="2800" dirty="0" smtClean="0">
                <a:ea typeface="黑体" pitchFamily="49" charset="-122"/>
              </a:rPr>
              <a:t>(1) </a:t>
            </a:r>
            <a:r>
              <a:rPr lang="zh-CN" altLang="en-US" sz="2800" dirty="0" smtClean="0">
                <a:ea typeface="黑体" pitchFamily="49" charset="-122"/>
              </a:rPr>
              <a:t>浏览器分析超链指向页面的 </a:t>
            </a:r>
            <a:r>
              <a:rPr lang="en-US" altLang="zh-CN" sz="2800" dirty="0" smtClean="0">
                <a:ea typeface="黑体" pitchFamily="49" charset="-122"/>
              </a:rPr>
              <a:t>URL</a:t>
            </a:r>
            <a:r>
              <a:rPr lang="zh-CN" altLang="en-US" sz="2800" dirty="0" smtClean="0">
                <a:ea typeface="黑体" pitchFamily="49" charset="-122"/>
              </a:rPr>
              <a:t>。</a:t>
            </a:r>
          </a:p>
          <a:p>
            <a:pPr eaLnBrk="1" hangingPunct="1">
              <a:lnSpc>
                <a:spcPct val="100000"/>
              </a:lnSpc>
              <a:buFont typeface="Wingdings" panose="05000000000000000000" pitchFamily="2" charset="2"/>
              <a:buNone/>
            </a:pPr>
            <a:r>
              <a:rPr lang="en-US" altLang="zh-CN" sz="2800" dirty="0" smtClean="0">
                <a:ea typeface="黑体" pitchFamily="49" charset="-122"/>
              </a:rPr>
              <a:t>(2) </a:t>
            </a:r>
            <a:r>
              <a:rPr lang="zh-CN" altLang="en-US" sz="2800" dirty="0" smtClean="0">
                <a:ea typeface="黑体" pitchFamily="49" charset="-122"/>
              </a:rPr>
              <a:t>浏览器向 </a:t>
            </a:r>
            <a:r>
              <a:rPr lang="en-US" altLang="zh-CN" sz="2800" dirty="0" smtClean="0">
                <a:ea typeface="黑体" pitchFamily="49" charset="-122"/>
              </a:rPr>
              <a:t>DNS </a:t>
            </a:r>
            <a:r>
              <a:rPr lang="zh-CN" altLang="en-US" sz="2800" dirty="0" smtClean="0">
                <a:ea typeface="黑体" pitchFamily="49" charset="-122"/>
              </a:rPr>
              <a:t>请求解析 </a:t>
            </a:r>
            <a:r>
              <a:rPr lang="en-US" altLang="zh-CN" sz="2800" dirty="0" smtClean="0">
                <a:ea typeface="黑体" pitchFamily="49" charset="-122"/>
              </a:rPr>
              <a:t>www.tsinghua.edu.cn </a:t>
            </a:r>
            <a:r>
              <a:rPr lang="zh-CN" altLang="en-US" sz="2800" dirty="0" smtClean="0">
                <a:ea typeface="黑体" pitchFamily="49" charset="-122"/>
              </a:rPr>
              <a:t>的 </a:t>
            </a:r>
            <a:r>
              <a:rPr lang="en-US" altLang="zh-CN" sz="2800" dirty="0" smtClean="0">
                <a:ea typeface="黑体" pitchFamily="49" charset="-122"/>
              </a:rPr>
              <a:t>IP </a:t>
            </a:r>
            <a:r>
              <a:rPr lang="zh-CN" altLang="en-US" sz="2800" dirty="0" smtClean="0">
                <a:ea typeface="黑体" pitchFamily="49" charset="-122"/>
              </a:rPr>
              <a:t>地址。</a:t>
            </a:r>
          </a:p>
          <a:p>
            <a:pPr eaLnBrk="1" hangingPunct="1">
              <a:lnSpc>
                <a:spcPct val="100000"/>
              </a:lnSpc>
              <a:buFont typeface="Wingdings" panose="05000000000000000000" pitchFamily="2" charset="2"/>
              <a:buNone/>
            </a:pPr>
            <a:r>
              <a:rPr lang="en-US" altLang="zh-CN" sz="2800" dirty="0" smtClean="0">
                <a:ea typeface="黑体" pitchFamily="49" charset="-122"/>
              </a:rPr>
              <a:t>(3) </a:t>
            </a:r>
            <a:r>
              <a:rPr lang="zh-CN" altLang="en-US" sz="2800" dirty="0" smtClean="0">
                <a:ea typeface="黑体" pitchFamily="49" charset="-122"/>
              </a:rPr>
              <a:t>域名系统 </a:t>
            </a:r>
            <a:r>
              <a:rPr lang="en-US" altLang="zh-CN" sz="2800" dirty="0" smtClean="0">
                <a:ea typeface="黑体" pitchFamily="49" charset="-122"/>
              </a:rPr>
              <a:t>DNS </a:t>
            </a:r>
            <a:r>
              <a:rPr lang="zh-CN" altLang="en-US" sz="2800" dirty="0" smtClean="0">
                <a:ea typeface="黑体" pitchFamily="49" charset="-122"/>
              </a:rPr>
              <a:t>解析出清华大学服务器的 </a:t>
            </a:r>
            <a:r>
              <a:rPr lang="en-US" altLang="zh-CN" sz="2800" dirty="0" smtClean="0">
                <a:ea typeface="黑体" pitchFamily="49" charset="-122"/>
              </a:rPr>
              <a:t>IP </a:t>
            </a:r>
            <a:r>
              <a:rPr lang="zh-CN" altLang="en-US" sz="2800" dirty="0" smtClean="0">
                <a:ea typeface="黑体" pitchFamily="49" charset="-122"/>
              </a:rPr>
              <a:t>地址。</a:t>
            </a:r>
          </a:p>
          <a:p>
            <a:pPr eaLnBrk="1" hangingPunct="1">
              <a:lnSpc>
                <a:spcPct val="100000"/>
              </a:lnSpc>
              <a:buFont typeface="Wingdings" panose="05000000000000000000" pitchFamily="2" charset="2"/>
              <a:buNone/>
            </a:pPr>
            <a:r>
              <a:rPr lang="en-US" altLang="zh-CN" sz="2800" dirty="0" smtClean="0">
                <a:ea typeface="黑体" pitchFamily="49" charset="-122"/>
              </a:rPr>
              <a:t>(4) </a:t>
            </a:r>
            <a:r>
              <a:rPr lang="zh-CN" altLang="en-US" sz="2800" dirty="0" smtClean="0">
                <a:ea typeface="黑体" pitchFamily="49" charset="-122"/>
              </a:rPr>
              <a:t>浏览器与服务器建立 </a:t>
            </a:r>
            <a:r>
              <a:rPr lang="en-US" altLang="zh-CN" sz="2800" dirty="0" smtClean="0">
                <a:ea typeface="黑体" pitchFamily="49" charset="-122"/>
              </a:rPr>
              <a:t>TCP </a:t>
            </a:r>
            <a:r>
              <a:rPr lang="zh-CN" altLang="en-US" sz="2800" dirty="0" smtClean="0">
                <a:ea typeface="黑体" pitchFamily="49" charset="-122"/>
              </a:rPr>
              <a:t>连接。</a:t>
            </a:r>
          </a:p>
          <a:p>
            <a:pPr eaLnBrk="1" hangingPunct="1">
              <a:lnSpc>
                <a:spcPct val="100000"/>
              </a:lnSpc>
              <a:buFont typeface="Wingdings" panose="05000000000000000000" pitchFamily="2" charset="2"/>
              <a:buNone/>
            </a:pPr>
            <a:r>
              <a:rPr lang="en-US" altLang="zh-CN" sz="2800" dirty="0" smtClean="0">
                <a:ea typeface="黑体" pitchFamily="49" charset="-122"/>
              </a:rPr>
              <a:t>(5) </a:t>
            </a:r>
            <a:r>
              <a:rPr lang="zh-CN" altLang="en-US" sz="2800" dirty="0" smtClean="0">
                <a:ea typeface="黑体" pitchFamily="49" charset="-122"/>
              </a:rPr>
              <a:t>浏览器发出取文件命令：</a:t>
            </a:r>
            <a:r>
              <a:rPr lang="en-US" altLang="zh-CN" sz="2800" dirty="0" smtClean="0">
                <a:ea typeface="黑体" pitchFamily="49" charset="-122"/>
              </a:rPr>
              <a:t>GET /</a:t>
            </a:r>
            <a:r>
              <a:rPr lang="en-US" altLang="zh-CN" sz="2800" dirty="0" err="1" smtClean="0">
                <a:ea typeface="黑体" pitchFamily="49" charset="-122"/>
              </a:rPr>
              <a:t>chn</a:t>
            </a:r>
            <a:r>
              <a:rPr lang="en-US" altLang="zh-CN" sz="2800" dirty="0" smtClean="0">
                <a:ea typeface="黑体" pitchFamily="49" charset="-122"/>
              </a:rPr>
              <a:t>/</a:t>
            </a:r>
            <a:r>
              <a:rPr lang="en-US" altLang="zh-CN" sz="2800" dirty="0" err="1" smtClean="0">
                <a:ea typeface="黑体" pitchFamily="49" charset="-122"/>
              </a:rPr>
              <a:t>yxsz</a:t>
            </a:r>
            <a:r>
              <a:rPr lang="en-US" altLang="zh-CN" sz="2800" dirty="0" smtClean="0">
                <a:ea typeface="黑体" pitchFamily="49" charset="-122"/>
              </a:rPr>
              <a:t>/index.htm</a:t>
            </a:r>
            <a:r>
              <a:rPr lang="zh-CN" altLang="en-US" sz="2800" dirty="0" smtClean="0">
                <a:ea typeface="黑体" pitchFamily="49" charset="-122"/>
              </a:rPr>
              <a:t>。</a:t>
            </a:r>
          </a:p>
          <a:p>
            <a:pPr eaLnBrk="1" hangingPunct="1">
              <a:lnSpc>
                <a:spcPct val="100000"/>
              </a:lnSpc>
              <a:buFont typeface="Wingdings" panose="05000000000000000000" pitchFamily="2" charset="2"/>
              <a:buNone/>
            </a:pPr>
            <a:r>
              <a:rPr lang="en-US" altLang="zh-CN" sz="2800" dirty="0" smtClean="0">
                <a:ea typeface="黑体" pitchFamily="49" charset="-122"/>
              </a:rPr>
              <a:t>(6) </a:t>
            </a:r>
            <a:r>
              <a:rPr lang="zh-CN" altLang="en-US" sz="2800" dirty="0" smtClean="0">
                <a:ea typeface="黑体" pitchFamily="49" charset="-122"/>
              </a:rPr>
              <a:t>服务器给出响应，把文件 </a:t>
            </a:r>
            <a:r>
              <a:rPr lang="en-US" altLang="zh-CN" sz="2800" dirty="0" smtClean="0">
                <a:ea typeface="黑体" pitchFamily="49" charset="-122"/>
              </a:rPr>
              <a:t>index.htm </a:t>
            </a:r>
            <a:r>
              <a:rPr lang="zh-CN" altLang="en-US" sz="2800" dirty="0" smtClean="0">
                <a:ea typeface="黑体" pitchFamily="49" charset="-122"/>
              </a:rPr>
              <a:t>发给浏览器。</a:t>
            </a:r>
          </a:p>
          <a:p>
            <a:pPr eaLnBrk="1" hangingPunct="1">
              <a:lnSpc>
                <a:spcPct val="100000"/>
              </a:lnSpc>
              <a:buFont typeface="Wingdings" panose="05000000000000000000" pitchFamily="2" charset="2"/>
              <a:buNone/>
            </a:pPr>
            <a:r>
              <a:rPr lang="en-US" altLang="zh-CN" sz="2800" dirty="0" smtClean="0">
                <a:ea typeface="黑体" pitchFamily="49" charset="-122"/>
              </a:rPr>
              <a:t>(7) TCP </a:t>
            </a:r>
            <a:r>
              <a:rPr lang="zh-CN" altLang="en-US" sz="2800" dirty="0" smtClean="0">
                <a:ea typeface="黑体" pitchFamily="49" charset="-122"/>
              </a:rPr>
              <a:t>连接释放。</a:t>
            </a:r>
          </a:p>
          <a:p>
            <a:pPr eaLnBrk="1" hangingPunct="1">
              <a:lnSpc>
                <a:spcPct val="100000"/>
              </a:lnSpc>
              <a:buFont typeface="Wingdings" panose="05000000000000000000" pitchFamily="2" charset="2"/>
              <a:buNone/>
            </a:pPr>
            <a:r>
              <a:rPr lang="en-US" altLang="zh-CN" sz="2800" dirty="0" smtClean="0">
                <a:ea typeface="黑体" pitchFamily="49" charset="-122"/>
              </a:rPr>
              <a:t>(8) </a:t>
            </a:r>
            <a:r>
              <a:rPr lang="zh-CN" altLang="en-US" sz="2800" dirty="0" smtClean="0">
                <a:ea typeface="黑体" pitchFamily="49" charset="-122"/>
              </a:rPr>
              <a:t>浏览器显示“清华大学院系设置”文件 </a:t>
            </a:r>
            <a:r>
              <a:rPr lang="en-US" altLang="zh-CN" sz="2800" dirty="0" smtClean="0">
                <a:ea typeface="黑体" pitchFamily="49" charset="-122"/>
              </a:rPr>
              <a:t>index.htm </a:t>
            </a:r>
            <a:r>
              <a:rPr lang="zh-CN" altLang="en-US" sz="2800" dirty="0" smtClean="0">
                <a:ea typeface="黑体" pitchFamily="49" charset="-122"/>
              </a:rPr>
              <a:t>中的所有文本。</a:t>
            </a:r>
          </a:p>
        </p:txBody>
      </p:sp>
    </p:spTree>
    <p:extLst>
      <p:ext uri="{BB962C8B-B14F-4D97-AF65-F5344CB8AC3E}">
        <p14:creationId xmlns:p14="http://schemas.microsoft.com/office/powerpoint/2010/main" val="5516492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gn="ctr" eaLnBrk="1" hangingPunct="1"/>
            <a:r>
              <a:rPr lang="en-US" altLang="zh-CN" dirty="0" smtClean="0">
                <a:ea typeface="黑体" pitchFamily="49" charset="-122"/>
              </a:rPr>
              <a:t>HTTP </a:t>
            </a:r>
            <a:r>
              <a:rPr lang="zh-CN" altLang="en-US" dirty="0" smtClean="0">
                <a:ea typeface="黑体" pitchFamily="49" charset="-122"/>
              </a:rPr>
              <a:t>的主要特点 </a:t>
            </a:r>
          </a:p>
        </p:txBody>
      </p:sp>
      <p:sp>
        <p:nvSpPr>
          <p:cNvPr id="132100" name="Rectangle 3"/>
          <p:cNvSpPr>
            <a:spLocks noGrp="1" noChangeArrowheads="1"/>
          </p:cNvSpPr>
          <p:nvPr>
            <p:ph idx="1"/>
          </p:nvPr>
        </p:nvSpPr>
        <p:spPr/>
        <p:txBody>
          <a:bodyPr/>
          <a:lstStyle/>
          <a:p>
            <a:pPr eaLnBrk="1" hangingPunct="1">
              <a:defRPr/>
            </a:pPr>
            <a:r>
              <a:rPr lang="en-US" altLang="zh-CN" dirty="0" smtClean="0"/>
              <a:t>HTTP </a:t>
            </a:r>
            <a:r>
              <a:rPr lang="zh-CN" altLang="en-US" dirty="0" smtClean="0"/>
              <a:t>是面向事务的客户服务器协议。</a:t>
            </a:r>
          </a:p>
          <a:p>
            <a:pPr eaLnBrk="1" hangingPunct="1">
              <a:defRPr/>
            </a:pPr>
            <a:r>
              <a:rPr lang="en-US" altLang="zh-CN" dirty="0" smtClean="0"/>
              <a:t>HTTP 1.0 </a:t>
            </a:r>
            <a:r>
              <a:rPr lang="zh-CN" altLang="en-US" dirty="0" smtClean="0"/>
              <a:t>协议是</a:t>
            </a:r>
            <a:r>
              <a:rPr lang="zh-CN" altLang="en-US" dirty="0" smtClean="0">
                <a:solidFill>
                  <a:srgbClr val="FF0000"/>
                </a:solidFill>
              </a:rPr>
              <a:t>无状态的 </a:t>
            </a:r>
            <a:r>
              <a:rPr lang="en-US" altLang="zh-CN" dirty="0" smtClean="0"/>
              <a:t>(stateless)</a:t>
            </a:r>
            <a:r>
              <a:rPr lang="zh-CN" altLang="en-US" dirty="0" smtClean="0"/>
              <a:t>。</a:t>
            </a:r>
          </a:p>
          <a:p>
            <a:pPr eaLnBrk="1" hangingPunct="1">
              <a:defRPr/>
            </a:pPr>
            <a:r>
              <a:rPr lang="en-US" altLang="zh-CN" dirty="0" smtClean="0"/>
              <a:t>HTTP </a:t>
            </a:r>
            <a:r>
              <a:rPr lang="zh-CN" altLang="en-US" dirty="0" smtClean="0"/>
              <a:t>协议本身也是无连接的，虽然它使用了面向连接的 </a:t>
            </a:r>
            <a:r>
              <a:rPr lang="en-US" altLang="zh-CN" dirty="0" smtClean="0"/>
              <a:t>TCP </a:t>
            </a:r>
            <a:r>
              <a:rPr lang="zh-CN" altLang="en-US" dirty="0" smtClean="0"/>
              <a:t>向上提供的服务。</a:t>
            </a:r>
          </a:p>
        </p:txBody>
      </p:sp>
    </p:spTree>
    <p:extLst>
      <p:ext uri="{BB962C8B-B14F-4D97-AF65-F5344CB8AC3E}">
        <p14:creationId xmlns:p14="http://schemas.microsoft.com/office/powerpoint/2010/main" val="80537747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Line 20"/>
          <p:cNvSpPr>
            <a:spLocks noChangeShapeType="1"/>
          </p:cNvSpPr>
          <p:nvPr/>
        </p:nvSpPr>
        <p:spPr bwMode="auto">
          <a:xfrm flipH="1">
            <a:off x="3149051" y="3932139"/>
            <a:ext cx="5159" cy="971550"/>
          </a:xfrm>
          <a:prstGeom prst="line">
            <a:avLst/>
          </a:prstGeom>
          <a:noFill/>
          <a:ln w="9525">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41315" name="Rectangle 25"/>
          <p:cNvSpPr>
            <a:spLocks noChangeArrowheads="1"/>
          </p:cNvSpPr>
          <p:nvPr/>
        </p:nvSpPr>
        <p:spPr bwMode="auto">
          <a:xfrm>
            <a:off x="2860126" y="4284564"/>
            <a:ext cx="560652" cy="273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solidFill>
                <a:srgbClr val="000099"/>
              </a:solidFill>
            </a:endParaRPr>
          </a:p>
        </p:txBody>
      </p:sp>
      <p:sp>
        <p:nvSpPr>
          <p:cNvPr id="141316" name="Text Box 26"/>
          <p:cNvSpPr txBox="1">
            <a:spLocks noChangeArrowheads="1"/>
          </p:cNvSpPr>
          <p:nvPr/>
        </p:nvSpPr>
        <p:spPr bwMode="auto">
          <a:xfrm>
            <a:off x="2767257" y="4270277"/>
            <a:ext cx="684803"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RTT</a:t>
            </a:r>
          </a:p>
        </p:txBody>
      </p:sp>
      <p:sp>
        <p:nvSpPr>
          <p:cNvPr id="141317" name="Line 19"/>
          <p:cNvSpPr>
            <a:spLocks noChangeShapeType="1"/>
          </p:cNvSpPr>
          <p:nvPr/>
        </p:nvSpPr>
        <p:spPr bwMode="auto">
          <a:xfrm flipH="1">
            <a:off x="3154210" y="2955827"/>
            <a:ext cx="6879" cy="969963"/>
          </a:xfrm>
          <a:prstGeom prst="line">
            <a:avLst/>
          </a:prstGeom>
          <a:noFill/>
          <a:ln w="9525">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41318" name="Rectangle 22"/>
          <p:cNvSpPr>
            <a:spLocks noChangeArrowheads="1"/>
          </p:cNvSpPr>
          <p:nvPr/>
        </p:nvSpPr>
        <p:spPr bwMode="auto">
          <a:xfrm>
            <a:off x="2860126" y="3333651"/>
            <a:ext cx="560652" cy="2746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solidFill>
                <a:srgbClr val="000099"/>
              </a:solidFill>
            </a:endParaRPr>
          </a:p>
        </p:txBody>
      </p:sp>
      <p:sp>
        <p:nvSpPr>
          <p:cNvPr id="141319" name="Text Box 23"/>
          <p:cNvSpPr txBox="1">
            <a:spLocks noChangeArrowheads="1"/>
          </p:cNvSpPr>
          <p:nvPr/>
        </p:nvSpPr>
        <p:spPr bwMode="auto">
          <a:xfrm>
            <a:off x="2793053" y="3297139"/>
            <a:ext cx="684803"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RTT</a:t>
            </a:r>
          </a:p>
        </p:txBody>
      </p:sp>
      <p:sp>
        <p:nvSpPr>
          <p:cNvPr id="130056" name="Rectangle 2"/>
          <p:cNvSpPr>
            <a:spLocks noGrp="1" noChangeArrowheads="1"/>
          </p:cNvSpPr>
          <p:nvPr>
            <p:ph type="title"/>
          </p:nvPr>
        </p:nvSpPr>
        <p:spPr>
          <a:xfrm>
            <a:off x="506507" y="188640"/>
            <a:ext cx="8525683" cy="812453"/>
          </a:xfrm>
        </p:spPr>
        <p:txBody>
          <a:bodyPr/>
          <a:lstStyle/>
          <a:p>
            <a:pPr algn="ctr" eaLnBrk="1" hangingPunct="1">
              <a:defRPr/>
            </a:pPr>
            <a:r>
              <a:rPr dirty="0"/>
              <a:t>请求一个万维网文档所需的时间 </a:t>
            </a:r>
          </a:p>
        </p:txBody>
      </p:sp>
      <p:sp>
        <p:nvSpPr>
          <p:cNvPr id="141321" name="Freeform 4"/>
          <p:cNvSpPr>
            <a:spLocks/>
          </p:cNvSpPr>
          <p:nvPr/>
        </p:nvSpPr>
        <p:spPr bwMode="auto">
          <a:xfrm>
            <a:off x="3439696" y="4432201"/>
            <a:ext cx="3465381" cy="819150"/>
          </a:xfrm>
          <a:custGeom>
            <a:avLst/>
            <a:gdLst>
              <a:gd name="T0" fmla="*/ 0 w 1679"/>
              <a:gd name="T1" fmla="*/ 2147483646 h 408"/>
              <a:gd name="T2" fmla="*/ 0 w 1679"/>
              <a:gd name="T3" fmla="*/ 2147483646 h 408"/>
              <a:gd name="T4" fmla="*/ 2147483646 w 1679"/>
              <a:gd name="T5" fmla="*/ 0 h 408"/>
              <a:gd name="T6" fmla="*/ 2147483646 w 1679"/>
              <a:gd name="T7" fmla="*/ 2147483646 h 408"/>
              <a:gd name="T8" fmla="*/ 0 w 1679"/>
              <a:gd name="T9" fmla="*/ 2147483646 h 4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79" h="408">
                <a:moveTo>
                  <a:pt x="0" y="408"/>
                </a:moveTo>
                <a:lnTo>
                  <a:pt x="0" y="227"/>
                </a:lnTo>
                <a:lnTo>
                  <a:pt x="1679" y="0"/>
                </a:lnTo>
                <a:lnTo>
                  <a:pt x="1679" y="181"/>
                </a:lnTo>
                <a:lnTo>
                  <a:pt x="0" y="408"/>
                </a:lnTo>
                <a:close/>
              </a:path>
            </a:pathLst>
          </a:custGeom>
          <a:solidFill>
            <a:srgbClr val="99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pic>
        <p:nvPicPr>
          <p:cNvPr id="141322"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9205" y="1689002"/>
            <a:ext cx="969963" cy="135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1323" name="Rectangle 6"/>
          <p:cNvSpPr>
            <a:spLocks noChangeArrowheads="1"/>
          </p:cNvSpPr>
          <p:nvPr/>
        </p:nvSpPr>
        <p:spPr bwMode="auto">
          <a:xfrm>
            <a:off x="6201114" y="1412776"/>
            <a:ext cx="173124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lnSpc>
                <a:spcPct val="80000"/>
              </a:lnSpc>
            </a:pPr>
            <a:r>
              <a:rPr kumimoji="1" lang="zh-CN" altLang="en-US" sz="2000" b="1">
                <a:solidFill>
                  <a:srgbClr val="000099"/>
                </a:solidFill>
                <a:latin typeface="Arial" charset="0"/>
                <a:ea typeface="黑体" pitchFamily="49" charset="-122"/>
              </a:rPr>
              <a:t>万维网服务器</a:t>
            </a:r>
          </a:p>
        </p:txBody>
      </p:sp>
      <p:sp>
        <p:nvSpPr>
          <p:cNvPr id="141324" name="Rectangle 7"/>
          <p:cNvSpPr>
            <a:spLocks noChangeArrowheads="1"/>
          </p:cNvSpPr>
          <p:nvPr/>
        </p:nvSpPr>
        <p:spPr bwMode="auto">
          <a:xfrm>
            <a:off x="2729422" y="1488976"/>
            <a:ext cx="147316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kumimoji="1" lang="zh-CN" altLang="en-US" sz="2000" b="1">
                <a:solidFill>
                  <a:srgbClr val="000099"/>
                </a:solidFill>
                <a:latin typeface="Arial" charset="0"/>
                <a:ea typeface="黑体" pitchFamily="49" charset="-122"/>
              </a:rPr>
              <a:t>万维网客户</a:t>
            </a:r>
          </a:p>
        </p:txBody>
      </p:sp>
      <p:pic>
        <p:nvPicPr>
          <p:cNvPr id="141325" name="Picture 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1090" y="1981102"/>
            <a:ext cx="65696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1326" name="Line 9"/>
          <p:cNvSpPr>
            <a:spLocks noChangeShapeType="1"/>
          </p:cNvSpPr>
          <p:nvPr/>
        </p:nvSpPr>
        <p:spPr bwMode="auto">
          <a:xfrm>
            <a:off x="3441415" y="2878040"/>
            <a:ext cx="0" cy="2987675"/>
          </a:xfrm>
          <a:prstGeom prst="line">
            <a:avLst/>
          </a:prstGeom>
          <a:noFill/>
          <a:ln w="9525">
            <a:solidFill>
              <a:schemeClr val="fo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41327" name="Text Box 10"/>
          <p:cNvSpPr txBox="1">
            <a:spLocks noChangeArrowheads="1"/>
          </p:cNvSpPr>
          <p:nvPr/>
        </p:nvSpPr>
        <p:spPr bwMode="auto">
          <a:xfrm>
            <a:off x="1079346" y="2752627"/>
            <a:ext cx="1868012"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2000" b="1" dirty="0">
                <a:solidFill>
                  <a:srgbClr val="000099"/>
                </a:solidFill>
                <a:latin typeface="Arial" charset="0"/>
                <a:ea typeface="黑体" pitchFamily="49" charset="-122"/>
              </a:rPr>
              <a:t>发起 </a:t>
            </a:r>
            <a:r>
              <a:rPr kumimoji="1" lang="en-US" altLang="zh-CN" sz="2000" b="1" dirty="0">
                <a:solidFill>
                  <a:srgbClr val="000099"/>
                </a:solidFill>
                <a:latin typeface="Arial" charset="0"/>
                <a:ea typeface="黑体" pitchFamily="49" charset="-122"/>
              </a:rPr>
              <a:t>TCP </a:t>
            </a:r>
            <a:r>
              <a:rPr kumimoji="1" lang="zh-CN" altLang="en-US" sz="2000" b="1" dirty="0">
                <a:solidFill>
                  <a:srgbClr val="000099"/>
                </a:solidFill>
                <a:latin typeface="Arial" charset="0"/>
                <a:ea typeface="黑体" pitchFamily="49" charset="-122"/>
              </a:rPr>
              <a:t>连接</a:t>
            </a:r>
          </a:p>
        </p:txBody>
      </p:sp>
      <p:sp>
        <p:nvSpPr>
          <p:cNvPr id="141328" name="Text Box 11"/>
          <p:cNvSpPr txBox="1">
            <a:spLocks noChangeArrowheads="1"/>
          </p:cNvSpPr>
          <p:nvPr/>
        </p:nvSpPr>
        <p:spPr bwMode="auto">
          <a:xfrm>
            <a:off x="992784" y="3694014"/>
            <a:ext cx="19545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HTTP </a:t>
            </a:r>
            <a:r>
              <a:rPr kumimoji="1" lang="zh-CN" altLang="en-US" sz="2000" b="1">
                <a:solidFill>
                  <a:srgbClr val="000099"/>
                </a:solidFill>
                <a:latin typeface="Arial" charset="0"/>
                <a:ea typeface="黑体" pitchFamily="49" charset="-122"/>
              </a:rPr>
              <a:t>请求报文</a:t>
            </a:r>
          </a:p>
        </p:txBody>
      </p:sp>
      <p:sp>
        <p:nvSpPr>
          <p:cNvPr id="141329" name="Line 12"/>
          <p:cNvSpPr>
            <a:spLocks noChangeShapeType="1"/>
          </p:cNvSpPr>
          <p:nvPr/>
        </p:nvSpPr>
        <p:spPr bwMode="auto">
          <a:xfrm>
            <a:off x="3441415" y="2955826"/>
            <a:ext cx="3465380" cy="454025"/>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41330" name="Line 13"/>
          <p:cNvSpPr>
            <a:spLocks noChangeShapeType="1"/>
          </p:cNvSpPr>
          <p:nvPr/>
        </p:nvSpPr>
        <p:spPr bwMode="auto">
          <a:xfrm flipH="1">
            <a:off x="3429377" y="3452714"/>
            <a:ext cx="3465381" cy="455612"/>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41331" name="Line 14"/>
          <p:cNvSpPr>
            <a:spLocks noChangeShapeType="1"/>
          </p:cNvSpPr>
          <p:nvPr/>
        </p:nvSpPr>
        <p:spPr bwMode="auto">
          <a:xfrm>
            <a:off x="3441415" y="3951190"/>
            <a:ext cx="3465380" cy="454025"/>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41332" name="Line 15"/>
          <p:cNvSpPr>
            <a:spLocks noChangeShapeType="1"/>
          </p:cNvSpPr>
          <p:nvPr/>
        </p:nvSpPr>
        <p:spPr bwMode="auto">
          <a:xfrm>
            <a:off x="2975352" y="2955826"/>
            <a:ext cx="466064" cy="0"/>
          </a:xfrm>
          <a:prstGeom prst="line">
            <a:avLst/>
          </a:prstGeom>
          <a:noFill/>
          <a:ln w="9525">
            <a:solidFill>
              <a:schemeClr val="fo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41333" name="Line 16"/>
          <p:cNvSpPr>
            <a:spLocks noChangeShapeType="1"/>
          </p:cNvSpPr>
          <p:nvPr/>
        </p:nvSpPr>
        <p:spPr bwMode="auto">
          <a:xfrm>
            <a:off x="2982231" y="3925789"/>
            <a:ext cx="466064" cy="0"/>
          </a:xfrm>
          <a:prstGeom prst="line">
            <a:avLst/>
          </a:prstGeom>
          <a:noFill/>
          <a:ln w="9525">
            <a:solidFill>
              <a:schemeClr val="fo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41334" name="Line 17"/>
          <p:cNvSpPr>
            <a:spLocks noChangeShapeType="1"/>
          </p:cNvSpPr>
          <p:nvPr/>
        </p:nvSpPr>
        <p:spPr bwMode="auto">
          <a:xfrm>
            <a:off x="2963313" y="5254526"/>
            <a:ext cx="466063" cy="0"/>
          </a:xfrm>
          <a:prstGeom prst="line">
            <a:avLst/>
          </a:prstGeom>
          <a:noFill/>
          <a:ln w="9525">
            <a:solidFill>
              <a:schemeClr val="fo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41335" name="Line 18"/>
          <p:cNvSpPr>
            <a:spLocks noChangeShapeType="1"/>
          </p:cNvSpPr>
          <p:nvPr/>
        </p:nvSpPr>
        <p:spPr bwMode="auto">
          <a:xfrm>
            <a:off x="2963313" y="4890989"/>
            <a:ext cx="466063" cy="0"/>
          </a:xfrm>
          <a:prstGeom prst="line">
            <a:avLst/>
          </a:prstGeom>
          <a:noFill/>
          <a:ln w="9525">
            <a:solidFill>
              <a:schemeClr val="fo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41336" name="Text Box 27"/>
          <p:cNvSpPr txBox="1">
            <a:spLocks noChangeArrowheads="1"/>
          </p:cNvSpPr>
          <p:nvPr/>
        </p:nvSpPr>
        <p:spPr bwMode="auto">
          <a:xfrm>
            <a:off x="7040939" y="4317902"/>
            <a:ext cx="1991251"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2000" b="1">
                <a:solidFill>
                  <a:srgbClr val="000099"/>
                </a:solidFill>
                <a:latin typeface="Arial" charset="0"/>
                <a:ea typeface="黑体" pitchFamily="49" charset="-122"/>
              </a:rPr>
              <a:t>传输文档的时间</a:t>
            </a:r>
          </a:p>
        </p:txBody>
      </p:sp>
      <p:sp>
        <p:nvSpPr>
          <p:cNvPr id="141337" name="Text Box 28"/>
          <p:cNvSpPr txBox="1">
            <a:spLocks noChangeArrowheads="1"/>
          </p:cNvSpPr>
          <p:nvPr/>
        </p:nvSpPr>
        <p:spPr bwMode="auto">
          <a:xfrm>
            <a:off x="1214191" y="5056089"/>
            <a:ext cx="1733167"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2000" b="1">
                <a:solidFill>
                  <a:srgbClr val="000099"/>
                </a:solidFill>
                <a:latin typeface="Arial" charset="0"/>
                <a:ea typeface="黑体" pitchFamily="49" charset="-122"/>
              </a:rPr>
              <a:t>整个文档收到</a:t>
            </a:r>
          </a:p>
        </p:txBody>
      </p:sp>
      <p:sp>
        <p:nvSpPr>
          <p:cNvPr id="141338" name="AutoShape 29"/>
          <p:cNvSpPr>
            <a:spLocks noChangeArrowheads="1"/>
          </p:cNvSpPr>
          <p:nvPr/>
        </p:nvSpPr>
        <p:spPr bwMode="auto">
          <a:xfrm rot="-445727">
            <a:off x="4726100" y="4700489"/>
            <a:ext cx="1030156" cy="273050"/>
          </a:xfrm>
          <a:prstGeom prst="leftArrow">
            <a:avLst>
              <a:gd name="adj1" fmla="val 50000"/>
              <a:gd name="adj2" fmla="val 87064"/>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solidFill>
                <a:srgbClr val="000099"/>
              </a:solidFill>
            </a:endParaRPr>
          </a:p>
        </p:txBody>
      </p:sp>
      <p:sp>
        <p:nvSpPr>
          <p:cNvPr id="141339" name="Line 30"/>
          <p:cNvSpPr>
            <a:spLocks noChangeShapeType="1"/>
          </p:cNvSpPr>
          <p:nvPr/>
        </p:nvSpPr>
        <p:spPr bwMode="auto">
          <a:xfrm>
            <a:off x="6896476" y="2873276"/>
            <a:ext cx="0" cy="2986088"/>
          </a:xfrm>
          <a:prstGeom prst="line">
            <a:avLst/>
          </a:prstGeom>
          <a:noFill/>
          <a:ln w="9525">
            <a:solidFill>
              <a:schemeClr val="fo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41340" name="Text Box 31"/>
          <p:cNvSpPr txBox="1">
            <a:spLocks noChangeArrowheads="1"/>
          </p:cNvSpPr>
          <p:nvPr/>
        </p:nvSpPr>
        <p:spPr bwMode="auto">
          <a:xfrm>
            <a:off x="3107776" y="5745064"/>
            <a:ext cx="700833"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2000" b="1">
                <a:solidFill>
                  <a:srgbClr val="000099"/>
                </a:solidFill>
                <a:latin typeface="Arial" charset="0"/>
                <a:ea typeface="黑体" pitchFamily="49" charset="-122"/>
              </a:rPr>
              <a:t>时间</a:t>
            </a:r>
          </a:p>
        </p:txBody>
      </p:sp>
      <p:sp>
        <p:nvSpPr>
          <p:cNvPr id="141341" name="Text Box 32"/>
          <p:cNvSpPr txBox="1">
            <a:spLocks noChangeArrowheads="1"/>
          </p:cNvSpPr>
          <p:nvPr/>
        </p:nvSpPr>
        <p:spPr bwMode="auto">
          <a:xfrm>
            <a:off x="6554238" y="5745064"/>
            <a:ext cx="700833"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2000" b="1">
                <a:solidFill>
                  <a:srgbClr val="000099"/>
                </a:solidFill>
                <a:latin typeface="Arial" charset="0"/>
                <a:ea typeface="黑体" pitchFamily="49" charset="-122"/>
              </a:rPr>
              <a:t>时间</a:t>
            </a:r>
          </a:p>
        </p:txBody>
      </p:sp>
      <p:sp>
        <p:nvSpPr>
          <p:cNvPr id="141342" name="Text Box 33"/>
          <p:cNvSpPr txBox="1">
            <a:spLocks noChangeArrowheads="1"/>
          </p:cNvSpPr>
          <p:nvPr/>
        </p:nvSpPr>
        <p:spPr bwMode="auto">
          <a:xfrm rot="-440849">
            <a:off x="3954328" y="4268660"/>
            <a:ext cx="19545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HTTP </a:t>
            </a:r>
            <a:r>
              <a:rPr kumimoji="1" lang="zh-CN" altLang="en-US" sz="2000" b="1">
                <a:solidFill>
                  <a:srgbClr val="000099"/>
                </a:solidFill>
                <a:latin typeface="Arial" charset="0"/>
                <a:ea typeface="黑体" pitchFamily="49" charset="-122"/>
              </a:rPr>
              <a:t>响应报文</a:t>
            </a:r>
          </a:p>
        </p:txBody>
      </p:sp>
      <p:sp>
        <p:nvSpPr>
          <p:cNvPr id="141343" name="AutoShape 34"/>
          <p:cNvSpPr>
            <a:spLocks/>
          </p:cNvSpPr>
          <p:nvPr/>
        </p:nvSpPr>
        <p:spPr bwMode="auto">
          <a:xfrm>
            <a:off x="6946351" y="4411565"/>
            <a:ext cx="94588" cy="365125"/>
          </a:xfrm>
          <a:prstGeom prst="rightBracket">
            <a:avLst>
              <a:gd name="adj" fmla="val 34849"/>
            </a:avLst>
          </a:pr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solidFill>
                <a:srgbClr val="000099"/>
              </a:solidFill>
            </a:endParaRPr>
          </a:p>
        </p:txBody>
      </p:sp>
      <p:sp>
        <p:nvSpPr>
          <p:cNvPr id="141344" name="Line 35"/>
          <p:cNvSpPr>
            <a:spLocks noChangeShapeType="1"/>
          </p:cNvSpPr>
          <p:nvPr/>
        </p:nvSpPr>
        <p:spPr bwMode="auto">
          <a:xfrm>
            <a:off x="7040939" y="4594126"/>
            <a:ext cx="9286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Tree>
    <p:extLst>
      <p:ext uri="{BB962C8B-B14F-4D97-AF65-F5344CB8AC3E}">
        <p14:creationId xmlns:p14="http://schemas.microsoft.com/office/powerpoint/2010/main" val="14571178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algn="ctr" eaLnBrk="1" hangingPunct="1"/>
            <a:r>
              <a:rPr lang="zh-CN" altLang="en-US" dirty="0" smtClean="0">
                <a:ea typeface="黑体" pitchFamily="49" charset="-122"/>
              </a:rPr>
              <a:t>持续连接</a:t>
            </a:r>
            <a:endParaRPr lang="en-US" altLang="zh-CN" dirty="0" smtClean="0">
              <a:ea typeface="黑体" pitchFamily="49" charset="-122"/>
            </a:endParaRPr>
          </a:p>
        </p:txBody>
      </p:sp>
      <p:sp>
        <p:nvSpPr>
          <p:cNvPr id="142339" name="Rectangle 3"/>
          <p:cNvSpPr>
            <a:spLocks noGrp="1" noChangeArrowheads="1"/>
          </p:cNvSpPr>
          <p:nvPr>
            <p:ph idx="1"/>
          </p:nvPr>
        </p:nvSpPr>
        <p:spPr/>
        <p:txBody>
          <a:bodyPr/>
          <a:lstStyle/>
          <a:p>
            <a:r>
              <a:rPr lang="en-US" altLang="zh-CN" sz="3000" dirty="0" smtClean="0">
                <a:solidFill>
                  <a:srgbClr val="FF0000"/>
                </a:solidFill>
                <a:ea typeface="黑体" pitchFamily="49" charset="-122"/>
              </a:rPr>
              <a:t>HTTP/1.1 </a:t>
            </a:r>
            <a:r>
              <a:rPr lang="zh-CN" altLang="en-US" sz="3000" dirty="0" smtClean="0">
                <a:solidFill>
                  <a:srgbClr val="FF0000"/>
                </a:solidFill>
                <a:ea typeface="黑体" pitchFamily="49" charset="-122"/>
              </a:rPr>
              <a:t>协议使用持续连接 </a:t>
            </a:r>
            <a:r>
              <a:rPr lang="en-US" altLang="zh-CN" sz="3000" dirty="0">
                <a:solidFill>
                  <a:srgbClr val="FF0000"/>
                </a:solidFill>
                <a:ea typeface="黑体" pitchFamily="49" charset="-122"/>
              </a:rPr>
              <a:t>(persistent connection)</a:t>
            </a:r>
            <a:r>
              <a:rPr lang="zh-CN" altLang="en-US" sz="3000" dirty="0" smtClean="0">
                <a:solidFill>
                  <a:srgbClr val="FF0000"/>
                </a:solidFill>
                <a:ea typeface="黑体" pitchFamily="49" charset="-122"/>
              </a:rPr>
              <a:t>。</a:t>
            </a:r>
          </a:p>
          <a:p>
            <a:pPr eaLnBrk="1" hangingPunct="1"/>
            <a:r>
              <a:rPr lang="zh-CN" altLang="en-US" sz="3000" dirty="0" smtClean="0">
                <a:ea typeface="黑体" pitchFamily="49" charset="-122"/>
              </a:rPr>
              <a:t>万维网服务器在发送响应后仍然在一段时间内保持这条连接，使同一个客户（浏览器）和该服务器可以继续在这条连接上传送后续的 </a:t>
            </a:r>
            <a:r>
              <a:rPr lang="en-US" altLang="zh-CN" sz="3000" dirty="0" smtClean="0">
                <a:ea typeface="黑体" pitchFamily="49" charset="-122"/>
              </a:rPr>
              <a:t>HTTP </a:t>
            </a:r>
            <a:r>
              <a:rPr lang="zh-CN" altLang="en-US" sz="3000" dirty="0" smtClean="0">
                <a:ea typeface="黑体" pitchFamily="49" charset="-122"/>
              </a:rPr>
              <a:t>请求报文和响应报文。</a:t>
            </a:r>
          </a:p>
          <a:p>
            <a:pPr eaLnBrk="1" hangingPunct="1"/>
            <a:r>
              <a:rPr lang="zh-CN" altLang="en-US" sz="3000" dirty="0" smtClean="0">
                <a:ea typeface="黑体" pitchFamily="49" charset="-122"/>
              </a:rPr>
              <a:t>这并不局限于传送同一个页面上链接的文档，而是只要这些文档都在同一个服务器上就行。</a:t>
            </a:r>
          </a:p>
          <a:p>
            <a:pPr eaLnBrk="1" hangingPunct="1"/>
            <a:r>
              <a:rPr lang="zh-CN" altLang="en-US" sz="3000" dirty="0" smtClean="0">
                <a:ea typeface="黑体" pitchFamily="49" charset="-122"/>
              </a:rPr>
              <a:t>目前一些流行的浏览器（例如，</a:t>
            </a:r>
            <a:r>
              <a:rPr lang="en-US" altLang="zh-CN" sz="3000" dirty="0" smtClean="0">
                <a:ea typeface="黑体" pitchFamily="49" charset="-122"/>
              </a:rPr>
              <a:t>IE 6.0</a:t>
            </a:r>
            <a:r>
              <a:rPr lang="zh-CN" altLang="en-US" sz="3000" dirty="0" smtClean="0">
                <a:ea typeface="黑体" pitchFamily="49" charset="-122"/>
              </a:rPr>
              <a:t>）的默认设置就是使用 </a:t>
            </a:r>
            <a:r>
              <a:rPr lang="en-US" altLang="zh-CN" sz="3000" dirty="0" smtClean="0">
                <a:ea typeface="黑体" pitchFamily="49" charset="-122"/>
              </a:rPr>
              <a:t>HTTP/1.1</a:t>
            </a:r>
            <a:r>
              <a:rPr lang="zh-CN" altLang="en-US" sz="3000" dirty="0" smtClean="0">
                <a:ea typeface="黑体" pitchFamily="49" charset="-122"/>
              </a:rPr>
              <a:t>。</a:t>
            </a:r>
          </a:p>
        </p:txBody>
      </p:sp>
    </p:spTree>
    <p:extLst>
      <p:ext uri="{BB962C8B-B14F-4D97-AF65-F5344CB8AC3E}">
        <p14:creationId xmlns:p14="http://schemas.microsoft.com/office/powerpoint/2010/main" val="8646991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ChangeArrowheads="1"/>
          </p:cNvSpPr>
          <p:nvPr/>
        </p:nvSpPr>
        <p:spPr bwMode="auto">
          <a:xfrm>
            <a:off x="1674994" y="4077072"/>
            <a:ext cx="6950414" cy="763587"/>
          </a:xfrm>
          <a:prstGeom prst="rect">
            <a:avLst/>
          </a:prstGeom>
          <a:solidFill>
            <a:srgbClr val="FFFF00"/>
          </a:solidFill>
          <a:ln w="28575">
            <a:solidFill>
              <a:srgbClr val="333399"/>
            </a:solidFill>
            <a:miter lim="800000"/>
            <a:headEnd/>
            <a:tailEnd/>
          </a:ln>
          <a:effectLst/>
        </p:spPr>
        <p:txBody>
          <a:bodyPr wrap="none" anchor="ctr"/>
          <a:lstStyle/>
          <a:p>
            <a:pPr eaLnBrk="1" hangingPunct="1"/>
            <a:endParaRPr lang="zh-CN" altLang="en-US"/>
          </a:p>
        </p:txBody>
      </p:sp>
      <p:sp>
        <p:nvSpPr>
          <p:cNvPr id="574466" name="Rectangle 2"/>
          <p:cNvSpPr>
            <a:spLocks noGrp="1" noChangeArrowheads="1"/>
          </p:cNvSpPr>
          <p:nvPr>
            <p:ph type="title"/>
          </p:nvPr>
        </p:nvSpPr>
        <p:spPr/>
        <p:txBody>
          <a:bodyPr/>
          <a:lstStyle/>
          <a:p>
            <a:pPr eaLnBrk="1" hangingPunct="1">
              <a:defRPr/>
            </a:pPr>
            <a:r>
              <a:rPr lang="en-US" altLang="zh-CN" dirty="0"/>
              <a:t>6.1.2   </a:t>
            </a:r>
            <a:r>
              <a:rPr lang="zh-CN" altLang="en-US" dirty="0" smtClean="0"/>
              <a:t>互联网</a:t>
            </a:r>
            <a:r>
              <a:rPr lang="zh-CN" altLang="en-US" dirty="0"/>
              <a:t>的域名结构</a:t>
            </a:r>
          </a:p>
        </p:txBody>
      </p:sp>
      <p:sp>
        <p:nvSpPr>
          <p:cNvPr id="32772" name="Rectangle 3"/>
          <p:cNvSpPr>
            <a:spLocks noGrp="1" noChangeArrowheads="1"/>
          </p:cNvSpPr>
          <p:nvPr>
            <p:ph idx="1"/>
          </p:nvPr>
        </p:nvSpPr>
        <p:spPr/>
        <p:txBody>
          <a:bodyPr/>
          <a:lstStyle/>
          <a:p>
            <a:pPr eaLnBrk="1" hangingPunct="1"/>
            <a:r>
              <a:rPr lang="zh-CN" altLang="en-US" dirty="0" smtClean="0">
                <a:ea typeface="黑体" pitchFamily="49" charset="-122"/>
              </a:rPr>
              <a:t>互联网采用了层次树状结构的命名方法。</a:t>
            </a:r>
          </a:p>
          <a:p>
            <a:pPr eaLnBrk="1" hangingPunct="1"/>
            <a:r>
              <a:rPr lang="zh-CN" altLang="en-US" dirty="0" smtClean="0">
                <a:ea typeface="黑体" pitchFamily="49" charset="-122"/>
              </a:rPr>
              <a:t>任何一个连接在互联网上的主机或路由器，都有一个</a:t>
            </a:r>
            <a:r>
              <a:rPr lang="zh-CN" altLang="en-US" dirty="0" smtClean="0">
                <a:solidFill>
                  <a:srgbClr val="FF0000"/>
                </a:solidFill>
                <a:ea typeface="黑体" pitchFamily="49" charset="-122"/>
              </a:rPr>
              <a:t>唯一</a:t>
            </a:r>
            <a:r>
              <a:rPr lang="zh-CN" altLang="en-US" dirty="0" smtClean="0">
                <a:ea typeface="黑体" pitchFamily="49" charset="-122"/>
              </a:rPr>
              <a:t>的层次结构的名字，即</a:t>
            </a:r>
            <a:r>
              <a:rPr lang="zh-CN" altLang="en-US" dirty="0" smtClean="0">
                <a:solidFill>
                  <a:srgbClr val="FF0000"/>
                </a:solidFill>
                <a:ea typeface="黑体" pitchFamily="49" charset="-122"/>
              </a:rPr>
              <a:t>域名</a:t>
            </a:r>
            <a:r>
              <a:rPr lang="zh-CN" altLang="en-US" dirty="0" smtClean="0">
                <a:ea typeface="黑体" pitchFamily="49" charset="-122"/>
              </a:rPr>
              <a:t>。</a:t>
            </a:r>
          </a:p>
          <a:p>
            <a:pPr eaLnBrk="1" hangingPunct="1"/>
            <a:r>
              <a:rPr lang="zh-CN" altLang="en-US" dirty="0" smtClean="0">
                <a:ea typeface="黑体" pitchFamily="49" charset="-122"/>
              </a:rPr>
              <a:t>域名的结构由标号序列组成，各标号之间用</a:t>
            </a:r>
            <a:r>
              <a:rPr lang="zh-CN" altLang="en-US" dirty="0" smtClean="0">
                <a:solidFill>
                  <a:srgbClr val="FF0000"/>
                </a:solidFill>
                <a:ea typeface="黑体" pitchFamily="49" charset="-122"/>
              </a:rPr>
              <a:t>点</a:t>
            </a:r>
            <a:r>
              <a:rPr lang="zh-CN" altLang="en-US" dirty="0" smtClean="0">
                <a:ea typeface="黑体" pitchFamily="49" charset="-122"/>
              </a:rPr>
              <a:t>隔开：</a:t>
            </a:r>
          </a:p>
          <a:p>
            <a:pPr eaLnBrk="1" hangingPunct="1">
              <a:spcAft>
                <a:spcPct val="60000"/>
              </a:spcAft>
              <a:buFont typeface="Wingdings" panose="05000000000000000000" pitchFamily="2" charset="2"/>
              <a:buNone/>
            </a:pPr>
            <a:r>
              <a:rPr lang="zh-CN" altLang="en-US" dirty="0" smtClean="0">
                <a:ea typeface="黑体" pitchFamily="49" charset="-122"/>
              </a:rPr>
              <a:t>              </a:t>
            </a:r>
            <a:r>
              <a:rPr lang="en-US" altLang="zh-CN" dirty="0" smtClean="0">
                <a:ea typeface="黑体" pitchFamily="49" charset="-122"/>
              </a:rPr>
              <a:t>… . </a:t>
            </a:r>
            <a:r>
              <a:rPr lang="zh-CN" altLang="en-US" dirty="0" smtClean="0">
                <a:ea typeface="黑体" pitchFamily="49" charset="-122"/>
              </a:rPr>
              <a:t>三级域名 </a:t>
            </a:r>
            <a:r>
              <a:rPr lang="en-US" altLang="zh-CN" dirty="0" smtClean="0">
                <a:ea typeface="黑体" pitchFamily="49" charset="-122"/>
              </a:rPr>
              <a:t>. </a:t>
            </a:r>
            <a:r>
              <a:rPr lang="zh-CN" altLang="en-US" dirty="0" smtClean="0">
                <a:ea typeface="黑体" pitchFamily="49" charset="-122"/>
              </a:rPr>
              <a:t>二级域名 </a:t>
            </a:r>
            <a:r>
              <a:rPr lang="en-US" altLang="zh-CN" dirty="0" smtClean="0">
                <a:ea typeface="黑体" pitchFamily="49" charset="-122"/>
              </a:rPr>
              <a:t>. </a:t>
            </a:r>
            <a:r>
              <a:rPr lang="zh-CN" altLang="en-US" dirty="0" smtClean="0">
                <a:ea typeface="黑体" pitchFamily="49" charset="-122"/>
              </a:rPr>
              <a:t>顶级域名</a:t>
            </a:r>
          </a:p>
          <a:p>
            <a:pPr eaLnBrk="1" hangingPunct="1"/>
            <a:r>
              <a:rPr lang="zh-CN" altLang="en-US" dirty="0" smtClean="0">
                <a:ea typeface="黑体" pitchFamily="49" charset="-122"/>
              </a:rPr>
              <a:t>各标号分别代表不同级别的域名。  </a:t>
            </a:r>
          </a:p>
        </p:txBody>
      </p:sp>
    </p:spTree>
    <p:extLst>
      <p:ext uri="{BB962C8B-B14F-4D97-AF65-F5344CB8AC3E}">
        <p14:creationId xmlns:p14="http://schemas.microsoft.com/office/powerpoint/2010/main" val="40419186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lgn="ctr" eaLnBrk="1" hangingPunct="1"/>
            <a:r>
              <a:rPr lang="zh-CN" altLang="en-US" dirty="0" smtClean="0">
                <a:ea typeface="黑体" pitchFamily="49" charset="-122"/>
              </a:rPr>
              <a:t>持续连接的两种工作方式</a:t>
            </a:r>
          </a:p>
        </p:txBody>
      </p:sp>
      <p:sp>
        <p:nvSpPr>
          <p:cNvPr id="143363" name="Rectangle 3"/>
          <p:cNvSpPr>
            <a:spLocks noGrp="1" noChangeArrowheads="1"/>
          </p:cNvSpPr>
          <p:nvPr>
            <p:ph idx="1"/>
          </p:nvPr>
        </p:nvSpPr>
        <p:spPr/>
        <p:txBody>
          <a:bodyPr/>
          <a:lstStyle/>
          <a:p>
            <a:pPr eaLnBrk="1" hangingPunct="1"/>
            <a:r>
              <a:rPr lang="zh-CN" altLang="en-US" sz="2800" dirty="0" smtClean="0">
                <a:solidFill>
                  <a:srgbClr val="FF0000"/>
                </a:solidFill>
                <a:ea typeface="黑体" pitchFamily="49" charset="-122"/>
              </a:rPr>
              <a:t>非流水线方式：</a:t>
            </a:r>
            <a:r>
              <a:rPr lang="zh-CN" altLang="en-US" sz="2800" dirty="0" smtClean="0">
                <a:ea typeface="黑体" pitchFamily="49" charset="-122"/>
              </a:rPr>
              <a:t>客户在收到前一个响应后才能发出下一个请求。这比非持续连接的两倍 </a:t>
            </a:r>
            <a:r>
              <a:rPr lang="en-US" altLang="zh-CN" sz="2800" dirty="0" smtClean="0">
                <a:ea typeface="黑体" pitchFamily="49" charset="-122"/>
              </a:rPr>
              <a:t>RTT </a:t>
            </a:r>
            <a:r>
              <a:rPr lang="zh-CN" altLang="en-US" sz="2800" dirty="0" smtClean="0">
                <a:ea typeface="黑体" pitchFamily="49" charset="-122"/>
              </a:rPr>
              <a:t>的开销节省了建立 </a:t>
            </a:r>
            <a:r>
              <a:rPr lang="en-US" altLang="zh-CN" sz="2800" dirty="0" smtClean="0">
                <a:ea typeface="黑体" pitchFamily="49" charset="-122"/>
              </a:rPr>
              <a:t>TCP </a:t>
            </a:r>
            <a:r>
              <a:rPr lang="zh-CN" altLang="en-US" sz="2800" dirty="0" smtClean="0">
                <a:ea typeface="黑体" pitchFamily="49" charset="-122"/>
              </a:rPr>
              <a:t>连接所需的一个 </a:t>
            </a:r>
            <a:r>
              <a:rPr lang="en-US" altLang="zh-CN" sz="2800" dirty="0" smtClean="0">
                <a:ea typeface="黑体" pitchFamily="49" charset="-122"/>
              </a:rPr>
              <a:t>RTT </a:t>
            </a:r>
            <a:r>
              <a:rPr lang="zh-CN" altLang="en-US" sz="2800" dirty="0" smtClean="0">
                <a:ea typeface="黑体" pitchFamily="49" charset="-122"/>
              </a:rPr>
              <a:t>时间。但服务器在发送完一个对象后，其 </a:t>
            </a:r>
            <a:r>
              <a:rPr lang="en-US" altLang="zh-CN" sz="2800" dirty="0" smtClean="0">
                <a:ea typeface="黑体" pitchFamily="49" charset="-122"/>
              </a:rPr>
              <a:t>TCP </a:t>
            </a:r>
            <a:r>
              <a:rPr lang="zh-CN" altLang="en-US" sz="2800" dirty="0" smtClean="0">
                <a:ea typeface="黑体" pitchFamily="49" charset="-122"/>
              </a:rPr>
              <a:t>连接就处于空闲状态，浪费了服务器资源。</a:t>
            </a:r>
          </a:p>
          <a:p>
            <a:pPr eaLnBrk="1" hangingPunct="1"/>
            <a:r>
              <a:rPr lang="zh-CN" altLang="en-US" sz="2800" dirty="0" smtClean="0">
                <a:solidFill>
                  <a:srgbClr val="FF0000"/>
                </a:solidFill>
                <a:ea typeface="黑体" pitchFamily="49" charset="-122"/>
              </a:rPr>
              <a:t>流水线方式：</a:t>
            </a:r>
            <a:r>
              <a:rPr lang="zh-CN" altLang="en-US" sz="2800" dirty="0" smtClean="0">
                <a:ea typeface="黑体" pitchFamily="49" charset="-122"/>
              </a:rPr>
              <a:t>客户在收到 </a:t>
            </a:r>
            <a:r>
              <a:rPr lang="en-US" altLang="zh-CN" sz="2800" dirty="0" smtClean="0">
                <a:ea typeface="黑体" pitchFamily="49" charset="-122"/>
              </a:rPr>
              <a:t>HTTP </a:t>
            </a:r>
            <a:r>
              <a:rPr lang="zh-CN" altLang="en-US" sz="2800" dirty="0" smtClean="0">
                <a:ea typeface="黑体" pitchFamily="49" charset="-122"/>
              </a:rPr>
              <a:t>的响应报文之前就能够接着发送新的请求报文。一个接一个的请求报文到达服务器后，服务器就可连续发回响应报文。使用流水线方式时，客户访问所有的对象只需花费一个 </a:t>
            </a:r>
            <a:r>
              <a:rPr lang="en-US" altLang="zh-CN" sz="2800" dirty="0" smtClean="0">
                <a:ea typeface="黑体" pitchFamily="49" charset="-122"/>
              </a:rPr>
              <a:t>RTT</a:t>
            </a:r>
            <a:r>
              <a:rPr lang="zh-CN" altLang="en-US" sz="2800" dirty="0" smtClean="0">
                <a:ea typeface="黑体" pitchFamily="49" charset="-122"/>
              </a:rPr>
              <a:t>时间，使 </a:t>
            </a:r>
            <a:r>
              <a:rPr lang="en-US" altLang="zh-CN" sz="2800" dirty="0" smtClean="0">
                <a:ea typeface="黑体" pitchFamily="49" charset="-122"/>
              </a:rPr>
              <a:t>TCP </a:t>
            </a:r>
            <a:r>
              <a:rPr lang="zh-CN" altLang="en-US" sz="2800" dirty="0" smtClean="0">
                <a:ea typeface="黑体" pitchFamily="49" charset="-122"/>
              </a:rPr>
              <a:t>连接中的空闲时间减少，提高了下载文档效率。 </a:t>
            </a:r>
          </a:p>
        </p:txBody>
      </p:sp>
    </p:spTree>
    <p:extLst>
      <p:ext uri="{BB962C8B-B14F-4D97-AF65-F5344CB8AC3E}">
        <p14:creationId xmlns:p14="http://schemas.microsoft.com/office/powerpoint/2010/main" val="20470438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r>
              <a:rPr lang="en-US" altLang="zh-CN" dirty="0" smtClean="0">
                <a:ea typeface="黑体" pitchFamily="49" charset="-122"/>
              </a:rPr>
              <a:t>2. </a:t>
            </a:r>
            <a:r>
              <a:rPr lang="zh-CN" altLang="en-US" dirty="0" smtClean="0">
                <a:ea typeface="黑体" pitchFamily="49" charset="-122"/>
              </a:rPr>
              <a:t>代理服务器</a:t>
            </a:r>
            <a:endParaRPr lang="en-US" altLang="zh-CN" dirty="0" smtClean="0">
              <a:ea typeface="黑体" pitchFamily="49" charset="-122"/>
            </a:endParaRPr>
          </a:p>
        </p:txBody>
      </p:sp>
      <p:sp>
        <p:nvSpPr>
          <p:cNvPr id="144387" name="Rectangle 3"/>
          <p:cNvSpPr>
            <a:spLocks noGrp="1" noChangeArrowheads="1"/>
          </p:cNvSpPr>
          <p:nvPr>
            <p:ph idx="1"/>
          </p:nvPr>
        </p:nvSpPr>
        <p:spPr/>
        <p:txBody>
          <a:bodyPr/>
          <a:lstStyle/>
          <a:p>
            <a:pPr eaLnBrk="1" hangingPunct="1">
              <a:spcAft>
                <a:spcPct val="20000"/>
              </a:spcAft>
            </a:pPr>
            <a:r>
              <a:rPr lang="zh-CN" altLang="en-US" dirty="0" smtClean="0">
                <a:solidFill>
                  <a:srgbClr val="FF0000"/>
                </a:solidFill>
                <a:ea typeface="黑体" pitchFamily="49" charset="-122"/>
              </a:rPr>
              <a:t>代理服务器 </a:t>
            </a:r>
            <a:r>
              <a:rPr lang="en-US" altLang="zh-CN" dirty="0" smtClean="0">
                <a:ea typeface="黑体" pitchFamily="49" charset="-122"/>
              </a:rPr>
              <a:t>(proxy server) </a:t>
            </a:r>
            <a:r>
              <a:rPr lang="zh-CN" altLang="en-US" dirty="0" smtClean="0">
                <a:ea typeface="黑体" pitchFamily="49" charset="-122"/>
              </a:rPr>
              <a:t>又称为</a:t>
            </a:r>
            <a:r>
              <a:rPr lang="zh-CN" altLang="en-US" dirty="0" smtClean="0">
                <a:solidFill>
                  <a:srgbClr val="FF0000"/>
                </a:solidFill>
                <a:ea typeface="黑体" pitchFamily="49" charset="-122"/>
              </a:rPr>
              <a:t>万维网高速缓存 </a:t>
            </a:r>
            <a:r>
              <a:rPr lang="en-US" altLang="zh-CN" dirty="0" smtClean="0">
                <a:ea typeface="黑体" pitchFamily="49" charset="-122"/>
              </a:rPr>
              <a:t>(Web cache)</a:t>
            </a:r>
            <a:r>
              <a:rPr lang="zh-CN" altLang="en-US" dirty="0" smtClean="0">
                <a:ea typeface="黑体" pitchFamily="49" charset="-122"/>
              </a:rPr>
              <a:t>，它代表浏览器发出 </a:t>
            </a:r>
            <a:r>
              <a:rPr lang="en-US" altLang="zh-CN" dirty="0" smtClean="0">
                <a:ea typeface="黑体" pitchFamily="49" charset="-122"/>
              </a:rPr>
              <a:t>HTTP </a:t>
            </a:r>
            <a:r>
              <a:rPr lang="zh-CN" altLang="en-US" dirty="0" smtClean="0">
                <a:ea typeface="黑体" pitchFamily="49" charset="-122"/>
              </a:rPr>
              <a:t>请求。</a:t>
            </a:r>
          </a:p>
          <a:p>
            <a:pPr eaLnBrk="1" hangingPunct="1">
              <a:spcAft>
                <a:spcPct val="20000"/>
              </a:spcAft>
            </a:pPr>
            <a:r>
              <a:rPr lang="zh-CN" altLang="en-US" dirty="0" smtClean="0">
                <a:ea typeface="黑体" pitchFamily="49" charset="-122"/>
              </a:rPr>
              <a:t>万维网高速缓存把最近的一些请求和响应暂存在本地磁盘中。</a:t>
            </a:r>
          </a:p>
          <a:p>
            <a:pPr eaLnBrk="1" hangingPunct="1">
              <a:spcAft>
                <a:spcPct val="20000"/>
              </a:spcAft>
            </a:pPr>
            <a:r>
              <a:rPr lang="zh-CN" altLang="en-US" dirty="0" smtClean="0">
                <a:ea typeface="黑体" pitchFamily="49" charset="-122"/>
              </a:rPr>
              <a:t>当与暂时存放的请求相同的新请求到达时，万维网高速缓存就把暂存的响应发送出去，而不需要按 </a:t>
            </a:r>
            <a:r>
              <a:rPr lang="en-US" altLang="zh-CN" dirty="0" smtClean="0">
                <a:ea typeface="黑体" pitchFamily="49" charset="-122"/>
              </a:rPr>
              <a:t>URL </a:t>
            </a:r>
            <a:r>
              <a:rPr lang="zh-CN" altLang="en-US" dirty="0" smtClean="0">
                <a:ea typeface="黑体" pitchFamily="49" charset="-122"/>
              </a:rPr>
              <a:t>的地址再去互联网访问该资源。 </a:t>
            </a:r>
            <a:r>
              <a:rPr lang="zh-CN" altLang="en-US" sz="2800" dirty="0" smtClean="0">
                <a:ea typeface="黑体" pitchFamily="49" charset="-122"/>
              </a:rPr>
              <a:t> </a:t>
            </a:r>
          </a:p>
        </p:txBody>
      </p:sp>
    </p:spTree>
    <p:extLst>
      <p:ext uri="{BB962C8B-B14F-4D97-AF65-F5344CB8AC3E}">
        <p14:creationId xmlns:p14="http://schemas.microsoft.com/office/powerpoint/2010/main" val="360305584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4"/>
          <p:cNvSpPr>
            <a:spLocks noGrp="1" noChangeArrowheads="1"/>
          </p:cNvSpPr>
          <p:nvPr>
            <p:ph type="title" idx="4294967295"/>
          </p:nvPr>
        </p:nvSpPr>
        <p:spPr>
          <a:xfrm>
            <a:off x="416496" y="599976"/>
            <a:ext cx="9047162" cy="812800"/>
          </a:xfrm>
        </p:spPr>
        <p:txBody>
          <a:bodyPr/>
          <a:lstStyle/>
          <a:p>
            <a:pPr algn="ctr" eaLnBrk="1" hangingPunct="1">
              <a:defRPr/>
            </a:pPr>
            <a:r>
              <a:rPr sz="4062" dirty="0"/>
              <a:t>使用高速缓存可</a:t>
            </a:r>
            <a:r>
              <a:rPr sz="4062" dirty="0">
                <a:solidFill>
                  <a:srgbClr val="FF0000"/>
                </a:solidFill>
              </a:rPr>
              <a:t>减少</a:t>
            </a:r>
            <a:r>
              <a:rPr sz="4062" dirty="0"/>
              <a:t/>
            </a:r>
            <a:br>
              <a:rPr sz="4062" dirty="0"/>
            </a:br>
            <a:r>
              <a:rPr sz="4062" dirty="0" smtClean="0"/>
              <a:t>访问互联网服务器的时延 </a:t>
            </a:r>
            <a:endParaRPr sz="4062" dirty="0"/>
          </a:p>
        </p:txBody>
      </p:sp>
      <p:grpSp>
        <p:nvGrpSpPr>
          <p:cNvPr id="146435" name="Group 24"/>
          <p:cNvGrpSpPr>
            <a:grpSpLocks/>
          </p:cNvGrpSpPr>
          <p:nvPr/>
        </p:nvGrpSpPr>
        <p:grpSpPr bwMode="auto">
          <a:xfrm>
            <a:off x="215271" y="2908003"/>
            <a:ext cx="3897048" cy="2803525"/>
            <a:chOff x="912" y="768"/>
            <a:chExt cx="2400" cy="1584"/>
          </a:xfrm>
        </p:grpSpPr>
        <p:sp>
          <p:nvSpPr>
            <p:cNvPr id="146717" name="Oval 25"/>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46718" name="Oval 26"/>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46719" name="Oval 27"/>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46720" name="Oval 28"/>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46721" name="Oval 29"/>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46722" name="Oval 30"/>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46723" name="Oval 31"/>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46724" name="Oval 32"/>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46725" name="Oval 33"/>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grpSp>
          <p:nvGrpSpPr>
            <p:cNvPr id="146726" name="Group 34"/>
            <p:cNvGrpSpPr>
              <a:grpSpLocks/>
            </p:cNvGrpSpPr>
            <p:nvPr/>
          </p:nvGrpSpPr>
          <p:grpSpPr bwMode="auto">
            <a:xfrm>
              <a:off x="912" y="768"/>
              <a:ext cx="2386" cy="1553"/>
              <a:chOff x="912" y="768"/>
              <a:chExt cx="2386" cy="1553"/>
            </a:xfrm>
          </p:grpSpPr>
          <p:sp>
            <p:nvSpPr>
              <p:cNvPr id="146727" name="Oval 35"/>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46728" name="Oval 36"/>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46729" name="Oval 37"/>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46730" name="Oval 38"/>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46731" name="Oval 39"/>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46732" name="Oval 40"/>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46733" name="Oval 41"/>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46734" name="Oval 42"/>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46735" name="Oval 43"/>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grpSp>
      </p:grpSp>
      <p:graphicFrame>
        <p:nvGraphicFramePr>
          <p:cNvPr id="146436" name="Object 44"/>
          <p:cNvGraphicFramePr>
            <a:graphicFrameLocks noChangeAspect="1"/>
          </p:cNvGraphicFramePr>
          <p:nvPr>
            <p:extLst>
              <p:ext uri="{D42A27DB-BD31-4B8C-83A1-F6EECF244321}">
                <p14:modId xmlns:p14="http://schemas.microsoft.com/office/powerpoint/2010/main" val="3985987709"/>
              </p:ext>
            </p:extLst>
          </p:nvPr>
        </p:nvGraphicFramePr>
        <p:xfrm>
          <a:off x="7311131" y="3712865"/>
          <a:ext cx="1994958" cy="1257300"/>
        </p:xfrm>
        <a:graphic>
          <a:graphicData uri="http://schemas.openxmlformats.org/presentationml/2006/ole">
            <mc:AlternateContent xmlns:mc="http://schemas.openxmlformats.org/markup-compatibility/2006">
              <mc:Choice xmlns:v="urn:schemas-microsoft-com:vml" Requires="v">
                <p:oleObj spid="_x0000_s19472" name="VISIO" r:id="rId4" imgW="1687068" imgH="964692" progId="Visio.Drawing.6">
                  <p:embed/>
                </p:oleObj>
              </mc:Choice>
              <mc:Fallback>
                <p:oleObj name="VISIO" r:id="rId4" imgW="1687068" imgH="964692"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1131" y="3712865"/>
                        <a:ext cx="1994958" cy="125730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6437" name="Line 45"/>
          <p:cNvSpPr>
            <a:spLocks noChangeShapeType="1"/>
          </p:cNvSpPr>
          <p:nvPr/>
        </p:nvSpPr>
        <p:spPr bwMode="auto">
          <a:xfrm>
            <a:off x="4144995" y="4327227"/>
            <a:ext cx="2847975"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46438" name="Line 46"/>
          <p:cNvSpPr>
            <a:spLocks noChangeShapeType="1"/>
          </p:cNvSpPr>
          <p:nvPr/>
        </p:nvSpPr>
        <p:spPr bwMode="auto">
          <a:xfrm>
            <a:off x="8545942" y="4884441"/>
            <a:ext cx="732631" cy="5937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439" name="Line 47"/>
          <p:cNvSpPr>
            <a:spLocks noChangeShapeType="1"/>
          </p:cNvSpPr>
          <p:nvPr/>
        </p:nvSpPr>
        <p:spPr bwMode="auto">
          <a:xfrm>
            <a:off x="8969011" y="4579640"/>
            <a:ext cx="588169" cy="1254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440" name="Line 48"/>
          <p:cNvSpPr>
            <a:spLocks noChangeShapeType="1"/>
          </p:cNvSpPr>
          <p:nvPr/>
        </p:nvSpPr>
        <p:spPr bwMode="auto">
          <a:xfrm flipV="1">
            <a:off x="9001687" y="3835103"/>
            <a:ext cx="555492" cy="1682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441" name="Line 49"/>
          <p:cNvSpPr>
            <a:spLocks noChangeShapeType="1"/>
          </p:cNvSpPr>
          <p:nvPr/>
        </p:nvSpPr>
        <p:spPr bwMode="auto">
          <a:xfrm flipV="1">
            <a:off x="8511546" y="3158828"/>
            <a:ext cx="767027" cy="6508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46442" name="Group 51"/>
          <p:cNvGrpSpPr>
            <a:grpSpLocks/>
          </p:cNvGrpSpPr>
          <p:nvPr/>
        </p:nvGrpSpPr>
        <p:grpSpPr bwMode="auto">
          <a:xfrm>
            <a:off x="9405838" y="3460453"/>
            <a:ext cx="443706" cy="722313"/>
            <a:chOff x="4486" y="2730"/>
            <a:chExt cx="217" cy="339"/>
          </a:xfrm>
        </p:grpSpPr>
        <p:grpSp>
          <p:nvGrpSpPr>
            <p:cNvPr id="146697" name="Group 52"/>
            <p:cNvGrpSpPr>
              <a:grpSpLocks/>
            </p:cNvGrpSpPr>
            <p:nvPr/>
          </p:nvGrpSpPr>
          <p:grpSpPr bwMode="auto">
            <a:xfrm>
              <a:off x="4491" y="2736"/>
              <a:ext cx="212" cy="333"/>
              <a:chOff x="4491" y="2736"/>
              <a:chExt cx="212" cy="333"/>
            </a:xfrm>
          </p:grpSpPr>
          <p:sp>
            <p:nvSpPr>
              <p:cNvPr id="146708" name="Freeform 53"/>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709" name="Freeform 54"/>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710" name="Freeform 55"/>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711" name="Freeform 56"/>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712" name="Rectangle 57"/>
              <p:cNvSpPr>
                <a:spLocks noChangeArrowheads="1"/>
              </p:cNvSpPr>
              <p:nvPr/>
            </p:nvSpPr>
            <p:spPr bwMode="auto">
              <a:xfrm>
                <a:off x="4491" y="279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713" name="Rectangle 58"/>
              <p:cNvSpPr>
                <a:spLocks noChangeArrowheads="1"/>
              </p:cNvSpPr>
              <p:nvPr/>
            </p:nvSpPr>
            <p:spPr bwMode="auto">
              <a:xfrm>
                <a:off x="4496" y="2812"/>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714" name="Line 59"/>
              <p:cNvSpPr>
                <a:spLocks noChangeShapeType="1"/>
              </p:cNvSpPr>
              <p:nvPr/>
            </p:nvSpPr>
            <p:spPr bwMode="auto">
              <a:xfrm>
                <a:off x="4501" y="2837"/>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715" name="Line 60"/>
              <p:cNvSpPr>
                <a:spLocks noChangeShapeType="1"/>
              </p:cNvSpPr>
              <p:nvPr/>
            </p:nvSpPr>
            <p:spPr bwMode="auto">
              <a:xfrm flipH="1">
                <a:off x="4491" y="3013"/>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716" name="Line 61"/>
              <p:cNvSpPr>
                <a:spLocks noChangeShapeType="1"/>
              </p:cNvSpPr>
              <p:nvPr/>
            </p:nvSpPr>
            <p:spPr bwMode="auto">
              <a:xfrm flipH="1">
                <a:off x="4491" y="2900"/>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46698" name="Group 62"/>
            <p:cNvGrpSpPr>
              <a:grpSpLocks/>
            </p:cNvGrpSpPr>
            <p:nvPr/>
          </p:nvGrpSpPr>
          <p:grpSpPr bwMode="auto">
            <a:xfrm>
              <a:off x="4486" y="2730"/>
              <a:ext cx="212" cy="333"/>
              <a:chOff x="4486" y="2730"/>
              <a:chExt cx="212" cy="333"/>
            </a:xfrm>
          </p:grpSpPr>
          <p:sp>
            <p:nvSpPr>
              <p:cNvPr id="146699" name="Freeform 63"/>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700" name="Freeform 64"/>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701" name="Freeform 65"/>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702" name="Freeform 66"/>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703" name="Rectangle 67"/>
              <p:cNvSpPr>
                <a:spLocks noChangeArrowheads="1"/>
              </p:cNvSpPr>
              <p:nvPr/>
            </p:nvSpPr>
            <p:spPr bwMode="auto">
              <a:xfrm>
                <a:off x="4486" y="2793"/>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704" name="Rectangle 68"/>
              <p:cNvSpPr>
                <a:spLocks noChangeArrowheads="1"/>
              </p:cNvSpPr>
              <p:nvPr/>
            </p:nvSpPr>
            <p:spPr bwMode="auto">
              <a:xfrm>
                <a:off x="4491" y="2806"/>
                <a:ext cx="66" cy="43"/>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705" name="Line 69"/>
              <p:cNvSpPr>
                <a:spLocks noChangeShapeType="1"/>
              </p:cNvSpPr>
              <p:nvPr/>
            </p:nvSpPr>
            <p:spPr bwMode="auto">
              <a:xfrm>
                <a:off x="4501" y="282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706" name="Line 70"/>
              <p:cNvSpPr>
                <a:spLocks noChangeShapeType="1"/>
              </p:cNvSpPr>
              <p:nvPr/>
            </p:nvSpPr>
            <p:spPr bwMode="auto">
              <a:xfrm flipH="1">
                <a:off x="4491" y="300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707" name="Line 71"/>
              <p:cNvSpPr>
                <a:spLocks noChangeShapeType="1"/>
              </p:cNvSpPr>
              <p:nvPr/>
            </p:nvSpPr>
            <p:spPr bwMode="auto">
              <a:xfrm flipH="1">
                <a:off x="4491" y="289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grpSp>
        <p:nvGrpSpPr>
          <p:cNvPr id="146443" name="Group 72"/>
          <p:cNvGrpSpPr>
            <a:grpSpLocks/>
          </p:cNvGrpSpPr>
          <p:nvPr/>
        </p:nvGrpSpPr>
        <p:grpSpPr bwMode="auto">
          <a:xfrm>
            <a:off x="9405838" y="4398665"/>
            <a:ext cx="443706" cy="722312"/>
            <a:chOff x="4486" y="3170"/>
            <a:chExt cx="217" cy="339"/>
          </a:xfrm>
        </p:grpSpPr>
        <p:grpSp>
          <p:nvGrpSpPr>
            <p:cNvPr id="146677" name="Group 73"/>
            <p:cNvGrpSpPr>
              <a:grpSpLocks/>
            </p:cNvGrpSpPr>
            <p:nvPr/>
          </p:nvGrpSpPr>
          <p:grpSpPr bwMode="auto">
            <a:xfrm>
              <a:off x="4491" y="3176"/>
              <a:ext cx="212" cy="333"/>
              <a:chOff x="4491" y="3176"/>
              <a:chExt cx="212" cy="333"/>
            </a:xfrm>
          </p:grpSpPr>
          <p:sp>
            <p:nvSpPr>
              <p:cNvPr id="146688" name="Freeform 74"/>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689" name="Freeform 75"/>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690" name="Freeform 76"/>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691" name="Freeform 77"/>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692" name="Rectangle 78"/>
              <p:cNvSpPr>
                <a:spLocks noChangeArrowheads="1"/>
              </p:cNvSpPr>
              <p:nvPr/>
            </p:nvSpPr>
            <p:spPr bwMode="auto">
              <a:xfrm>
                <a:off x="4491" y="323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693" name="Rectangle 79"/>
              <p:cNvSpPr>
                <a:spLocks noChangeArrowheads="1"/>
              </p:cNvSpPr>
              <p:nvPr/>
            </p:nvSpPr>
            <p:spPr bwMode="auto">
              <a:xfrm>
                <a:off x="4496" y="3251"/>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694" name="Line 80"/>
              <p:cNvSpPr>
                <a:spLocks noChangeShapeType="1"/>
              </p:cNvSpPr>
              <p:nvPr/>
            </p:nvSpPr>
            <p:spPr bwMode="auto">
              <a:xfrm>
                <a:off x="4501" y="3276"/>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695" name="Line 81"/>
              <p:cNvSpPr>
                <a:spLocks noChangeShapeType="1"/>
              </p:cNvSpPr>
              <p:nvPr/>
            </p:nvSpPr>
            <p:spPr bwMode="auto">
              <a:xfrm flipH="1">
                <a:off x="4491" y="3452"/>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696" name="Line 82"/>
              <p:cNvSpPr>
                <a:spLocks noChangeShapeType="1"/>
              </p:cNvSpPr>
              <p:nvPr/>
            </p:nvSpPr>
            <p:spPr bwMode="auto">
              <a:xfrm flipH="1">
                <a:off x="4491" y="333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46678" name="Group 83"/>
            <p:cNvGrpSpPr>
              <a:grpSpLocks/>
            </p:cNvGrpSpPr>
            <p:nvPr/>
          </p:nvGrpSpPr>
          <p:grpSpPr bwMode="auto">
            <a:xfrm>
              <a:off x="4486" y="3170"/>
              <a:ext cx="212" cy="332"/>
              <a:chOff x="4486" y="3170"/>
              <a:chExt cx="212" cy="332"/>
            </a:xfrm>
          </p:grpSpPr>
          <p:sp>
            <p:nvSpPr>
              <p:cNvPr id="146679" name="Freeform 84"/>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680" name="Freeform 85"/>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681" name="Freeform 86"/>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682" name="Freeform 87"/>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683" name="Rectangle 88"/>
              <p:cNvSpPr>
                <a:spLocks noChangeArrowheads="1"/>
              </p:cNvSpPr>
              <p:nvPr/>
            </p:nvSpPr>
            <p:spPr bwMode="auto">
              <a:xfrm>
                <a:off x="4486" y="3232"/>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684" name="Rectangle 89"/>
              <p:cNvSpPr>
                <a:spLocks noChangeArrowheads="1"/>
              </p:cNvSpPr>
              <p:nvPr/>
            </p:nvSpPr>
            <p:spPr bwMode="auto">
              <a:xfrm>
                <a:off x="4491" y="3245"/>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685" name="Line 90"/>
              <p:cNvSpPr>
                <a:spLocks noChangeShapeType="1"/>
              </p:cNvSpPr>
              <p:nvPr/>
            </p:nvSpPr>
            <p:spPr bwMode="auto">
              <a:xfrm>
                <a:off x="4501" y="326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686" name="Line 91"/>
              <p:cNvSpPr>
                <a:spLocks noChangeShapeType="1"/>
              </p:cNvSpPr>
              <p:nvPr/>
            </p:nvSpPr>
            <p:spPr bwMode="auto">
              <a:xfrm flipH="1">
                <a:off x="4491" y="344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687" name="Line 92"/>
              <p:cNvSpPr>
                <a:spLocks noChangeShapeType="1"/>
              </p:cNvSpPr>
              <p:nvPr/>
            </p:nvSpPr>
            <p:spPr bwMode="auto">
              <a:xfrm flipH="1">
                <a:off x="4491" y="333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grpSp>
        <p:nvGrpSpPr>
          <p:cNvPr id="146444" name="Group 93"/>
          <p:cNvGrpSpPr>
            <a:grpSpLocks/>
          </p:cNvGrpSpPr>
          <p:nvPr/>
        </p:nvGrpSpPr>
        <p:grpSpPr bwMode="auto">
          <a:xfrm>
            <a:off x="8941494" y="5133677"/>
            <a:ext cx="443706" cy="723900"/>
            <a:chOff x="4260" y="3515"/>
            <a:chExt cx="216" cy="339"/>
          </a:xfrm>
        </p:grpSpPr>
        <p:grpSp>
          <p:nvGrpSpPr>
            <p:cNvPr id="146657" name="Group 94"/>
            <p:cNvGrpSpPr>
              <a:grpSpLocks/>
            </p:cNvGrpSpPr>
            <p:nvPr/>
          </p:nvGrpSpPr>
          <p:grpSpPr bwMode="auto">
            <a:xfrm>
              <a:off x="4265" y="3521"/>
              <a:ext cx="211" cy="333"/>
              <a:chOff x="4265" y="3521"/>
              <a:chExt cx="211" cy="333"/>
            </a:xfrm>
          </p:grpSpPr>
          <p:sp>
            <p:nvSpPr>
              <p:cNvPr id="146668" name="Freeform 95"/>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669" name="Freeform 96"/>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670" name="Freeform 97"/>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671" name="Freeform 98"/>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672" name="Rectangle 99"/>
              <p:cNvSpPr>
                <a:spLocks noChangeArrowheads="1"/>
              </p:cNvSpPr>
              <p:nvPr/>
            </p:nvSpPr>
            <p:spPr bwMode="auto">
              <a:xfrm>
                <a:off x="4265" y="3584"/>
                <a:ext cx="115"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673" name="Rectangle 100"/>
              <p:cNvSpPr>
                <a:spLocks noChangeArrowheads="1"/>
              </p:cNvSpPr>
              <p:nvPr/>
            </p:nvSpPr>
            <p:spPr bwMode="auto">
              <a:xfrm>
                <a:off x="4270" y="359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674" name="Line 101"/>
              <p:cNvSpPr>
                <a:spLocks noChangeShapeType="1"/>
              </p:cNvSpPr>
              <p:nvPr/>
            </p:nvSpPr>
            <p:spPr bwMode="auto">
              <a:xfrm>
                <a:off x="4275" y="3622"/>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675" name="Line 102"/>
              <p:cNvSpPr>
                <a:spLocks noChangeShapeType="1"/>
              </p:cNvSpPr>
              <p:nvPr/>
            </p:nvSpPr>
            <p:spPr bwMode="auto">
              <a:xfrm flipH="1">
                <a:off x="4265" y="3797"/>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676" name="Line 103"/>
              <p:cNvSpPr>
                <a:spLocks noChangeShapeType="1"/>
              </p:cNvSpPr>
              <p:nvPr/>
            </p:nvSpPr>
            <p:spPr bwMode="auto">
              <a:xfrm flipH="1">
                <a:off x="4265" y="3684"/>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46658" name="Group 104"/>
            <p:cNvGrpSpPr>
              <a:grpSpLocks/>
            </p:cNvGrpSpPr>
            <p:nvPr/>
          </p:nvGrpSpPr>
          <p:grpSpPr bwMode="auto">
            <a:xfrm>
              <a:off x="4260" y="3515"/>
              <a:ext cx="211" cy="332"/>
              <a:chOff x="4260" y="3515"/>
              <a:chExt cx="211" cy="332"/>
            </a:xfrm>
          </p:grpSpPr>
          <p:sp>
            <p:nvSpPr>
              <p:cNvPr id="146659" name="Freeform 105"/>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660" name="Freeform 106"/>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661" name="Freeform 107"/>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662" name="Freeform 108"/>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663" name="Rectangle 109"/>
              <p:cNvSpPr>
                <a:spLocks noChangeArrowheads="1"/>
              </p:cNvSpPr>
              <p:nvPr/>
            </p:nvSpPr>
            <p:spPr bwMode="auto">
              <a:xfrm>
                <a:off x="4260" y="3578"/>
                <a:ext cx="115"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664" name="Rectangle 110"/>
              <p:cNvSpPr>
                <a:spLocks noChangeArrowheads="1"/>
              </p:cNvSpPr>
              <p:nvPr/>
            </p:nvSpPr>
            <p:spPr bwMode="auto">
              <a:xfrm>
                <a:off x="4265" y="359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665" name="Line 111"/>
              <p:cNvSpPr>
                <a:spLocks noChangeShapeType="1"/>
              </p:cNvSpPr>
              <p:nvPr/>
            </p:nvSpPr>
            <p:spPr bwMode="auto">
              <a:xfrm>
                <a:off x="4275" y="360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666" name="Line 112"/>
              <p:cNvSpPr>
                <a:spLocks noChangeShapeType="1"/>
              </p:cNvSpPr>
              <p:nvPr/>
            </p:nvSpPr>
            <p:spPr bwMode="auto">
              <a:xfrm flipH="1">
                <a:off x="4265" y="3791"/>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667" name="Line 113"/>
              <p:cNvSpPr>
                <a:spLocks noChangeShapeType="1"/>
              </p:cNvSpPr>
              <p:nvPr/>
            </p:nvSpPr>
            <p:spPr bwMode="auto">
              <a:xfrm flipH="1">
                <a:off x="4265" y="3678"/>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sp>
        <p:nvSpPr>
          <p:cNvPr id="146445" name="Rectangle 114"/>
          <p:cNvSpPr>
            <a:spLocks noChangeArrowheads="1"/>
          </p:cNvSpPr>
          <p:nvPr/>
        </p:nvSpPr>
        <p:spPr bwMode="auto">
          <a:xfrm>
            <a:off x="2311698" y="2871490"/>
            <a:ext cx="36115" cy="2836862"/>
          </a:xfrm>
          <a:prstGeom prst="rect">
            <a:avLst/>
          </a:prstGeom>
          <a:solidFill>
            <a:srgbClr val="000000"/>
          </a:solidFill>
          <a:ln w="38100">
            <a:solidFill>
              <a:srgbClr val="333399"/>
            </a:solidFill>
            <a:miter lim="800000"/>
            <a:headEnd/>
            <a:tailEnd/>
          </a:ln>
        </p:spPr>
        <p:txBody>
          <a:bodyPr/>
          <a:lstStyle/>
          <a:p>
            <a:pPr eaLnBrk="1" hangingPunct="1"/>
            <a:endParaRPr lang="zh-CN" altLang="en-US" b="1">
              <a:solidFill>
                <a:srgbClr val="000099"/>
              </a:solidFill>
            </a:endParaRPr>
          </a:p>
        </p:txBody>
      </p:sp>
      <p:sp>
        <p:nvSpPr>
          <p:cNvPr id="146446" name="Line 115"/>
          <p:cNvSpPr>
            <a:spLocks noChangeShapeType="1"/>
          </p:cNvSpPr>
          <p:nvPr/>
        </p:nvSpPr>
        <p:spPr bwMode="auto">
          <a:xfrm>
            <a:off x="1420845" y="3295353"/>
            <a:ext cx="926967"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447" name="Line 116"/>
          <p:cNvSpPr>
            <a:spLocks noChangeShapeType="1"/>
          </p:cNvSpPr>
          <p:nvPr/>
        </p:nvSpPr>
        <p:spPr bwMode="auto">
          <a:xfrm>
            <a:off x="1697732" y="4070052"/>
            <a:ext cx="650081" cy="15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448" name="Line 117"/>
          <p:cNvSpPr>
            <a:spLocks noChangeShapeType="1"/>
          </p:cNvSpPr>
          <p:nvPr/>
        </p:nvSpPr>
        <p:spPr bwMode="auto">
          <a:xfrm>
            <a:off x="935865" y="4608215"/>
            <a:ext cx="1393031" cy="476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449" name="Line 118"/>
          <p:cNvSpPr>
            <a:spLocks noChangeShapeType="1"/>
          </p:cNvSpPr>
          <p:nvPr/>
        </p:nvSpPr>
        <p:spPr bwMode="auto">
          <a:xfrm>
            <a:off x="1513715" y="5325766"/>
            <a:ext cx="835819"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450" name="Line 119"/>
          <p:cNvSpPr>
            <a:spLocks noChangeShapeType="1"/>
          </p:cNvSpPr>
          <p:nvPr/>
        </p:nvSpPr>
        <p:spPr bwMode="auto">
          <a:xfrm>
            <a:off x="2328896" y="4319291"/>
            <a:ext cx="1577048"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46451" name="Group 120"/>
          <p:cNvGrpSpPr>
            <a:grpSpLocks/>
          </p:cNvGrpSpPr>
          <p:nvPr/>
        </p:nvGrpSpPr>
        <p:grpSpPr bwMode="auto">
          <a:xfrm>
            <a:off x="3739125" y="4106566"/>
            <a:ext cx="631163" cy="409575"/>
            <a:chOff x="2154" y="3033"/>
            <a:chExt cx="309" cy="192"/>
          </a:xfrm>
        </p:grpSpPr>
        <p:sp>
          <p:nvSpPr>
            <p:cNvPr id="146632" name="Oval 121"/>
            <p:cNvSpPr>
              <a:spLocks noChangeArrowheads="1"/>
            </p:cNvSpPr>
            <p:nvPr/>
          </p:nvSpPr>
          <p:spPr bwMode="auto">
            <a:xfrm>
              <a:off x="2155" y="3113"/>
              <a:ext cx="308" cy="112"/>
            </a:xfrm>
            <a:prstGeom prst="ellipse">
              <a:avLst/>
            </a:prstGeom>
            <a:solidFill>
              <a:srgbClr val="0078AA"/>
            </a:solidFill>
            <a:ln w="3175">
              <a:solidFill>
                <a:srgbClr val="AAE6FF"/>
              </a:solidFill>
              <a:round/>
              <a:headEnd/>
              <a:tailEnd/>
            </a:ln>
          </p:spPr>
          <p:txBody>
            <a:bodyPr/>
            <a:lstStyle/>
            <a:p>
              <a:pPr eaLnBrk="1" hangingPunct="1"/>
              <a:endParaRPr lang="zh-CN" altLang="en-US" b="1">
                <a:solidFill>
                  <a:srgbClr val="000099"/>
                </a:solidFill>
              </a:endParaRPr>
            </a:p>
          </p:txBody>
        </p:sp>
        <p:sp>
          <p:nvSpPr>
            <p:cNvPr id="146633" name="Rectangle 122"/>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634" name="Rectangle 123"/>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635" name="Oval 124"/>
            <p:cNvSpPr>
              <a:spLocks noChangeArrowheads="1"/>
            </p:cNvSpPr>
            <p:nvPr/>
          </p:nvSpPr>
          <p:spPr bwMode="auto">
            <a:xfrm>
              <a:off x="2155" y="3033"/>
              <a:ext cx="308" cy="112"/>
            </a:xfrm>
            <a:prstGeom prst="ellipse">
              <a:avLst/>
            </a:prstGeom>
            <a:solidFill>
              <a:srgbClr val="00B4FF"/>
            </a:solidFill>
            <a:ln w="3175">
              <a:solidFill>
                <a:srgbClr val="AAE6FF"/>
              </a:solidFill>
              <a:round/>
              <a:headEnd/>
              <a:tailEnd/>
            </a:ln>
          </p:spPr>
          <p:txBody>
            <a:bodyPr/>
            <a:lstStyle/>
            <a:p>
              <a:pPr eaLnBrk="1" hangingPunct="1"/>
              <a:endParaRPr lang="zh-CN" altLang="en-US" b="1">
                <a:solidFill>
                  <a:srgbClr val="000099"/>
                </a:solidFill>
              </a:endParaRPr>
            </a:p>
          </p:txBody>
        </p:sp>
        <p:grpSp>
          <p:nvGrpSpPr>
            <p:cNvPr id="146636" name="Group 125"/>
            <p:cNvGrpSpPr>
              <a:grpSpLocks/>
            </p:cNvGrpSpPr>
            <p:nvPr/>
          </p:nvGrpSpPr>
          <p:grpSpPr bwMode="auto">
            <a:xfrm>
              <a:off x="2201" y="3046"/>
              <a:ext cx="214" cy="86"/>
              <a:chOff x="2201" y="3046"/>
              <a:chExt cx="214" cy="86"/>
            </a:xfrm>
          </p:grpSpPr>
          <p:grpSp>
            <p:nvGrpSpPr>
              <p:cNvPr id="146639" name="Group 126"/>
              <p:cNvGrpSpPr>
                <a:grpSpLocks/>
              </p:cNvGrpSpPr>
              <p:nvPr/>
            </p:nvGrpSpPr>
            <p:grpSpPr bwMode="auto">
              <a:xfrm>
                <a:off x="2201" y="3046"/>
                <a:ext cx="212" cy="84"/>
                <a:chOff x="2201" y="3046"/>
                <a:chExt cx="212" cy="84"/>
              </a:xfrm>
            </p:grpSpPr>
            <p:sp>
              <p:nvSpPr>
                <p:cNvPr id="146649" name="Freeform 127"/>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650" name="Freeform 128"/>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651" name="Freeform 129"/>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652" name="Freeform 130"/>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653" name="Freeform 131"/>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654" name="Freeform 132"/>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655" name="Freeform 133"/>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656" name="Freeform 134"/>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grpSp>
          <p:grpSp>
            <p:nvGrpSpPr>
              <p:cNvPr id="146640" name="Group 135"/>
              <p:cNvGrpSpPr>
                <a:grpSpLocks/>
              </p:cNvGrpSpPr>
              <p:nvPr/>
            </p:nvGrpSpPr>
            <p:grpSpPr bwMode="auto">
              <a:xfrm>
                <a:off x="2203" y="3048"/>
                <a:ext cx="212" cy="84"/>
                <a:chOff x="2203" y="3048"/>
                <a:chExt cx="212" cy="84"/>
              </a:xfrm>
            </p:grpSpPr>
            <p:sp>
              <p:nvSpPr>
                <p:cNvPr id="146641" name="Freeform 136"/>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642" name="Freeform 137"/>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643" name="Freeform 138"/>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644" name="Freeform 139"/>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645" name="Freeform 140"/>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646" name="Freeform 141"/>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647" name="Freeform 142"/>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648" name="Freeform 143"/>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grpSp>
        </p:grpSp>
        <p:sp>
          <p:nvSpPr>
            <p:cNvPr id="146637" name="Line 144"/>
            <p:cNvSpPr>
              <a:spLocks noChangeShapeType="1"/>
            </p:cNvSpPr>
            <p:nvPr/>
          </p:nvSpPr>
          <p:spPr bwMode="auto">
            <a:xfrm>
              <a:off x="2154"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638" name="Line 145"/>
            <p:cNvSpPr>
              <a:spLocks noChangeShapeType="1"/>
            </p:cNvSpPr>
            <p:nvPr/>
          </p:nvSpPr>
          <p:spPr bwMode="auto">
            <a:xfrm>
              <a:off x="246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46452" name="Group 146"/>
          <p:cNvGrpSpPr>
            <a:grpSpLocks/>
          </p:cNvGrpSpPr>
          <p:nvPr/>
        </p:nvGrpSpPr>
        <p:grpSpPr bwMode="auto">
          <a:xfrm>
            <a:off x="1217910" y="2782590"/>
            <a:ext cx="581290" cy="563562"/>
            <a:chOff x="921" y="2412"/>
            <a:chExt cx="284" cy="265"/>
          </a:xfrm>
        </p:grpSpPr>
        <p:grpSp>
          <p:nvGrpSpPr>
            <p:cNvPr id="146606" name="Group 147"/>
            <p:cNvGrpSpPr>
              <a:grpSpLocks/>
            </p:cNvGrpSpPr>
            <p:nvPr/>
          </p:nvGrpSpPr>
          <p:grpSpPr bwMode="auto">
            <a:xfrm>
              <a:off x="928" y="2417"/>
              <a:ext cx="277" cy="260"/>
              <a:chOff x="928" y="2417"/>
              <a:chExt cx="277" cy="260"/>
            </a:xfrm>
          </p:grpSpPr>
          <p:sp>
            <p:nvSpPr>
              <p:cNvPr id="146620" name="Freeform 148"/>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621" name="Freeform 149"/>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622" name="Freeform 150"/>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623" name="Freeform 151"/>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624" name="Rectangle 152"/>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625" name="Rectangle 153"/>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626" name="Rectangle 154"/>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627" name="Line 155"/>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46628" name="Group 156"/>
              <p:cNvGrpSpPr>
                <a:grpSpLocks/>
              </p:cNvGrpSpPr>
              <p:nvPr/>
            </p:nvGrpSpPr>
            <p:grpSpPr bwMode="auto">
              <a:xfrm>
                <a:off x="928" y="2639"/>
                <a:ext cx="277" cy="38"/>
                <a:chOff x="928" y="2639"/>
                <a:chExt cx="277" cy="38"/>
              </a:xfrm>
            </p:grpSpPr>
            <p:sp>
              <p:nvSpPr>
                <p:cNvPr id="146629" name="Freeform 157"/>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630" name="Freeform 158"/>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631" name="Rectangle 159"/>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46607" name="Group 160"/>
            <p:cNvGrpSpPr>
              <a:grpSpLocks/>
            </p:cNvGrpSpPr>
            <p:nvPr/>
          </p:nvGrpSpPr>
          <p:grpSpPr bwMode="auto">
            <a:xfrm>
              <a:off x="921" y="2412"/>
              <a:ext cx="277" cy="261"/>
              <a:chOff x="921" y="2412"/>
              <a:chExt cx="277" cy="261"/>
            </a:xfrm>
          </p:grpSpPr>
          <p:sp>
            <p:nvSpPr>
              <p:cNvPr id="146608" name="Freeform 161"/>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609" name="Freeform 162"/>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610" name="Freeform 163"/>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611" name="Freeform 164"/>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612" name="Rectangle 165"/>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613" name="Rectangle 166"/>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614" name="Rectangle 167"/>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615" name="Line 168"/>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46616" name="Group 169"/>
              <p:cNvGrpSpPr>
                <a:grpSpLocks/>
              </p:cNvGrpSpPr>
              <p:nvPr/>
            </p:nvGrpSpPr>
            <p:grpSpPr bwMode="auto">
              <a:xfrm>
                <a:off x="921" y="2635"/>
                <a:ext cx="277" cy="38"/>
                <a:chOff x="921" y="2635"/>
                <a:chExt cx="277" cy="38"/>
              </a:xfrm>
            </p:grpSpPr>
            <p:sp>
              <p:nvSpPr>
                <p:cNvPr id="146617" name="Freeform 170"/>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618" name="Freeform 171"/>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619" name="Rectangle 172"/>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grpSp>
        <p:nvGrpSpPr>
          <p:cNvPr id="146453" name="Group 173"/>
          <p:cNvGrpSpPr>
            <a:grpSpLocks/>
          </p:cNvGrpSpPr>
          <p:nvPr/>
        </p:nvGrpSpPr>
        <p:grpSpPr bwMode="auto">
          <a:xfrm>
            <a:off x="1327976" y="3584277"/>
            <a:ext cx="576130" cy="566738"/>
            <a:chOff x="997" y="2775"/>
            <a:chExt cx="282" cy="265"/>
          </a:xfrm>
        </p:grpSpPr>
        <p:grpSp>
          <p:nvGrpSpPr>
            <p:cNvPr id="146580" name="Group 174"/>
            <p:cNvGrpSpPr>
              <a:grpSpLocks/>
            </p:cNvGrpSpPr>
            <p:nvPr/>
          </p:nvGrpSpPr>
          <p:grpSpPr bwMode="auto">
            <a:xfrm>
              <a:off x="1004" y="2779"/>
              <a:ext cx="275" cy="261"/>
              <a:chOff x="1004" y="2779"/>
              <a:chExt cx="275" cy="261"/>
            </a:xfrm>
          </p:grpSpPr>
          <p:sp>
            <p:nvSpPr>
              <p:cNvPr id="146594" name="Freeform 175"/>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95" name="Freeform 176"/>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96" name="Freeform 177"/>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97" name="Freeform 178"/>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98" name="Rectangle 179"/>
              <p:cNvSpPr>
                <a:spLocks noChangeArrowheads="1"/>
              </p:cNvSpPr>
              <p:nvPr/>
            </p:nvSpPr>
            <p:spPr bwMode="auto">
              <a:xfrm>
                <a:off x="1050" y="2797"/>
                <a:ext cx="183"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599" name="Rectangle 180"/>
              <p:cNvSpPr>
                <a:spLocks noChangeArrowheads="1"/>
              </p:cNvSpPr>
              <p:nvPr/>
            </p:nvSpPr>
            <p:spPr bwMode="auto">
              <a:xfrm>
                <a:off x="1013" y="293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600" name="Rectangle 181"/>
              <p:cNvSpPr>
                <a:spLocks noChangeArrowheads="1"/>
              </p:cNvSpPr>
              <p:nvPr/>
            </p:nvSpPr>
            <p:spPr bwMode="auto">
              <a:xfrm>
                <a:off x="1067" y="2813"/>
                <a:ext cx="149"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601" name="Line 182"/>
              <p:cNvSpPr>
                <a:spLocks noChangeShapeType="1"/>
              </p:cNvSpPr>
              <p:nvPr/>
            </p:nvSpPr>
            <p:spPr bwMode="auto">
              <a:xfrm flipH="1">
                <a:off x="1189" y="2961"/>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46602" name="Group 183"/>
              <p:cNvGrpSpPr>
                <a:grpSpLocks/>
              </p:cNvGrpSpPr>
              <p:nvPr/>
            </p:nvGrpSpPr>
            <p:grpSpPr bwMode="auto">
              <a:xfrm>
                <a:off x="1004" y="3002"/>
                <a:ext cx="275" cy="38"/>
                <a:chOff x="1004" y="3002"/>
                <a:chExt cx="275" cy="38"/>
              </a:xfrm>
            </p:grpSpPr>
            <p:sp>
              <p:nvSpPr>
                <p:cNvPr id="146603" name="Freeform 184"/>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604" name="Freeform 185"/>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605" name="Rectangle 186"/>
                <p:cNvSpPr>
                  <a:spLocks noChangeArrowheads="1"/>
                </p:cNvSpPr>
                <p:nvPr/>
              </p:nvSpPr>
              <p:spPr bwMode="auto">
                <a:xfrm>
                  <a:off x="1006" y="3029"/>
                  <a:ext cx="27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46581" name="Group 187"/>
            <p:cNvGrpSpPr>
              <a:grpSpLocks/>
            </p:cNvGrpSpPr>
            <p:nvPr/>
          </p:nvGrpSpPr>
          <p:grpSpPr bwMode="auto">
            <a:xfrm>
              <a:off x="997" y="2775"/>
              <a:ext cx="275" cy="260"/>
              <a:chOff x="997" y="2775"/>
              <a:chExt cx="275" cy="260"/>
            </a:xfrm>
          </p:grpSpPr>
          <p:sp>
            <p:nvSpPr>
              <p:cNvPr id="146582" name="Freeform 188"/>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83" name="Freeform 189"/>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84" name="Freeform 190"/>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85" name="Freeform 191"/>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86" name="Rectangle 192"/>
              <p:cNvSpPr>
                <a:spLocks noChangeArrowheads="1"/>
              </p:cNvSpPr>
              <p:nvPr/>
            </p:nvSpPr>
            <p:spPr bwMode="auto">
              <a:xfrm>
                <a:off x="1043" y="279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587" name="Rectangle 193"/>
              <p:cNvSpPr>
                <a:spLocks noChangeArrowheads="1"/>
              </p:cNvSpPr>
              <p:nvPr/>
            </p:nvSpPr>
            <p:spPr bwMode="auto">
              <a:xfrm>
                <a:off x="1006" y="2934"/>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588" name="Rectangle 194"/>
              <p:cNvSpPr>
                <a:spLocks noChangeArrowheads="1"/>
              </p:cNvSpPr>
              <p:nvPr/>
            </p:nvSpPr>
            <p:spPr bwMode="auto">
              <a:xfrm>
                <a:off x="1060" y="280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589" name="Line 195"/>
              <p:cNvSpPr>
                <a:spLocks noChangeShapeType="1"/>
              </p:cNvSpPr>
              <p:nvPr/>
            </p:nvSpPr>
            <p:spPr bwMode="auto">
              <a:xfrm flipH="1">
                <a:off x="1182" y="2956"/>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46590" name="Group 196"/>
              <p:cNvGrpSpPr>
                <a:grpSpLocks/>
              </p:cNvGrpSpPr>
              <p:nvPr/>
            </p:nvGrpSpPr>
            <p:grpSpPr bwMode="auto">
              <a:xfrm>
                <a:off x="997" y="2997"/>
                <a:ext cx="275" cy="38"/>
                <a:chOff x="997" y="2997"/>
                <a:chExt cx="275" cy="38"/>
              </a:xfrm>
            </p:grpSpPr>
            <p:sp>
              <p:nvSpPr>
                <p:cNvPr id="146591" name="Freeform 197"/>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92" name="Freeform 198"/>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93" name="Rectangle 199"/>
                <p:cNvSpPr>
                  <a:spLocks noChangeArrowheads="1"/>
                </p:cNvSpPr>
                <p:nvPr/>
              </p:nvSpPr>
              <p:spPr bwMode="auto">
                <a:xfrm>
                  <a:off x="999" y="3024"/>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grpSp>
        <p:nvGrpSpPr>
          <p:cNvPr id="146454" name="Group 200"/>
          <p:cNvGrpSpPr>
            <a:grpSpLocks/>
          </p:cNvGrpSpPr>
          <p:nvPr/>
        </p:nvGrpSpPr>
        <p:grpSpPr bwMode="auto">
          <a:xfrm>
            <a:off x="540312" y="4135141"/>
            <a:ext cx="576130" cy="566737"/>
            <a:chOff x="590" y="3047"/>
            <a:chExt cx="282" cy="265"/>
          </a:xfrm>
        </p:grpSpPr>
        <p:grpSp>
          <p:nvGrpSpPr>
            <p:cNvPr id="146554" name="Group 201"/>
            <p:cNvGrpSpPr>
              <a:grpSpLocks/>
            </p:cNvGrpSpPr>
            <p:nvPr/>
          </p:nvGrpSpPr>
          <p:grpSpPr bwMode="auto">
            <a:xfrm>
              <a:off x="596" y="3051"/>
              <a:ext cx="276" cy="261"/>
              <a:chOff x="596" y="3051"/>
              <a:chExt cx="276" cy="261"/>
            </a:xfrm>
          </p:grpSpPr>
          <p:sp>
            <p:nvSpPr>
              <p:cNvPr id="146568" name="Freeform 202"/>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69" name="Freeform 203"/>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70" name="Freeform 204"/>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71" name="Freeform 205"/>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72" name="Rectangle 206"/>
              <p:cNvSpPr>
                <a:spLocks noChangeArrowheads="1"/>
              </p:cNvSpPr>
              <p:nvPr/>
            </p:nvSpPr>
            <p:spPr bwMode="auto">
              <a:xfrm>
                <a:off x="642" y="3069"/>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573" name="Rectangle 207"/>
              <p:cNvSpPr>
                <a:spLocks noChangeArrowheads="1"/>
              </p:cNvSpPr>
              <p:nvPr/>
            </p:nvSpPr>
            <p:spPr bwMode="auto">
              <a:xfrm>
                <a:off x="605" y="3210"/>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574" name="Rectangle 208"/>
              <p:cNvSpPr>
                <a:spLocks noChangeArrowheads="1"/>
              </p:cNvSpPr>
              <p:nvPr/>
            </p:nvSpPr>
            <p:spPr bwMode="auto">
              <a:xfrm>
                <a:off x="659" y="3085"/>
                <a:ext cx="150"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575" name="Line 209"/>
              <p:cNvSpPr>
                <a:spLocks noChangeShapeType="1"/>
              </p:cNvSpPr>
              <p:nvPr/>
            </p:nvSpPr>
            <p:spPr bwMode="auto">
              <a:xfrm flipH="1">
                <a:off x="782" y="323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46576" name="Group 210"/>
              <p:cNvGrpSpPr>
                <a:grpSpLocks/>
              </p:cNvGrpSpPr>
              <p:nvPr/>
            </p:nvGrpSpPr>
            <p:grpSpPr bwMode="auto">
              <a:xfrm>
                <a:off x="596" y="3274"/>
                <a:ext cx="276" cy="38"/>
                <a:chOff x="596" y="3274"/>
                <a:chExt cx="276" cy="38"/>
              </a:xfrm>
            </p:grpSpPr>
            <p:sp>
              <p:nvSpPr>
                <p:cNvPr id="146577" name="Freeform 211"/>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78" name="Freeform 212"/>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79" name="Rectangle 213"/>
                <p:cNvSpPr>
                  <a:spLocks noChangeArrowheads="1"/>
                </p:cNvSpPr>
                <p:nvPr/>
              </p:nvSpPr>
              <p:spPr bwMode="auto">
                <a:xfrm>
                  <a:off x="598" y="3301"/>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46555" name="Group 214"/>
            <p:cNvGrpSpPr>
              <a:grpSpLocks/>
            </p:cNvGrpSpPr>
            <p:nvPr/>
          </p:nvGrpSpPr>
          <p:grpSpPr bwMode="auto">
            <a:xfrm>
              <a:off x="590" y="3047"/>
              <a:ext cx="275" cy="260"/>
              <a:chOff x="590" y="3047"/>
              <a:chExt cx="275" cy="260"/>
            </a:xfrm>
          </p:grpSpPr>
          <p:sp>
            <p:nvSpPr>
              <p:cNvPr id="146556" name="Freeform 215"/>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57" name="Freeform 216"/>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58" name="Freeform 217"/>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59" name="Freeform 218"/>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60" name="Rectangle 219"/>
              <p:cNvSpPr>
                <a:spLocks noChangeArrowheads="1"/>
              </p:cNvSpPr>
              <p:nvPr/>
            </p:nvSpPr>
            <p:spPr bwMode="auto">
              <a:xfrm>
                <a:off x="636" y="3064"/>
                <a:ext cx="183"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561" name="Rectangle 220"/>
              <p:cNvSpPr>
                <a:spLocks noChangeArrowheads="1"/>
              </p:cNvSpPr>
              <p:nvPr/>
            </p:nvSpPr>
            <p:spPr bwMode="auto">
              <a:xfrm>
                <a:off x="598" y="3206"/>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562" name="Rectangle 221"/>
              <p:cNvSpPr>
                <a:spLocks noChangeArrowheads="1"/>
              </p:cNvSpPr>
              <p:nvPr/>
            </p:nvSpPr>
            <p:spPr bwMode="auto">
              <a:xfrm>
                <a:off x="653" y="3080"/>
                <a:ext cx="149"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563" name="Line 222"/>
              <p:cNvSpPr>
                <a:spLocks noChangeShapeType="1"/>
              </p:cNvSpPr>
              <p:nvPr/>
            </p:nvSpPr>
            <p:spPr bwMode="auto">
              <a:xfrm flipH="1">
                <a:off x="775" y="322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46564" name="Group 223"/>
              <p:cNvGrpSpPr>
                <a:grpSpLocks/>
              </p:cNvGrpSpPr>
              <p:nvPr/>
            </p:nvGrpSpPr>
            <p:grpSpPr bwMode="auto">
              <a:xfrm>
                <a:off x="590" y="3269"/>
                <a:ext cx="275" cy="38"/>
                <a:chOff x="590" y="3269"/>
                <a:chExt cx="275" cy="38"/>
              </a:xfrm>
            </p:grpSpPr>
            <p:sp>
              <p:nvSpPr>
                <p:cNvPr id="146565" name="Freeform 224"/>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66" name="Freeform 225"/>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67" name="Rectangle 226"/>
                <p:cNvSpPr>
                  <a:spLocks noChangeArrowheads="1"/>
                </p:cNvSpPr>
                <p:nvPr/>
              </p:nvSpPr>
              <p:spPr bwMode="auto">
                <a:xfrm>
                  <a:off x="591" y="3296"/>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grpSp>
        <p:nvGrpSpPr>
          <p:cNvPr id="146455" name="Group 227"/>
          <p:cNvGrpSpPr>
            <a:grpSpLocks/>
          </p:cNvGrpSpPr>
          <p:nvPr/>
        </p:nvGrpSpPr>
        <p:grpSpPr bwMode="auto">
          <a:xfrm>
            <a:off x="1186954" y="4814591"/>
            <a:ext cx="576130" cy="566737"/>
            <a:chOff x="906" y="3365"/>
            <a:chExt cx="281" cy="265"/>
          </a:xfrm>
        </p:grpSpPr>
        <p:grpSp>
          <p:nvGrpSpPr>
            <p:cNvPr id="146528" name="Group 228"/>
            <p:cNvGrpSpPr>
              <a:grpSpLocks/>
            </p:cNvGrpSpPr>
            <p:nvPr/>
          </p:nvGrpSpPr>
          <p:grpSpPr bwMode="auto">
            <a:xfrm>
              <a:off x="912" y="3369"/>
              <a:ext cx="275" cy="261"/>
              <a:chOff x="912" y="3369"/>
              <a:chExt cx="275" cy="261"/>
            </a:xfrm>
          </p:grpSpPr>
          <p:sp>
            <p:nvSpPr>
              <p:cNvPr id="146542" name="Freeform 229"/>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43" name="Freeform 230"/>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44" name="Freeform 231"/>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45" name="Freeform 232"/>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46" name="Rectangle 233"/>
              <p:cNvSpPr>
                <a:spLocks noChangeArrowheads="1"/>
              </p:cNvSpPr>
              <p:nvPr/>
            </p:nvSpPr>
            <p:spPr bwMode="auto">
              <a:xfrm>
                <a:off x="958" y="3387"/>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547" name="Rectangle 234"/>
              <p:cNvSpPr>
                <a:spLocks noChangeArrowheads="1"/>
              </p:cNvSpPr>
              <p:nvPr/>
            </p:nvSpPr>
            <p:spPr bwMode="auto">
              <a:xfrm>
                <a:off x="921" y="352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548" name="Rectangle 235"/>
              <p:cNvSpPr>
                <a:spLocks noChangeArrowheads="1"/>
              </p:cNvSpPr>
              <p:nvPr/>
            </p:nvSpPr>
            <p:spPr bwMode="auto">
              <a:xfrm>
                <a:off x="975" y="3403"/>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549" name="Line 236"/>
              <p:cNvSpPr>
                <a:spLocks noChangeShapeType="1"/>
              </p:cNvSpPr>
              <p:nvPr/>
            </p:nvSpPr>
            <p:spPr bwMode="auto">
              <a:xfrm flipH="1">
                <a:off x="1097" y="3551"/>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46550" name="Group 237"/>
              <p:cNvGrpSpPr>
                <a:grpSpLocks/>
              </p:cNvGrpSpPr>
              <p:nvPr/>
            </p:nvGrpSpPr>
            <p:grpSpPr bwMode="auto">
              <a:xfrm>
                <a:off x="912" y="3592"/>
                <a:ext cx="275" cy="38"/>
                <a:chOff x="912" y="3592"/>
                <a:chExt cx="275" cy="38"/>
              </a:xfrm>
            </p:grpSpPr>
            <p:sp>
              <p:nvSpPr>
                <p:cNvPr id="146551" name="Freeform 238"/>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52" name="Freeform 239"/>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53" name="Rectangle 240"/>
                <p:cNvSpPr>
                  <a:spLocks noChangeArrowheads="1"/>
                </p:cNvSpPr>
                <p:nvPr/>
              </p:nvSpPr>
              <p:spPr bwMode="auto">
                <a:xfrm>
                  <a:off x="914" y="3619"/>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46529" name="Group 241"/>
            <p:cNvGrpSpPr>
              <a:grpSpLocks/>
            </p:cNvGrpSpPr>
            <p:nvPr/>
          </p:nvGrpSpPr>
          <p:grpSpPr bwMode="auto">
            <a:xfrm>
              <a:off x="906" y="3365"/>
              <a:ext cx="275" cy="261"/>
              <a:chOff x="906" y="3365"/>
              <a:chExt cx="275" cy="261"/>
            </a:xfrm>
          </p:grpSpPr>
          <p:sp>
            <p:nvSpPr>
              <p:cNvPr id="146530" name="Freeform 242"/>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31" name="Freeform 243"/>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32" name="Freeform 244"/>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33" name="Freeform 245"/>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34" name="Rectangle 246"/>
              <p:cNvSpPr>
                <a:spLocks noChangeArrowheads="1"/>
              </p:cNvSpPr>
              <p:nvPr/>
            </p:nvSpPr>
            <p:spPr bwMode="auto">
              <a:xfrm>
                <a:off x="951" y="338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535" name="Rectangle 247"/>
              <p:cNvSpPr>
                <a:spLocks noChangeArrowheads="1"/>
              </p:cNvSpPr>
              <p:nvPr/>
            </p:nvSpPr>
            <p:spPr bwMode="auto">
              <a:xfrm>
                <a:off x="914" y="3524"/>
                <a:ext cx="258"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536" name="Rectangle 248"/>
              <p:cNvSpPr>
                <a:spLocks noChangeArrowheads="1"/>
              </p:cNvSpPr>
              <p:nvPr/>
            </p:nvSpPr>
            <p:spPr bwMode="auto">
              <a:xfrm>
                <a:off x="968" y="339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537" name="Line 249"/>
              <p:cNvSpPr>
                <a:spLocks noChangeShapeType="1"/>
              </p:cNvSpPr>
              <p:nvPr/>
            </p:nvSpPr>
            <p:spPr bwMode="auto">
              <a:xfrm flipH="1">
                <a:off x="1091" y="3546"/>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46538" name="Group 250"/>
              <p:cNvGrpSpPr>
                <a:grpSpLocks/>
              </p:cNvGrpSpPr>
              <p:nvPr/>
            </p:nvGrpSpPr>
            <p:grpSpPr bwMode="auto">
              <a:xfrm>
                <a:off x="906" y="3587"/>
                <a:ext cx="275" cy="39"/>
                <a:chOff x="906" y="3587"/>
                <a:chExt cx="275" cy="39"/>
              </a:xfrm>
            </p:grpSpPr>
            <p:sp>
              <p:nvSpPr>
                <p:cNvPr id="146539" name="Freeform 251"/>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40" name="Freeform 252"/>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41" name="Rectangle 253"/>
                <p:cNvSpPr>
                  <a:spLocks noChangeArrowheads="1"/>
                </p:cNvSpPr>
                <p:nvPr/>
              </p:nvSpPr>
              <p:spPr bwMode="auto">
                <a:xfrm>
                  <a:off x="907" y="3614"/>
                  <a:ext cx="272" cy="12"/>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sp>
        <p:nvSpPr>
          <p:cNvPr id="146456" name="Rectangle 254"/>
          <p:cNvSpPr>
            <a:spLocks noChangeArrowheads="1"/>
          </p:cNvSpPr>
          <p:nvPr/>
        </p:nvSpPr>
        <p:spPr bwMode="auto">
          <a:xfrm>
            <a:off x="2607502" y="3257253"/>
            <a:ext cx="96480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457" name="Rectangle 255"/>
          <p:cNvSpPr>
            <a:spLocks noChangeArrowheads="1"/>
          </p:cNvSpPr>
          <p:nvPr/>
        </p:nvSpPr>
        <p:spPr bwMode="auto">
          <a:xfrm>
            <a:off x="2770881" y="3354090"/>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charset="0"/>
                <a:ea typeface="黑体" pitchFamily="49" charset="-122"/>
              </a:rPr>
              <a:t>校园网</a:t>
            </a:r>
          </a:p>
        </p:txBody>
      </p:sp>
      <p:grpSp>
        <p:nvGrpSpPr>
          <p:cNvPr id="146458" name="Group 257"/>
          <p:cNvGrpSpPr>
            <a:grpSpLocks/>
          </p:cNvGrpSpPr>
          <p:nvPr/>
        </p:nvGrpSpPr>
        <p:grpSpPr bwMode="auto">
          <a:xfrm>
            <a:off x="9034363" y="2617490"/>
            <a:ext cx="443706" cy="723900"/>
            <a:chOff x="4305" y="2335"/>
            <a:chExt cx="216" cy="339"/>
          </a:xfrm>
        </p:grpSpPr>
        <p:grpSp>
          <p:nvGrpSpPr>
            <p:cNvPr id="146508" name="Group 258"/>
            <p:cNvGrpSpPr>
              <a:grpSpLocks/>
            </p:cNvGrpSpPr>
            <p:nvPr/>
          </p:nvGrpSpPr>
          <p:grpSpPr bwMode="auto">
            <a:xfrm>
              <a:off x="4310" y="2341"/>
              <a:ext cx="211" cy="333"/>
              <a:chOff x="4310" y="2341"/>
              <a:chExt cx="211" cy="333"/>
            </a:xfrm>
          </p:grpSpPr>
          <p:sp>
            <p:nvSpPr>
              <p:cNvPr id="146519" name="Freeform 259"/>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20" name="Freeform 260"/>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21" name="Freeform 261"/>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22" name="Freeform 262"/>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23" name="Rectangle 263"/>
              <p:cNvSpPr>
                <a:spLocks noChangeArrowheads="1"/>
              </p:cNvSpPr>
              <p:nvPr/>
            </p:nvSpPr>
            <p:spPr bwMode="auto">
              <a:xfrm>
                <a:off x="4310" y="2404"/>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524" name="Rectangle 264"/>
              <p:cNvSpPr>
                <a:spLocks noChangeArrowheads="1"/>
              </p:cNvSpPr>
              <p:nvPr/>
            </p:nvSpPr>
            <p:spPr bwMode="auto">
              <a:xfrm>
                <a:off x="4315" y="241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525" name="Line 265"/>
              <p:cNvSpPr>
                <a:spLocks noChangeShapeType="1"/>
              </p:cNvSpPr>
              <p:nvPr/>
            </p:nvSpPr>
            <p:spPr bwMode="auto">
              <a:xfrm>
                <a:off x="4320" y="2441"/>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526" name="Line 266"/>
              <p:cNvSpPr>
                <a:spLocks noChangeShapeType="1"/>
              </p:cNvSpPr>
              <p:nvPr/>
            </p:nvSpPr>
            <p:spPr bwMode="auto">
              <a:xfrm flipH="1">
                <a:off x="4310" y="2617"/>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527" name="Line 267"/>
              <p:cNvSpPr>
                <a:spLocks noChangeShapeType="1"/>
              </p:cNvSpPr>
              <p:nvPr/>
            </p:nvSpPr>
            <p:spPr bwMode="auto">
              <a:xfrm flipH="1">
                <a:off x="4310" y="2504"/>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46509" name="Group 268"/>
            <p:cNvGrpSpPr>
              <a:grpSpLocks/>
            </p:cNvGrpSpPr>
            <p:nvPr/>
          </p:nvGrpSpPr>
          <p:grpSpPr bwMode="auto">
            <a:xfrm>
              <a:off x="4305" y="2335"/>
              <a:ext cx="211" cy="332"/>
              <a:chOff x="4305" y="2335"/>
              <a:chExt cx="211" cy="332"/>
            </a:xfrm>
          </p:grpSpPr>
          <p:sp>
            <p:nvSpPr>
              <p:cNvPr id="146510" name="Freeform 269"/>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11" name="Freeform 270"/>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12" name="Freeform 271"/>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13" name="Freeform 272"/>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14" name="Rectangle 273"/>
              <p:cNvSpPr>
                <a:spLocks noChangeArrowheads="1"/>
              </p:cNvSpPr>
              <p:nvPr/>
            </p:nvSpPr>
            <p:spPr bwMode="auto">
              <a:xfrm>
                <a:off x="4305" y="2398"/>
                <a:ext cx="116"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515" name="Rectangle 274"/>
              <p:cNvSpPr>
                <a:spLocks noChangeArrowheads="1"/>
              </p:cNvSpPr>
              <p:nvPr/>
            </p:nvSpPr>
            <p:spPr bwMode="auto">
              <a:xfrm>
                <a:off x="4310" y="241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516" name="Line 275"/>
              <p:cNvSpPr>
                <a:spLocks noChangeShapeType="1"/>
              </p:cNvSpPr>
              <p:nvPr/>
            </p:nvSpPr>
            <p:spPr bwMode="auto">
              <a:xfrm>
                <a:off x="4320" y="242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517" name="Line 276"/>
              <p:cNvSpPr>
                <a:spLocks noChangeShapeType="1"/>
              </p:cNvSpPr>
              <p:nvPr/>
            </p:nvSpPr>
            <p:spPr bwMode="auto">
              <a:xfrm flipH="1">
                <a:off x="4310" y="2611"/>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518" name="Line 277"/>
              <p:cNvSpPr>
                <a:spLocks noChangeShapeType="1"/>
              </p:cNvSpPr>
              <p:nvPr/>
            </p:nvSpPr>
            <p:spPr bwMode="auto">
              <a:xfrm flipH="1">
                <a:off x="4310" y="2498"/>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sp>
        <p:nvSpPr>
          <p:cNvPr id="146459" name="Rectangle 279"/>
          <p:cNvSpPr>
            <a:spLocks noChangeArrowheads="1"/>
          </p:cNvSpPr>
          <p:nvPr/>
        </p:nvSpPr>
        <p:spPr bwMode="auto">
          <a:xfrm>
            <a:off x="7581139" y="2792115"/>
            <a:ext cx="128240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charset="0"/>
                <a:ea typeface="黑体" pitchFamily="49" charset="-122"/>
              </a:rPr>
              <a:t>源点服务器</a:t>
            </a:r>
          </a:p>
        </p:txBody>
      </p:sp>
      <p:sp>
        <p:nvSpPr>
          <p:cNvPr id="146460" name="Rectangle 280"/>
          <p:cNvSpPr>
            <a:spLocks noChangeArrowheads="1"/>
          </p:cNvSpPr>
          <p:nvPr/>
        </p:nvSpPr>
        <p:spPr bwMode="auto">
          <a:xfrm>
            <a:off x="4645454" y="3893840"/>
            <a:ext cx="921808"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461" name="Rectangle 281"/>
          <p:cNvSpPr>
            <a:spLocks noChangeArrowheads="1"/>
          </p:cNvSpPr>
          <p:nvPr/>
        </p:nvSpPr>
        <p:spPr bwMode="auto">
          <a:xfrm>
            <a:off x="5385048" y="3965277"/>
            <a:ext cx="952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b="1" dirty="0">
                <a:solidFill>
                  <a:srgbClr val="000099"/>
                </a:solidFill>
                <a:latin typeface="Arial" charset="0"/>
                <a:ea typeface="黑体" pitchFamily="49" charset="-122"/>
              </a:rPr>
              <a:t>2 </a:t>
            </a:r>
            <a:r>
              <a:rPr kumimoji="1" lang="en-US" altLang="zh-CN" sz="2000" b="1" dirty="0" smtClean="0">
                <a:solidFill>
                  <a:srgbClr val="000099"/>
                </a:solidFill>
                <a:latin typeface="Arial" charset="0"/>
                <a:ea typeface="黑体" pitchFamily="49" charset="-122"/>
              </a:rPr>
              <a:t>Mbit/s</a:t>
            </a:r>
            <a:endParaRPr kumimoji="1" lang="en-US" altLang="zh-CN" sz="2000" b="1" dirty="0">
              <a:solidFill>
                <a:srgbClr val="000099"/>
              </a:solidFill>
              <a:latin typeface="Arial" charset="0"/>
              <a:ea typeface="黑体" pitchFamily="49" charset="-122"/>
            </a:endParaRPr>
          </a:p>
        </p:txBody>
      </p:sp>
      <p:grpSp>
        <p:nvGrpSpPr>
          <p:cNvPr id="146462" name="Group 282"/>
          <p:cNvGrpSpPr>
            <a:grpSpLocks/>
          </p:cNvGrpSpPr>
          <p:nvPr/>
        </p:nvGrpSpPr>
        <p:grpSpPr bwMode="auto">
          <a:xfrm>
            <a:off x="6779716" y="4106566"/>
            <a:ext cx="631163" cy="409575"/>
            <a:chOff x="3202" y="3033"/>
            <a:chExt cx="309" cy="192"/>
          </a:xfrm>
        </p:grpSpPr>
        <p:sp>
          <p:nvSpPr>
            <p:cNvPr id="146483" name="Oval 283"/>
            <p:cNvSpPr>
              <a:spLocks noChangeArrowheads="1"/>
            </p:cNvSpPr>
            <p:nvPr/>
          </p:nvSpPr>
          <p:spPr bwMode="auto">
            <a:xfrm>
              <a:off x="3203" y="3113"/>
              <a:ext cx="308" cy="112"/>
            </a:xfrm>
            <a:prstGeom prst="ellipse">
              <a:avLst/>
            </a:prstGeom>
            <a:solidFill>
              <a:srgbClr val="0078AA"/>
            </a:solidFill>
            <a:ln w="3175">
              <a:solidFill>
                <a:srgbClr val="AAE6FF"/>
              </a:solidFill>
              <a:round/>
              <a:headEnd/>
              <a:tailEnd/>
            </a:ln>
          </p:spPr>
          <p:txBody>
            <a:bodyPr/>
            <a:lstStyle/>
            <a:p>
              <a:pPr eaLnBrk="1" hangingPunct="1"/>
              <a:endParaRPr lang="zh-CN" altLang="en-US" b="1">
                <a:solidFill>
                  <a:srgbClr val="000099"/>
                </a:solidFill>
              </a:endParaRPr>
            </a:p>
          </p:txBody>
        </p:sp>
        <p:sp>
          <p:nvSpPr>
            <p:cNvPr id="146484" name="Rectangle 284"/>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485" name="Rectangle 285"/>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486" name="Oval 286"/>
            <p:cNvSpPr>
              <a:spLocks noChangeArrowheads="1"/>
            </p:cNvSpPr>
            <p:nvPr/>
          </p:nvSpPr>
          <p:spPr bwMode="auto">
            <a:xfrm>
              <a:off x="3203" y="3033"/>
              <a:ext cx="308" cy="112"/>
            </a:xfrm>
            <a:prstGeom prst="ellipse">
              <a:avLst/>
            </a:prstGeom>
            <a:solidFill>
              <a:srgbClr val="00B4FF"/>
            </a:solidFill>
            <a:ln w="3175">
              <a:solidFill>
                <a:srgbClr val="AAE6FF"/>
              </a:solidFill>
              <a:round/>
              <a:headEnd/>
              <a:tailEnd/>
            </a:ln>
          </p:spPr>
          <p:txBody>
            <a:bodyPr/>
            <a:lstStyle/>
            <a:p>
              <a:pPr eaLnBrk="1" hangingPunct="1"/>
              <a:endParaRPr lang="zh-CN" altLang="en-US" b="1">
                <a:solidFill>
                  <a:srgbClr val="000099"/>
                </a:solidFill>
              </a:endParaRPr>
            </a:p>
          </p:txBody>
        </p:sp>
        <p:grpSp>
          <p:nvGrpSpPr>
            <p:cNvPr id="146487" name="Group 287"/>
            <p:cNvGrpSpPr>
              <a:grpSpLocks/>
            </p:cNvGrpSpPr>
            <p:nvPr/>
          </p:nvGrpSpPr>
          <p:grpSpPr bwMode="auto">
            <a:xfrm>
              <a:off x="3249" y="3046"/>
              <a:ext cx="214" cy="86"/>
              <a:chOff x="3249" y="3046"/>
              <a:chExt cx="214" cy="86"/>
            </a:xfrm>
          </p:grpSpPr>
          <p:grpSp>
            <p:nvGrpSpPr>
              <p:cNvPr id="146490" name="Group 288"/>
              <p:cNvGrpSpPr>
                <a:grpSpLocks/>
              </p:cNvGrpSpPr>
              <p:nvPr/>
            </p:nvGrpSpPr>
            <p:grpSpPr bwMode="auto">
              <a:xfrm>
                <a:off x="3249" y="3046"/>
                <a:ext cx="212" cy="84"/>
                <a:chOff x="3249" y="3046"/>
                <a:chExt cx="212" cy="84"/>
              </a:xfrm>
            </p:grpSpPr>
            <p:sp>
              <p:nvSpPr>
                <p:cNvPr id="146500" name="Freeform 289"/>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01" name="Freeform 290"/>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02" name="Freeform 291"/>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03" name="Freeform 292"/>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04" name="Freeform 293"/>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05" name="Freeform 294"/>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06" name="Freeform 295"/>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507" name="Freeform 296"/>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grpSp>
          <p:grpSp>
            <p:nvGrpSpPr>
              <p:cNvPr id="146491" name="Group 297"/>
              <p:cNvGrpSpPr>
                <a:grpSpLocks/>
              </p:cNvGrpSpPr>
              <p:nvPr/>
            </p:nvGrpSpPr>
            <p:grpSpPr bwMode="auto">
              <a:xfrm>
                <a:off x="3251" y="3048"/>
                <a:ext cx="212" cy="84"/>
                <a:chOff x="3251" y="3048"/>
                <a:chExt cx="212" cy="84"/>
              </a:xfrm>
            </p:grpSpPr>
            <p:sp>
              <p:nvSpPr>
                <p:cNvPr id="146492" name="Freeform 298"/>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493" name="Freeform 299"/>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494" name="Freeform 300"/>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495" name="Freeform 301"/>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496" name="Freeform 302"/>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497" name="Freeform 303"/>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498" name="Freeform 304"/>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6499" name="Freeform 305"/>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grpSp>
        </p:grpSp>
        <p:sp>
          <p:nvSpPr>
            <p:cNvPr id="146488" name="Line 306"/>
            <p:cNvSpPr>
              <a:spLocks noChangeShapeType="1"/>
            </p:cNvSpPr>
            <p:nvPr/>
          </p:nvSpPr>
          <p:spPr bwMode="auto">
            <a:xfrm>
              <a:off x="320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489" name="Line 307"/>
            <p:cNvSpPr>
              <a:spLocks noChangeShapeType="1"/>
            </p:cNvSpPr>
            <p:nvPr/>
          </p:nvSpPr>
          <p:spPr bwMode="auto">
            <a:xfrm>
              <a:off x="3510"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sp>
        <p:nvSpPr>
          <p:cNvPr id="146463" name="Rectangle 308"/>
          <p:cNvSpPr>
            <a:spLocks noChangeArrowheads="1"/>
          </p:cNvSpPr>
          <p:nvPr/>
        </p:nvSpPr>
        <p:spPr bwMode="auto">
          <a:xfrm>
            <a:off x="7422919" y="3643016"/>
            <a:ext cx="96480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464" name="Rectangle 309"/>
          <p:cNvSpPr>
            <a:spLocks noChangeArrowheads="1"/>
          </p:cNvSpPr>
          <p:nvPr/>
        </p:nvSpPr>
        <p:spPr bwMode="auto">
          <a:xfrm>
            <a:off x="7859745" y="4182766"/>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charset="0"/>
                <a:ea typeface="黑体" pitchFamily="49" charset="-122"/>
              </a:rPr>
              <a:t>互联网</a:t>
            </a:r>
          </a:p>
        </p:txBody>
      </p:sp>
      <p:sp>
        <p:nvSpPr>
          <p:cNvPr id="146465" name="Rectangle 310"/>
          <p:cNvSpPr>
            <a:spLocks noChangeArrowheads="1"/>
          </p:cNvSpPr>
          <p:nvPr/>
        </p:nvSpPr>
        <p:spPr bwMode="auto">
          <a:xfrm>
            <a:off x="4089962" y="3739853"/>
            <a:ext cx="433388"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466" name="Rectangle 311"/>
          <p:cNvSpPr>
            <a:spLocks noChangeArrowheads="1"/>
          </p:cNvSpPr>
          <p:nvPr/>
        </p:nvSpPr>
        <p:spPr bwMode="auto">
          <a:xfrm>
            <a:off x="3162994" y="4511377"/>
            <a:ext cx="469504"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467" name="Rectangle 312"/>
          <p:cNvSpPr>
            <a:spLocks noChangeArrowheads="1"/>
          </p:cNvSpPr>
          <p:nvPr/>
        </p:nvSpPr>
        <p:spPr bwMode="auto">
          <a:xfrm>
            <a:off x="1859392" y="4125615"/>
            <a:ext cx="472943"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468" name="Rectangle 313"/>
          <p:cNvSpPr>
            <a:spLocks noChangeArrowheads="1"/>
          </p:cNvSpPr>
          <p:nvPr/>
        </p:nvSpPr>
        <p:spPr bwMode="auto">
          <a:xfrm>
            <a:off x="414767" y="3754140"/>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charset="0"/>
                <a:ea typeface="黑体" pitchFamily="49" charset="-122"/>
              </a:rPr>
              <a:t>浏览器</a:t>
            </a:r>
          </a:p>
        </p:txBody>
      </p:sp>
      <p:sp>
        <p:nvSpPr>
          <p:cNvPr id="146469" name="Rectangle 314"/>
          <p:cNvSpPr>
            <a:spLocks noChangeArrowheads="1"/>
          </p:cNvSpPr>
          <p:nvPr/>
        </p:nvSpPr>
        <p:spPr bwMode="auto">
          <a:xfrm>
            <a:off x="4084803" y="3766840"/>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b="1">
                <a:solidFill>
                  <a:srgbClr val="000099"/>
                </a:solidFill>
                <a:latin typeface="Arial" charset="0"/>
                <a:ea typeface="黑体" pitchFamily="49" charset="-122"/>
              </a:rPr>
              <a:t>R</a:t>
            </a:r>
            <a:r>
              <a:rPr kumimoji="1" lang="en-US" altLang="zh-CN" sz="2000" b="1" baseline="-25000">
                <a:solidFill>
                  <a:srgbClr val="000099"/>
                </a:solidFill>
                <a:latin typeface="Arial" charset="0"/>
                <a:ea typeface="黑体" pitchFamily="49" charset="-122"/>
              </a:rPr>
              <a:t>1</a:t>
            </a:r>
          </a:p>
        </p:txBody>
      </p:sp>
      <p:sp>
        <p:nvSpPr>
          <p:cNvPr id="146470" name="Rectangle 315"/>
          <p:cNvSpPr>
            <a:spLocks noChangeArrowheads="1"/>
          </p:cNvSpPr>
          <p:nvPr/>
        </p:nvSpPr>
        <p:spPr bwMode="auto">
          <a:xfrm>
            <a:off x="6924179" y="3768427"/>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b="1">
                <a:solidFill>
                  <a:srgbClr val="000099"/>
                </a:solidFill>
                <a:latin typeface="Arial" charset="0"/>
                <a:ea typeface="黑体" pitchFamily="49" charset="-122"/>
              </a:rPr>
              <a:t>R</a:t>
            </a:r>
            <a:r>
              <a:rPr kumimoji="1" lang="en-US" altLang="zh-CN" sz="2000" b="1" baseline="-25000">
                <a:solidFill>
                  <a:srgbClr val="000099"/>
                </a:solidFill>
                <a:latin typeface="Arial" charset="0"/>
                <a:ea typeface="黑体" pitchFamily="49" charset="-122"/>
              </a:rPr>
              <a:t>2</a:t>
            </a:r>
          </a:p>
        </p:txBody>
      </p:sp>
      <p:sp>
        <p:nvSpPr>
          <p:cNvPr id="146471" name="Freeform 316"/>
          <p:cNvSpPr>
            <a:spLocks/>
          </p:cNvSpPr>
          <p:nvPr/>
        </p:nvSpPr>
        <p:spPr bwMode="auto">
          <a:xfrm>
            <a:off x="4201749" y="3260427"/>
            <a:ext cx="5025231" cy="1162050"/>
          </a:xfrm>
          <a:custGeom>
            <a:avLst/>
            <a:gdLst>
              <a:gd name="T0" fmla="*/ 0 w 2922"/>
              <a:gd name="T1" fmla="*/ 2147483646 h 732"/>
              <a:gd name="T2" fmla="*/ 2147483646 w 2922"/>
              <a:gd name="T3" fmla="*/ 2147483646 h 732"/>
              <a:gd name="T4" fmla="*/ 2147483646 w 2922"/>
              <a:gd name="T5" fmla="*/ 2147483646 h 732"/>
              <a:gd name="T6" fmla="*/ 2147483646 w 2922"/>
              <a:gd name="T7" fmla="*/ 2147483646 h 732"/>
              <a:gd name="T8" fmla="*/ 2147483646 w 2922"/>
              <a:gd name="T9" fmla="*/ 0 h 7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22" h="732">
                <a:moveTo>
                  <a:pt x="0" y="718"/>
                </a:moveTo>
                <a:cubicBezTo>
                  <a:pt x="127" y="717"/>
                  <a:pt x="481" y="715"/>
                  <a:pt x="765" y="712"/>
                </a:cubicBezTo>
                <a:cubicBezTo>
                  <a:pt x="1049" y="709"/>
                  <a:pt x="1442" y="732"/>
                  <a:pt x="1702" y="700"/>
                </a:cubicBezTo>
                <a:cubicBezTo>
                  <a:pt x="1962" y="668"/>
                  <a:pt x="2121" y="637"/>
                  <a:pt x="2324" y="520"/>
                </a:cubicBezTo>
                <a:cubicBezTo>
                  <a:pt x="2527" y="403"/>
                  <a:pt x="2798" y="108"/>
                  <a:pt x="2922" y="0"/>
                </a:cubicBezTo>
              </a:path>
            </a:pathLst>
          </a:custGeom>
          <a:noFill/>
          <a:ln w="76200" cmpd="sng">
            <a:solidFill>
              <a:schemeClr val="hlink"/>
            </a:solidFill>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nvGrpSpPr>
          <p:cNvPr id="558407" name="Group 327"/>
          <p:cNvGrpSpPr>
            <a:grpSpLocks/>
          </p:cNvGrpSpPr>
          <p:nvPr/>
        </p:nvGrpSpPr>
        <p:grpSpPr bwMode="auto">
          <a:xfrm>
            <a:off x="5225024" y="2904827"/>
            <a:ext cx="1484180" cy="717550"/>
            <a:chOff x="2981" y="1888"/>
            <a:chExt cx="863" cy="452"/>
          </a:xfrm>
        </p:grpSpPr>
        <p:sp>
          <p:nvSpPr>
            <p:cNvPr id="146481" name="AutoShape 318"/>
            <p:cNvSpPr>
              <a:spLocks noChangeArrowheads="1"/>
            </p:cNvSpPr>
            <p:nvPr/>
          </p:nvSpPr>
          <p:spPr bwMode="auto">
            <a:xfrm>
              <a:off x="2981" y="1888"/>
              <a:ext cx="863" cy="452"/>
            </a:xfrm>
            <a:prstGeom prst="wedgeRoundRectCallout">
              <a:avLst>
                <a:gd name="adj1" fmla="val -89051"/>
                <a:gd name="adj2" fmla="val 144468"/>
                <a:gd name="adj3" fmla="val 16667"/>
              </a:avLst>
            </a:prstGeom>
            <a:solidFill>
              <a:srgbClr val="FFFF99"/>
            </a:solidFill>
            <a:ln w="9525">
              <a:solidFill>
                <a:schemeClr val="tx1"/>
              </a:solidFill>
              <a:miter lim="800000"/>
              <a:headEnd/>
              <a:tailEnd/>
            </a:ln>
            <a:effectLst>
              <a:outerShdw dist="35921" dir="2700000" algn="ctr" rotWithShape="0">
                <a:schemeClr val="bg2"/>
              </a:outerShdw>
            </a:effectLst>
          </p:spPr>
          <p:txBody>
            <a:bodyPr/>
            <a:lstStyle/>
            <a:p>
              <a:pPr algn="ctr" eaLnBrk="1" hangingPunct="1"/>
              <a:endParaRPr kumimoji="1" lang="zh-CN" altLang="zh-CN" sz="3200" b="1">
                <a:solidFill>
                  <a:srgbClr val="000099"/>
                </a:solidFill>
                <a:latin typeface="Arial" charset="0"/>
                <a:ea typeface="黑体" pitchFamily="49" charset="-122"/>
              </a:endParaRPr>
            </a:p>
          </p:txBody>
        </p:sp>
        <p:sp>
          <p:nvSpPr>
            <p:cNvPr id="146482" name="Rectangle 319"/>
            <p:cNvSpPr>
              <a:spLocks noChangeArrowheads="1"/>
            </p:cNvSpPr>
            <p:nvPr/>
          </p:nvSpPr>
          <p:spPr bwMode="auto">
            <a:xfrm>
              <a:off x="3016" y="1906"/>
              <a:ext cx="746"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charset="0"/>
                  <a:ea typeface="黑体" pitchFamily="49" charset="-122"/>
                </a:rPr>
                <a:t>这条链路上</a:t>
              </a:r>
            </a:p>
            <a:p>
              <a:pPr eaLnBrk="1" hangingPunct="1"/>
              <a:r>
                <a:rPr kumimoji="1" lang="zh-CN" altLang="en-US" sz="2000" b="1">
                  <a:solidFill>
                    <a:srgbClr val="000099"/>
                  </a:solidFill>
                  <a:latin typeface="Arial" charset="0"/>
                  <a:ea typeface="黑体" pitchFamily="49" charset="-122"/>
                </a:rPr>
                <a:t>的时延很大</a:t>
              </a:r>
            </a:p>
          </p:txBody>
        </p:sp>
      </p:grpSp>
      <p:sp>
        <p:nvSpPr>
          <p:cNvPr id="146473" name="Freeform 320"/>
          <p:cNvSpPr>
            <a:spLocks/>
          </p:cNvSpPr>
          <p:nvPr/>
        </p:nvSpPr>
        <p:spPr bwMode="auto">
          <a:xfrm>
            <a:off x="1697732" y="3101678"/>
            <a:ext cx="2135981" cy="1160463"/>
          </a:xfrm>
          <a:custGeom>
            <a:avLst/>
            <a:gdLst>
              <a:gd name="T0" fmla="*/ 0 w 620"/>
              <a:gd name="T1" fmla="*/ 0 h 909"/>
              <a:gd name="T2" fmla="*/ 2147483646 w 620"/>
              <a:gd name="T3" fmla="*/ 2147483646 h 909"/>
              <a:gd name="T4" fmla="*/ 0 60000 65536"/>
              <a:gd name="T5" fmla="*/ 0 60000 65536"/>
            </a:gdLst>
            <a:ahLst/>
            <a:cxnLst>
              <a:cxn ang="T4">
                <a:pos x="T0" y="T1"/>
              </a:cxn>
              <a:cxn ang="T5">
                <a:pos x="T2" y="T3"/>
              </a:cxn>
            </a:cxnLst>
            <a:rect l="0" t="0" r="r" b="b"/>
            <a:pathLst>
              <a:path w="620" h="909">
                <a:moveTo>
                  <a:pt x="0" y="0"/>
                </a:moveTo>
                <a:cubicBezTo>
                  <a:pt x="103" y="151"/>
                  <a:pt x="491" y="720"/>
                  <a:pt x="620" y="909"/>
                </a:cubicBezTo>
              </a:path>
            </a:pathLst>
          </a:custGeom>
          <a:noFill/>
          <a:ln w="38100" cmpd="sng">
            <a:solidFill>
              <a:schemeClr val="hlink"/>
            </a:solidFill>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46474" name="Freeform 321"/>
          <p:cNvSpPr>
            <a:spLocks/>
          </p:cNvSpPr>
          <p:nvPr/>
        </p:nvSpPr>
        <p:spPr bwMode="auto">
          <a:xfrm>
            <a:off x="1883469" y="3876377"/>
            <a:ext cx="1855656" cy="484188"/>
          </a:xfrm>
          <a:custGeom>
            <a:avLst/>
            <a:gdLst>
              <a:gd name="T0" fmla="*/ 0 w 620"/>
              <a:gd name="T1" fmla="*/ 0 h 909"/>
              <a:gd name="T2" fmla="*/ 2147483646 w 620"/>
              <a:gd name="T3" fmla="*/ 2147483646 h 909"/>
              <a:gd name="T4" fmla="*/ 0 60000 65536"/>
              <a:gd name="T5" fmla="*/ 0 60000 65536"/>
            </a:gdLst>
            <a:ahLst/>
            <a:cxnLst>
              <a:cxn ang="T4">
                <a:pos x="T0" y="T1"/>
              </a:cxn>
              <a:cxn ang="T5">
                <a:pos x="T2" y="T3"/>
              </a:cxn>
            </a:cxnLst>
            <a:rect l="0" t="0" r="r" b="b"/>
            <a:pathLst>
              <a:path w="620" h="909">
                <a:moveTo>
                  <a:pt x="0" y="0"/>
                </a:moveTo>
                <a:cubicBezTo>
                  <a:pt x="103" y="151"/>
                  <a:pt x="491" y="720"/>
                  <a:pt x="620" y="909"/>
                </a:cubicBezTo>
              </a:path>
            </a:pathLst>
          </a:custGeom>
          <a:noFill/>
          <a:ln w="38100" cmpd="sng">
            <a:solidFill>
              <a:schemeClr val="hlink"/>
            </a:solidFill>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46475" name="Freeform 322"/>
          <p:cNvSpPr>
            <a:spLocks/>
          </p:cNvSpPr>
          <p:nvPr/>
        </p:nvSpPr>
        <p:spPr bwMode="auto">
          <a:xfrm>
            <a:off x="1035613" y="4416127"/>
            <a:ext cx="2748227" cy="38100"/>
          </a:xfrm>
          <a:custGeom>
            <a:avLst/>
            <a:gdLst>
              <a:gd name="T0" fmla="*/ 0 w 1344"/>
              <a:gd name="T1" fmla="*/ 2147483646 h 17"/>
              <a:gd name="T2" fmla="*/ 2147483646 w 1344"/>
              <a:gd name="T3" fmla="*/ 0 h 17"/>
              <a:gd name="T4" fmla="*/ 0 60000 65536"/>
              <a:gd name="T5" fmla="*/ 0 60000 65536"/>
            </a:gdLst>
            <a:ahLst/>
            <a:cxnLst>
              <a:cxn ang="T4">
                <a:pos x="T0" y="T1"/>
              </a:cxn>
              <a:cxn ang="T5">
                <a:pos x="T2" y="T3"/>
              </a:cxn>
            </a:cxnLst>
            <a:rect l="0" t="0" r="r" b="b"/>
            <a:pathLst>
              <a:path w="1344" h="17">
                <a:moveTo>
                  <a:pt x="0" y="17"/>
                </a:moveTo>
                <a:cubicBezTo>
                  <a:pt x="224" y="14"/>
                  <a:pt x="1064" y="4"/>
                  <a:pt x="1344" y="0"/>
                </a:cubicBezTo>
              </a:path>
            </a:pathLst>
          </a:custGeom>
          <a:noFill/>
          <a:ln w="38100" cmpd="sng">
            <a:solidFill>
              <a:schemeClr val="hlink"/>
            </a:solidFill>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46476" name="Freeform 323"/>
          <p:cNvSpPr>
            <a:spLocks/>
          </p:cNvSpPr>
          <p:nvPr/>
        </p:nvSpPr>
        <p:spPr bwMode="auto">
          <a:xfrm>
            <a:off x="1697731" y="4485977"/>
            <a:ext cx="2153179" cy="647700"/>
          </a:xfrm>
          <a:custGeom>
            <a:avLst/>
            <a:gdLst>
              <a:gd name="T0" fmla="*/ 0 w 1052"/>
              <a:gd name="T1" fmla="*/ 2147483646 h 304"/>
              <a:gd name="T2" fmla="*/ 2147483646 w 1052"/>
              <a:gd name="T3" fmla="*/ 0 h 304"/>
              <a:gd name="T4" fmla="*/ 0 60000 65536"/>
              <a:gd name="T5" fmla="*/ 0 60000 65536"/>
            </a:gdLst>
            <a:ahLst/>
            <a:cxnLst>
              <a:cxn ang="T4">
                <a:pos x="T0" y="T1"/>
              </a:cxn>
              <a:cxn ang="T5">
                <a:pos x="T2" y="T3"/>
              </a:cxn>
            </a:cxnLst>
            <a:rect l="0" t="0" r="r" b="b"/>
            <a:pathLst>
              <a:path w="1052" h="304">
                <a:moveTo>
                  <a:pt x="0" y="304"/>
                </a:moveTo>
                <a:cubicBezTo>
                  <a:pt x="175" y="253"/>
                  <a:pt x="833" y="63"/>
                  <a:pt x="1052" y="0"/>
                </a:cubicBezTo>
              </a:path>
            </a:pathLst>
          </a:custGeom>
          <a:noFill/>
          <a:ln w="38100" cmpd="sng">
            <a:solidFill>
              <a:schemeClr val="hlink"/>
            </a:solidFill>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46477" name="Text Box 326"/>
          <p:cNvSpPr txBox="1">
            <a:spLocks noChangeArrowheads="1"/>
          </p:cNvSpPr>
          <p:nvPr/>
        </p:nvSpPr>
        <p:spPr bwMode="auto">
          <a:xfrm>
            <a:off x="2720752" y="1844824"/>
            <a:ext cx="4698722" cy="584775"/>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zh-CN" altLang="en-US" sz="3200" b="1">
                <a:solidFill>
                  <a:srgbClr val="000099"/>
                </a:solidFill>
                <a:ea typeface="黑体" pitchFamily="49" charset="-122"/>
              </a:rPr>
              <a:t>没有使用高速缓存的情况</a:t>
            </a:r>
          </a:p>
        </p:txBody>
      </p:sp>
      <p:grpSp>
        <p:nvGrpSpPr>
          <p:cNvPr id="558410" name="Group 330"/>
          <p:cNvGrpSpPr>
            <a:grpSpLocks/>
          </p:cNvGrpSpPr>
          <p:nvPr/>
        </p:nvGrpSpPr>
        <p:grpSpPr bwMode="auto">
          <a:xfrm>
            <a:off x="4304935" y="4273254"/>
            <a:ext cx="3057790" cy="1746251"/>
            <a:chOff x="2446" y="2750"/>
            <a:chExt cx="1778" cy="1100"/>
          </a:xfrm>
        </p:grpSpPr>
        <p:sp>
          <p:nvSpPr>
            <p:cNvPr id="146479" name="Text Box 328"/>
            <p:cNvSpPr txBox="1">
              <a:spLocks noChangeArrowheads="1"/>
            </p:cNvSpPr>
            <p:nvPr/>
          </p:nvSpPr>
          <p:spPr bwMode="auto">
            <a:xfrm>
              <a:off x="2446" y="3249"/>
              <a:ext cx="1778"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2800" b="1">
                  <a:solidFill>
                    <a:srgbClr val="000099"/>
                  </a:solidFill>
                  <a:ea typeface="黑体" pitchFamily="49" charset="-122"/>
                </a:rPr>
                <a:t>所有万维网通信量</a:t>
              </a:r>
            </a:p>
            <a:p>
              <a:pPr algn="ctr" eaLnBrk="1" hangingPunct="1"/>
              <a:r>
                <a:rPr lang="zh-CN" altLang="en-US" sz="2800" b="1">
                  <a:solidFill>
                    <a:srgbClr val="000099"/>
                  </a:solidFill>
                  <a:ea typeface="黑体" pitchFamily="49" charset="-122"/>
                </a:rPr>
                <a:t>都经过这条链路</a:t>
              </a:r>
            </a:p>
          </p:txBody>
        </p:sp>
        <p:sp>
          <p:nvSpPr>
            <p:cNvPr id="146480" name="Line 329"/>
            <p:cNvSpPr>
              <a:spLocks noChangeShapeType="1"/>
            </p:cNvSpPr>
            <p:nvPr/>
          </p:nvSpPr>
          <p:spPr bwMode="auto">
            <a:xfrm flipV="1">
              <a:off x="3334" y="2750"/>
              <a:ext cx="0" cy="589"/>
            </a:xfrm>
            <a:prstGeom prst="line">
              <a:avLst/>
            </a:prstGeom>
            <a:noFill/>
            <a:ln w="7620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spTree>
    <p:extLst>
      <p:ext uri="{BB962C8B-B14F-4D97-AF65-F5344CB8AC3E}">
        <p14:creationId xmlns:p14="http://schemas.microsoft.com/office/powerpoint/2010/main" val="10674955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8410"/>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1000"/>
                                  </p:stCondLst>
                                  <p:childTnLst>
                                    <p:set>
                                      <p:cBhvr>
                                        <p:cTn id="9" dur="1" fill="hold">
                                          <p:stCondLst>
                                            <p:cond delay="0"/>
                                          </p:stCondLst>
                                        </p:cTn>
                                        <p:tgtEl>
                                          <p:spTgt spid="558407"/>
                                        </p:tgtEl>
                                        <p:attrNameLst>
                                          <p:attrName>style.visibility</p:attrName>
                                        </p:attrNameLst>
                                      </p:cBhvr>
                                      <p:to>
                                        <p:strVal val="visible"/>
                                      </p:to>
                                    </p:set>
                                  </p:childTnLst>
                                </p:cTn>
                              </p:par>
                            </p:childTnLst>
                          </p:cTn>
                        </p:par>
                        <p:par>
                          <p:cTn id="10" fill="hold" nodeType="afterGroup">
                            <p:stCondLst>
                              <p:cond delay="1000"/>
                            </p:stCondLst>
                            <p:childTnLst>
                              <p:par>
                                <p:cTn id="11" presetID="35" presetClass="emph" presetSubtype="0" repeatCount="3000" fill="hold" nodeType="afterEffect">
                                  <p:stCondLst>
                                    <p:cond delay="500"/>
                                  </p:stCondLst>
                                  <p:childTnLst>
                                    <p:anim calcmode="discrete" valueType="str">
                                      <p:cBhvr>
                                        <p:cTn id="12" dur="1000" fill="hold"/>
                                        <p:tgtEl>
                                          <p:spTgt spid="55840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algn="ctr" eaLnBrk="1" hangingPunct="1">
              <a:defRPr/>
            </a:pPr>
            <a:r>
              <a:rPr dirty="0"/>
              <a:t>使用高速缓存的情况</a:t>
            </a:r>
          </a:p>
        </p:txBody>
      </p:sp>
      <p:grpSp>
        <p:nvGrpSpPr>
          <p:cNvPr id="148483" name="Group 6"/>
          <p:cNvGrpSpPr>
            <a:grpSpLocks/>
          </p:cNvGrpSpPr>
          <p:nvPr/>
        </p:nvGrpSpPr>
        <p:grpSpPr bwMode="auto">
          <a:xfrm>
            <a:off x="271727" y="3205932"/>
            <a:ext cx="3742267" cy="2570162"/>
            <a:chOff x="912" y="768"/>
            <a:chExt cx="2400" cy="1584"/>
          </a:xfrm>
        </p:grpSpPr>
        <p:sp>
          <p:nvSpPr>
            <p:cNvPr id="148786" name="Oval 7"/>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48787" name="Oval 8"/>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48788" name="Oval 9"/>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48789" name="Oval 10"/>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48790" name="Oval 11"/>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48791" name="Oval 12"/>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48792" name="Oval 13"/>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48793" name="Oval 14"/>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48794" name="Oval 15"/>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grpSp>
          <p:nvGrpSpPr>
            <p:cNvPr id="148795" name="Group 16"/>
            <p:cNvGrpSpPr>
              <a:grpSpLocks/>
            </p:cNvGrpSpPr>
            <p:nvPr/>
          </p:nvGrpSpPr>
          <p:grpSpPr bwMode="auto">
            <a:xfrm>
              <a:off x="912" y="768"/>
              <a:ext cx="2386" cy="1553"/>
              <a:chOff x="912" y="768"/>
              <a:chExt cx="2386" cy="1553"/>
            </a:xfrm>
          </p:grpSpPr>
          <p:sp>
            <p:nvSpPr>
              <p:cNvPr id="148796" name="Oval 17"/>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48797" name="Oval 18"/>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48798" name="Oval 19"/>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48799" name="Oval 20"/>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48800" name="Oval 21"/>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48801" name="Oval 22"/>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48802" name="Oval 23"/>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48803" name="Oval 24"/>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48804" name="Oval 25"/>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grpSp>
      </p:grpSp>
      <p:graphicFrame>
        <p:nvGraphicFramePr>
          <p:cNvPr id="148484" name="Object 26"/>
          <p:cNvGraphicFramePr>
            <a:graphicFrameLocks noChangeAspect="1"/>
          </p:cNvGraphicFramePr>
          <p:nvPr>
            <p:extLst>
              <p:ext uri="{D42A27DB-BD31-4B8C-83A1-F6EECF244321}">
                <p14:modId xmlns:p14="http://schemas.microsoft.com/office/powerpoint/2010/main" val="2540031237"/>
              </p:ext>
            </p:extLst>
          </p:nvPr>
        </p:nvGraphicFramePr>
        <p:xfrm>
          <a:off x="7087262" y="3929832"/>
          <a:ext cx="1917567" cy="1149350"/>
        </p:xfrm>
        <a:graphic>
          <a:graphicData uri="http://schemas.openxmlformats.org/presentationml/2006/ole">
            <mc:AlternateContent xmlns:mc="http://schemas.openxmlformats.org/markup-compatibility/2006">
              <mc:Choice xmlns:v="urn:schemas-microsoft-com:vml" Requires="v">
                <p:oleObj spid="_x0000_s20496" name="VISIO" r:id="rId4" imgW="1687068" imgH="964692" progId="Visio.Drawing.6">
                  <p:embed/>
                </p:oleObj>
              </mc:Choice>
              <mc:Fallback>
                <p:oleObj name="VISIO" r:id="rId4" imgW="1687068" imgH="964692"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7262" y="3929832"/>
                        <a:ext cx="1917567" cy="11493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8485" name="Line 27"/>
          <p:cNvSpPr>
            <a:spLocks noChangeShapeType="1"/>
          </p:cNvSpPr>
          <p:nvPr/>
        </p:nvSpPr>
        <p:spPr bwMode="auto">
          <a:xfrm>
            <a:off x="4046671" y="4491807"/>
            <a:ext cx="273446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48486" name="Line 28"/>
          <p:cNvSpPr>
            <a:spLocks noChangeShapeType="1"/>
          </p:cNvSpPr>
          <p:nvPr/>
        </p:nvSpPr>
        <p:spPr bwMode="auto">
          <a:xfrm>
            <a:off x="8273919" y="5001395"/>
            <a:ext cx="703394" cy="5429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487" name="Line 29"/>
          <p:cNvSpPr>
            <a:spLocks noChangeShapeType="1"/>
          </p:cNvSpPr>
          <p:nvPr/>
        </p:nvSpPr>
        <p:spPr bwMode="auto">
          <a:xfrm>
            <a:off x="8679789" y="4721994"/>
            <a:ext cx="564092" cy="1158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488" name="Line 30"/>
          <p:cNvSpPr>
            <a:spLocks noChangeShapeType="1"/>
          </p:cNvSpPr>
          <p:nvPr/>
        </p:nvSpPr>
        <p:spPr bwMode="auto">
          <a:xfrm flipV="1">
            <a:off x="8710746" y="4040958"/>
            <a:ext cx="533135" cy="1539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489" name="Line 31"/>
          <p:cNvSpPr>
            <a:spLocks noChangeShapeType="1"/>
          </p:cNvSpPr>
          <p:nvPr/>
        </p:nvSpPr>
        <p:spPr bwMode="auto">
          <a:xfrm flipV="1">
            <a:off x="8241242" y="3421832"/>
            <a:ext cx="736071" cy="5953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48490" name="Group 33"/>
          <p:cNvGrpSpPr>
            <a:grpSpLocks/>
          </p:cNvGrpSpPr>
          <p:nvPr/>
        </p:nvGrpSpPr>
        <p:grpSpPr bwMode="auto">
          <a:xfrm>
            <a:off x="9099418" y="3696469"/>
            <a:ext cx="426508" cy="661988"/>
            <a:chOff x="4486" y="2730"/>
            <a:chExt cx="217" cy="339"/>
          </a:xfrm>
        </p:grpSpPr>
        <p:grpSp>
          <p:nvGrpSpPr>
            <p:cNvPr id="148766" name="Group 34"/>
            <p:cNvGrpSpPr>
              <a:grpSpLocks/>
            </p:cNvGrpSpPr>
            <p:nvPr/>
          </p:nvGrpSpPr>
          <p:grpSpPr bwMode="auto">
            <a:xfrm>
              <a:off x="4491" y="2736"/>
              <a:ext cx="212" cy="333"/>
              <a:chOff x="4491" y="2736"/>
              <a:chExt cx="212" cy="333"/>
            </a:xfrm>
          </p:grpSpPr>
          <p:sp>
            <p:nvSpPr>
              <p:cNvPr id="148777" name="Freeform 35"/>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778" name="Freeform 36"/>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779" name="Freeform 37"/>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780" name="Freeform 38"/>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781" name="Rectangle 39"/>
              <p:cNvSpPr>
                <a:spLocks noChangeArrowheads="1"/>
              </p:cNvSpPr>
              <p:nvPr/>
            </p:nvSpPr>
            <p:spPr bwMode="auto">
              <a:xfrm>
                <a:off x="4491" y="279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782" name="Rectangle 40"/>
              <p:cNvSpPr>
                <a:spLocks noChangeArrowheads="1"/>
              </p:cNvSpPr>
              <p:nvPr/>
            </p:nvSpPr>
            <p:spPr bwMode="auto">
              <a:xfrm>
                <a:off x="4496" y="2812"/>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783" name="Line 41"/>
              <p:cNvSpPr>
                <a:spLocks noChangeShapeType="1"/>
              </p:cNvSpPr>
              <p:nvPr/>
            </p:nvSpPr>
            <p:spPr bwMode="auto">
              <a:xfrm>
                <a:off x="4501" y="2837"/>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784" name="Line 42"/>
              <p:cNvSpPr>
                <a:spLocks noChangeShapeType="1"/>
              </p:cNvSpPr>
              <p:nvPr/>
            </p:nvSpPr>
            <p:spPr bwMode="auto">
              <a:xfrm flipH="1">
                <a:off x="4491" y="3013"/>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785" name="Line 43"/>
              <p:cNvSpPr>
                <a:spLocks noChangeShapeType="1"/>
              </p:cNvSpPr>
              <p:nvPr/>
            </p:nvSpPr>
            <p:spPr bwMode="auto">
              <a:xfrm flipH="1">
                <a:off x="4491" y="2900"/>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48767" name="Group 44"/>
            <p:cNvGrpSpPr>
              <a:grpSpLocks/>
            </p:cNvGrpSpPr>
            <p:nvPr/>
          </p:nvGrpSpPr>
          <p:grpSpPr bwMode="auto">
            <a:xfrm>
              <a:off x="4486" y="2730"/>
              <a:ext cx="212" cy="333"/>
              <a:chOff x="4486" y="2730"/>
              <a:chExt cx="212" cy="333"/>
            </a:xfrm>
          </p:grpSpPr>
          <p:sp>
            <p:nvSpPr>
              <p:cNvPr id="148768" name="Freeform 45"/>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769" name="Freeform 46"/>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770" name="Freeform 47"/>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771" name="Freeform 48"/>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772" name="Rectangle 49"/>
              <p:cNvSpPr>
                <a:spLocks noChangeArrowheads="1"/>
              </p:cNvSpPr>
              <p:nvPr/>
            </p:nvSpPr>
            <p:spPr bwMode="auto">
              <a:xfrm>
                <a:off x="4486" y="2793"/>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773" name="Rectangle 50"/>
              <p:cNvSpPr>
                <a:spLocks noChangeArrowheads="1"/>
              </p:cNvSpPr>
              <p:nvPr/>
            </p:nvSpPr>
            <p:spPr bwMode="auto">
              <a:xfrm>
                <a:off x="4491" y="2806"/>
                <a:ext cx="66" cy="43"/>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774" name="Line 51"/>
              <p:cNvSpPr>
                <a:spLocks noChangeShapeType="1"/>
              </p:cNvSpPr>
              <p:nvPr/>
            </p:nvSpPr>
            <p:spPr bwMode="auto">
              <a:xfrm>
                <a:off x="4501" y="282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775" name="Line 52"/>
              <p:cNvSpPr>
                <a:spLocks noChangeShapeType="1"/>
              </p:cNvSpPr>
              <p:nvPr/>
            </p:nvSpPr>
            <p:spPr bwMode="auto">
              <a:xfrm flipH="1">
                <a:off x="4491" y="300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776" name="Line 53"/>
              <p:cNvSpPr>
                <a:spLocks noChangeShapeType="1"/>
              </p:cNvSpPr>
              <p:nvPr/>
            </p:nvSpPr>
            <p:spPr bwMode="auto">
              <a:xfrm flipH="1">
                <a:off x="4491" y="289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grpSp>
        <p:nvGrpSpPr>
          <p:cNvPr id="148491" name="Group 54"/>
          <p:cNvGrpSpPr>
            <a:grpSpLocks/>
          </p:cNvGrpSpPr>
          <p:nvPr/>
        </p:nvGrpSpPr>
        <p:grpSpPr bwMode="auto">
          <a:xfrm>
            <a:off x="9099418" y="4556894"/>
            <a:ext cx="426508" cy="661988"/>
            <a:chOff x="4486" y="3170"/>
            <a:chExt cx="217" cy="339"/>
          </a:xfrm>
        </p:grpSpPr>
        <p:grpSp>
          <p:nvGrpSpPr>
            <p:cNvPr id="148746" name="Group 55"/>
            <p:cNvGrpSpPr>
              <a:grpSpLocks/>
            </p:cNvGrpSpPr>
            <p:nvPr/>
          </p:nvGrpSpPr>
          <p:grpSpPr bwMode="auto">
            <a:xfrm>
              <a:off x="4491" y="3176"/>
              <a:ext cx="212" cy="333"/>
              <a:chOff x="4491" y="3176"/>
              <a:chExt cx="212" cy="333"/>
            </a:xfrm>
          </p:grpSpPr>
          <p:sp>
            <p:nvSpPr>
              <p:cNvPr id="148757" name="Freeform 56"/>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758" name="Freeform 57"/>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759" name="Freeform 58"/>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760" name="Freeform 59"/>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761" name="Rectangle 60"/>
              <p:cNvSpPr>
                <a:spLocks noChangeArrowheads="1"/>
              </p:cNvSpPr>
              <p:nvPr/>
            </p:nvSpPr>
            <p:spPr bwMode="auto">
              <a:xfrm>
                <a:off x="4491" y="323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762" name="Rectangle 61"/>
              <p:cNvSpPr>
                <a:spLocks noChangeArrowheads="1"/>
              </p:cNvSpPr>
              <p:nvPr/>
            </p:nvSpPr>
            <p:spPr bwMode="auto">
              <a:xfrm>
                <a:off x="4496" y="3251"/>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763" name="Line 62"/>
              <p:cNvSpPr>
                <a:spLocks noChangeShapeType="1"/>
              </p:cNvSpPr>
              <p:nvPr/>
            </p:nvSpPr>
            <p:spPr bwMode="auto">
              <a:xfrm>
                <a:off x="4501" y="3276"/>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764" name="Line 63"/>
              <p:cNvSpPr>
                <a:spLocks noChangeShapeType="1"/>
              </p:cNvSpPr>
              <p:nvPr/>
            </p:nvSpPr>
            <p:spPr bwMode="auto">
              <a:xfrm flipH="1">
                <a:off x="4491" y="3452"/>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765" name="Line 64"/>
              <p:cNvSpPr>
                <a:spLocks noChangeShapeType="1"/>
              </p:cNvSpPr>
              <p:nvPr/>
            </p:nvSpPr>
            <p:spPr bwMode="auto">
              <a:xfrm flipH="1">
                <a:off x="4491" y="333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48747" name="Group 65"/>
            <p:cNvGrpSpPr>
              <a:grpSpLocks/>
            </p:cNvGrpSpPr>
            <p:nvPr/>
          </p:nvGrpSpPr>
          <p:grpSpPr bwMode="auto">
            <a:xfrm>
              <a:off x="4486" y="3170"/>
              <a:ext cx="212" cy="332"/>
              <a:chOff x="4486" y="3170"/>
              <a:chExt cx="212" cy="332"/>
            </a:xfrm>
          </p:grpSpPr>
          <p:sp>
            <p:nvSpPr>
              <p:cNvPr id="148748" name="Freeform 66"/>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749" name="Freeform 67"/>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750" name="Freeform 68"/>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751" name="Freeform 69"/>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752" name="Rectangle 70"/>
              <p:cNvSpPr>
                <a:spLocks noChangeArrowheads="1"/>
              </p:cNvSpPr>
              <p:nvPr/>
            </p:nvSpPr>
            <p:spPr bwMode="auto">
              <a:xfrm>
                <a:off x="4486" y="3232"/>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753" name="Rectangle 71"/>
              <p:cNvSpPr>
                <a:spLocks noChangeArrowheads="1"/>
              </p:cNvSpPr>
              <p:nvPr/>
            </p:nvSpPr>
            <p:spPr bwMode="auto">
              <a:xfrm>
                <a:off x="4491" y="3245"/>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754" name="Line 72"/>
              <p:cNvSpPr>
                <a:spLocks noChangeShapeType="1"/>
              </p:cNvSpPr>
              <p:nvPr/>
            </p:nvSpPr>
            <p:spPr bwMode="auto">
              <a:xfrm>
                <a:off x="4501" y="326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755" name="Line 73"/>
              <p:cNvSpPr>
                <a:spLocks noChangeShapeType="1"/>
              </p:cNvSpPr>
              <p:nvPr/>
            </p:nvSpPr>
            <p:spPr bwMode="auto">
              <a:xfrm flipH="1">
                <a:off x="4491" y="344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756" name="Line 74"/>
              <p:cNvSpPr>
                <a:spLocks noChangeShapeType="1"/>
              </p:cNvSpPr>
              <p:nvPr/>
            </p:nvSpPr>
            <p:spPr bwMode="auto">
              <a:xfrm flipH="1">
                <a:off x="4491" y="333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grpSp>
        <p:nvGrpSpPr>
          <p:cNvPr id="148492" name="Group 75"/>
          <p:cNvGrpSpPr>
            <a:grpSpLocks/>
          </p:cNvGrpSpPr>
          <p:nvPr/>
        </p:nvGrpSpPr>
        <p:grpSpPr bwMode="auto">
          <a:xfrm>
            <a:off x="8655712" y="5229994"/>
            <a:ext cx="423069" cy="661988"/>
            <a:chOff x="4260" y="3515"/>
            <a:chExt cx="216" cy="339"/>
          </a:xfrm>
        </p:grpSpPr>
        <p:grpSp>
          <p:nvGrpSpPr>
            <p:cNvPr id="148726" name="Group 76"/>
            <p:cNvGrpSpPr>
              <a:grpSpLocks/>
            </p:cNvGrpSpPr>
            <p:nvPr/>
          </p:nvGrpSpPr>
          <p:grpSpPr bwMode="auto">
            <a:xfrm>
              <a:off x="4265" y="3521"/>
              <a:ext cx="211" cy="333"/>
              <a:chOff x="4265" y="3521"/>
              <a:chExt cx="211" cy="333"/>
            </a:xfrm>
          </p:grpSpPr>
          <p:sp>
            <p:nvSpPr>
              <p:cNvPr id="148737" name="Freeform 77"/>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738" name="Freeform 78"/>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739" name="Freeform 79"/>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740" name="Freeform 80"/>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741" name="Rectangle 81"/>
              <p:cNvSpPr>
                <a:spLocks noChangeArrowheads="1"/>
              </p:cNvSpPr>
              <p:nvPr/>
            </p:nvSpPr>
            <p:spPr bwMode="auto">
              <a:xfrm>
                <a:off x="4265" y="3584"/>
                <a:ext cx="115"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742" name="Rectangle 82"/>
              <p:cNvSpPr>
                <a:spLocks noChangeArrowheads="1"/>
              </p:cNvSpPr>
              <p:nvPr/>
            </p:nvSpPr>
            <p:spPr bwMode="auto">
              <a:xfrm>
                <a:off x="4270" y="359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743" name="Line 83"/>
              <p:cNvSpPr>
                <a:spLocks noChangeShapeType="1"/>
              </p:cNvSpPr>
              <p:nvPr/>
            </p:nvSpPr>
            <p:spPr bwMode="auto">
              <a:xfrm>
                <a:off x="4275" y="3622"/>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744" name="Line 84"/>
              <p:cNvSpPr>
                <a:spLocks noChangeShapeType="1"/>
              </p:cNvSpPr>
              <p:nvPr/>
            </p:nvSpPr>
            <p:spPr bwMode="auto">
              <a:xfrm flipH="1">
                <a:off x="4265" y="3797"/>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745" name="Line 85"/>
              <p:cNvSpPr>
                <a:spLocks noChangeShapeType="1"/>
              </p:cNvSpPr>
              <p:nvPr/>
            </p:nvSpPr>
            <p:spPr bwMode="auto">
              <a:xfrm flipH="1">
                <a:off x="4265" y="3684"/>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48727" name="Group 86"/>
            <p:cNvGrpSpPr>
              <a:grpSpLocks/>
            </p:cNvGrpSpPr>
            <p:nvPr/>
          </p:nvGrpSpPr>
          <p:grpSpPr bwMode="auto">
            <a:xfrm>
              <a:off x="4260" y="3515"/>
              <a:ext cx="211" cy="332"/>
              <a:chOff x="4260" y="3515"/>
              <a:chExt cx="211" cy="332"/>
            </a:xfrm>
          </p:grpSpPr>
          <p:sp>
            <p:nvSpPr>
              <p:cNvPr id="148728" name="Freeform 87"/>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729" name="Freeform 88"/>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730" name="Freeform 89"/>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731" name="Freeform 90"/>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732" name="Rectangle 91"/>
              <p:cNvSpPr>
                <a:spLocks noChangeArrowheads="1"/>
              </p:cNvSpPr>
              <p:nvPr/>
            </p:nvSpPr>
            <p:spPr bwMode="auto">
              <a:xfrm>
                <a:off x="4260" y="3578"/>
                <a:ext cx="115"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733" name="Rectangle 92"/>
              <p:cNvSpPr>
                <a:spLocks noChangeArrowheads="1"/>
              </p:cNvSpPr>
              <p:nvPr/>
            </p:nvSpPr>
            <p:spPr bwMode="auto">
              <a:xfrm>
                <a:off x="4265" y="359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734" name="Line 93"/>
              <p:cNvSpPr>
                <a:spLocks noChangeShapeType="1"/>
              </p:cNvSpPr>
              <p:nvPr/>
            </p:nvSpPr>
            <p:spPr bwMode="auto">
              <a:xfrm>
                <a:off x="4275" y="360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735" name="Line 94"/>
              <p:cNvSpPr>
                <a:spLocks noChangeShapeType="1"/>
              </p:cNvSpPr>
              <p:nvPr/>
            </p:nvSpPr>
            <p:spPr bwMode="auto">
              <a:xfrm flipH="1">
                <a:off x="4265" y="3791"/>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736" name="Line 95"/>
              <p:cNvSpPr>
                <a:spLocks noChangeShapeType="1"/>
              </p:cNvSpPr>
              <p:nvPr/>
            </p:nvSpPr>
            <p:spPr bwMode="auto">
              <a:xfrm flipH="1">
                <a:off x="4265" y="3678"/>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sp>
        <p:nvSpPr>
          <p:cNvPr id="148493" name="Rectangle 96"/>
          <p:cNvSpPr>
            <a:spLocks noChangeArrowheads="1"/>
          </p:cNvSpPr>
          <p:nvPr/>
        </p:nvSpPr>
        <p:spPr bwMode="auto">
          <a:xfrm>
            <a:off x="2285603" y="3156719"/>
            <a:ext cx="32676" cy="2598738"/>
          </a:xfrm>
          <a:prstGeom prst="rect">
            <a:avLst/>
          </a:prstGeom>
          <a:solidFill>
            <a:srgbClr val="000000"/>
          </a:solidFill>
          <a:ln w="28575">
            <a:solidFill>
              <a:srgbClr val="333399"/>
            </a:solidFill>
            <a:miter lim="800000"/>
            <a:headEnd/>
            <a:tailEnd/>
          </a:ln>
        </p:spPr>
        <p:txBody>
          <a:bodyPr/>
          <a:lstStyle/>
          <a:p>
            <a:pPr eaLnBrk="1" hangingPunct="1"/>
            <a:endParaRPr lang="zh-CN" altLang="en-US" b="1">
              <a:solidFill>
                <a:srgbClr val="000099"/>
              </a:solidFill>
            </a:endParaRPr>
          </a:p>
        </p:txBody>
      </p:sp>
      <p:sp>
        <p:nvSpPr>
          <p:cNvPr id="148494" name="Line 97"/>
          <p:cNvSpPr>
            <a:spLocks noChangeShapeType="1"/>
          </p:cNvSpPr>
          <p:nvPr/>
        </p:nvSpPr>
        <p:spPr bwMode="auto">
          <a:xfrm>
            <a:off x="1411950" y="3537720"/>
            <a:ext cx="889132"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495" name="Line 98"/>
          <p:cNvSpPr>
            <a:spLocks noChangeShapeType="1"/>
          </p:cNvSpPr>
          <p:nvPr/>
        </p:nvSpPr>
        <p:spPr bwMode="auto">
          <a:xfrm>
            <a:off x="1678517" y="4247333"/>
            <a:ext cx="622565" cy="15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496" name="Line 99"/>
          <p:cNvSpPr>
            <a:spLocks noChangeShapeType="1"/>
          </p:cNvSpPr>
          <p:nvPr/>
        </p:nvSpPr>
        <p:spPr bwMode="auto">
          <a:xfrm>
            <a:off x="964804" y="4748983"/>
            <a:ext cx="1336278"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497" name="Line 100"/>
          <p:cNvSpPr>
            <a:spLocks noChangeShapeType="1"/>
          </p:cNvSpPr>
          <p:nvPr/>
        </p:nvSpPr>
        <p:spPr bwMode="auto">
          <a:xfrm>
            <a:off x="1499659" y="5366520"/>
            <a:ext cx="801423"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498" name="Line 101"/>
          <p:cNvSpPr>
            <a:spLocks noChangeShapeType="1"/>
          </p:cNvSpPr>
          <p:nvPr/>
        </p:nvSpPr>
        <p:spPr bwMode="auto">
          <a:xfrm>
            <a:off x="2301082" y="5544320"/>
            <a:ext cx="445427"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499" name="Line 339"/>
          <p:cNvSpPr>
            <a:spLocks noChangeShapeType="1"/>
          </p:cNvSpPr>
          <p:nvPr/>
        </p:nvSpPr>
        <p:spPr bwMode="auto">
          <a:xfrm flipV="1">
            <a:off x="3159258" y="4580707"/>
            <a:ext cx="779065" cy="6477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48500" name="Line 102"/>
          <p:cNvSpPr>
            <a:spLocks noChangeShapeType="1"/>
          </p:cNvSpPr>
          <p:nvPr/>
        </p:nvSpPr>
        <p:spPr bwMode="auto">
          <a:xfrm>
            <a:off x="2301081" y="4483869"/>
            <a:ext cx="1515137" cy="15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48501" name="Group 103"/>
          <p:cNvGrpSpPr>
            <a:grpSpLocks/>
          </p:cNvGrpSpPr>
          <p:nvPr/>
        </p:nvGrpSpPr>
        <p:grpSpPr bwMode="auto">
          <a:xfrm>
            <a:off x="3656277" y="4288607"/>
            <a:ext cx="607087" cy="374650"/>
            <a:chOff x="2154" y="3033"/>
            <a:chExt cx="309" cy="192"/>
          </a:xfrm>
        </p:grpSpPr>
        <p:sp>
          <p:nvSpPr>
            <p:cNvPr id="148701" name="Oval 104"/>
            <p:cNvSpPr>
              <a:spLocks noChangeArrowheads="1"/>
            </p:cNvSpPr>
            <p:nvPr/>
          </p:nvSpPr>
          <p:spPr bwMode="auto">
            <a:xfrm>
              <a:off x="2155" y="3113"/>
              <a:ext cx="308" cy="112"/>
            </a:xfrm>
            <a:prstGeom prst="ellipse">
              <a:avLst/>
            </a:prstGeom>
            <a:solidFill>
              <a:srgbClr val="0078AA"/>
            </a:solidFill>
            <a:ln w="3175">
              <a:solidFill>
                <a:srgbClr val="AAE6FF"/>
              </a:solidFill>
              <a:round/>
              <a:headEnd/>
              <a:tailEnd/>
            </a:ln>
          </p:spPr>
          <p:txBody>
            <a:bodyPr/>
            <a:lstStyle/>
            <a:p>
              <a:pPr eaLnBrk="1" hangingPunct="1"/>
              <a:endParaRPr lang="zh-CN" altLang="en-US" b="1">
                <a:solidFill>
                  <a:srgbClr val="000099"/>
                </a:solidFill>
              </a:endParaRPr>
            </a:p>
          </p:txBody>
        </p:sp>
        <p:sp>
          <p:nvSpPr>
            <p:cNvPr id="148702" name="Rectangle 105"/>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703" name="Rectangle 106"/>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704" name="Oval 107"/>
            <p:cNvSpPr>
              <a:spLocks noChangeArrowheads="1"/>
            </p:cNvSpPr>
            <p:nvPr/>
          </p:nvSpPr>
          <p:spPr bwMode="auto">
            <a:xfrm>
              <a:off x="2155" y="3033"/>
              <a:ext cx="308" cy="112"/>
            </a:xfrm>
            <a:prstGeom prst="ellipse">
              <a:avLst/>
            </a:prstGeom>
            <a:solidFill>
              <a:srgbClr val="00B4FF"/>
            </a:solidFill>
            <a:ln w="3175">
              <a:solidFill>
                <a:srgbClr val="AAE6FF"/>
              </a:solidFill>
              <a:round/>
              <a:headEnd/>
              <a:tailEnd/>
            </a:ln>
          </p:spPr>
          <p:txBody>
            <a:bodyPr/>
            <a:lstStyle/>
            <a:p>
              <a:pPr eaLnBrk="1" hangingPunct="1"/>
              <a:endParaRPr lang="zh-CN" altLang="en-US" b="1">
                <a:solidFill>
                  <a:srgbClr val="000099"/>
                </a:solidFill>
              </a:endParaRPr>
            </a:p>
          </p:txBody>
        </p:sp>
        <p:grpSp>
          <p:nvGrpSpPr>
            <p:cNvPr id="148705" name="Group 108"/>
            <p:cNvGrpSpPr>
              <a:grpSpLocks/>
            </p:cNvGrpSpPr>
            <p:nvPr/>
          </p:nvGrpSpPr>
          <p:grpSpPr bwMode="auto">
            <a:xfrm>
              <a:off x="2201" y="3046"/>
              <a:ext cx="214" cy="86"/>
              <a:chOff x="2201" y="3046"/>
              <a:chExt cx="214" cy="86"/>
            </a:xfrm>
          </p:grpSpPr>
          <p:grpSp>
            <p:nvGrpSpPr>
              <p:cNvPr id="148708" name="Group 109"/>
              <p:cNvGrpSpPr>
                <a:grpSpLocks/>
              </p:cNvGrpSpPr>
              <p:nvPr/>
            </p:nvGrpSpPr>
            <p:grpSpPr bwMode="auto">
              <a:xfrm>
                <a:off x="2201" y="3046"/>
                <a:ext cx="212" cy="84"/>
                <a:chOff x="2201" y="3046"/>
                <a:chExt cx="212" cy="84"/>
              </a:xfrm>
            </p:grpSpPr>
            <p:sp>
              <p:nvSpPr>
                <p:cNvPr id="148718" name="Freeform 110"/>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719" name="Freeform 111"/>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720" name="Freeform 112"/>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721" name="Freeform 113"/>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722" name="Freeform 114"/>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723" name="Freeform 115"/>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724" name="Freeform 116"/>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725" name="Freeform 117"/>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grpSp>
          <p:grpSp>
            <p:nvGrpSpPr>
              <p:cNvPr id="148709" name="Group 118"/>
              <p:cNvGrpSpPr>
                <a:grpSpLocks/>
              </p:cNvGrpSpPr>
              <p:nvPr/>
            </p:nvGrpSpPr>
            <p:grpSpPr bwMode="auto">
              <a:xfrm>
                <a:off x="2203" y="3048"/>
                <a:ext cx="212" cy="84"/>
                <a:chOff x="2203" y="3048"/>
                <a:chExt cx="212" cy="84"/>
              </a:xfrm>
            </p:grpSpPr>
            <p:sp>
              <p:nvSpPr>
                <p:cNvPr id="148710" name="Freeform 119"/>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711" name="Freeform 120"/>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712" name="Freeform 121"/>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713" name="Freeform 122"/>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714" name="Freeform 123"/>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715" name="Freeform 124"/>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716" name="Freeform 125"/>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717" name="Freeform 126"/>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grpSp>
        </p:grpSp>
        <p:sp>
          <p:nvSpPr>
            <p:cNvPr id="148706" name="Line 127"/>
            <p:cNvSpPr>
              <a:spLocks noChangeShapeType="1"/>
            </p:cNvSpPr>
            <p:nvPr/>
          </p:nvSpPr>
          <p:spPr bwMode="auto">
            <a:xfrm>
              <a:off x="2154"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707" name="Line 128"/>
            <p:cNvSpPr>
              <a:spLocks noChangeShapeType="1"/>
            </p:cNvSpPr>
            <p:nvPr/>
          </p:nvSpPr>
          <p:spPr bwMode="auto">
            <a:xfrm>
              <a:off x="246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48502" name="Group 129"/>
          <p:cNvGrpSpPr>
            <a:grpSpLocks/>
          </p:cNvGrpSpPr>
          <p:nvPr/>
        </p:nvGrpSpPr>
        <p:grpSpPr bwMode="auto">
          <a:xfrm>
            <a:off x="1234810" y="3075758"/>
            <a:ext cx="557213" cy="517525"/>
            <a:chOff x="921" y="2412"/>
            <a:chExt cx="284" cy="265"/>
          </a:xfrm>
        </p:grpSpPr>
        <p:grpSp>
          <p:nvGrpSpPr>
            <p:cNvPr id="148675" name="Group 130"/>
            <p:cNvGrpSpPr>
              <a:grpSpLocks/>
            </p:cNvGrpSpPr>
            <p:nvPr/>
          </p:nvGrpSpPr>
          <p:grpSpPr bwMode="auto">
            <a:xfrm>
              <a:off x="928" y="2417"/>
              <a:ext cx="277" cy="260"/>
              <a:chOff x="928" y="2417"/>
              <a:chExt cx="277" cy="260"/>
            </a:xfrm>
          </p:grpSpPr>
          <p:sp>
            <p:nvSpPr>
              <p:cNvPr id="148689" name="Freeform 131"/>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90" name="Freeform 132"/>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91" name="Freeform 133"/>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92" name="Freeform 134"/>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93" name="Rectangle 135"/>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94" name="Rectangle 136"/>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95" name="Rectangle 137"/>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96" name="Line 138"/>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48697" name="Group 139"/>
              <p:cNvGrpSpPr>
                <a:grpSpLocks/>
              </p:cNvGrpSpPr>
              <p:nvPr/>
            </p:nvGrpSpPr>
            <p:grpSpPr bwMode="auto">
              <a:xfrm>
                <a:off x="928" y="2639"/>
                <a:ext cx="277" cy="38"/>
                <a:chOff x="928" y="2639"/>
                <a:chExt cx="277" cy="38"/>
              </a:xfrm>
            </p:grpSpPr>
            <p:sp>
              <p:nvSpPr>
                <p:cNvPr id="148698" name="Freeform 140"/>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99" name="Freeform 141"/>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700" name="Rectangle 142"/>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48676" name="Group 143"/>
            <p:cNvGrpSpPr>
              <a:grpSpLocks/>
            </p:cNvGrpSpPr>
            <p:nvPr/>
          </p:nvGrpSpPr>
          <p:grpSpPr bwMode="auto">
            <a:xfrm>
              <a:off x="921" y="2412"/>
              <a:ext cx="277" cy="261"/>
              <a:chOff x="921" y="2412"/>
              <a:chExt cx="277" cy="261"/>
            </a:xfrm>
          </p:grpSpPr>
          <p:sp>
            <p:nvSpPr>
              <p:cNvPr id="148677" name="Freeform 144"/>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78" name="Freeform 145"/>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79" name="Freeform 146"/>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80" name="Freeform 147"/>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81" name="Rectangle 148"/>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82" name="Rectangle 149"/>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83" name="Rectangle 150"/>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84" name="Line 151"/>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48685" name="Group 152"/>
              <p:cNvGrpSpPr>
                <a:grpSpLocks/>
              </p:cNvGrpSpPr>
              <p:nvPr/>
            </p:nvGrpSpPr>
            <p:grpSpPr bwMode="auto">
              <a:xfrm>
                <a:off x="921" y="2635"/>
                <a:ext cx="277" cy="38"/>
                <a:chOff x="921" y="2635"/>
                <a:chExt cx="277" cy="38"/>
              </a:xfrm>
            </p:grpSpPr>
            <p:sp>
              <p:nvSpPr>
                <p:cNvPr id="148686" name="Freeform 153"/>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87" name="Freeform 154"/>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88" name="Rectangle 155"/>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grpSp>
        <p:nvGrpSpPr>
          <p:cNvPr id="148503" name="Group 156"/>
          <p:cNvGrpSpPr>
            <a:grpSpLocks/>
          </p:cNvGrpSpPr>
          <p:nvPr/>
        </p:nvGrpSpPr>
        <p:grpSpPr bwMode="auto">
          <a:xfrm>
            <a:off x="1384433" y="3785370"/>
            <a:ext cx="553773" cy="517525"/>
            <a:chOff x="997" y="2775"/>
            <a:chExt cx="282" cy="265"/>
          </a:xfrm>
        </p:grpSpPr>
        <p:grpSp>
          <p:nvGrpSpPr>
            <p:cNvPr id="148649" name="Group 157"/>
            <p:cNvGrpSpPr>
              <a:grpSpLocks/>
            </p:cNvGrpSpPr>
            <p:nvPr/>
          </p:nvGrpSpPr>
          <p:grpSpPr bwMode="auto">
            <a:xfrm>
              <a:off x="1004" y="2779"/>
              <a:ext cx="275" cy="261"/>
              <a:chOff x="1004" y="2779"/>
              <a:chExt cx="275" cy="261"/>
            </a:xfrm>
          </p:grpSpPr>
          <p:sp>
            <p:nvSpPr>
              <p:cNvPr id="148663" name="Freeform 158"/>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64" name="Freeform 159"/>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65" name="Freeform 160"/>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66" name="Freeform 161"/>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67" name="Rectangle 162"/>
              <p:cNvSpPr>
                <a:spLocks noChangeArrowheads="1"/>
              </p:cNvSpPr>
              <p:nvPr/>
            </p:nvSpPr>
            <p:spPr bwMode="auto">
              <a:xfrm>
                <a:off x="1050" y="2797"/>
                <a:ext cx="183"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68" name="Rectangle 163"/>
              <p:cNvSpPr>
                <a:spLocks noChangeArrowheads="1"/>
              </p:cNvSpPr>
              <p:nvPr/>
            </p:nvSpPr>
            <p:spPr bwMode="auto">
              <a:xfrm>
                <a:off x="1013" y="293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69" name="Rectangle 164"/>
              <p:cNvSpPr>
                <a:spLocks noChangeArrowheads="1"/>
              </p:cNvSpPr>
              <p:nvPr/>
            </p:nvSpPr>
            <p:spPr bwMode="auto">
              <a:xfrm>
                <a:off x="1067" y="2813"/>
                <a:ext cx="149"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70" name="Line 165"/>
              <p:cNvSpPr>
                <a:spLocks noChangeShapeType="1"/>
              </p:cNvSpPr>
              <p:nvPr/>
            </p:nvSpPr>
            <p:spPr bwMode="auto">
              <a:xfrm flipH="1">
                <a:off x="1189" y="2961"/>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48671" name="Group 166"/>
              <p:cNvGrpSpPr>
                <a:grpSpLocks/>
              </p:cNvGrpSpPr>
              <p:nvPr/>
            </p:nvGrpSpPr>
            <p:grpSpPr bwMode="auto">
              <a:xfrm>
                <a:off x="1004" y="3002"/>
                <a:ext cx="275" cy="38"/>
                <a:chOff x="1004" y="3002"/>
                <a:chExt cx="275" cy="38"/>
              </a:xfrm>
            </p:grpSpPr>
            <p:sp>
              <p:nvSpPr>
                <p:cNvPr id="148672" name="Freeform 167"/>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73" name="Freeform 168"/>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74" name="Rectangle 169"/>
                <p:cNvSpPr>
                  <a:spLocks noChangeArrowheads="1"/>
                </p:cNvSpPr>
                <p:nvPr/>
              </p:nvSpPr>
              <p:spPr bwMode="auto">
                <a:xfrm>
                  <a:off x="1006" y="3029"/>
                  <a:ext cx="27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48650" name="Group 170"/>
            <p:cNvGrpSpPr>
              <a:grpSpLocks/>
            </p:cNvGrpSpPr>
            <p:nvPr/>
          </p:nvGrpSpPr>
          <p:grpSpPr bwMode="auto">
            <a:xfrm>
              <a:off x="997" y="2775"/>
              <a:ext cx="275" cy="260"/>
              <a:chOff x="997" y="2775"/>
              <a:chExt cx="275" cy="260"/>
            </a:xfrm>
          </p:grpSpPr>
          <p:sp>
            <p:nvSpPr>
              <p:cNvPr id="148651" name="Freeform 171"/>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52" name="Freeform 172"/>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53" name="Freeform 173"/>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54" name="Freeform 174"/>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55" name="Rectangle 175"/>
              <p:cNvSpPr>
                <a:spLocks noChangeArrowheads="1"/>
              </p:cNvSpPr>
              <p:nvPr/>
            </p:nvSpPr>
            <p:spPr bwMode="auto">
              <a:xfrm>
                <a:off x="1043" y="279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56" name="Rectangle 176"/>
              <p:cNvSpPr>
                <a:spLocks noChangeArrowheads="1"/>
              </p:cNvSpPr>
              <p:nvPr/>
            </p:nvSpPr>
            <p:spPr bwMode="auto">
              <a:xfrm>
                <a:off x="1006" y="2934"/>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57" name="Rectangle 177"/>
              <p:cNvSpPr>
                <a:spLocks noChangeArrowheads="1"/>
              </p:cNvSpPr>
              <p:nvPr/>
            </p:nvSpPr>
            <p:spPr bwMode="auto">
              <a:xfrm>
                <a:off x="1060" y="280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58" name="Line 178"/>
              <p:cNvSpPr>
                <a:spLocks noChangeShapeType="1"/>
              </p:cNvSpPr>
              <p:nvPr/>
            </p:nvSpPr>
            <p:spPr bwMode="auto">
              <a:xfrm flipH="1">
                <a:off x="1182" y="2956"/>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48659" name="Group 179"/>
              <p:cNvGrpSpPr>
                <a:grpSpLocks/>
              </p:cNvGrpSpPr>
              <p:nvPr/>
            </p:nvGrpSpPr>
            <p:grpSpPr bwMode="auto">
              <a:xfrm>
                <a:off x="997" y="2997"/>
                <a:ext cx="275" cy="38"/>
                <a:chOff x="997" y="2997"/>
                <a:chExt cx="275" cy="38"/>
              </a:xfrm>
            </p:grpSpPr>
            <p:sp>
              <p:nvSpPr>
                <p:cNvPr id="148660" name="Freeform 180"/>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61" name="Freeform 181"/>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62" name="Rectangle 182"/>
                <p:cNvSpPr>
                  <a:spLocks noChangeArrowheads="1"/>
                </p:cNvSpPr>
                <p:nvPr/>
              </p:nvSpPr>
              <p:spPr bwMode="auto">
                <a:xfrm>
                  <a:off x="999" y="3024"/>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grpSp>
        <p:nvGrpSpPr>
          <p:cNvPr id="148504" name="Group 183"/>
          <p:cNvGrpSpPr>
            <a:grpSpLocks/>
          </p:cNvGrpSpPr>
          <p:nvPr/>
        </p:nvGrpSpPr>
        <p:grpSpPr bwMode="auto">
          <a:xfrm>
            <a:off x="584730" y="4315595"/>
            <a:ext cx="553773" cy="517525"/>
            <a:chOff x="590" y="3047"/>
            <a:chExt cx="282" cy="265"/>
          </a:xfrm>
        </p:grpSpPr>
        <p:grpSp>
          <p:nvGrpSpPr>
            <p:cNvPr id="148623" name="Group 184"/>
            <p:cNvGrpSpPr>
              <a:grpSpLocks/>
            </p:cNvGrpSpPr>
            <p:nvPr/>
          </p:nvGrpSpPr>
          <p:grpSpPr bwMode="auto">
            <a:xfrm>
              <a:off x="596" y="3051"/>
              <a:ext cx="276" cy="261"/>
              <a:chOff x="596" y="3051"/>
              <a:chExt cx="276" cy="261"/>
            </a:xfrm>
          </p:grpSpPr>
          <p:sp>
            <p:nvSpPr>
              <p:cNvPr id="148637" name="Freeform 185"/>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38" name="Freeform 186"/>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39" name="Freeform 187"/>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40" name="Freeform 188"/>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41" name="Rectangle 189"/>
              <p:cNvSpPr>
                <a:spLocks noChangeArrowheads="1"/>
              </p:cNvSpPr>
              <p:nvPr/>
            </p:nvSpPr>
            <p:spPr bwMode="auto">
              <a:xfrm>
                <a:off x="642" y="3069"/>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42" name="Rectangle 190"/>
              <p:cNvSpPr>
                <a:spLocks noChangeArrowheads="1"/>
              </p:cNvSpPr>
              <p:nvPr/>
            </p:nvSpPr>
            <p:spPr bwMode="auto">
              <a:xfrm>
                <a:off x="605" y="3210"/>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43" name="Rectangle 191"/>
              <p:cNvSpPr>
                <a:spLocks noChangeArrowheads="1"/>
              </p:cNvSpPr>
              <p:nvPr/>
            </p:nvSpPr>
            <p:spPr bwMode="auto">
              <a:xfrm>
                <a:off x="659" y="3085"/>
                <a:ext cx="150"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44" name="Line 192"/>
              <p:cNvSpPr>
                <a:spLocks noChangeShapeType="1"/>
              </p:cNvSpPr>
              <p:nvPr/>
            </p:nvSpPr>
            <p:spPr bwMode="auto">
              <a:xfrm flipH="1">
                <a:off x="782" y="323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48645" name="Group 193"/>
              <p:cNvGrpSpPr>
                <a:grpSpLocks/>
              </p:cNvGrpSpPr>
              <p:nvPr/>
            </p:nvGrpSpPr>
            <p:grpSpPr bwMode="auto">
              <a:xfrm>
                <a:off x="596" y="3274"/>
                <a:ext cx="276" cy="38"/>
                <a:chOff x="596" y="3274"/>
                <a:chExt cx="276" cy="38"/>
              </a:xfrm>
            </p:grpSpPr>
            <p:sp>
              <p:nvSpPr>
                <p:cNvPr id="148646" name="Freeform 194"/>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47" name="Freeform 195"/>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48" name="Rectangle 196"/>
                <p:cNvSpPr>
                  <a:spLocks noChangeArrowheads="1"/>
                </p:cNvSpPr>
                <p:nvPr/>
              </p:nvSpPr>
              <p:spPr bwMode="auto">
                <a:xfrm>
                  <a:off x="598" y="3301"/>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48624" name="Group 197"/>
            <p:cNvGrpSpPr>
              <a:grpSpLocks/>
            </p:cNvGrpSpPr>
            <p:nvPr/>
          </p:nvGrpSpPr>
          <p:grpSpPr bwMode="auto">
            <a:xfrm>
              <a:off x="590" y="3047"/>
              <a:ext cx="275" cy="260"/>
              <a:chOff x="590" y="3047"/>
              <a:chExt cx="275" cy="260"/>
            </a:xfrm>
          </p:grpSpPr>
          <p:sp>
            <p:nvSpPr>
              <p:cNvPr id="148625" name="Freeform 198"/>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26" name="Freeform 199"/>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27" name="Freeform 200"/>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28" name="Freeform 201"/>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29" name="Rectangle 202"/>
              <p:cNvSpPr>
                <a:spLocks noChangeArrowheads="1"/>
              </p:cNvSpPr>
              <p:nvPr/>
            </p:nvSpPr>
            <p:spPr bwMode="auto">
              <a:xfrm>
                <a:off x="636" y="3064"/>
                <a:ext cx="183"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30" name="Rectangle 203"/>
              <p:cNvSpPr>
                <a:spLocks noChangeArrowheads="1"/>
              </p:cNvSpPr>
              <p:nvPr/>
            </p:nvSpPr>
            <p:spPr bwMode="auto">
              <a:xfrm>
                <a:off x="598" y="3206"/>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31" name="Rectangle 204"/>
              <p:cNvSpPr>
                <a:spLocks noChangeArrowheads="1"/>
              </p:cNvSpPr>
              <p:nvPr/>
            </p:nvSpPr>
            <p:spPr bwMode="auto">
              <a:xfrm>
                <a:off x="653" y="3080"/>
                <a:ext cx="149"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32" name="Line 205"/>
              <p:cNvSpPr>
                <a:spLocks noChangeShapeType="1"/>
              </p:cNvSpPr>
              <p:nvPr/>
            </p:nvSpPr>
            <p:spPr bwMode="auto">
              <a:xfrm flipH="1">
                <a:off x="775" y="322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48633" name="Group 206"/>
              <p:cNvGrpSpPr>
                <a:grpSpLocks/>
              </p:cNvGrpSpPr>
              <p:nvPr/>
            </p:nvGrpSpPr>
            <p:grpSpPr bwMode="auto">
              <a:xfrm>
                <a:off x="590" y="3269"/>
                <a:ext cx="275" cy="38"/>
                <a:chOff x="590" y="3269"/>
                <a:chExt cx="275" cy="38"/>
              </a:xfrm>
            </p:grpSpPr>
            <p:sp>
              <p:nvSpPr>
                <p:cNvPr id="148634" name="Freeform 207"/>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35" name="Freeform 208"/>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36" name="Rectangle 209"/>
                <p:cNvSpPr>
                  <a:spLocks noChangeArrowheads="1"/>
                </p:cNvSpPr>
                <p:nvPr/>
              </p:nvSpPr>
              <p:spPr bwMode="auto">
                <a:xfrm>
                  <a:off x="591" y="3296"/>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grpSp>
        <p:nvGrpSpPr>
          <p:cNvPr id="148505" name="Group 210"/>
          <p:cNvGrpSpPr>
            <a:grpSpLocks/>
          </p:cNvGrpSpPr>
          <p:nvPr/>
        </p:nvGrpSpPr>
        <p:grpSpPr bwMode="auto">
          <a:xfrm>
            <a:off x="1205575" y="4937895"/>
            <a:ext cx="552053" cy="517525"/>
            <a:chOff x="906" y="3365"/>
            <a:chExt cx="281" cy="265"/>
          </a:xfrm>
        </p:grpSpPr>
        <p:grpSp>
          <p:nvGrpSpPr>
            <p:cNvPr id="148597" name="Group 211"/>
            <p:cNvGrpSpPr>
              <a:grpSpLocks/>
            </p:cNvGrpSpPr>
            <p:nvPr/>
          </p:nvGrpSpPr>
          <p:grpSpPr bwMode="auto">
            <a:xfrm>
              <a:off x="912" y="3369"/>
              <a:ext cx="275" cy="261"/>
              <a:chOff x="912" y="3369"/>
              <a:chExt cx="275" cy="261"/>
            </a:xfrm>
          </p:grpSpPr>
          <p:sp>
            <p:nvSpPr>
              <p:cNvPr id="148611" name="Freeform 212"/>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12" name="Freeform 213"/>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13" name="Freeform 214"/>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14" name="Freeform 215"/>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15" name="Rectangle 216"/>
              <p:cNvSpPr>
                <a:spLocks noChangeArrowheads="1"/>
              </p:cNvSpPr>
              <p:nvPr/>
            </p:nvSpPr>
            <p:spPr bwMode="auto">
              <a:xfrm>
                <a:off x="958" y="3387"/>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16" name="Rectangle 217"/>
              <p:cNvSpPr>
                <a:spLocks noChangeArrowheads="1"/>
              </p:cNvSpPr>
              <p:nvPr/>
            </p:nvSpPr>
            <p:spPr bwMode="auto">
              <a:xfrm>
                <a:off x="921" y="352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17" name="Rectangle 218"/>
              <p:cNvSpPr>
                <a:spLocks noChangeArrowheads="1"/>
              </p:cNvSpPr>
              <p:nvPr/>
            </p:nvSpPr>
            <p:spPr bwMode="auto">
              <a:xfrm>
                <a:off x="975" y="3403"/>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18" name="Line 219"/>
              <p:cNvSpPr>
                <a:spLocks noChangeShapeType="1"/>
              </p:cNvSpPr>
              <p:nvPr/>
            </p:nvSpPr>
            <p:spPr bwMode="auto">
              <a:xfrm flipH="1">
                <a:off x="1097" y="3551"/>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48619" name="Group 220"/>
              <p:cNvGrpSpPr>
                <a:grpSpLocks/>
              </p:cNvGrpSpPr>
              <p:nvPr/>
            </p:nvGrpSpPr>
            <p:grpSpPr bwMode="auto">
              <a:xfrm>
                <a:off x="912" y="3592"/>
                <a:ext cx="275" cy="38"/>
                <a:chOff x="912" y="3592"/>
                <a:chExt cx="275" cy="38"/>
              </a:xfrm>
            </p:grpSpPr>
            <p:sp>
              <p:nvSpPr>
                <p:cNvPr id="148620" name="Freeform 221"/>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21" name="Freeform 222"/>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22" name="Rectangle 223"/>
                <p:cNvSpPr>
                  <a:spLocks noChangeArrowheads="1"/>
                </p:cNvSpPr>
                <p:nvPr/>
              </p:nvSpPr>
              <p:spPr bwMode="auto">
                <a:xfrm>
                  <a:off x="914" y="3619"/>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48598" name="Group 224"/>
            <p:cNvGrpSpPr>
              <a:grpSpLocks/>
            </p:cNvGrpSpPr>
            <p:nvPr/>
          </p:nvGrpSpPr>
          <p:grpSpPr bwMode="auto">
            <a:xfrm>
              <a:off x="906" y="3365"/>
              <a:ext cx="275" cy="261"/>
              <a:chOff x="906" y="3365"/>
              <a:chExt cx="275" cy="261"/>
            </a:xfrm>
          </p:grpSpPr>
          <p:sp>
            <p:nvSpPr>
              <p:cNvPr id="148599" name="Freeform 225"/>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00" name="Freeform 226"/>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01" name="Freeform 227"/>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02" name="Freeform 228"/>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03" name="Rectangle 229"/>
              <p:cNvSpPr>
                <a:spLocks noChangeArrowheads="1"/>
              </p:cNvSpPr>
              <p:nvPr/>
            </p:nvSpPr>
            <p:spPr bwMode="auto">
              <a:xfrm>
                <a:off x="951" y="338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04" name="Rectangle 230"/>
              <p:cNvSpPr>
                <a:spLocks noChangeArrowheads="1"/>
              </p:cNvSpPr>
              <p:nvPr/>
            </p:nvSpPr>
            <p:spPr bwMode="auto">
              <a:xfrm>
                <a:off x="914" y="3524"/>
                <a:ext cx="258"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05" name="Rectangle 231"/>
              <p:cNvSpPr>
                <a:spLocks noChangeArrowheads="1"/>
              </p:cNvSpPr>
              <p:nvPr/>
            </p:nvSpPr>
            <p:spPr bwMode="auto">
              <a:xfrm>
                <a:off x="968" y="339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06" name="Line 232"/>
              <p:cNvSpPr>
                <a:spLocks noChangeShapeType="1"/>
              </p:cNvSpPr>
              <p:nvPr/>
            </p:nvSpPr>
            <p:spPr bwMode="auto">
              <a:xfrm flipH="1">
                <a:off x="1091" y="3546"/>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48607" name="Group 233"/>
              <p:cNvGrpSpPr>
                <a:grpSpLocks/>
              </p:cNvGrpSpPr>
              <p:nvPr/>
            </p:nvGrpSpPr>
            <p:grpSpPr bwMode="auto">
              <a:xfrm>
                <a:off x="906" y="3587"/>
                <a:ext cx="275" cy="39"/>
                <a:chOff x="906" y="3587"/>
                <a:chExt cx="275" cy="39"/>
              </a:xfrm>
            </p:grpSpPr>
            <p:sp>
              <p:nvSpPr>
                <p:cNvPr id="148608" name="Freeform 234"/>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09" name="Freeform 235"/>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610" name="Rectangle 236"/>
                <p:cNvSpPr>
                  <a:spLocks noChangeArrowheads="1"/>
                </p:cNvSpPr>
                <p:nvPr/>
              </p:nvSpPr>
              <p:spPr bwMode="auto">
                <a:xfrm>
                  <a:off x="907" y="3614"/>
                  <a:ext cx="272" cy="12"/>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grpSp>
        <p:nvGrpSpPr>
          <p:cNvPr id="148506" name="Group 237"/>
          <p:cNvGrpSpPr>
            <a:grpSpLocks/>
          </p:cNvGrpSpPr>
          <p:nvPr/>
        </p:nvGrpSpPr>
        <p:grpSpPr bwMode="auto">
          <a:xfrm>
            <a:off x="2820458" y="5058544"/>
            <a:ext cx="481542" cy="839788"/>
            <a:chOff x="1660" y="3427"/>
            <a:chExt cx="217" cy="339"/>
          </a:xfrm>
        </p:grpSpPr>
        <p:grpSp>
          <p:nvGrpSpPr>
            <p:cNvPr id="148577" name="Group 238"/>
            <p:cNvGrpSpPr>
              <a:grpSpLocks/>
            </p:cNvGrpSpPr>
            <p:nvPr/>
          </p:nvGrpSpPr>
          <p:grpSpPr bwMode="auto">
            <a:xfrm>
              <a:off x="1665" y="3433"/>
              <a:ext cx="212" cy="333"/>
              <a:chOff x="1665" y="3433"/>
              <a:chExt cx="212" cy="333"/>
            </a:xfrm>
          </p:grpSpPr>
          <p:sp>
            <p:nvSpPr>
              <p:cNvPr id="148588" name="Freeform 239"/>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589" name="Freeform 240"/>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590" name="Freeform 241"/>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591" name="Freeform 242"/>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592" name="Rectangle 243"/>
              <p:cNvSpPr>
                <a:spLocks noChangeArrowheads="1"/>
              </p:cNvSpPr>
              <p:nvPr/>
            </p:nvSpPr>
            <p:spPr bwMode="auto">
              <a:xfrm>
                <a:off x="1665" y="3496"/>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593" name="Rectangle 244"/>
              <p:cNvSpPr>
                <a:spLocks noChangeArrowheads="1"/>
              </p:cNvSpPr>
              <p:nvPr/>
            </p:nvSpPr>
            <p:spPr bwMode="auto">
              <a:xfrm>
                <a:off x="1671" y="3509"/>
                <a:ext cx="65"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594" name="Line 245"/>
              <p:cNvSpPr>
                <a:spLocks noChangeShapeType="1"/>
              </p:cNvSpPr>
              <p:nvPr/>
            </p:nvSpPr>
            <p:spPr bwMode="auto">
              <a:xfrm>
                <a:off x="1676" y="3534"/>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595" name="Line 246"/>
              <p:cNvSpPr>
                <a:spLocks noChangeShapeType="1"/>
              </p:cNvSpPr>
              <p:nvPr/>
            </p:nvSpPr>
            <p:spPr bwMode="auto">
              <a:xfrm flipH="1">
                <a:off x="1665" y="370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596" name="Line 247"/>
              <p:cNvSpPr>
                <a:spLocks noChangeShapeType="1"/>
              </p:cNvSpPr>
              <p:nvPr/>
            </p:nvSpPr>
            <p:spPr bwMode="auto">
              <a:xfrm flipH="1">
                <a:off x="1665" y="3596"/>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48578" name="Group 248"/>
            <p:cNvGrpSpPr>
              <a:grpSpLocks/>
            </p:cNvGrpSpPr>
            <p:nvPr/>
          </p:nvGrpSpPr>
          <p:grpSpPr bwMode="auto">
            <a:xfrm>
              <a:off x="1660" y="3427"/>
              <a:ext cx="212" cy="333"/>
              <a:chOff x="1660" y="3427"/>
              <a:chExt cx="212" cy="333"/>
            </a:xfrm>
          </p:grpSpPr>
          <p:sp>
            <p:nvSpPr>
              <p:cNvPr id="148579" name="Freeform 249"/>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580" name="Freeform 250"/>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581" name="Freeform 251"/>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582" name="Freeform 252"/>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583" name="Rectangle 253"/>
              <p:cNvSpPr>
                <a:spLocks noChangeArrowheads="1"/>
              </p:cNvSpPr>
              <p:nvPr/>
            </p:nvSpPr>
            <p:spPr bwMode="auto">
              <a:xfrm>
                <a:off x="1660" y="3490"/>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584" name="Rectangle 254"/>
              <p:cNvSpPr>
                <a:spLocks noChangeArrowheads="1"/>
              </p:cNvSpPr>
              <p:nvPr/>
            </p:nvSpPr>
            <p:spPr bwMode="auto">
              <a:xfrm>
                <a:off x="1665" y="3502"/>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585" name="Line 255"/>
              <p:cNvSpPr>
                <a:spLocks noChangeShapeType="1"/>
              </p:cNvSpPr>
              <p:nvPr/>
            </p:nvSpPr>
            <p:spPr bwMode="auto">
              <a:xfrm>
                <a:off x="1676" y="3521"/>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586" name="Line 256"/>
              <p:cNvSpPr>
                <a:spLocks noChangeShapeType="1"/>
              </p:cNvSpPr>
              <p:nvPr/>
            </p:nvSpPr>
            <p:spPr bwMode="auto">
              <a:xfrm flipH="1">
                <a:off x="1665" y="370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587" name="Line 257"/>
              <p:cNvSpPr>
                <a:spLocks noChangeShapeType="1"/>
              </p:cNvSpPr>
              <p:nvPr/>
            </p:nvSpPr>
            <p:spPr bwMode="auto">
              <a:xfrm flipH="1">
                <a:off x="1665" y="3590"/>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sp>
        <p:nvSpPr>
          <p:cNvPr id="148507" name="Rectangle 258"/>
          <p:cNvSpPr>
            <a:spLocks noChangeArrowheads="1"/>
          </p:cNvSpPr>
          <p:nvPr/>
        </p:nvSpPr>
        <p:spPr bwMode="auto">
          <a:xfrm>
            <a:off x="2567649" y="3510733"/>
            <a:ext cx="92868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508" name="Rectangle 259"/>
          <p:cNvSpPr>
            <a:spLocks noChangeArrowheads="1"/>
          </p:cNvSpPr>
          <p:nvPr/>
        </p:nvSpPr>
        <p:spPr bwMode="auto">
          <a:xfrm>
            <a:off x="2675996" y="3650432"/>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charset="0"/>
                <a:ea typeface="黑体" pitchFamily="49" charset="-122"/>
              </a:rPr>
              <a:t>校园网</a:t>
            </a:r>
          </a:p>
        </p:txBody>
      </p:sp>
      <p:sp>
        <p:nvSpPr>
          <p:cNvPr id="148509" name="Rectangle 260"/>
          <p:cNvSpPr>
            <a:spLocks noChangeArrowheads="1"/>
          </p:cNvSpPr>
          <p:nvPr/>
        </p:nvSpPr>
        <p:spPr bwMode="auto">
          <a:xfrm>
            <a:off x="3458502" y="5544320"/>
            <a:ext cx="1164298"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510" name="Rectangle 261"/>
          <p:cNvSpPr>
            <a:spLocks noChangeArrowheads="1"/>
          </p:cNvSpPr>
          <p:nvPr/>
        </p:nvSpPr>
        <p:spPr bwMode="auto">
          <a:xfrm>
            <a:off x="3896121" y="5661794"/>
            <a:ext cx="205184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kumimoji="1" lang="zh-CN" altLang="en-US" sz="2000" b="1">
                <a:solidFill>
                  <a:srgbClr val="000099"/>
                </a:solidFill>
                <a:latin typeface="Arial" charset="0"/>
                <a:ea typeface="黑体" pitchFamily="49" charset="-122"/>
              </a:rPr>
              <a:t>校园网的高速缓存</a:t>
            </a:r>
          </a:p>
          <a:p>
            <a:pPr algn="ctr" eaLnBrk="1" hangingPunct="1"/>
            <a:r>
              <a:rPr kumimoji="1" lang="zh-CN" altLang="en-US" sz="2000" b="1">
                <a:solidFill>
                  <a:srgbClr val="000099"/>
                </a:solidFill>
                <a:latin typeface="Arial" charset="0"/>
                <a:ea typeface="黑体" pitchFamily="49" charset="-122"/>
              </a:rPr>
              <a:t>（代理服务器）</a:t>
            </a:r>
          </a:p>
        </p:txBody>
      </p:sp>
      <p:grpSp>
        <p:nvGrpSpPr>
          <p:cNvPr id="148511" name="Group 262"/>
          <p:cNvGrpSpPr>
            <a:grpSpLocks/>
          </p:cNvGrpSpPr>
          <p:nvPr/>
        </p:nvGrpSpPr>
        <p:grpSpPr bwMode="auto">
          <a:xfrm>
            <a:off x="8743421" y="2924944"/>
            <a:ext cx="424789" cy="661988"/>
            <a:chOff x="4305" y="2335"/>
            <a:chExt cx="216" cy="339"/>
          </a:xfrm>
        </p:grpSpPr>
        <p:grpSp>
          <p:nvGrpSpPr>
            <p:cNvPr id="148557" name="Group 263"/>
            <p:cNvGrpSpPr>
              <a:grpSpLocks/>
            </p:cNvGrpSpPr>
            <p:nvPr/>
          </p:nvGrpSpPr>
          <p:grpSpPr bwMode="auto">
            <a:xfrm>
              <a:off x="4310" y="2341"/>
              <a:ext cx="211" cy="333"/>
              <a:chOff x="4310" y="2341"/>
              <a:chExt cx="211" cy="333"/>
            </a:xfrm>
          </p:grpSpPr>
          <p:sp>
            <p:nvSpPr>
              <p:cNvPr id="148568" name="Freeform 264"/>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569" name="Freeform 265"/>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570" name="Freeform 266"/>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571" name="Freeform 267"/>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572" name="Rectangle 268"/>
              <p:cNvSpPr>
                <a:spLocks noChangeArrowheads="1"/>
              </p:cNvSpPr>
              <p:nvPr/>
            </p:nvSpPr>
            <p:spPr bwMode="auto">
              <a:xfrm>
                <a:off x="4310" y="2404"/>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573" name="Rectangle 269"/>
              <p:cNvSpPr>
                <a:spLocks noChangeArrowheads="1"/>
              </p:cNvSpPr>
              <p:nvPr/>
            </p:nvSpPr>
            <p:spPr bwMode="auto">
              <a:xfrm>
                <a:off x="4315" y="241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574" name="Line 270"/>
              <p:cNvSpPr>
                <a:spLocks noChangeShapeType="1"/>
              </p:cNvSpPr>
              <p:nvPr/>
            </p:nvSpPr>
            <p:spPr bwMode="auto">
              <a:xfrm>
                <a:off x="4320" y="2441"/>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575" name="Line 271"/>
              <p:cNvSpPr>
                <a:spLocks noChangeShapeType="1"/>
              </p:cNvSpPr>
              <p:nvPr/>
            </p:nvSpPr>
            <p:spPr bwMode="auto">
              <a:xfrm flipH="1">
                <a:off x="4310" y="2617"/>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576" name="Line 272"/>
              <p:cNvSpPr>
                <a:spLocks noChangeShapeType="1"/>
              </p:cNvSpPr>
              <p:nvPr/>
            </p:nvSpPr>
            <p:spPr bwMode="auto">
              <a:xfrm flipH="1">
                <a:off x="4310" y="2504"/>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48558" name="Group 273"/>
            <p:cNvGrpSpPr>
              <a:grpSpLocks/>
            </p:cNvGrpSpPr>
            <p:nvPr/>
          </p:nvGrpSpPr>
          <p:grpSpPr bwMode="auto">
            <a:xfrm>
              <a:off x="4305" y="2335"/>
              <a:ext cx="211" cy="332"/>
              <a:chOff x="4305" y="2335"/>
              <a:chExt cx="211" cy="332"/>
            </a:xfrm>
          </p:grpSpPr>
          <p:sp>
            <p:nvSpPr>
              <p:cNvPr id="148559" name="Freeform 274"/>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560" name="Freeform 275"/>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561" name="Freeform 276"/>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562" name="Freeform 277"/>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563" name="Rectangle 278"/>
              <p:cNvSpPr>
                <a:spLocks noChangeArrowheads="1"/>
              </p:cNvSpPr>
              <p:nvPr/>
            </p:nvSpPr>
            <p:spPr bwMode="auto">
              <a:xfrm>
                <a:off x="4305" y="2398"/>
                <a:ext cx="116"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564" name="Rectangle 279"/>
              <p:cNvSpPr>
                <a:spLocks noChangeArrowheads="1"/>
              </p:cNvSpPr>
              <p:nvPr/>
            </p:nvSpPr>
            <p:spPr bwMode="auto">
              <a:xfrm>
                <a:off x="4310" y="241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565" name="Line 280"/>
              <p:cNvSpPr>
                <a:spLocks noChangeShapeType="1"/>
              </p:cNvSpPr>
              <p:nvPr/>
            </p:nvSpPr>
            <p:spPr bwMode="auto">
              <a:xfrm>
                <a:off x="4320" y="242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566" name="Line 281"/>
              <p:cNvSpPr>
                <a:spLocks noChangeShapeType="1"/>
              </p:cNvSpPr>
              <p:nvPr/>
            </p:nvSpPr>
            <p:spPr bwMode="auto">
              <a:xfrm flipH="1">
                <a:off x="4310" y="2611"/>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567" name="Line 282"/>
              <p:cNvSpPr>
                <a:spLocks noChangeShapeType="1"/>
              </p:cNvSpPr>
              <p:nvPr/>
            </p:nvSpPr>
            <p:spPr bwMode="auto">
              <a:xfrm flipH="1">
                <a:off x="4310" y="2498"/>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sp>
        <p:nvSpPr>
          <p:cNvPr id="148512" name="Rectangle 284"/>
          <p:cNvSpPr>
            <a:spLocks noChangeArrowheads="1"/>
          </p:cNvSpPr>
          <p:nvPr/>
        </p:nvSpPr>
        <p:spPr bwMode="auto">
          <a:xfrm>
            <a:off x="7346951" y="3085282"/>
            <a:ext cx="128240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charset="0"/>
                <a:ea typeface="黑体" pitchFamily="49" charset="-122"/>
              </a:rPr>
              <a:t>源点服务器</a:t>
            </a:r>
          </a:p>
        </p:txBody>
      </p:sp>
      <p:sp>
        <p:nvSpPr>
          <p:cNvPr id="148513" name="Rectangle 285"/>
          <p:cNvSpPr>
            <a:spLocks noChangeArrowheads="1"/>
          </p:cNvSpPr>
          <p:nvPr/>
        </p:nvSpPr>
        <p:spPr bwMode="auto">
          <a:xfrm>
            <a:off x="4526492" y="4093345"/>
            <a:ext cx="88569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514" name="Rectangle 286"/>
          <p:cNvSpPr>
            <a:spLocks noChangeArrowheads="1"/>
          </p:cNvSpPr>
          <p:nvPr/>
        </p:nvSpPr>
        <p:spPr bwMode="auto">
          <a:xfrm>
            <a:off x="5025008" y="4160019"/>
            <a:ext cx="952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b="1" dirty="0">
                <a:solidFill>
                  <a:srgbClr val="000099"/>
                </a:solidFill>
                <a:latin typeface="Arial" charset="0"/>
                <a:ea typeface="黑体" pitchFamily="49" charset="-122"/>
              </a:rPr>
              <a:t>2 </a:t>
            </a:r>
            <a:r>
              <a:rPr kumimoji="1" lang="en-US" altLang="zh-CN" sz="2000" b="1" dirty="0" smtClean="0">
                <a:solidFill>
                  <a:srgbClr val="000099"/>
                </a:solidFill>
                <a:latin typeface="Arial" charset="0"/>
                <a:ea typeface="黑体" pitchFamily="49" charset="-122"/>
              </a:rPr>
              <a:t>Mbit/s</a:t>
            </a:r>
            <a:endParaRPr kumimoji="1" lang="en-US" altLang="zh-CN" sz="2000" b="1" dirty="0">
              <a:solidFill>
                <a:srgbClr val="000099"/>
              </a:solidFill>
              <a:latin typeface="Arial" charset="0"/>
              <a:ea typeface="黑体" pitchFamily="49" charset="-122"/>
            </a:endParaRPr>
          </a:p>
        </p:txBody>
      </p:sp>
      <p:grpSp>
        <p:nvGrpSpPr>
          <p:cNvPr id="148515" name="Group 287"/>
          <p:cNvGrpSpPr>
            <a:grpSpLocks/>
          </p:cNvGrpSpPr>
          <p:nvPr/>
        </p:nvGrpSpPr>
        <p:grpSpPr bwMode="auto">
          <a:xfrm>
            <a:off x="3102504" y="5544319"/>
            <a:ext cx="565812" cy="260350"/>
            <a:chOff x="1872" y="3676"/>
            <a:chExt cx="227" cy="136"/>
          </a:xfrm>
        </p:grpSpPr>
        <p:sp>
          <p:nvSpPr>
            <p:cNvPr id="148555" name="Line 288"/>
            <p:cNvSpPr>
              <a:spLocks noChangeShapeType="1"/>
            </p:cNvSpPr>
            <p:nvPr/>
          </p:nvSpPr>
          <p:spPr bwMode="auto">
            <a:xfrm>
              <a:off x="1919" y="3702"/>
              <a:ext cx="180" cy="11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556" name="Freeform 289"/>
            <p:cNvSpPr>
              <a:spLocks/>
            </p:cNvSpPr>
            <p:nvPr/>
          </p:nvSpPr>
          <p:spPr bwMode="auto">
            <a:xfrm>
              <a:off x="1872" y="3676"/>
              <a:ext cx="62" cy="47"/>
            </a:xfrm>
            <a:custGeom>
              <a:avLst/>
              <a:gdLst>
                <a:gd name="T0" fmla="*/ 62 w 62"/>
                <a:gd name="T1" fmla="*/ 15 h 47"/>
                <a:gd name="T2" fmla="*/ 0 w 62"/>
                <a:gd name="T3" fmla="*/ 0 h 47"/>
                <a:gd name="T4" fmla="*/ 42 w 62"/>
                <a:gd name="T5" fmla="*/ 47 h 47"/>
                <a:gd name="T6" fmla="*/ 62 w 62"/>
                <a:gd name="T7" fmla="*/ 15 h 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 h="47">
                  <a:moveTo>
                    <a:pt x="62" y="15"/>
                  </a:moveTo>
                  <a:lnTo>
                    <a:pt x="0" y="0"/>
                  </a:lnTo>
                  <a:lnTo>
                    <a:pt x="42" y="47"/>
                  </a:lnTo>
                  <a:lnTo>
                    <a:pt x="62" y="15"/>
                  </a:lnTo>
                  <a:close/>
                </a:path>
              </a:pathLst>
            </a:custGeom>
            <a:solidFill>
              <a:srgbClr val="000000"/>
            </a:solidFill>
            <a:ln w="28575" cmpd="sng">
              <a:solidFill>
                <a:srgbClr val="333399"/>
              </a:solidFill>
              <a:round/>
              <a:headEnd/>
              <a:tailEnd/>
            </a:ln>
          </p:spPr>
          <p:txBody>
            <a:bodyPr/>
            <a:lstStyle/>
            <a:p>
              <a:endParaRPr lang="zh-CN" altLang="en-US" b="1">
                <a:solidFill>
                  <a:srgbClr val="000099"/>
                </a:solidFill>
              </a:endParaRPr>
            </a:p>
          </p:txBody>
        </p:sp>
      </p:grpSp>
      <p:grpSp>
        <p:nvGrpSpPr>
          <p:cNvPr id="148516" name="Group 290"/>
          <p:cNvGrpSpPr>
            <a:grpSpLocks/>
          </p:cNvGrpSpPr>
          <p:nvPr/>
        </p:nvGrpSpPr>
        <p:grpSpPr bwMode="auto">
          <a:xfrm>
            <a:off x="6576483" y="4288607"/>
            <a:ext cx="607087" cy="374650"/>
            <a:chOff x="3202" y="3033"/>
            <a:chExt cx="309" cy="192"/>
          </a:xfrm>
        </p:grpSpPr>
        <p:sp>
          <p:nvSpPr>
            <p:cNvPr id="148530" name="Oval 291"/>
            <p:cNvSpPr>
              <a:spLocks noChangeArrowheads="1"/>
            </p:cNvSpPr>
            <p:nvPr/>
          </p:nvSpPr>
          <p:spPr bwMode="auto">
            <a:xfrm>
              <a:off x="3203" y="3113"/>
              <a:ext cx="308" cy="112"/>
            </a:xfrm>
            <a:prstGeom prst="ellipse">
              <a:avLst/>
            </a:prstGeom>
            <a:solidFill>
              <a:srgbClr val="0078AA"/>
            </a:solidFill>
            <a:ln w="3175">
              <a:solidFill>
                <a:srgbClr val="AAE6FF"/>
              </a:solidFill>
              <a:round/>
              <a:headEnd/>
              <a:tailEnd/>
            </a:ln>
          </p:spPr>
          <p:txBody>
            <a:bodyPr/>
            <a:lstStyle/>
            <a:p>
              <a:pPr eaLnBrk="1" hangingPunct="1"/>
              <a:endParaRPr lang="zh-CN" altLang="en-US" b="1">
                <a:solidFill>
                  <a:srgbClr val="000099"/>
                </a:solidFill>
              </a:endParaRPr>
            </a:p>
          </p:txBody>
        </p:sp>
        <p:sp>
          <p:nvSpPr>
            <p:cNvPr id="148531" name="Rectangle 292"/>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532" name="Rectangle 293"/>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533" name="Oval 294"/>
            <p:cNvSpPr>
              <a:spLocks noChangeArrowheads="1"/>
            </p:cNvSpPr>
            <p:nvPr/>
          </p:nvSpPr>
          <p:spPr bwMode="auto">
            <a:xfrm>
              <a:off x="3203" y="3033"/>
              <a:ext cx="308" cy="112"/>
            </a:xfrm>
            <a:prstGeom prst="ellipse">
              <a:avLst/>
            </a:prstGeom>
            <a:solidFill>
              <a:srgbClr val="00B4FF"/>
            </a:solidFill>
            <a:ln w="3175">
              <a:solidFill>
                <a:srgbClr val="AAE6FF"/>
              </a:solidFill>
              <a:round/>
              <a:headEnd/>
              <a:tailEnd/>
            </a:ln>
          </p:spPr>
          <p:txBody>
            <a:bodyPr/>
            <a:lstStyle/>
            <a:p>
              <a:pPr eaLnBrk="1" hangingPunct="1"/>
              <a:endParaRPr lang="zh-CN" altLang="en-US" b="1">
                <a:solidFill>
                  <a:srgbClr val="000099"/>
                </a:solidFill>
              </a:endParaRPr>
            </a:p>
          </p:txBody>
        </p:sp>
        <p:grpSp>
          <p:nvGrpSpPr>
            <p:cNvPr id="148534" name="Group 295"/>
            <p:cNvGrpSpPr>
              <a:grpSpLocks/>
            </p:cNvGrpSpPr>
            <p:nvPr/>
          </p:nvGrpSpPr>
          <p:grpSpPr bwMode="auto">
            <a:xfrm>
              <a:off x="3249" y="3046"/>
              <a:ext cx="214" cy="86"/>
              <a:chOff x="3249" y="3046"/>
              <a:chExt cx="214" cy="86"/>
            </a:xfrm>
          </p:grpSpPr>
          <p:grpSp>
            <p:nvGrpSpPr>
              <p:cNvPr id="148537" name="Group 296"/>
              <p:cNvGrpSpPr>
                <a:grpSpLocks/>
              </p:cNvGrpSpPr>
              <p:nvPr/>
            </p:nvGrpSpPr>
            <p:grpSpPr bwMode="auto">
              <a:xfrm>
                <a:off x="3249" y="3046"/>
                <a:ext cx="212" cy="84"/>
                <a:chOff x="3249" y="3046"/>
                <a:chExt cx="212" cy="84"/>
              </a:xfrm>
            </p:grpSpPr>
            <p:sp>
              <p:nvSpPr>
                <p:cNvPr id="148547" name="Freeform 297"/>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548" name="Freeform 298"/>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549" name="Freeform 299"/>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550" name="Freeform 300"/>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551" name="Freeform 301"/>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552" name="Freeform 302"/>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553" name="Freeform 303"/>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554" name="Freeform 304"/>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grpSp>
          <p:grpSp>
            <p:nvGrpSpPr>
              <p:cNvPr id="148538" name="Group 305"/>
              <p:cNvGrpSpPr>
                <a:grpSpLocks/>
              </p:cNvGrpSpPr>
              <p:nvPr/>
            </p:nvGrpSpPr>
            <p:grpSpPr bwMode="auto">
              <a:xfrm>
                <a:off x="3251" y="3048"/>
                <a:ext cx="212" cy="84"/>
                <a:chOff x="3251" y="3048"/>
                <a:chExt cx="212" cy="84"/>
              </a:xfrm>
            </p:grpSpPr>
            <p:sp>
              <p:nvSpPr>
                <p:cNvPr id="148539" name="Freeform 306"/>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540" name="Freeform 307"/>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541" name="Freeform 308"/>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542" name="Freeform 309"/>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543" name="Freeform 310"/>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544" name="Freeform 311"/>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545" name="Freeform 312"/>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48546" name="Freeform 313"/>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grpSp>
        </p:grpSp>
        <p:sp>
          <p:nvSpPr>
            <p:cNvPr id="148535" name="Line 314"/>
            <p:cNvSpPr>
              <a:spLocks noChangeShapeType="1"/>
            </p:cNvSpPr>
            <p:nvPr/>
          </p:nvSpPr>
          <p:spPr bwMode="auto">
            <a:xfrm>
              <a:off x="320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536" name="Line 315"/>
            <p:cNvSpPr>
              <a:spLocks noChangeShapeType="1"/>
            </p:cNvSpPr>
            <p:nvPr/>
          </p:nvSpPr>
          <p:spPr bwMode="auto">
            <a:xfrm>
              <a:off x="3510"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sp>
        <p:nvSpPr>
          <p:cNvPr id="148517" name="Rectangle 316"/>
          <p:cNvSpPr>
            <a:spLocks noChangeArrowheads="1"/>
          </p:cNvSpPr>
          <p:nvPr/>
        </p:nvSpPr>
        <p:spPr bwMode="auto">
          <a:xfrm>
            <a:off x="7195609" y="3864745"/>
            <a:ext cx="926968"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518" name="Rectangle 317"/>
          <p:cNvSpPr>
            <a:spLocks noChangeArrowheads="1"/>
          </p:cNvSpPr>
          <p:nvPr/>
        </p:nvSpPr>
        <p:spPr bwMode="auto">
          <a:xfrm>
            <a:off x="7527529" y="4293369"/>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charset="0"/>
                <a:ea typeface="黑体" pitchFamily="49" charset="-122"/>
              </a:rPr>
              <a:t>互联网</a:t>
            </a:r>
          </a:p>
        </p:txBody>
      </p:sp>
      <p:sp>
        <p:nvSpPr>
          <p:cNvPr id="148519" name="Rectangle 318"/>
          <p:cNvSpPr>
            <a:spLocks noChangeArrowheads="1"/>
          </p:cNvSpPr>
          <p:nvPr/>
        </p:nvSpPr>
        <p:spPr bwMode="auto">
          <a:xfrm>
            <a:off x="3993357" y="3952057"/>
            <a:ext cx="41619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520" name="Rectangle 319"/>
          <p:cNvSpPr>
            <a:spLocks noChangeArrowheads="1"/>
          </p:cNvSpPr>
          <p:nvPr/>
        </p:nvSpPr>
        <p:spPr bwMode="auto">
          <a:xfrm>
            <a:off x="3102505" y="4660083"/>
            <a:ext cx="45230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521" name="Rectangle 321"/>
          <p:cNvSpPr>
            <a:spLocks noChangeArrowheads="1"/>
          </p:cNvSpPr>
          <p:nvPr/>
        </p:nvSpPr>
        <p:spPr bwMode="auto">
          <a:xfrm>
            <a:off x="1850496" y="4306070"/>
            <a:ext cx="4540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522" name="Rectangle 323"/>
          <p:cNvSpPr>
            <a:spLocks noChangeArrowheads="1"/>
          </p:cNvSpPr>
          <p:nvPr/>
        </p:nvSpPr>
        <p:spPr bwMode="auto">
          <a:xfrm>
            <a:off x="462625" y="3966344"/>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charset="0"/>
                <a:ea typeface="黑体" pitchFamily="49" charset="-122"/>
              </a:rPr>
              <a:t>浏览器</a:t>
            </a:r>
          </a:p>
        </p:txBody>
      </p:sp>
      <p:sp>
        <p:nvSpPr>
          <p:cNvPr id="148523" name="Rectangle 324"/>
          <p:cNvSpPr>
            <a:spLocks noChangeArrowheads="1"/>
          </p:cNvSpPr>
          <p:nvPr/>
        </p:nvSpPr>
        <p:spPr bwMode="auto">
          <a:xfrm>
            <a:off x="4043231" y="3980632"/>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b="1">
                <a:solidFill>
                  <a:srgbClr val="000099"/>
                </a:solidFill>
                <a:latin typeface="Arial" charset="0"/>
                <a:ea typeface="黑体" pitchFamily="49" charset="-122"/>
              </a:rPr>
              <a:t>R</a:t>
            </a:r>
            <a:r>
              <a:rPr kumimoji="1" lang="en-US" altLang="zh-CN" sz="2000" b="1" baseline="-25000">
                <a:solidFill>
                  <a:srgbClr val="000099"/>
                </a:solidFill>
                <a:latin typeface="Arial" charset="0"/>
                <a:ea typeface="黑体" pitchFamily="49" charset="-122"/>
              </a:rPr>
              <a:t>1</a:t>
            </a:r>
          </a:p>
        </p:txBody>
      </p:sp>
      <p:sp>
        <p:nvSpPr>
          <p:cNvPr id="148524" name="Rectangle 325"/>
          <p:cNvSpPr>
            <a:spLocks noChangeArrowheads="1"/>
          </p:cNvSpPr>
          <p:nvPr/>
        </p:nvSpPr>
        <p:spPr bwMode="auto">
          <a:xfrm>
            <a:off x="6387307" y="4006032"/>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b="1">
                <a:solidFill>
                  <a:srgbClr val="000099"/>
                </a:solidFill>
                <a:latin typeface="Arial" charset="0"/>
                <a:ea typeface="黑体" pitchFamily="49" charset="-122"/>
              </a:rPr>
              <a:t>R</a:t>
            </a:r>
            <a:r>
              <a:rPr kumimoji="1" lang="en-US" altLang="zh-CN" sz="2000" b="1" baseline="-25000">
                <a:solidFill>
                  <a:srgbClr val="000099"/>
                </a:solidFill>
                <a:latin typeface="Arial" charset="0"/>
                <a:ea typeface="黑体" pitchFamily="49" charset="-122"/>
              </a:rPr>
              <a:t>2</a:t>
            </a:r>
          </a:p>
        </p:txBody>
      </p:sp>
      <p:sp>
        <p:nvSpPr>
          <p:cNvPr id="562502" name="Freeform 326"/>
          <p:cNvSpPr>
            <a:spLocks/>
          </p:cNvSpPr>
          <p:nvPr/>
        </p:nvSpPr>
        <p:spPr bwMode="auto">
          <a:xfrm>
            <a:off x="1836738" y="4269558"/>
            <a:ext cx="990600" cy="1023937"/>
          </a:xfrm>
          <a:custGeom>
            <a:avLst/>
            <a:gdLst>
              <a:gd name="T0" fmla="*/ 0 w 504"/>
              <a:gd name="T1" fmla="*/ 0 h 524"/>
              <a:gd name="T2" fmla="*/ 2147483646 w 504"/>
              <a:gd name="T3" fmla="*/ 2147483646 h 524"/>
              <a:gd name="T4" fmla="*/ 0 60000 65536"/>
              <a:gd name="T5" fmla="*/ 0 60000 65536"/>
            </a:gdLst>
            <a:ahLst/>
            <a:cxnLst>
              <a:cxn ang="T4">
                <a:pos x="T0" y="T1"/>
              </a:cxn>
              <a:cxn ang="T5">
                <a:pos x="T2" y="T3"/>
              </a:cxn>
            </a:cxnLst>
            <a:rect l="0" t="0" r="r" b="b"/>
            <a:pathLst>
              <a:path w="504" h="524">
                <a:moveTo>
                  <a:pt x="0" y="0"/>
                </a:moveTo>
                <a:cubicBezTo>
                  <a:pt x="84" y="87"/>
                  <a:pt x="399" y="415"/>
                  <a:pt x="504" y="524"/>
                </a:cubicBezTo>
              </a:path>
            </a:pathLst>
          </a:custGeom>
          <a:noFill/>
          <a:ln w="381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562506" name="Freeform 330"/>
          <p:cNvSpPr>
            <a:spLocks/>
          </p:cNvSpPr>
          <p:nvPr/>
        </p:nvSpPr>
        <p:spPr bwMode="auto">
          <a:xfrm>
            <a:off x="1073150" y="4625158"/>
            <a:ext cx="1802342" cy="871537"/>
          </a:xfrm>
          <a:custGeom>
            <a:avLst/>
            <a:gdLst>
              <a:gd name="T0" fmla="*/ 0 w 917"/>
              <a:gd name="T1" fmla="*/ 0 h 446"/>
              <a:gd name="T2" fmla="*/ 2147483646 w 917"/>
              <a:gd name="T3" fmla="*/ 2147483646 h 446"/>
              <a:gd name="T4" fmla="*/ 0 60000 65536"/>
              <a:gd name="T5" fmla="*/ 0 60000 65536"/>
            </a:gdLst>
            <a:ahLst/>
            <a:cxnLst>
              <a:cxn ang="T4">
                <a:pos x="T0" y="T1"/>
              </a:cxn>
              <a:cxn ang="T5">
                <a:pos x="T2" y="T3"/>
              </a:cxn>
            </a:cxnLst>
            <a:rect l="0" t="0" r="r" b="b"/>
            <a:pathLst>
              <a:path w="917" h="446">
                <a:moveTo>
                  <a:pt x="0" y="0"/>
                </a:moveTo>
                <a:cubicBezTo>
                  <a:pt x="153" y="74"/>
                  <a:pt x="726" y="353"/>
                  <a:pt x="917" y="446"/>
                </a:cubicBezTo>
              </a:path>
            </a:pathLst>
          </a:custGeom>
          <a:noFill/>
          <a:ln w="38100" cmpd="sng">
            <a:solidFill>
              <a:schemeClr val="hlink"/>
            </a:solidFill>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562507" name="Freeform 331"/>
          <p:cNvSpPr>
            <a:spLocks/>
          </p:cNvSpPr>
          <p:nvPr/>
        </p:nvSpPr>
        <p:spPr bwMode="auto">
          <a:xfrm>
            <a:off x="1683677" y="5277620"/>
            <a:ext cx="1155700" cy="366713"/>
          </a:xfrm>
          <a:custGeom>
            <a:avLst/>
            <a:gdLst>
              <a:gd name="T0" fmla="*/ 0 w 588"/>
              <a:gd name="T1" fmla="*/ 0 h 188"/>
              <a:gd name="T2" fmla="*/ 2147483646 w 588"/>
              <a:gd name="T3" fmla="*/ 2147483646 h 188"/>
              <a:gd name="T4" fmla="*/ 0 60000 65536"/>
              <a:gd name="T5" fmla="*/ 0 60000 65536"/>
            </a:gdLst>
            <a:ahLst/>
            <a:cxnLst>
              <a:cxn ang="T4">
                <a:pos x="T0" y="T1"/>
              </a:cxn>
              <a:cxn ang="T5">
                <a:pos x="T2" y="T3"/>
              </a:cxn>
            </a:cxnLst>
            <a:rect l="0" t="0" r="r" b="b"/>
            <a:pathLst>
              <a:path w="588" h="188">
                <a:moveTo>
                  <a:pt x="0" y="0"/>
                </a:moveTo>
                <a:cubicBezTo>
                  <a:pt x="98" y="31"/>
                  <a:pt x="466" y="149"/>
                  <a:pt x="588" y="188"/>
                </a:cubicBezTo>
              </a:path>
            </a:pathLst>
          </a:custGeom>
          <a:noFill/>
          <a:ln w="38100" cmpd="sng">
            <a:solidFill>
              <a:schemeClr val="hlink"/>
            </a:solidFill>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562508" name="Freeform 332"/>
          <p:cNvSpPr>
            <a:spLocks/>
          </p:cNvSpPr>
          <p:nvPr/>
        </p:nvSpPr>
        <p:spPr bwMode="auto">
          <a:xfrm>
            <a:off x="1695715" y="3383732"/>
            <a:ext cx="1219333" cy="1776412"/>
          </a:xfrm>
          <a:custGeom>
            <a:avLst/>
            <a:gdLst>
              <a:gd name="T0" fmla="*/ 0 w 620"/>
              <a:gd name="T1" fmla="*/ 0 h 909"/>
              <a:gd name="T2" fmla="*/ 2147483646 w 620"/>
              <a:gd name="T3" fmla="*/ 2147483646 h 909"/>
              <a:gd name="T4" fmla="*/ 0 60000 65536"/>
              <a:gd name="T5" fmla="*/ 0 60000 65536"/>
            </a:gdLst>
            <a:ahLst/>
            <a:cxnLst>
              <a:cxn ang="T4">
                <a:pos x="T0" y="T1"/>
              </a:cxn>
              <a:cxn ang="T5">
                <a:pos x="T2" y="T3"/>
              </a:cxn>
            </a:cxnLst>
            <a:rect l="0" t="0" r="r" b="b"/>
            <a:pathLst>
              <a:path w="620" h="909">
                <a:moveTo>
                  <a:pt x="0" y="0"/>
                </a:moveTo>
                <a:cubicBezTo>
                  <a:pt x="103" y="151"/>
                  <a:pt x="491" y="720"/>
                  <a:pt x="620" y="909"/>
                </a:cubicBezTo>
              </a:path>
            </a:pathLst>
          </a:custGeom>
          <a:noFill/>
          <a:ln w="38100" cmpd="sng">
            <a:solidFill>
              <a:schemeClr val="hlink"/>
            </a:solidFill>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48529" name="Text Box 340"/>
          <p:cNvSpPr txBox="1">
            <a:spLocks noChangeArrowheads="1"/>
          </p:cNvSpPr>
          <p:nvPr/>
        </p:nvSpPr>
        <p:spPr bwMode="auto">
          <a:xfrm>
            <a:off x="575824" y="1263725"/>
            <a:ext cx="8913680" cy="1373187"/>
          </a:xfrm>
          <a:prstGeom prst="rect">
            <a:avLst/>
          </a:prstGeom>
          <a:solidFill>
            <a:srgbClr val="FFFF66"/>
          </a:solidFill>
          <a:ln>
            <a:solidFill>
              <a:srgbClr val="000066"/>
            </a:solidFill>
          </a:ln>
          <a:effectLst/>
        </p:spPr>
        <p:txBody>
          <a:bodyP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en-US" altLang="zh-CN" sz="2800" b="1" dirty="0">
                <a:solidFill>
                  <a:srgbClr val="000066"/>
                </a:solidFill>
                <a:latin typeface="Arial" charset="0"/>
                <a:ea typeface="黑体" pitchFamily="49" charset="-122"/>
              </a:rPr>
              <a:t>(1) </a:t>
            </a:r>
            <a:r>
              <a:rPr lang="zh-CN" altLang="en-US" sz="2800" b="1" dirty="0">
                <a:solidFill>
                  <a:srgbClr val="000066"/>
                </a:solidFill>
                <a:latin typeface="Arial" charset="0"/>
                <a:ea typeface="黑体" pitchFamily="49" charset="-122"/>
              </a:rPr>
              <a:t>浏览器访问互联网的服务器时，要先与校园网的高速缓存建立 </a:t>
            </a:r>
            <a:r>
              <a:rPr lang="en-US" altLang="zh-CN" sz="2800" b="1" dirty="0">
                <a:solidFill>
                  <a:srgbClr val="000066"/>
                </a:solidFill>
                <a:latin typeface="Arial" charset="0"/>
                <a:ea typeface="黑体" pitchFamily="49" charset="-122"/>
              </a:rPr>
              <a:t>TCP </a:t>
            </a:r>
            <a:r>
              <a:rPr lang="zh-CN" altLang="en-US" sz="2800" b="1" dirty="0">
                <a:solidFill>
                  <a:srgbClr val="000066"/>
                </a:solidFill>
                <a:latin typeface="Arial" charset="0"/>
                <a:ea typeface="黑体" pitchFamily="49" charset="-122"/>
              </a:rPr>
              <a:t>连接，并向高速缓存发出 </a:t>
            </a:r>
            <a:r>
              <a:rPr lang="en-US" altLang="zh-CN" sz="2800" b="1" dirty="0">
                <a:solidFill>
                  <a:srgbClr val="000066"/>
                </a:solidFill>
                <a:latin typeface="Arial" charset="0"/>
                <a:ea typeface="黑体" pitchFamily="49" charset="-122"/>
              </a:rPr>
              <a:t>HTTP </a:t>
            </a:r>
            <a:r>
              <a:rPr lang="zh-CN" altLang="en-US" sz="2800" b="1" dirty="0">
                <a:solidFill>
                  <a:srgbClr val="000066"/>
                </a:solidFill>
                <a:latin typeface="Arial" charset="0"/>
                <a:ea typeface="黑体" pitchFamily="49" charset="-122"/>
              </a:rPr>
              <a:t>请求</a:t>
            </a:r>
            <a:r>
              <a:rPr lang="zh-CN" altLang="en-US" sz="2800" b="1" dirty="0" smtClean="0">
                <a:solidFill>
                  <a:srgbClr val="000066"/>
                </a:solidFill>
                <a:latin typeface="Arial" charset="0"/>
                <a:ea typeface="黑体" pitchFamily="49" charset="-122"/>
              </a:rPr>
              <a:t>报文</a:t>
            </a:r>
            <a:r>
              <a:rPr lang="zh-CN" altLang="en-US" sz="2800" b="1" dirty="0">
                <a:solidFill>
                  <a:srgbClr val="000066"/>
                </a:solidFill>
                <a:latin typeface="Arial" charset="0"/>
                <a:ea typeface="黑体" pitchFamily="49" charset="-122"/>
              </a:rPr>
              <a:t>。</a:t>
            </a:r>
          </a:p>
        </p:txBody>
      </p:sp>
    </p:spTree>
    <p:extLst>
      <p:ext uri="{BB962C8B-B14F-4D97-AF65-F5344CB8AC3E}">
        <p14:creationId xmlns:p14="http://schemas.microsoft.com/office/powerpoint/2010/main" val="2553263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62508"/>
                                        </p:tgtEl>
                                        <p:attrNameLst>
                                          <p:attrName>style.visibility</p:attrName>
                                        </p:attrNameLst>
                                      </p:cBhvr>
                                      <p:to>
                                        <p:strVal val="visible"/>
                                      </p:to>
                                    </p:set>
                                    <p:animEffect transition="in" filter="wipe(up)">
                                      <p:cBhvr>
                                        <p:cTn id="7" dur="500"/>
                                        <p:tgtEl>
                                          <p:spTgt spid="562508"/>
                                        </p:tgtEl>
                                      </p:cBhvr>
                                    </p:animEffect>
                                  </p:childTnLst>
                                </p:cTn>
                              </p:par>
                            </p:childTnLst>
                          </p:cTn>
                        </p:par>
                        <p:par>
                          <p:cTn id="8" fill="hold" nodeType="afterGroup">
                            <p:stCondLst>
                              <p:cond delay="500"/>
                            </p:stCondLst>
                            <p:childTnLst>
                              <p:par>
                                <p:cTn id="9" presetID="22" presetClass="entr" presetSubtype="1" fill="hold" grpId="0" nodeType="afterEffect">
                                  <p:stCondLst>
                                    <p:cond delay="500"/>
                                  </p:stCondLst>
                                  <p:childTnLst>
                                    <p:set>
                                      <p:cBhvr>
                                        <p:cTn id="10" dur="1" fill="hold">
                                          <p:stCondLst>
                                            <p:cond delay="0"/>
                                          </p:stCondLst>
                                        </p:cTn>
                                        <p:tgtEl>
                                          <p:spTgt spid="562502"/>
                                        </p:tgtEl>
                                        <p:attrNameLst>
                                          <p:attrName>style.visibility</p:attrName>
                                        </p:attrNameLst>
                                      </p:cBhvr>
                                      <p:to>
                                        <p:strVal val="visible"/>
                                      </p:to>
                                    </p:set>
                                    <p:animEffect transition="in" filter="wipe(up)">
                                      <p:cBhvr>
                                        <p:cTn id="11" dur="500"/>
                                        <p:tgtEl>
                                          <p:spTgt spid="562502"/>
                                        </p:tgtEl>
                                      </p:cBhvr>
                                    </p:animEffect>
                                  </p:childTnLst>
                                </p:cTn>
                              </p:par>
                            </p:childTnLst>
                          </p:cTn>
                        </p:par>
                        <p:par>
                          <p:cTn id="12" fill="hold" nodeType="afterGroup">
                            <p:stCondLst>
                              <p:cond delay="1500"/>
                            </p:stCondLst>
                            <p:childTnLst>
                              <p:par>
                                <p:cTn id="13" presetID="22" presetClass="entr" presetSubtype="8" fill="hold" grpId="0" nodeType="afterEffect">
                                  <p:stCondLst>
                                    <p:cond delay="500"/>
                                  </p:stCondLst>
                                  <p:childTnLst>
                                    <p:set>
                                      <p:cBhvr>
                                        <p:cTn id="14" dur="1" fill="hold">
                                          <p:stCondLst>
                                            <p:cond delay="0"/>
                                          </p:stCondLst>
                                        </p:cTn>
                                        <p:tgtEl>
                                          <p:spTgt spid="562506"/>
                                        </p:tgtEl>
                                        <p:attrNameLst>
                                          <p:attrName>style.visibility</p:attrName>
                                        </p:attrNameLst>
                                      </p:cBhvr>
                                      <p:to>
                                        <p:strVal val="visible"/>
                                      </p:to>
                                    </p:set>
                                    <p:animEffect transition="in" filter="wipe(left)">
                                      <p:cBhvr>
                                        <p:cTn id="15" dur="500"/>
                                        <p:tgtEl>
                                          <p:spTgt spid="562506"/>
                                        </p:tgtEl>
                                      </p:cBhvr>
                                    </p:animEffect>
                                  </p:childTnLst>
                                </p:cTn>
                              </p:par>
                            </p:childTnLst>
                          </p:cTn>
                        </p:par>
                        <p:par>
                          <p:cTn id="16" fill="hold" nodeType="afterGroup">
                            <p:stCondLst>
                              <p:cond delay="2500"/>
                            </p:stCondLst>
                            <p:childTnLst>
                              <p:par>
                                <p:cTn id="17" presetID="22" presetClass="entr" presetSubtype="8" fill="hold" grpId="0" nodeType="afterEffect">
                                  <p:stCondLst>
                                    <p:cond delay="500"/>
                                  </p:stCondLst>
                                  <p:childTnLst>
                                    <p:set>
                                      <p:cBhvr>
                                        <p:cTn id="18" dur="1" fill="hold">
                                          <p:stCondLst>
                                            <p:cond delay="0"/>
                                          </p:stCondLst>
                                        </p:cTn>
                                        <p:tgtEl>
                                          <p:spTgt spid="562507"/>
                                        </p:tgtEl>
                                        <p:attrNameLst>
                                          <p:attrName>style.visibility</p:attrName>
                                        </p:attrNameLst>
                                      </p:cBhvr>
                                      <p:to>
                                        <p:strVal val="visible"/>
                                      </p:to>
                                    </p:set>
                                    <p:animEffect transition="in" filter="wipe(left)">
                                      <p:cBhvr>
                                        <p:cTn id="19" dur="500"/>
                                        <p:tgtEl>
                                          <p:spTgt spid="562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502" grpId="0" animBg="1"/>
      <p:bldP spid="562506" grpId="0" animBg="1"/>
      <p:bldP spid="562507" grpId="0" animBg="1"/>
      <p:bldP spid="56250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algn="ctr" eaLnBrk="1" hangingPunct="1">
              <a:defRPr/>
            </a:pPr>
            <a:r>
              <a:rPr dirty="0"/>
              <a:t>使用高速缓存的情况</a:t>
            </a:r>
          </a:p>
        </p:txBody>
      </p:sp>
      <p:grpSp>
        <p:nvGrpSpPr>
          <p:cNvPr id="150531" name="Group 3"/>
          <p:cNvGrpSpPr>
            <a:grpSpLocks/>
          </p:cNvGrpSpPr>
          <p:nvPr/>
        </p:nvGrpSpPr>
        <p:grpSpPr bwMode="auto">
          <a:xfrm>
            <a:off x="271727" y="3205932"/>
            <a:ext cx="3742267" cy="2570162"/>
            <a:chOff x="912" y="768"/>
            <a:chExt cx="2400" cy="1584"/>
          </a:xfrm>
        </p:grpSpPr>
        <p:sp>
          <p:nvSpPr>
            <p:cNvPr id="150834" name="Oval 4"/>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0835" name="Oval 5"/>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0836" name="Oval 6"/>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0837" name="Oval 7"/>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0838" name="Oval 8"/>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0839" name="Oval 9"/>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0840" name="Oval 10"/>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0841" name="Oval 11"/>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0842" name="Oval 12"/>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grpSp>
          <p:nvGrpSpPr>
            <p:cNvPr id="150843" name="Group 13"/>
            <p:cNvGrpSpPr>
              <a:grpSpLocks/>
            </p:cNvGrpSpPr>
            <p:nvPr/>
          </p:nvGrpSpPr>
          <p:grpSpPr bwMode="auto">
            <a:xfrm>
              <a:off x="912" y="768"/>
              <a:ext cx="2386" cy="1553"/>
              <a:chOff x="912" y="768"/>
              <a:chExt cx="2386" cy="1553"/>
            </a:xfrm>
          </p:grpSpPr>
          <p:sp>
            <p:nvSpPr>
              <p:cNvPr id="150844" name="Oval 14"/>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0845" name="Oval 15"/>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0846" name="Oval 16"/>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0847" name="Oval 17"/>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0848" name="Oval 18"/>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0849" name="Oval 19"/>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0850" name="Oval 20"/>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0851" name="Oval 21"/>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0852" name="Oval 22"/>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grpSp>
      </p:grpSp>
      <p:graphicFrame>
        <p:nvGraphicFramePr>
          <p:cNvPr id="150532" name="Object 23"/>
          <p:cNvGraphicFramePr>
            <a:graphicFrameLocks noChangeAspect="1"/>
          </p:cNvGraphicFramePr>
          <p:nvPr>
            <p:extLst>
              <p:ext uri="{D42A27DB-BD31-4B8C-83A1-F6EECF244321}">
                <p14:modId xmlns:p14="http://schemas.microsoft.com/office/powerpoint/2010/main" val="697240062"/>
              </p:ext>
            </p:extLst>
          </p:nvPr>
        </p:nvGraphicFramePr>
        <p:xfrm>
          <a:off x="7087262" y="3929832"/>
          <a:ext cx="1917567" cy="1149350"/>
        </p:xfrm>
        <a:graphic>
          <a:graphicData uri="http://schemas.openxmlformats.org/presentationml/2006/ole">
            <mc:AlternateContent xmlns:mc="http://schemas.openxmlformats.org/markup-compatibility/2006">
              <mc:Choice xmlns:v="urn:schemas-microsoft-com:vml" Requires="v">
                <p:oleObj spid="_x0000_s21520" name="VISIO" r:id="rId4" imgW="1687068" imgH="964692" progId="Visio.Drawing.6">
                  <p:embed/>
                </p:oleObj>
              </mc:Choice>
              <mc:Fallback>
                <p:oleObj name="VISIO" r:id="rId4" imgW="1687068" imgH="964692"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7262" y="3929832"/>
                        <a:ext cx="1917567" cy="11493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50533" name="Line 24"/>
          <p:cNvSpPr>
            <a:spLocks noChangeShapeType="1"/>
          </p:cNvSpPr>
          <p:nvPr/>
        </p:nvSpPr>
        <p:spPr bwMode="auto">
          <a:xfrm>
            <a:off x="4046671" y="4491807"/>
            <a:ext cx="273446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50534" name="Line 25"/>
          <p:cNvSpPr>
            <a:spLocks noChangeShapeType="1"/>
          </p:cNvSpPr>
          <p:nvPr/>
        </p:nvSpPr>
        <p:spPr bwMode="auto">
          <a:xfrm>
            <a:off x="8273919" y="5001395"/>
            <a:ext cx="703394" cy="5429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535" name="Line 26"/>
          <p:cNvSpPr>
            <a:spLocks noChangeShapeType="1"/>
          </p:cNvSpPr>
          <p:nvPr/>
        </p:nvSpPr>
        <p:spPr bwMode="auto">
          <a:xfrm>
            <a:off x="8679789" y="4721994"/>
            <a:ext cx="564092" cy="1158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536" name="Line 27"/>
          <p:cNvSpPr>
            <a:spLocks noChangeShapeType="1"/>
          </p:cNvSpPr>
          <p:nvPr/>
        </p:nvSpPr>
        <p:spPr bwMode="auto">
          <a:xfrm flipV="1">
            <a:off x="8710746" y="4040958"/>
            <a:ext cx="533135" cy="1539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537" name="Line 28"/>
          <p:cNvSpPr>
            <a:spLocks noChangeShapeType="1"/>
          </p:cNvSpPr>
          <p:nvPr/>
        </p:nvSpPr>
        <p:spPr bwMode="auto">
          <a:xfrm flipV="1">
            <a:off x="8241242" y="3421832"/>
            <a:ext cx="736071" cy="5953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0538" name="Group 29"/>
          <p:cNvGrpSpPr>
            <a:grpSpLocks/>
          </p:cNvGrpSpPr>
          <p:nvPr/>
        </p:nvGrpSpPr>
        <p:grpSpPr bwMode="auto">
          <a:xfrm>
            <a:off x="9099418" y="3696469"/>
            <a:ext cx="426508" cy="661988"/>
            <a:chOff x="4486" y="2730"/>
            <a:chExt cx="217" cy="339"/>
          </a:xfrm>
        </p:grpSpPr>
        <p:grpSp>
          <p:nvGrpSpPr>
            <p:cNvPr id="150814" name="Group 30"/>
            <p:cNvGrpSpPr>
              <a:grpSpLocks/>
            </p:cNvGrpSpPr>
            <p:nvPr/>
          </p:nvGrpSpPr>
          <p:grpSpPr bwMode="auto">
            <a:xfrm>
              <a:off x="4491" y="2736"/>
              <a:ext cx="212" cy="333"/>
              <a:chOff x="4491" y="2736"/>
              <a:chExt cx="212" cy="333"/>
            </a:xfrm>
          </p:grpSpPr>
          <p:sp>
            <p:nvSpPr>
              <p:cNvPr id="150825" name="Freeform 31"/>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826" name="Freeform 32"/>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827" name="Freeform 33"/>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828" name="Freeform 34"/>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829" name="Rectangle 35"/>
              <p:cNvSpPr>
                <a:spLocks noChangeArrowheads="1"/>
              </p:cNvSpPr>
              <p:nvPr/>
            </p:nvSpPr>
            <p:spPr bwMode="auto">
              <a:xfrm>
                <a:off x="4491" y="279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830" name="Rectangle 36"/>
              <p:cNvSpPr>
                <a:spLocks noChangeArrowheads="1"/>
              </p:cNvSpPr>
              <p:nvPr/>
            </p:nvSpPr>
            <p:spPr bwMode="auto">
              <a:xfrm>
                <a:off x="4496" y="2812"/>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831" name="Line 37"/>
              <p:cNvSpPr>
                <a:spLocks noChangeShapeType="1"/>
              </p:cNvSpPr>
              <p:nvPr/>
            </p:nvSpPr>
            <p:spPr bwMode="auto">
              <a:xfrm>
                <a:off x="4501" y="2837"/>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832" name="Line 38"/>
              <p:cNvSpPr>
                <a:spLocks noChangeShapeType="1"/>
              </p:cNvSpPr>
              <p:nvPr/>
            </p:nvSpPr>
            <p:spPr bwMode="auto">
              <a:xfrm flipH="1">
                <a:off x="4491" y="3013"/>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833" name="Line 39"/>
              <p:cNvSpPr>
                <a:spLocks noChangeShapeType="1"/>
              </p:cNvSpPr>
              <p:nvPr/>
            </p:nvSpPr>
            <p:spPr bwMode="auto">
              <a:xfrm flipH="1">
                <a:off x="4491" y="2900"/>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0815" name="Group 40"/>
            <p:cNvGrpSpPr>
              <a:grpSpLocks/>
            </p:cNvGrpSpPr>
            <p:nvPr/>
          </p:nvGrpSpPr>
          <p:grpSpPr bwMode="auto">
            <a:xfrm>
              <a:off x="4486" y="2730"/>
              <a:ext cx="212" cy="333"/>
              <a:chOff x="4486" y="2730"/>
              <a:chExt cx="212" cy="333"/>
            </a:xfrm>
          </p:grpSpPr>
          <p:sp>
            <p:nvSpPr>
              <p:cNvPr id="150816" name="Freeform 41"/>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817" name="Freeform 42"/>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818" name="Freeform 43"/>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819" name="Freeform 44"/>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820" name="Rectangle 45"/>
              <p:cNvSpPr>
                <a:spLocks noChangeArrowheads="1"/>
              </p:cNvSpPr>
              <p:nvPr/>
            </p:nvSpPr>
            <p:spPr bwMode="auto">
              <a:xfrm>
                <a:off x="4486" y="2793"/>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821" name="Rectangle 46"/>
              <p:cNvSpPr>
                <a:spLocks noChangeArrowheads="1"/>
              </p:cNvSpPr>
              <p:nvPr/>
            </p:nvSpPr>
            <p:spPr bwMode="auto">
              <a:xfrm>
                <a:off x="4491" y="2806"/>
                <a:ext cx="66" cy="43"/>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822" name="Line 47"/>
              <p:cNvSpPr>
                <a:spLocks noChangeShapeType="1"/>
              </p:cNvSpPr>
              <p:nvPr/>
            </p:nvSpPr>
            <p:spPr bwMode="auto">
              <a:xfrm>
                <a:off x="4501" y="282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823" name="Line 48"/>
              <p:cNvSpPr>
                <a:spLocks noChangeShapeType="1"/>
              </p:cNvSpPr>
              <p:nvPr/>
            </p:nvSpPr>
            <p:spPr bwMode="auto">
              <a:xfrm flipH="1">
                <a:off x="4491" y="300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824" name="Line 49"/>
              <p:cNvSpPr>
                <a:spLocks noChangeShapeType="1"/>
              </p:cNvSpPr>
              <p:nvPr/>
            </p:nvSpPr>
            <p:spPr bwMode="auto">
              <a:xfrm flipH="1">
                <a:off x="4491" y="289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grpSp>
        <p:nvGrpSpPr>
          <p:cNvPr id="150539" name="Group 50"/>
          <p:cNvGrpSpPr>
            <a:grpSpLocks/>
          </p:cNvGrpSpPr>
          <p:nvPr/>
        </p:nvGrpSpPr>
        <p:grpSpPr bwMode="auto">
          <a:xfrm>
            <a:off x="9099418" y="4556894"/>
            <a:ext cx="426508" cy="661988"/>
            <a:chOff x="4486" y="3170"/>
            <a:chExt cx="217" cy="339"/>
          </a:xfrm>
        </p:grpSpPr>
        <p:grpSp>
          <p:nvGrpSpPr>
            <p:cNvPr id="150794" name="Group 51"/>
            <p:cNvGrpSpPr>
              <a:grpSpLocks/>
            </p:cNvGrpSpPr>
            <p:nvPr/>
          </p:nvGrpSpPr>
          <p:grpSpPr bwMode="auto">
            <a:xfrm>
              <a:off x="4491" y="3176"/>
              <a:ext cx="212" cy="333"/>
              <a:chOff x="4491" y="3176"/>
              <a:chExt cx="212" cy="333"/>
            </a:xfrm>
          </p:grpSpPr>
          <p:sp>
            <p:nvSpPr>
              <p:cNvPr id="150805" name="Freeform 52"/>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806" name="Freeform 53"/>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807" name="Freeform 54"/>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808" name="Freeform 55"/>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809" name="Rectangle 56"/>
              <p:cNvSpPr>
                <a:spLocks noChangeArrowheads="1"/>
              </p:cNvSpPr>
              <p:nvPr/>
            </p:nvSpPr>
            <p:spPr bwMode="auto">
              <a:xfrm>
                <a:off x="4491" y="323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810" name="Rectangle 57"/>
              <p:cNvSpPr>
                <a:spLocks noChangeArrowheads="1"/>
              </p:cNvSpPr>
              <p:nvPr/>
            </p:nvSpPr>
            <p:spPr bwMode="auto">
              <a:xfrm>
                <a:off x="4496" y="3251"/>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811" name="Line 58"/>
              <p:cNvSpPr>
                <a:spLocks noChangeShapeType="1"/>
              </p:cNvSpPr>
              <p:nvPr/>
            </p:nvSpPr>
            <p:spPr bwMode="auto">
              <a:xfrm>
                <a:off x="4501" y="3276"/>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812" name="Line 59"/>
              <p:cNvSpPr>
                <a:spLocks noChangeShapeType="1"/>
              </p:cNvSpPr>
              <p:nvPr/>
            </p:nvSpPr>
            <p:spPr bwMode="auto">
              <a:xfrm flipH="1">
                <a:off x="4491" y="3452"/>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813" name="Line 60"/>
              <p:cNvSpPr>
                <a:spLocks noChangeShapeType="1"/>
              </p:cNvSpPr>
              <p:nvPr/>
            </p:nvSpPr>
            <p:spPr bwMode="auto">
              <a:xfrm flipH="1">
                <a:off x="4491" y="333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0795" name="Group 61"/>
            <p:cNvGrpSpPr>
              <a:grpSpLocks/>
            </p:cNvGrpSpPr>
            <p:nvPr/>
          </p:nvGrpSpPr>
          <p:grpSpPr bwMode="auto">
            <a:xfrm>
              <a:off x="4486" y="3170"/>
              <a:ext cx="212" cy="332"/>
              <a:chOff x="4486" y="3170"/>
              <a:chExt cx="212" cy="332"/>
            </a:xfrm>
          </p:grpSpPr>
          <p:sp>
            <p:nvSpPr>
              <p:cNvPr id="150796" name="Freeform 62"/>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97" name="Freeform 63"/>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98" name="Freeform 64"/>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99" name="Freeform 65"/>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800" name="Rectangle 66"/>
              <p:cNvSpPr>
                <a:spLocks noChangeArrowheads="1"/>
              </p:cNvSpPr>
              <p:nvPr/>
            </p:nvSpPr>
            <p:spPr bwMode="auto">
              <a:xfrm>
                <a:off x="4486" y="3232"/>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801" name="Rectangle 67"/>
              <p:cNvSpPr>
                <a:spLocks noChangeArrowheads="1"/>
              </p:cNvSpPr>
              <p:nvPr/>
            </p:nvSpPr>
            <p:spPr bwMode="auto">
              <a:xfrm>
                <a:off x="4491" y="3245"/>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802" name="Line 68"/>
              <p:cNvSpPr>
                <a:spLocks noChangeShapeType="1"/>
              </p:cNvSpPr>
              <p:nvPr/>
            </p:nvSpPr>
            <p:spPr bwMode="auto">
              <a:xfrm>
                <a:off x="4501" y="326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803" name="Line 69"/>
              <p:cNvSpPr>
                <a:spLocks noChangeShapeType="1"/>
              </p:cNvSpPr>
              <p:nvPr/>
            </p:nvSpPr>
            <p:spPr bwMode="auto">
              <a:xfrm flipH="1">
                <a:off x="4491" y="344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804" name="Line 70"/>
              <p:cNvSpPr>
                <a:spLocks noChangeShapeType="1"/>
              </p:cNvSpPr>
              <p:nvPr/>
            </p:nvSpPr>
            <p:spPr bwMode="auto">
              <a:xfrm flipH="1">
                <a:off x="4491" y="333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grpSp>
        <p:nvGrpSpPr>
          <p:cNvPr id="150540" name="Group 71"/>
          <p:cNvGrpSpPr>
            <a:grpSpLocks/>
          </p:cNvGrpSpPr>
          <p:nvPr/>
        </p:nvGrpSpPr>
        <p:grpSpPr bwMode="auto">
          <a:xfrm>
            <a:off x="8655712" y="5229994"/>
            <a:ext cx="423069" cy="661988"/>
            <a:chOff x="4260" y="3515"/>
            <a:chExt cx="216" cy="339"/>
          </a:xfrm>
        </p:grpSpPr>
        <p:grpSp>
          <p:nvGrpSpPr>
            <p:cNvPr id="150774" name="Group 72"/>
            <p:cNvGrpSpPr>
              <a:grpSpLocks/>
            </p:cNvGrpSpPr>
            <p:nvPr/>
          </p:nvGrpSpPr>
          <p:grpSpPr bwMode="auto">
            <a:xfrm>
              <a:off x="4265" y="3521"/>
              <a:ext cx="211" cy="333"/>
              <a:chOff x="4265" y="3521"/>
              <a:chExt cx="211" cy="333"/>
            </a:xfrm>
          </p:grpSpPr>
          <p:sp>
            <p:nvSpPr>
              <p:cNvPr id="150785" name="Freeform 73"/>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86" name="Freeform 74"/>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87" name="Freeform 75"/>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88" name="Freeform 76"/>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89" name="Rectangle 77"/>
              <p:cNvSpPr>
                <a:spLocks noChangeArrowheads="1"/>
              </p:cNvSpPr>
              <p:nvPr/>
            </p:nvSpPr>
            <p:spPr bwMode="auto">
              <a:xfrm>
                <a:off x="4265" y="3584"/>
                <a:ext cx="115"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790" name="Rectangle 78"/>
              <p:cNvSpPr>
                <a:spLocks noChangeArrowheads="1"/>
              </p:cNvSpPr>
              <p:nvPr/>
            </p:nvSpPr>
            <p:spPr bwMode="auto">
              <a:xfrm>
                <a:off x="4270" y="359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791" name="Line 79"/>
              <p:cNvSpPr>
                <a:spLocks noChangeShapeType="1"/>
              </p:cNvSpPr>
              <p:nvPr/>
            </p:nvSpPr>
            <p:spPr bwMode="auto">
              <a:xfrm>
                <a:off x="4275" y="3622"/>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792" name="Line 80"/>
              <p:cNvSpPr>
                <a:spLocks noChangeShapeType="1"/>
              </p:cNvSpPr>
              <p:nvPr/>
            </p:nvSpPr>
            <p:spPr bwMode="auto">
              <a:xfrm flipH="1">
                <a:off x="4265" y="3797"/>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793" name="Line 81"/>
              <p:cNvSpPr>
                <a:spLocks noChangeShapeType="1"/>
              </p:cNvSpPr>
              <p:nvPr/>
            </p:nvSpPr>
            <p:spPr bwMode="auto">
              <a:xfrm flipH="1">
                <a:off x="4265" y="3684"/>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0775" name="Group 82"/>
            <p:cNvGrpSpPr>
              <a:grpSpLocks/>
            </p:cNvGrpSpPr>
            <p:nvPr/>
          </p:nvGrpSpPr>
          <p:grpSpPr bwMode="auto">
            <a:xfrm>
              <a:off x="4260" y="3515"/>
              <a:ext cx="211" cy="332"/>
              <a:chOff x="4260" y="3515"/>
              <a:chExt cx="211" cy="332"/>
            </a:xfrm>
          </p:grpSpPr>
          <p:sp>
            <p:nvSpPr>
              <p:cNvPr id="150776" name="Freeform 83"/>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77" name="Freeform 84"/>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78" name="Freeform 85"/>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79" name="Freeform 86"/>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80" name="Rectangle 87"/>
              <p:cNvSpPr>
                <a:spLocks noChangeArrowheads="1"/>
              </p:cNvSpPr>
              <p:nvPr/>
            </p:nvSpPr>
            <p:spPr bwMode="auto">
              <a:xfrm>
                <a:off x="4260" y="3578"/>
                <a:ext cx="115"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781" name="Rectangle 88"/>
              <p:cNvSpPr>
                <a:spLocks noChangeArrowheads="1"/>
              </p:cNvSpPr>
              <p:nvPr/>
            </p:nvSpPr>
            <p:spPr bwMode="auto">
              <a:xfrm>
                <a:off x="4265" y="359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782" name="Line 89"/>
              <p:cNvSpPr>
                <a:spLocks noChangeShapeType="1"/>
              </p:cNvSpPr>
              <p:nvPr/>
            </p:nvSpPr>
            <p:spPr bwMode="auto">
              <a:xfrm>
                <a:off x="4275" y="360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783" name="Line 90"/>
              <p:cNvSpPr>
                <a:spLocks noChangeShapeType="1"/>
              </p:cNvSpPr>
              <p:nvPr/>
            </p:nvSpPr>
            <p:spPr bwMode="auto">
              <a:xfrm flipH="1">
                <a:off x="4265" y="3791"/>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784" name="Line 91"/>
              <p:cNvSpPr>
                <a:spLocks noChangeShapeType="1"/>
              </p:cNvSpPr>
              <p:nvPr/>
            </p:nvSpPr>
            <p:spPr bwMode="auto">
              <a:xfrm flipH="1">
                <a:off x="4265" y="3678"/>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sp>
        <p:nvSpPr>
          <p:cNvPr id="150541" name="Rectangle 92"/>
          <p:cNvSpPr>
            <a:spLocks noChangeArrowheads="1"/>
          </p:cNvSpPr>
          <p:nvPr/>
        </p:nvSpPr>
        <p:spPr bwMode="auto">
          <a:xfrm>
            <a:off x="2285603" y="3156719"/>
            <a:ext cx="32676" cy="2598738"/>
          </a:xfrm>
          <a:prstGeom prst="rect">
            <a:avLst/>
          </a:prstGeom>
          <a:solidFill>
            <a:srgbClr val="000000"/>
          </a:solidFill>
          <a:ln w="28575">
            <a:solidFill>
              <a:srgbClr val="333399"/>
            </a:solidFill>
            <a:miter lim="800000"/>
            <a:headEnd/>
            <a:tailEnd/>
          </a:ln>
        </p:spPr>
        <p:txBody>
          <a:bodyPr/>
          <a:lstStyle/>
          <a:p>
            <a:pPr eaLnBrk="1" hangingPunct="1"/>
            <a:endParaRPr lang="zh-CN" altLang="en-US" b="1">
              <a:solidFill>
                <a:srgbClr val="000099"/>
              </a:solidFill>
            </a:endParaRPr>
          </a:p>
        </p:txBody>
      </p:sp>
      <p:sp>
        <p:nvSpPr>
          <p:cNvPr id="150542" name="Line 93"/>
          <p:cNvSpPr>
            <a:spLocks noChangeShapeType="1"/>
          </p:cNvSpPr>
          <p:nvPr/>
        </p:nvSpPr>
        <p:spPr bwMode="auto">
          <a:xfrm>
            <a:off x="1411950" y="3537720"/>
            <a:ext cx="889132"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543" name="Line 94"/>
          <p:cNvSpPr>
            <a:spLocks noChangeShapeType="1"/>
          </p:cNvSpPr>
          <p:nvPr/>
        </p:nvSpPr>
        <p:spPr bwMode="auto">
          <a:xfrm>
            <a:off x="1678517" y="4247333"/>
            <a:ext cx="622565" cy="15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544" name="Line 95"/>
          <p:cNvSpPr>
            <a:spLocks noChangeShapeType="1"/>
          </p:cNvSpPr>
          <p:nvPr/>
        </p:nvSpPr>
        <p:spPr bwMode="auto">
          <a:xfrm>
            <a:off x="964804" y="4748983"/>
            <a:ext cx="1336278"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545" name="Line 96"/>
          <p:cNvSpPr>
            <a:spLocks noChangeShapeType="1"/>
          </p:cNvSpPr>
          <p:nvPr/>
        </p:nvSpPr>
        <p:spPr bwMode="auto">
          <a:xfrm>
            <a:off x="1499659" y="5366520"/>
            <a:ext cx="801423"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546" name="Line 97"/>
          <p:cNvSpPr>
            <a:spLocks noChangeShapeType="1"/>
          </p:cNvSpPr>
          <p:nvPr/>
        </p:nvSpPr>
        <p:spPr bwMode="auto">
          <a:xfrm>
            <a:off x="2301082" y="5544320"/>
            <a:ext cx="445427"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547" name="Line 98"/>
          <p:cNvSpPr>
            <a:spLocks noChangeShapeType="1"/>
          </p:cNvSpPr>
          <p:nvPr/>
        </p:nvSpPr>
        <p:spPr bwMode="auto">
          <a:xfrm flipV="1">
            <a:off x="3159258" y="4580707"/>
            <a:ext cx="779065" cy="6477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50548" name="Line 99"/>
          <p:cNvSpPr>
            <a:spLocks noChangeShapeType="1"/>
          </p:cNvSpPr>
          <p:nvPr/>
        </p:nvSpPr>
        <p:spPr bwMode="auto">
          <a:xfrm>
            <a:off x="2301081" y="4483869"/>
            <a:ext cx="1515137"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0549" name="Group 100"/>
          <p:cNvGrpSpPr>
            <a:grpSpLocks/>
          </p:cNvGrpSpPr>
          <p:nvPr/>
        </p:nvGrpSpPr>
        <p:grpSpPr bwMode="auto">
          <a:xfrm>
            <a:off x="3656277" y="4288607"/>
            <a:ext cx="607087" cy="374650"/>
            <a:chOff x="2154" y="3033"/>
            <a:chExt cx="309" cy="192"/>
          </a:xfrm>
        </p:grpSpPr>
        <p:sp>
          <p:nvSpPr>
            <p:cNvPr id="150749" name="Oval 101"/>
            <p:cNvSpPr>
              <a:spLocks noChangeArrowheads="1"/>
            </p:cNvSpPr>
            <p:nvPr/>
          </p:nvSpPr>
          <p:spPr bwMode="auto">
            <a:xfrm>
              <a:off x="2155" y="3113"/>
              <a:ext cx="308" cy="112"/>
            </a:xfrm>
            <a:prstGeom prst="ellipse">
              <a:avLst/>
            </a:prstGeom>
            <a:solidFill>
              <a:srgbClr val="0078AA"/>
            </a:solidFill>
            <a:ln w="3175">
              <a:solidFill>
                <a:srgbClr val="AAE6FF"/>
              </a:solidFill>
              <a:round/>
              <a:headEnd/>
              <a:tailEnd/>
            </a:ln>
          </p:spPr>
          <p:txBody>
            <a:bodyPr/>
            <a:lstStyle/>
            <a:p>
              <a:pPr eaLnBrk="1" hangingPunct="1"/>
              <a:endParaRPr lang="zh-CN" altLang="en-US" b="1">
                <a:solidFill>
                  <a:srgbClr val="000099"/>
                </a:solidFill>
              </a:endParaRPr>
            </a:p>
          </p:txBody>
        </p:sp>
        <p:sp>
          <p:nvSpPr>
            <p:cNvPr id="150750" name="Rectangle 102"/>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751" name="Rectangle 103"/>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752" name="Oval 104"/>
            <p:cNvSpPr>
              <a:spLocks noChangeArrowheads="1"/>
            </p:cNvSpPr>
            <p:nvPr/>
          </p:nvSpPr>
          <p:spPr bwMode="auto">
            <a:xfrm>
              <a:off x="2155" y="3033"/>
              <a:ext cx="308" cy="112"/>
            </a:xfrm>
            <a:prstGeom prst="ellipse">
              <a:avLst/>
            </a:prstGeom>
            <a:solidFill>
              <a:srgbClr val="00B4FF"/>
            </a:solidFill>
            <a:ln w="3175">
              <a:solidFill>
                <a:srgbClr val="AAE6FF"/>
              </a:solidFill>
              <a:round/>
              <a:headEnd/>
              <a:tailEnd/>
            </a:ln>
          </p:spPr>
          <p:txBody>
            <a:bodyPr/>
            <a:lstStyle/>
            <a:p>
              <a:pPr eaLnBrk="1" hangingPunct="1"/>
              <a:endParaRPr lang="zh-CN" altLang="en-US" b="1">
                <a:solidFill>
                  <a:srgbClr val="000099"/>
                </a:solidFill>
              </a:endParaRPr>
            </a:p>
          </p:txBody>
        </p:sp>
        <p:grpSp>
          <p:nvGrpSpPr>
            <p:cNvPr id="150753" name="Group 105"/>
            <p:cNvGrpSpPr>
              <a:grpSpLocks/>
            </p:cNvGrpSpPr>
            <p:nvPr/>
          </p:nvGrpSpPr>
          <p:grpSpPr bwMode="auto">
            <a:xfrm>
              <a:off x="2201" y="3046"/>
              <a:ext cx="214" cy="86"/>
              <a:chOff x="2201" y="3046"/>
              <a:chExt cx="214" cy="86"/>
            </a:xfrm>
          </p:grpSpPr>
          <p:grpSp>
            <p:nvGrpSpPr>
              <p:cNvPr id="150756" name="Group 106"/>
              <p:cNvGrpSpPr>
                <a:grpSpLocks/>
              </p:cNvGrpSpPr>
              <p:nvPr/>
            </p:nvGrpSpPr>
            <p:grpSpPr bwMode="auto">
              <a:xfrm>
                <a:off x="2201" y="3046"/>
                <a:ext cx="212" cy="84"/>
                <a:chOff x="2201" y="3046"/>
                <a:chExt cx="212" cy="84"/>
              </a:xfrm>
            </p:grpSpPr>
            <p:sp>
              <p:nvSpPr>
                <p:cNvPr id="150766" name="Freeform 107"/>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67" name="Freeform 108"/>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68" name="Freeform 109"/>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69" name="Freeform 110"/>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70" name="Freeform 111"/>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71" name="Freeform 112"/>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72" name="Freeform 113"/>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73" name="Freeform 114"/>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grpSp>
          <p:grpSp>
            <p:nvGrpSpPr>
              <p:cNvPr id="150757" name="Group 115"/>
              <p:cNvGrpSpPr>
                <a:grpSpLocks/>
              </p:cNvGrpSpPr>
              <p:nvPr/>
            </p:nvGrpSpPr>
            <p:grpSpPr bwMode="auto">
              <a:xfrm>
                <a:off x="2203" y="3048"/>
                <a:ext cx="212" cy="84"/>
                <a:chOff x="2203" y="3048"/>
                <a:chExt cx="212" cy="84"/>
              </a:xfrm>
            </p:grpSpPr>
            <p:sp>
              <p:nvSpPr>
                <p:cNvPr id="150758" name="Freeform 116"/>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59" name="Freeform 117"/>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60" name="Freeform 118"/>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61" name="Freeform 119"/>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62" name="Freeform 120"/>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63" name="Freeform 121"/>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64" name="Freeform 122"/>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65" name="Freeform 123"/>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grpSp>
        </p:grpSp>
        <p:sp>
          <p:nvSpPr>
            <p:cNvPr id="150754" name="Line 124"/>
            <p:cNvSpPr>
              <a:spLocks noChangeShapeType="1"/>
            </p:cNvSpPr>
            <p:nvPr/>
          </p:nvSpPr>
          <p:spPr bwMode="auto">
            <a:xfrm>
              <a:off x="2154"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755" name="Line 125"/>
            <p:cNvSpPr>
              <a:spLocks noChangeShapeType="1"/>
            </p:cNvSpPr>
            <p:nvPr/>
          </p:nvSpPr>
          <p:spPr bwMode="auto">
            <a:xfrm>
              <a:off x="246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0550" name="Group 126"/>
          <p:cNvGrpSpPr>
            <a:grpSpLocks/>
          </p:cNvGrpSpPr>
          <p:nvPr/>
        </p:nvGrpSpPr>
        <p:grpSpPr bwMode="auto">
          <a:xfrm>
            <a:off x="1234810" y="3075758"/>
            <a:ext cx="557213" cy="517525"/>
            <a:chOff x="921" y="2412"/>
            <a:chExt cx="284" cy="265"/>
          </a:xfrm>
        </p:grpSpPr>
        <p:grpSp>
          <p:nvGrpSpPr>
            <p:cNvPr id="150723" name="Group 127"/>
            <p:cNvGrpSpPr>
              <a:grpSpLocks/>
            </p:cNvGrpSpPr>
            <p:nvPr/>
          </p:nvGrpSpPr>
          <p:grpSpPr bwMode="auto">
            <a:xfrm>
              <a:off x="928" y="2417"/>
              <a:ext cx="277" cy="260"/>
              <a:chOff x="928" y="2417"/>
              <a:chExt cx="277" cy="260"/>
            </a:xfrm>
          </p:grpSpPr>
          <p:sp>
            <p:nvSpPr>
              <p:cNvPr id="150737" name="Freeform 128"/>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38" name="Freeform 129"/>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39" name="Freeform 130"/>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40" name="Freeform 131"/>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41" name="Rectangle 132"/>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742" name="Rectangle 133"/>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743" name="Rectangle 134"/>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744" name="Line 135"/>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0745" name="Group 136"/>
              <p:cNvGrpSpPr>
                <a:grpSpLocks/>
              </p:cNvGrpSpPr>
              <p:nvPr/>
            </p:nvGrpSpPr>
            <p:grpSpPr bwMode="auto">
              <a:xfrm>
                <a:off x="928" y="2639"/>
                <a:ext cx="277" cy="38"/>
                <a:chOff x="928" y="2639"/>
                <a:chExt cx="277" cy="38"/>
              </a:xfrm>
            </p:grpSpPr>
            <p:sp>
              <p:nvSpPr>
                <p:cNvPr id="150746" name="Freeform 137"/>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47" name="Freeform 138"/>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48" name="Rectangle 139"/>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50724" name="Group 140"/>
            <p:cNvGrpSpPr>
              <a:grpSpLocks/>
            </p:cNvGrpSpPr>
            <p:nvPr/>
          </p:nvGrpSpPr>
          <p:grpSpPr bwMode="auto">
            <a:xfrm>
              <a:off x="921" y="2412"/>
              <a:ext cx="277" cy="261"/>
              <a:chOff x="921" y="2412"/>
              <a:chExt cx="277" cy="261"/>
            </a:xfrm>
          </p:grpSpPr>
          <p:sp>
            <p:nvSpPr>
              <p:cNvPr id="150725" name="Freeform 141"/>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26" name="Freeform 142"/>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27" name="Freeform 143"/>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28" name="Freeform 144"/>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29" name="Rectangle 145"/>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730" name="Rectangle 146"/>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731" name="Rectangle 147"/>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732" name="Line 148"/>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0733" name="Group 149"/>
              <p:cNvGrpSpPr>
                <a:grpSpLocks/>
              </p:cNvGrpSpPr>
              <p:nvPr/>
            </p:nvGrpSpPr>
            <p:grpSpPr bwMode="auto">
              <a:xfrm>
                <a:off x="921" y="2635"/>
                <a:ext cx="277" cy="38"/>
                <a:chOff x="921" y="2635"/>
                <a:chExt cx="277" cy="38"/>
              </a:xfrm>
            </p:grpSpPr>
            <p:sp>
              <p:nvSpPr>
                <p:cNvPr id="150734" name="Freeform 150"/>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35" name="Freeform 151"/>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36" name="Rectangle 152"/>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grpSp>
        <p:nvGrpSpPr>
          <p:cNvPr id="150551" name="Group 153"/>
          <p:cNvGrpSpPr>
            <a:grpSpLocks/>
          </p:cNvGrpSpPr>
          <p:nvPr/>
        </p:nvGrpSpPr>
        <p:grpSpPr bwMode="auto">
          <a:xfrm>
            <a:off x="1384433" y="3785370"/>
            <a:ext cx="553773" cy="517525"/>
            <a:chOff x="997" y="2775"/>
            <a:chExt cx="282" cy="265"/>
          </a:xfrm>
        </p:grpSpPr>
        <p:grpSp>
          <p:nvGrpSpPr>
            <p:cNvPr id="150697" name="Group 154"/>
            <p:cNvGrpSpPr>
              <a:grpSpLocks/>
            </p:cNvGrpSpPr>
            <p:nvPr/>
          </p:nvGrpSpPr>
          <p:grpSpPr bwMode="auto">
            <a:xfrm>
              <a:off x="1004" y="2779"/>
              <a:ext cx="275" cy="261"/>
              <a:chOff x="1004" y="2779"/>
              <a:chExt cx="275" cy="261"/>
            </a:xfrm>
          </p:grpSpPr>
          <p:sp>
            <p:nvSpPr>
              <p:cNvPr id="150711" name="Freeform 155"/>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12" name="Freeform 156"/>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13" name="Freeform 157"/>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14" name="Freeform 158"/>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15" name="Rectangle 159"/>
              <p:cNvSpPr>
                <a:spLocks noChangeArrowheads="1"/>
              </p:cNvSpPr>
              <p:nvPr/>
            </p:nvSpPr>
            <p:spPr bwMode="auto">
              <a:xfrm>
                <a:off x="1050" y="2797"/>
                <a:ext cx="183"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716" name="Rectangle 160"/>
              <p:cNvSpPr>
                <a:spLocks noChangeArrowheads="1"/>
              </p:cNvSpPr>
              <p:nvPr/>
            </p:nvSpPr>
            <p:spPr bwMode="auto">
              <a:xfrm>
                <a:off x="1013" y="293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717" name="Rectangle 161"/>
              <p:cNvSpPr>
                <a:spLocks noChangeArrowheads="1"/>
              </p:cNvSpPr>
              <p:nvPr/>
            </p:nvSpPr>
            <p:spPr bwMode="auto">
              <a:xfrm>
                <a:off x="1067" y="2813"/>
                <a:ext cx="149"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718" name="Line 162"/>
              <p:cNvSpPr>
                <a:spLocks noChangeShapeType="1"/>
              </p:cNvSpPr>
              <p:nvPr/>
            </p:nvSpPr>
            <p:spPr bwMode="auto">
              <a:xfrm flipH="1">
                <a:off x="1189" y="2961"/>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0719" name="Group 163"/>
              <p:cNvGrpSpPr>
                <a:grpSpLocks/>
              </p:cNvGrpSpPr>
              <p:nvPr/>
            </p:nvGrpSpPr>
            <p:grpSpPr bwMode="auto">
              <a:xfrm>
                <a:off x="1004" y="3002"/>
                <a:ext cx="275" cy="38"/>
                <a:chOff x="1004" y="3002"/>
                <a:chExt cx="275" cy="38"/>
              </a:xfrm>
            </p:grpSpPr>
            <p:sp>
              <p:nvSpPr>
                <p:cNvPr id="150720" name="Freeform 164"/>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21" name="Freeform 165"/>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22" name="Rectangle 166"/>
                <p:cNvSpPr>
                  <a:spLocks noChangeArrowheads="1"/>
                </p:cNvSpPr>
                <p:nvPr/>
              </p:nvSpPr>
              <p:spPr bwMode="auto">
                <a:xfrm>
                  <a:off x="1006" y="3029"/>
                  <a:ext cx="27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50698" name="Group 167"/>
            <p:cNvGrpSpPr>
              <a:grpSpLocks/>
            </p:cNvGrpSpPr>
            <p:nvPr/>
          </p:nvGrpSpPr>
          <p:grpSpPr bwMode="auto">
            <a:xfrm>
              <a:off x="997" y="2775"/>
              <a:ext cx="275" cy="260"/>
              <a:chOff x="997" y="2775"/>
              <a:chExt cx="275" cy="260"/>
            </a:xfrm>
          </p:grpSpPr>
          <p:sp>
            <p:nvSpPr>
              <p:cNvPr id="150699" name="Freeform 168"/>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00" name="Freeform 169"/>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01" name="Freeform 170"/>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02" name="Freeform 171"/>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03" name="Rectangle 172"/>
              <p:cNvSpPr>
                <a:spLocks noChangeArrowheads="1"/>
              </p:cNvSpPr>
              <p:nvPr/>
            </p:nvSpPr>
            <p:spPr bwMode="auto">
              <a:xfrm>
                <a:off x="1043" y="279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704" name="Rectangle 173"/>
              <p:cNvSpPr>
                <a:spLocks noChangeArrowheads="1"/>
              </p:cNvSpPr>
              <p:nvPr/>
            </p:nvSpPr>
            <p:spPr bwMode="auto">
              <a:xfrm>
                <a:off x="1006" y="2934"/>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705" name="Rectangle 174"/>
              <p:cNvSpPr>
                <a:spLocks noChangeArrowheads="1"/>
              </p:cNvSpPr>
              <p:nvPr/>
            </p:nvSpPr>
            <p:spPr bwMode="auto">
              <a:xfrm>
                <a:off x="1060" y="280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706" name="Line 175"/>
              <p:cNvSpPr>
                <a:spLocks noChangeShapeType="1"/>
              </p:cNvSpPr>
              <p:nvPr/>
            </p:nvSpPr>
            <p:spPr bwMode="auto">
              <a:xfrm flipH="1">
                <a:off x="1182" y="2956"/>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0707" name="Group 176"/>
              <p:cNvGrpSpPr>
                <a:grpSpLocks/>
              </p:cNvGrpSpPr>
              <p:nvPr/>
            </p:nvGrpSpPr>
            <p:grpSpPr bwMode="auto">
              <a:xfrm>
                <a:off x="997" y="2997"/>
                <a:ext cx="275" cy="38"/>
                <a:chOff x="997" y="2997"/>
                <a:chExt cx="275" cy="38"/>
              </a:xfrm>
            </p:grpSpPr>
            <p:sp>
              <p:nvSpPr>
                <p:cNvPr id="150708" name="Freeform 177"/>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09" name="Freeform 178"/>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710" name="Rectangle 179"/>
                <p:cNvSpPr>
                  <a:spLocks noChangeArrowheads="1"/>
                </p:cNvSpPr>
                <p:nvPr/>
              </p:nvSpPr>
              <p:spPr bwMode="auto">
                <a:xfrm>
                  <a:off x="999" y="3024"/>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grpSp>
        <p:nvGrpSpPr>
          <p:cNvPr id="150552" name="Group 180"/>
          <p:cNvGrpSpPr>
            <a:grpSpLocks/>
          </p:cNvGrpSpPr>
          <p:nvPr/>
        </p:nvGrpSpPr>
        <p:grpSpPr bwMode="auto">
          <a:xfrm>
            <a:off x="584730" y="4315595"/>
            <a:ext cx="553773" cy="517525"/>
            <a:chOff x="590" y="3047"/>
            <a:chExt cx="282" cy="265"/>
          </a:xfrm>
        </p:grpSpPr>
        <p:grpSp>
          <p:nvGrpSpPr>
            <p:cNvPr id="150671" name="Group 181"/>
            <p:cNvGrpSpPr>
              <a:grpSpLocks/>
            </p:cNvGrpSpPr>
            <p:nvPr/>
          </p:nvGrpSpPr>
          <p:grpSpPr bwMode="auto">
            <a:xfrm>
              <a:off x="596" y="3051"/>
              <a:ext cx="276" cy="261"/>
              <a:chOff x="596" y="3051"/>
              <a:chExt cx="276" cy="261"/>
            </a:xfrm>
          </p:grpSpPr>
          <p:sp>
            <p:nvSpPr>
              <p:cNvPr id="150685" name="Freeform 182"/>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686" name="Freeform 183"/>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687" name="Freeform 184"/>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688" name="Freeform 185"/>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689" name="Rectangle 186"/>
              <p:cNvSpPr>
                <a:spLocks noChangeArrowheads="1"/>
              </p:cNvSpPr>
              <p:nvPr/>
            </p:nvSpPr>
            <p:spPr bwMode="auto">
              <a:xfrm>
                <a:off x="642" y="3069"/>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690" name="Rectangle 187"/>
              <p:cNvSpPr>
                <a:spLocks noChangeArrowheads="1"/>
              </p:cNvSpPr>
              <p:nvPr/>
            </p:nvSpPr>
            <p:spPr bwMode="auto">
              <a:xfrm>
                <a:off x="605" y="3210"/>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691" name="Rectangle 188"/>
              <p:cNvSpPr>
                <a:spLocks noChangeArrowheads="1"/>
              </p:cNvSpPr>
              <p:nvPr/>
            </p:nvSpPr>
            <p:spPr bwMode="auto">
              <a:xfrm>
                <a:off x="659" y="3085"/>
                <a:ext cx="150"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692" name="Line 189"/>
              <p:cNvSpPr>
                <a:spLocks noChangeShapeType="1"/>
              </p:cNvSpPr>
              <p:nvPr/>
            </p:nvSpPr>
            <p:spPr bwMode="auto">
              <a:xfrm flipH="1">
                <a:off x="782" y="323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0693" name="Group 190"/>
              <p:cNvGrpSpPr>
                <a:grpSpLocks/>
              </p:cNvGrpSpPr>
              <p:nvPr/>
            </p:nvGrpSpPr>
            <p:grpSpPr bwMode="auto">
              <a:xfrm>
                <a:off x="596" y="3274"/>
                <a:ext cx="276" cy="38"/>
                <a:chOff x="596" y="3274"/>
                <a:chExt cx="276" cy="38"/>
              </a:xfrm>
            </p:grpSpPr>
            <p:sp>
              <p:nvSpPr>
                <p:cNvPr id="150694" name="Freeform 191"/>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695" name="Freeform 192"/>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696" name="Rectangle 193"/>
                <p:cNvSpPr>
                  <a:spLocks noChangeArrowheads="1"/>
                </p:cNvSpPr>
                <p:nvPr/>
              </p:nvSpPr>
              <p:spPr bwMode="auto">
                <a:xfrm>
                  <a:off x="598" y="3301"/>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50672" name="Group 194"/>
            <p:cNvGrpSpPr>
              <a:grpSpLocks/>
            </p:cNvGrpSpPr>
            <p:nvPr/>
          </p:nvGrpSpPr>
          <p:grpSpPr bwMode="auto">
            <a:xfrm>
              <a:off x="590" y="3047"/>
              <a:ext cx="275" cy="260"/>
              <a:chOff x="590" y="3047"/>
              <a:chExt cx="275" cy="260"/>
            </a:xfrm>
          </p:grpSpPr>
          <p:sp>
            <p:nvSpPr>
              <p:cNvPr id="150673" name="Freeform 195"/>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674" name="Freeform 196"/>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675" name="Freeform 197"/>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676" name="Freeform 198"/>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677" name="Rectangle 199"/>
              <p:cNvSpPr>
                <a:spLocks noChangeArrowheads="1"/>
              </p:cNvSpPr>
              <p:nvPr/>
            </p:nvSpPr>
            <p:spPr bwMode="auto">
              <a:xfrm>
                <a:off x="636" y="3064"/>
                <a:ext cx="183"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678" name="Rectangle 200"/>
              <p:cNvSpPr>
                <a:spLocks noChangeArrowheads="1"/>
              </p:cNvSpPr>
              <p:nvPr/>
            </p:nvSpPr>
            <p:spPr bwMode="auto">
              <a:xfrm>
                <a:off x="598" y="3206"/>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679" name="Rectangle 201"/>
              <p:cNvSpPr>
                <a:spLocks noChangeArrowheads="1"/>
              </p:cNvSpPr>
              <p:nvPr/>
            </p:nvSpPr>
            <p:spPr bwMode="auto">
              <a:xfrm>
                <a:off x="653" y="3080"/>
                <a:ext cx="149"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680" name="Line 202"/>
              <p:cNvSpPr>
                <a:spLocks noChangeShapeType="1"/>
              </p:cNvSpPr>
              <p:nvPr/>
            </p:nvSpPr>
            <p:spPr bwMode="auto">
              <a:xfrm flipH="1">
                <a:off x="775" y="322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0681" name="Group 203"/>
              <p:cNvGrpSpPr>
                <a:grpSpLocks/>
              </p:cNvGrpSpPr>
              <p:nvPr/>
            </p:nvGrpSpPr>
            <p:grpSpPr bwMode="auto">
              <a:xfrm>
                <a:off x="590" y="3269"/>
                <a:ext cx="275" cy="38"/>
                <a:chOff x="590" y="3269"/>
                <a:chExt cx="275" cy="38"/>
              </a:xfrm>
            </p:grpSpPr>
            <p:sp>
              <p:nvSpPr>
                <p:cNvPr id="150682" name="Freeform 204"/>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683" name="Freeform 205"/>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684" name="Rectangle 206"/>
                <p:cNvSpPr>
                  <a:spLocks noChangeArrowheads="1"/>
                </p:cNvSpPr>
                <p:nvPr/>
              </p:nvSpPr>
              <p:spPr bwMode="auto">
                <a:xfrm>
                  <a:off x="591" y="3296"/>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grpSp>
        <p:nvGrpSpPr>
          <p:cNvPr id="150553" name="Group 207"/>
          <p:cNvGrpSpPr>
            <a:grpSpLocks/>
          </p:cNvGrpSpPr>
          <p:nvPr/>
        </p:nvGrpSpPr>
        <p:grpSpPr bwMode="auto">
          <a:xfrm>
            <a:off x="1205575" y="4937895"/>
            <a:ext cx="552053" cy="517525"/>
            <a:chOff x="906" y="3365"/>
            <a:chExt cx="281" cy="265"/>
          </a:xfrm>
        </p:grpSpPr>
        <p:grpSp>
          <p:nvGrpSpPr>
            <p:cNvPr id="150645" name="Group 208"/>
            <p:cNvGrpSpPr>
              <a:grpSpLocks/>
            </p:cNvGrpSpPr>
            <p:nvPr/>
          </p:nvGrpSpPr>
          <p:grpSpPr bwMode="auto">
            <a:xfrm>
              <a:off x="912" y="3369"/>
              <a:ext cx="275" cy="261"/>
              <a:chOff x="912" y="3369"/>
              <a:chExt cx="275" cy="261"/>
            </a:xfrm>
          </p:grpSpPr>
          <p:sp>
            <p:nvSpPr>
              <p:cNvPr id="150659" name="Freeform 209"/>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660" name="Freeform 210"/>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661" name="Freeform 211"/>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662" name="Freeform 212"/>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663" name="Rectangle 213"/>
              <p:cNvSpPr>
                <a:spLocks noChangeArrowheads="1"/>
              </p:cNvSpPr>
              <p:nvPr/>
            </p:nvSpPr>
            <p:spPr bwMode="auto">
              <a:xfrm>
                <a:off x="958" y="3387"/>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664" name="Rectangle 214"/>
              <p:cNvSpPr>
                <a:spLocks noChangeArrowheads="1"/>
              </p:cNvSpPr>
              <p:nvPr/>
            </p:nvSpPr>
            <p:spPr bwMode="auto">
              <a:xfrm>
                <a:off x="921" y="352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665" name="Rectangle 215"/>
              <p:cNvSpPr>
                <a:spLocks noChangeArrowheads="1"/>
              </p:cNvSpPr>
              <p:nvPr/>
            </p:nvSpPr>
            <p:spPr bwMode="auto">
              <a:xfrm>
                <a:off x="975" y="3403"/>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666" name="Line 216"/>
              <p:cNvSpPr>
                <a:spLocks noChangeShapeType="1"/>
              </p:cNvSpPr>
              <p:nvPr/>
            </p:nvSpPr>
            <p:spPr bwMode="auto">
              <a:xfrm flipH="1">
                <a:off x="1097" y="3551"/>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0667" name="Group 217"/>
              <p:cNvGrpSpPr>
                <a:grpSpLocks/>
              </p:cNvGrpSpPr>
              <p:nvPr/>
            </p:nvGrpSpPr>
            <p:grpSpPr bwMode="auto">
              <a:xfrm>
                <a:off x="912" y="3592"/>
                <a:ext cx="275" cy="38"/>
                <a:chOff x="912" y="3592"/>
                <a:chExt cx="275" cy="38"/>
              </a:xfrm>
            </p:grpSpPr>
            <p:sp>
              <p:nvSpPr>
                <p:cNvPr id="150668" name="Freeform 218"/>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669" name="Freeform 219"/>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670" name="Rectangle 220"/>
                <p:cNvSpPr>
                  <a:spLocks noChangeArrowheads="1"/>
                </p:cNvSpPr>
                <p:nvPr/>
              </p:nvSpPr>
              <p:spPr bwMode="auto">
                <a:xfrm>
                  <a:off x="914" y="3619"/>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50646" name="Group 221"/>
            <p:cNvGrpSpPr>
              <a:grpSpLocks/>
            </p:cNvGrpSpPr>
            <p:nvPr/>
          </p:nvGrpSpPr>
          <p:grpSpPr bwMode="auto">
            <a:xfrm>
              <a:off x="906" y="3365"/>
              <a:ext cx="275" cy="261"/>
              <a:chOff x="906" y="3365"/>
              <a:chExt cx="275" cy="261"/>
            </a:xfrm>
          </p:grpSpPr>
          <p:sp>
            <p:nvSpPr>
              <p:cNvPr id="150647" name="Freeform 222"/>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648" name="Freeform 223"/>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649" name="Freeform 224"/>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650" name="Freeform 225"/>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651" name="Rectangle 226"/>
              <p:cNvSpPr>
                <a:spLocks noChangeArrowheads="1"/>
              </p:cNvSpPr>
              <p:nvPr/>
            </p:nvSpPr>
            <p:spPr bwMode="auto">
              <a:xfrm>
                <a:off x="951" y="338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652" name="Rectangle 227"/>
              <p:cNvSpPr>
                <a:spLocks noChangeArrowheads="1"/>
              </p:cNvSpPr>
              <p:nvPr/>
            </p:nvSpPr>
            <p:spPr bwMode="auto">
              <a:xfrm>
                <a:off x="914" y="3524"/>
                <a:ext cx="258"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653" name="Rectangle 228"/>
              <p:cNvSpPr>
                <a:spLocks noChangeArrowheads="1"/>
              </p:cNvSpPr>
              <p:nvPr/>
            </p:nvSpPr>
            <p:spPr bwMode="auto">
              <a:xfrm>
                <a:off x="968" y="339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654" name="Line 229"/>
              <p:cNvSpPr>
                <a:spLocks noChangeShapeType="1"/>
              </p:cNvSpPr>
              <p:nvPr/>
            </p:nvSpPr>
            <p:spPr bwMode="auto">
              <a:xfrm flipH="1">
                <a:off x="1091" y="3546"/>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0655" name="Group 230"/>
              <p:cNvGrpSpPr>
                <a:grpSpLocks/>
              </p:cNvGrpSpPr>
              <p:nvPr/>
            </p:nvGrpSpPr>
            <p:grpSpPr bwMode="auto">
              <a:xfrm>
                <a:off x="906" y="3587"/>
                <a:ext cx="275" cy="39"/>
                <a:chOff x="906" y="3587"/>
                <a:chExt cx="275" cy="39"/>
              </a:xfrm>
            </p:grpSpPr>
            <p:sp>
              <p:nvSpPr>
                <p:cNvPr id="150656" name="Freeform 231"/>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657" name="Freeform 232"/>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658" name="Rectangle 233"/>
                <p:cNvSpPr>
                  <a:spLocks noChangeArrowheads="1"/>
                </p:cNvSpPr>
                <p:nvPr/>
              </p:nvSpPr>
              <p:spPr bwMode="auto">
                <a:xfrm>
                  <a:off x="907" y="3614"/>
                  <a:ext cx="272" cy="12"/>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grpSp>
        <p:nvGrpSpPr>
          <p:cNvPr id="150554" name="Group 234"/>
          <p:cNvGrpSpPr>
            <a:grpSpLocks/>
          </p:cNvGrpSpPr>
          <p:nvPr/>
        </p:nvGrpSpPr>
        <p:grpSpPr bwMode="auto">
          <a:xfrm>
            <a:off x="2820458" y="5058544"/>
            <a:ext cx="481542" cy="839788"/>
            <a:chOff x="1660" y="3427"/>
            <a:chExt cx="217" cy="339"/>
          </a:xfrm>
        </p:grpSpPr>
        <p:grpSp>
          <p:nvGrpSpPr>
            <p:cNvPr id="150625" name="Group 235"/>
            <p:cNvGrpSpPr>
              <a:grpSpLocks/>
            </p:cNvGrpSpPr>
            <p:nvPr/>
          </p:nvGrpSpPr>
          <p:grpSpPr bwMode="auto">
            <a:xfrm>
              <a:off x="1665" y="3433"/>
              <a:ext cx="212" cy="333"/>
              <a:chOff x="1665" y="3433"/>
              <a:chExt cx="212" cy="333"/>
            </a:xfrm>
          </p:grpSpPr>
          <p:sp>
            <p:nvSpPr>
              <p:cNvPr id="150636" name="Freeform 236"/>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637" name="Freeform 237"/>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638" name="Freeform 238"/>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639" name="Freeform 239"/>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640" name="Rectangle 240"/>
              <p:cNvSpPr>
                <a:spLocks noChangeArrowheads="1"/>
              </p:cNvSpPr>
              <p:nvPr/>
            </p:nvSpPr>
            <p:spPr bwMode="auto">
              <a:xfrm>
                <a:off x="1665" y="3496"/>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641" name="Rectangle 241"/>
              <p:cNvSpPr>
                <a:spLocks noChangeArrowheads="1"/>
              </p:cNvSpPr>
              <p:nvPr/>
            </p:nvSpPr>
            <p:spPr bwMode="auto">
              <a:xfrm>
                <a:off x="1671" y="3509"/>
                <a:ext cx="65"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642" name="Line 242"/>
              <p:cNvSpPr>
                <a:spLocks noChangeShapeType="1"/>
              </p:cNvSpPr>
              <p:nvPr/>
            </p:nvSpPr>
            <p:spPr bwMode="auto">
              <a:xfrm>
                <a:off x="1676" y="3534"/>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643" name="Line 243"/>
              <p:cNvSpPr>
                <a:spLocks noChangeShapeType="1"/>
              </p:cNvSpPr>
              <p:nvPr/>
            </p:nvSpPr>
            <p:spPr bwMode="auto">
              <a:xfrm flipH="1">
                <a:off x="1665" y="370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644" name="Line 244"/>
              <p:cNvSpPr>
                <a:spLocks noChangeShapeType="1"/>
              </p:cNvSpPr>
              <p:nvPr/>
            </p:nvSpPr>
            <p:spPr bwMode="auto">
              <a:xfrm flipH="1">
                <a:off x="1665" y="3596"/>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0626" name="Group 245"/>
            <p:cNvGrpSpPr>
              <a:grpSpLocks/>
            </p:cNvGrpSpPr>
            <p:nvPr/>
          </p:nvGrpSpPr>
          <p:grpSpPr bwMode="auto">
            <a:xfrm>
              <a:off x="1660" y="3427"/>
              <a:ext cx="212" cy="333"/>
              <a:chOff x="1660" y="3427"/>
              <a:chExt cx="212" cy="333"/>
            </a:xfrm>
          </p:grpSpPr>
          <p:sp>
            <p:nvSpPr>
              <p:cNvPr id="150627" name="Freeform 246"/>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628" name="Freeform 247"/>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629" name="Freeform 248"/>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630" name="Freeform 249"/>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631" name="Rectangle 250"/>
              <p:cNvSpPr>
                <a:spLocks noChangeArrowheads="1"/>
              </p:cNvSpPr>
              <p:nvPr/>
            </p:nvSpPr>
            <p:spPr bwMode="auto">
              <a:xfrm>
                <a:off x="1660" y="3490"/>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632" name="Rectangle 251"/>
              <p:cNvSpPr>
                <a:spLocks noChangeArrowheads="1"/>
              </p:cNvSpPr>
              <p:nvPr/>
            </p:nvSpPr>
            <p:spPr bwMode="auto">
              <a:xfrm>
                <a:off x="1665" y="3502"/>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633" name="Line 252"/>
              <p:cNvSpPr>
                <a:spLocks noChangeShapeType="1"/>
              </p:cNvSpPr>
              <p:nvPr/>
            </p:nvSpPr>
            <p:spPr bwMode="auto">
              <a:xfrm>
                <a:off x="1676" y="3521"/>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634" name="Line 253"/>
              <p:cNvSpPr>
                <a:spLocks noChangeShapeType="1"/>
              </p:cNvSpPr>
              <p:nvPr/>
            </p:nvSpPr>
            <p:spPr bwMode="auto">
              <a:xfrm flipH="1">
                <a:off x="1665" y="370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635" name="Line 254"/>
              <p:cNvSpPr>
                <a:spLocks noChangeShapeType="1"/>
              </p:cNvSpPr>
              <p:nvPr/>
            </p:nvSpPr>
            <p:spPr bwMode="auto">
              <a:xfrm flipH="1">
                <a:off x="1665" y="3590"/>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sp>
        <p:nvSpPr>
          <p:cNvPr id="150555" name="Rectangle 255"/>
          <p:cNvSpPr>
            <a:spLocks noChangeArrowheads="1"/>
          </p:cNvSpPr>
          <p:nvPr/>
        </p:nvSpPr>
        <p:spPr bwMode="auto">
          <a:xfrm>
            <a:off x="2567649" y="3510733"/>
            <a:ext cx="92868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556" name="Rectangle 256"/>
          <p:cNvSpPr>
            <a:spLocks noChangeArrowheads="1"/>
          </p:cNvSpPr>
          <p:nvPr/>
        </p:nvSpPr>
        <p:spPr bwMode="auto">
          <a:xfrm>
            <a:off x="2675996" y="3650432"/>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charset="0"/>
                <a:ea typeface="黑体" pitchFamily="49" charset="-122"/>
              </a:rPr>
              <a:t>校园网</a:t>
            </a:r>
          </a:p>
        </p:txBody>
      </p:sp>
      <p:sp>
        <p:nvSpPr>
          <p:cNvPr id="150557" name="Rectangle 257"/>
          <p:cNvSpPr>
            <a:spLocks noChangeArrowheads="1"/>
          </p:cNvSpPr>
          <p:nvPr/>
        </p:nvSpPr>
        <p:spPr bwMode="auto">
          <a:xfrm>
            <a:off x="3458502" y="5544320"/>
            <a:ext cx="1164298"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558" name="Rectangle 258"/>
          <p:cNvSpPr>
            <a:spLocks noChangeArrowheads="1"/>
          </p:cNvSpPr>
          <p:nvPr/>
        </p:nvSpPr>
        <p:spPr bwMode="auto">
          <a:xfrm>
            <a:off x="3896121" y="5661794"/>
            <a:ext cx="205184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kumimoji="1" lang="zh-CN" altLang="en-US" sz="2000" b="1">
                <a:solidFill>
                  <a:srgbClr val="000099"/>
                </a:solidFill>
                <a:latin typeface="Arial" charset="0"/>
                <a:ea typeface="黑体" pitchFamily="49" charset="-122"/>
              </a:rPr>
              <a:t>校园网的高速缓存</a:t>
            </a:r>
          </a:p>
          <a:p>
            <a:pPr algn="ctr" eaLnBrk="1" hangingPunct="1"/>
            <a:r>
              <a:rPr kumimoji="1" lang="zh-CN" altLang="en-US" sz="2000" b="1">
                <a:solidFill>
                  <a:srgbClr val="000099"/>
                </a:solidFill>
                <a:latin typeface="Arial" charset="0"/>
                <a:ea typeface="黑体" pitchFamily="49" charset="-122"/>
              </a:rPr>
              <a:t>（代理服务器）</a:t>
            </a:r>
          </a:p>
        </p:txBody>
      </p:sp>
      <p:grpSp>
        <p:nvGrpSpPr>
          <p:cNvPr id="150559" name="Group 259"/>
          <p:cNvGrpSpPr>
            <a:grpSpLocks/>
          </p:cNvGrpSpPr>
          <p:nvPr/>
        </p:nvGrpSpPr>
        <p:grpSpPr bwMode="auto">
          <a:xfrm>
            <a:off x="8743421" y="2924944"/>
            <a:ext cx="424789" cy="661988"/>
            <a:chOff x="4305" y="2335"/>
            <a:chExt cx="216" cy="339"/>
          </a:xfrm>
        </p:grpSpPr>
        <p:grpSp>
          <p:nvGrpSpPr>
            <p:cNvPr id="150605" name="Group 260"/>
            <p:cNvGrpSpPr>
              <a:grpSpLocks/>
            </p:cNvGrpSpPr>
            <p:nvPr/>
          </p:nvGrpSpPr>
          <p:grpSpPr bwMode="auto">
            <a:xfrm>
              <a:off x="4310" y="2341"/>
              <a:ext cx="211" cy="333"/>
              <a:chOff x="4310" y="2341"/>
              <a:chExt cx="211" cy="333"/>
            </a:xfrm>
          </p:grpSpPr>
          <p:sp>
            <p:nvSpPr>
              <p:cNvPr id="150616" name="Freeform 261"/>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617" name="Freeform 262"/>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618" name="Freeform 263"/>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619" name="Freeform 264"/>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620" name="Rectangle 265"/>
              <p:cNvSpPr>
                <a:spLocks noChangeArrowheads="1"/>
              </p:cNvSpPr>
              <p:nvPr/>
            </p:nvSpPr>
            <p:spPr bwMode="auto">
              <a:xfrm>
                <a:off x="4310" y="2404"/>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621" name="Rectangle 266"/>
              <p:cNvSpPr>
                <a:spLocks noChangeArrowheads="1"/>
              </p:cNvSpPr>
              <p:nvPr/>
            </p:nvSpPr>
            <p:spPr bwMode="auto">
              <a:xfrm>
                <a:off x="4315" y="241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622" name="Line 267"/>
              <p:cNvSpPr>
                <a:spLocks noChangeShapeType="1"/>
              </p:cNvSpPr>
              <p:nvPr/>
            </p:nvSpPr>
            <p:spPr bwMode="auto">
              <a:xfrm>
                <a:off x="4320" y="2441"/>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623" name="Line 268"/>
              <p:cNvSpPr>
                <a:spLocks noChangeShapeType="1"/>
              </p:cNvSpPr>
              <p:nvPr/>
            </p:nvSpPr>
            <p:spPr bwMode="auto">
              <a:xfrm flipH="1">
                <a:off x="4310" y="2617"/>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624" name="Line 269"/>
              <p:cNvSpPr>
                <a:spLocks noChangeShapeType="1"/>
              </p:cNvSpPr>
              <p:nvPr/>
            </p:nvSpPr>
            <p:spPr bwMode="auto">
              <a:xfrm flipH="1">
                <a:off x="4310" y="2504"/>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0606" name="Group 270"/>
            <p:cNvGrpSpPr>
              <a:grpSpLocks/>
            </p:cNvGrpSpPr>
            <p:nvPr/>
          </p:nvGrpSpPr>
          <p:grpSpPr bwMode="auto">
            <a:xfrm>
              <a:off x="4305" y="2335"/>
              <a:ext cx="211" cy="332"/>
              <a:chOff x="4305" y="2335"/>
              <a:chExt cx="211" cy="332"/>
            </a:xfrm>
          </p:grpSpPr>
          <p:sp>
            <p:nvSpPr>
              <p:cNvPr id="150607" name="Freeform 271"/>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608" name="Freeform 272"/>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609" name="Freeform 273"/>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610" name="Freeform 274"/>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611" name="Rectangle 275"/>
              <p:cNvSpPr>
                <a:spLocks noChangeArrowheads="1"/>
              </p:cNvSpPr>
              <p:nvPr/>
            </p:nvSpPr>
            <p:spPr bwMode="auto">
              <a:xfrm>
                <a:off x="4305" y="2398"/>
                <a:ext cx="116"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612" name="Rectangle 276"/>
              <p:cNvSpPr>
                <a:spLocks noChangeArrowheads="1"/>
              </p:cNvSpPr>
              <p:nvPr/>
            </p:nvSpPr>
            <p:spPr bwMode="auto">
              <a:xfrm>
                <a:off x="4310" y="241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613" name="Line 277"/>
              <p:cNvSpPr>
                <a:spLocks noChangeShapeType="1"/>
              </p:cNvSpPr>
              <p:nvPr/>
            </p:nvSpPr>
            <p:spPr bwMode="auto">
              <a:xfrm>
                <a:off x="4320" y="242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614" name="Line 278"/>
              <p:cNvSpPr>
                <a:spLocks noChangeShapeType="1"/>
              </p:cNvSpPr>
              <p:nvPr/>
            </p:nvSpPr>
            <p:spPr bwMode="auto">
              <a:xfrm flipH="1">
                <a:off x="4310" y="2611"/>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615" name="Line 279"/>
              <p:cNvSpPr>
                <a:spLocks noChangeShapeType="1"/>
              </p:cNvSpPr>
              <p:nvPr/>
            </p:nvSpPr>
            <p:spPr bwMode="auto">
              <a:xfrm flipH="1">
                <a:off x="4310" y="2498"/>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sp>
        <p:nvSpPr>
          <p:cNvPr id="150560" name="Rectangle 280"/>
          <p:cNvSpPr>
            <a:spLocks noChangeArrowheads="1"/>
          </p:cNvSpPr>
          <p:nvPr/>
        </p:nvSpPr>
        <p:spPr bwMode="auto">
          <a:xfrm>
            <a:off x="7346951" y="3085282"/>
            <a:ext cx="128240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charset="0"/>
                <a:ea typeface="黑体" pitchFamily="49" charset="-122"/>
              </a:rPr>
              <a:t>源点服务器</a:t>
            </a:r>
          </a:p>
        </p:txBody>
      </p:sp>
      <p:sp>
        <p:nvSpPr>
          <p:cNvPr id="150561" name="Rectangle 281"/>
          <p:cNvSpPr>
            <a:spLocks noChangeArrowheads="1"/>
          </p:cNvSpPr>
          <p:nvPr/>
        </p:nvSpPr>
        <p:spPr bwMode="auto">
          <a:xfrm>
            <a:off x="4526492" y="4093345"/>
            <a:ext cx="88569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562" name="Rectangle 282"/>
          <p:cNvSpPr>
            <a:spLocks noChangeArrowheads="1"/>
          </p:cNvSpPr>
          <p:nvPr/>
        </p:nvSpPr>
        <p:spPr bwMode="auto">
          <a:xfrm>
            <a:off x="5025008" y="4160019"/>
            <a:ext cx="952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b="1" dirty="0">
                <a:solidFill>
                  <a:srgbClr val="000099"/>
                </a:solidFill>
                <a:latin typeface="Arial" charset="0"/>
                <a:ea typeface="黑体" pitchFamily="49" charset="-122"/>
              </a:rPr>
              <a:t>2 </a:t>
            </a:r>
            <a:r>
              <a:rPr kumimoji="1" lang="en-US" altLang="zh-CN" sz="2000" b="1" dirty="0" smtClean="0">
                <a:solidFill>
                  <a:srgbClr val="000099"/>
                </a:solidFill>
                <a:latin typeface="Arial" charset="0"/>
                <a:ea typeface="黑体" pitchFamily="49" charset="-122"/>
              </a:rPr>
              <a:t>Mbit/s</a:t>
            </a:r>
            <a:endParaRPr kumimoji="1" lang="en-US" altLang="zh-CN" sz="2000" b="1" dirty="0">
              <a:solidFill>
                <a:srgbClr val="000099"/>
              </a:solidFill>
              <a:latin typeface="Arial" charset="0"/>
              <a:ea typeface="黑体" pitchFamily="49" charset="-122"/>
            </a:endParaRPr>
          </a:p>
        </p:txBody>
      </p:sp>
      <p:grpSp>
        <p:nvGrpSpPr>
          <p:cNvPr id="150563" name="Group 283"/>
          <p:cNvGrpSpPr>
            <a:grpSpLocks/>
          </p:cNvGrpSpPr>
          <p:nvPr/>
        </p:nvGrpSpPr>
        <p:grpSpPr bwMode="auto">
          <a:xfrm>
            <a:off x="3102504" y="5544319"/>
            <a:ext cx="565812" cy="260350"/>
            <a:chOff x="1872" y="3676"/>
            <a:chExt cx="227" cy="136"/>
          </a:xfrm>
        </p:grpSpPr>
        <p:sp>
          <p:nvSpPr>
            <p:cNvPr id="150603" name="Line 284"/>
            <p:cNvSpPr>
              <a:spLocks noChangeShapeType="1"/>
            </p:cNvSpPr>
            <p:nvPr/>
          </p:nvSpPr>
          <p:spPr bwMode="auto">
            <a:xfrm>
              <a:off x="1919" y="3702"/>
              <a:ext cx="180" cy="11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604" name="Freeform 285"/>
            <p:cNvSpPr>
              <a:spLocks/>
            </p:cNvSpPr>
            <p:nvPr/>
          </p:nvSpPr>
          <p:spPr bwMode="auto">
            <a:xfrm>
              <a:off x="1872" y="3676"/>
              <a:ext cx="62" cy="47"/>
            </a:xfrm>
            <a:custGeom>
              <a:avLst/>
              <a:gdLst>
                <a:gd name="T0" fmla="*/ 62 w 62"/>
                <a:gd name="T1" fmla="*/ 15 h 47"/>
                <a:gd name="T2" fmla="*/ 0 w 62"/>
                <a:gd name="T3" fmla="*/ 0 h 47"/>
                <a:gd name="T4" fmla="*/ 42 w 62"/>
                <a:gd name="T5" fmla="*/ 47 h 47"/>
                <a:gd name="T6" fmla="*/ 62 w 62"/>
                <a:gd name="T7" fmla="*/ 15 h 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 h="47">
                  <a:moveTo>
                    <a:pt x="62" y="15"/>
                  </a:moveTo>
                  <a:lnTo>
                    <a:pt x="0" y="0"/>
                  </a:lnTo>
                  <a:lnTo>
                    <a:pt x="42" y="47"/>
                  </a:lnTo>
                  <a:lnTo>
                    <a:pt x="62" y="15"/>
                  </a:lnTo>
                  <a:close/>
                </a:path>
              </a:pathLst>
            </a:custGeom>
            <a:solidFill>
              <a:srgbClr val="000000"/>
            </a:solidFill>
            <a:ln w="28575" cmpd="sng">
              <a:solidFill>
                <a:srgbClr val="333399"/>
              </a:solidFill>
              <a:round/>
              <a:headEnd/>
              <a:tailEnd/>
            </a:ln>
          </p:spPr>
          <p:txBody>
            <a:bodyPr/>
            <a:lstStyle/>
            <a:p>
              <a:endParaRPr lang="zh-CN" altLang="en-US" b="1">
                <a:solidFill>
                  <a:srgbClr val="000099"/>
                </a:solidFill>
              </a:endParaRPr>
            </a:p>
          </p:txBody>
        </p:sp>
      </p:grpSp>
      <p:grpSp>
        <p:nvGrpSpPr>
          <p:cNvPr id="150564" name="Group 286"/>
          <p:cNvGrpSpPr>
            <a:grpSpLocks/>
          </p:cNvGrpSpPr>
          <p:nvPr/>
        </p:nvGrpSpPr>
        <p:grpSpPr bwMode="auto">
          <a:xfrm>
            <a:off x="6576483" y="4288607"/>
            <a:ext cx="607087" cy="374650"/>
            <a:chOff x="3202" y="3033"/>
            <a:chExt cx="309" cy="192"/>
          </a:xfrm>
        </p:grpSpPr>
        <p:sp>
          <p:nvSpPr>
            <p:cNvPr id="150578" name="Oval 287"/>
            <p:cNvSpPr>
              <a:spLocks noChangeArrowheads="1"/>
            </p:cNvSpPr>
            <p:nvPr/>
          </p:nvSpPr>
          <p:spPr bwMode="auto">
            <a:xfrm>
              <a:off x="3203" y="3113"/>
              <a:ext cx="308" cy="112"/>
            </a:xfrm>
            <a:prstGeom prst="ellipse">
              <a:avLst/>
            </a:prstGeom>
            <a:solidFill>
              <a:srgbClr val="0078AA"/>
            </a:solidFill>
            <a:ln w="3175">
              <a:solidFill>
                <a:srgbClr val="AAE6FF"/>
              </a:solidFill>
              <a:round/>
              <a:headEnd/>
              <a:tailEnd/>
            </a:ln>
          </p:spPr>
          <p:txBody>
            <a:bodyPr/>
            <a:lstStyle/>
            <a:p>
              <a:pPr eaLnBrk="1" hangingPunct="1"/>
              <a:endParaRPr lang="zh-CN" altLang="en-US" b="1">
                <a:solidFill>
                  <a:srgbClr val="000099"/>
                </a:solidFill>
              </a:endParaRPr>
            </a:p>
          </p:txBody>
        </p:sp>
        <p:sp>
          <p:nvSpPr>
            <p:cNvPr id="150579" name="Rectangle 288"/>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580" name="Rectangle 289"/>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581" name="Oval 290"/>
            <p:cNvSpPr>
              <a:spLocks noChangeArrowheads="1"/>
            </p:cNvSpPr>
            <p:nvPr/>
          </p:nvSpPr>
          <p:spPr bwMode="auto">
            <a:xfrm>
              <a:off x="3203" y="3033"/>
              <a:ext cx="308" cy="112"/>
            </a:xfrm>
            <a:prstGeom prst="ellipse">
              <a:avLst/>
            </a:prstGeom>
            <a:solidFill>
              <a:srgbClr val="00B4FF"/>
            </a:solidFill>
            <a:ln w="3175">
              <a:solidFill>
                <a:srgbClr val="AAE6FF"/>
              </a:solidFill>
              <a:round/>
              <a:headEnd/>
              <a:tailEnd/>
            </a:ln>
          </p:spPr>
          <p:txBody>
            <a:bodyPr/>
            <a:lstStyle/>
            <a:p>
              <a:pPr eaLnBrk="1" hangingPunct="1"/>
              <a:endParaRPr lang="zh-CN" altLang="en-US" b="1">
                <a:solidFill>
                  <a:srgbClr val="000099"/>
                </a:solidFill>
              </a:endParaRPr>
            </a:p>
          </p:txBody>
        </p:sp>
        <p:grpSp>
          <p:nvGrpSpPr>
            <p:cNvPr id="150582" name="Group 291"/>
            <p:cNvGrpSpPr>
              <a:grpSpLocks/>
            </p:cNvGrpSpPr>
            <p:nvPr/>
          </p:nvGrpSpPr>
          <p:grpSpPr bwMode="auto">
            <a:xfrm>
              <a:off x="3249" y="3046"/>
              <a:ext cx="214" cy="86"/>
              <a:chOff x="3249" y="3046"/>
              <a:chExt cx="214" cy="86"/>
            </a:xfrm>
          </p:grpSpPr>
          <p:grpSp>
            <p:nvGrpSpPr>
              <p:cNvPr id="150585" name="Group 292"/>
              <p:cNvGrpSpPr>
                <a:grpSpLocks/>
              </p:cNvGrpSpPr>
              <p:nvPr/>
            </p:nvGrpSpPr>
            <p:grpSpPr bwMode="auto">
              <a:xfrm>
                <a:off x="3249" y="3046"/>
                <a:ext cx="212" cy="84"/>
                <a:chOff x="3249" y="3046"/>
                <a:chExt cx="212" cy="84"/>
              </a:xfrm>
            </p:grpSpPr>
            <p:sp>
              <p:nvSpPr>
                <p:cNvPr id="150595" name="Freeform 293"/>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596" name="Freeform 294"/>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597" name="Freeform 295"/>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598" name="Freeform 296"/>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599" name="Freeform 297"/>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600" name="Freeform 298"/>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601" name="Freeform 299"/>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602" name="Freeform 300"/>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grpSp>
          <p:grpSp>
            <p:nvGrpSpPr>
              <p:cNvPr id="150586" name="Group 301"/>
              <p:cNvGrpSpPr>
                <a:grpSpLocks/>
              </p:cNvGrpSpPr>
              <p:nvPr/>
            </p:nvGrpSpPr>
            <p:grpSpPr bwMode="auto">
              <a:xfrm>
                <a:off x="3251" y="3048"/>
                <a:ext cx="212" cy="84"/>
                <a:chOff x="3251" y="3048"/>
                <a:chExt cx="212" cy="84"/>
              </a:xfrm>
            </p:grpSpPr>
            <p:sp>
              <p:nvSpPr>
                <p:cNvPr id="150587" name="Freeform 302"/>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588" name="Freeform 303"/>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589" name="Freeform 304"/>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590" name="Freeform 305"/>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591" name="Freeform 306"/>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592" name="Freeform 307"/>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593" name="Freeform 308"/>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0594" name="Freeform 309"/>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grpSp>
        </p:grpSp>
        <p:sp>
          <p:nvSpPr>
            <p:cNvPr id="150583" name="Line 310"/>
            <p:cNvSpPr>
              <a:spLocks noChangeShapeType="1"/>
            </p:cNvSpPr>
            <p:nvPr/>
          </p:nvSpPr>
          <p:spPr bwMode="auto">
            <a:xfrm>
              <a:off x="320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584" name="Line 311"/>
            <p:cNvSpPr>
              <a:spLocks noChangeShapeType="1"/>
            </p:cNvSpPr>
            <p:nvPr/>
          </p:nvSpPr>
          <p:spPr bwMode="auto">
            <a:xfrm>
              <a:off x="3510"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sp>
        <p:nvSpPr>
          <p:cNvPr id="150565" name="Rectangle 312"/>
          <p:cNvSpPr>
            <a:spLocks noChangeArrowheads="1"/>
          </p:cNvSpPr>
          <p:nvPr/>
        </p:nvSpPr>
        <p:spPr bwMode="auto">
          <a:xfrm>
            <a:off x="7195609" y="3864745"/>
            <a:ext cx="926968"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566" name="Rectangle 313"/>
          <p:cNvSpPr>
            <a:spLocks noChangeArrowheads="1"/>
          </p:cNvSpPr>
          <p:nvPr/>
        </p:nvSpPr>
        <p:spPr bwMode="auto">
          <a:xfrm>
            <a:off x="7527529" y="4293369"/>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charset="0"/>
                <a:ea typeface="黑体" pitchFamily="49" charset="-122"/>
              </a:rPr>
              <a:t>互联网</a:t>
            </a:r>
          </a:p>
        </p:txBody>
      </p:sp>
      <p:sp>
        <p:nvSpPr>
          <p:cNvPr id="150567" name="Rectangle 314"/>
          <p:cNvSpPr>
            <a:spLocks noChangeArrowheads="1"/>
          </p:cNvSpPr>
          <p:nvPr/>
        </p:nvSpPr>
        <p:spPr bwMode="auto">
          <a:xfrm>
            <a:off x="3993357" y="3952057"/>
            <a:ext cx="41619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568" name="Rectangle 315"/>
          <p:cNvSpPr>
            <a:spLocks noChangeArrowheads="1"/>
          </p:cNvSpPr>
          <p:nvPr/>
        </p:nvSpPr>
        <p:spPr bwMode="auto">
          <a:xfrm>
            <a:off x="3102505" y="4660083"/>
            <a:ext cx="45230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569" name="Rectangle 316"/>
          <p:cNvSpPr>
            <a:spLocks noChangeArrowheads="1"/>
          </p:cNvSpPr>
          <p:nvPr/>
        </p:nvSpPr>
        <p:spPr bwMode="auto">
          <a:xfrm>
            <a:off x="1850496" y="4306070"/>
            <a:ext cx="4540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570" name="Rectangle 317"/>
          <p:cNvSpPr>
            <a:spLocks noChangeArrowheads="1"/>
          </p:cNvSpPr>
          <p:nvPr/>
        </p:nvSpPr>
        <p:spPr bwMode="auto">
          <a:xfrm>
            <a:off x="462625" y="3966344"/>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charset="0"/>
                <a:ea typeface="黑体" pitchFamily="49" charset="-122"/>
              </a:rPr>
              <a:t>浏览器</a:t>
            </a:r>
          </a:p>
        </p:txBody>
      </p:sp>
      <p:sp>
        <p:nvSpPr>
          <p:cNvPr id="150571" name="Rectangle 318"/>
          <p:cNvSpPr>
            <a:spLocks noChangeArrowheads="1"/>
          </p:cNvSpPr>
          <p:nvPr/>
        </p:nvSpPr>
        <p:spPr bwMode="auto">
          <a:xfrm>
            <a:off x="4043231" y="3980632"/>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b="1">
                <a:solidFill>
                  <a:srgbClr val="000099"/>
                </a:solidFill>
                <a:latin typeface="Arial" charset="0"/>
                <a:ea typeface="黑体" pitchFamily="49" charset="-122"/>
              </a:rPr>
              <a:t>R</a:t>
            </a:r>
            <a:r>
              <a:rPr kumimoji="1" lang="en-US" altLang="zh-CN" sz="2000" b="1" baseline="-25000">
                <a:solidFill>
                  <a:srgbClr val="000099"/>
                </a:solidFill>
                <a:latin typeface="Arial" charset="0"/>
                <a:ea typeface="黑体" pitchFamily="49" charset="-122"/>
              </a:rPr>
              <a:t>1</a:t>
            </a:r>
          </a:p>
        </p:txBody>
      </p:sp>
      <p:sp>
        <p:nvSpPr>
          <p:cNvPr id="150572" name="Rectangle 319"/>
          <p:cNvSpPr>
            <a:spLocks noChangeArrowheads="1"/>
          </p:cNvSpPr>
          <p:nvPr/>
        </p:nvSpPr>
        <p:spPr bwMode="auto">
          <a:xfrm>
            <a:off x="6387307" y="4006032"/>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b="1">
                <a:solidFill>
                  <a:srgbClr val="000099"/>
                </a:solidFill>
                <a:latin typeface="Arial" charset="0"/>
                <a:ea typeface="黑体" pitchFamily="49" charset="-122"/>
              </a:rPr>
              <a:t>R</a:t>
            </a:r>
            <a:r>
              <a:rPr kumimoji="1" lang="en-US" altLang="zh-CN" sz="2000" b="1" baseline="-25000">
                <a:solidFill>
                  <a:srgbClr val="000099"/>
                </a:solidFill>
                <a:latin typeface="Arial" charset="0"/>
                <a:ea typeface="黑体" pitchFamily="49" charset="-122"/>
              </a:rPr>
              <a:t>2</a:t>
            </a:r>
          </a:p>
        </p:txBody>
      </p:sp>
      <p:sp>
        <p:nvSpPr>
          <p:cNvPr id="649536" name="Freeform 320"/>
          <p:cNvSpPr>
            <a:spLocks/>
          </p:cNvSpPr>
          <p:nvPr/>
        </p:nvSpPr>
        <p:spPr bwMode="auto">
          <a:xfrm>
            <a:off x="1836738" y="4269558"/>
            <a:ext cx="990600" cy="1023937"/>
          </a:xfrm>
          <a:custGeom>
            <a:avLst/>
            <a:gdLst>
              <a:gd name="T0" fmla="*/ 0 w 504"/>
              <a:gd name="T1" fmla="*/ 0 h 524"/>
              <a:gd name="T2" fmla="*/ 2147483646 w 504"/>
              <a:gd name="T3" fmla="*/ 2147483646 h 524"/>
              <a:gd name="T4" fmla="*/ 0 60000 65536"/>
              <a:gd name="T5" fmla="*/ 0 60000 65536"/>
            </a:gdLst>
            <a:ahLst/>
            <a:cxnLst>
              <a:cxn ang="T4">
                <a:pos x="T0" y="T1"/>
              </a:cxn>
              <a:cxn ang="T5">
                <a:pos x="T2" y="T3"/>
              </a:cxn>
            </a:cxnLst>
            <a:rect l="0" t="0" r="r" b="b"/>
            <a:pathLst>
              <a:path w="504" h="524">
                <a:moveTo>
                  <a:pt x="0" y="0"/>
                </a:moveTo>
                <a:cubicBezTo>
                  <a:pt x="84" y="87"/>
                  <a:pt x="399" y="415"/>
                  <a:pt x="504" y="524"/>
                </a:cubicBezTo>
              </a:path>
            </a:pathLst>
          </a:custGeom>
          <a:noFill/>
          <a:ln w="38100" cmpd="sng">
            <a:solidFill>
              <a:schemeClr val="hlink"/>
            </a:solidFill>
            <a:round/>
            <a:headEnd type="triangl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49537" name="Freeform 321"/>
          <p:cNvSpPr>
            <a:spLocks/>
          </p:cNvSpPr>
          <p:nvPr/>
        </p:nvSpPr>
        <p:spPr bwMode="auto">
          <a:xfrm>
            <a:off x="1073150" y="4625158"/>
            <a:ext cx="1802342" cy="871537"/>
          </a:xfrm>
          <a:custGeom>
            <a:avLst/>
            <a:gdLst>
              <a:gd name="T0" fmla="*/ 0 w 917"/>
              <a:gd name="T1" fmla="*/ 0 h 446"/>
              <a:gd name="T2" fmla="*/ 2147483646 w 917"/>
              <a:gd name="T3" fmla="*/ 2147483646 h 446"/>
              <a:gd name="T4" fmla="*/ 0 60000 65536"/>
              <a:gd name="T5" fmla="*/ 0 60000 65536"/>
            </a:gdLst>
            <a:ahLst/>
            <a:cxnLst>
              <a:cxn ang="T4">
                <a:pos x="T0" y="T1"/>
              </a:cxn>
              <a:cxn ang="T5">
                <a:pos x="T2" y="T3"/>
              </a:cxn>
            </a:cxnLst>
            <a:rect l="0" t="0" r="r" b="b"/>
            <a:pathLst>
              <a:path w="917" h="446">
                <a:moveTo>
                  <a:pt x="0" y="0"/>
                </a:moveTo>
                <a:cubicBezTo>
                  <a:pt x="153" y="74"/>
                  <a:pt x="726" y="353"/>
                  <a:pt x="917" y="446"/>
                </a:cubicBezTo>
              </a:path>
            </a:pathLst>
          </a:custGeom>
          <a:noFill/>
          <a:ln w="38100" cmpd="sng">
            <a:solidFill>
              <a:schemeClr val="hlink"/>
            </a:solidFill>
            <a:round/>
            <a:headEnd type="triangl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49538" name="Freeform 322"/>
          <p:cNvSpPr>
            <a:spLocks/>
          </p:cNvSpPr>
          <p:nvPr/>
        </p:nvSpPr>
        <p:spPr bwMode="auto">
          <a:xfrm>
            <a:off x="1683677" y="5277620"/>
            <a:ext cx="1155700" cy="366713"/>
          </a:xfrm>
          <a:custGeom>
            <a:avLst/>
            <a:gdLst>
              <a:gd name="T0" fmla="*/ 0 w 588"/>
              <a:gd name="T1" fmla="*/ 0 h 188"/>
              <a:gd name="T2" fmla="*/ 2147483646 w 588"/>
              <a:gd name="T3" fmla="*/ 2147483646 h 188"/>
              <a:gd name="T4" fmla="*/ 0 60000 65536"/>
              <a:gd name="T5" fmla="*/ 0 60000 65536"/>
            </a:gdLst>
            <a:ahLst/>
            <a:cxnLst>
              <a:cxn ang="T4">
                <a:pos x="T0" y="T1"/>
              </a:cxn>
              <a:cxn ang="T5">
                <a:pos x="T2" y="T3"/>
              </a:cxn>
            </a:cxnLst>
            <a:rect l="0" t="0" r="r" b="b"/>
            <a:pathLst>
              <a:path w="588" h="188">
                <a:moveTo>
                  <a:pt x="0" y="0"/>
                </a:moveTo>
                <a:cubicBezTo>
                  <a:pt x="98" y="31"/>
                  <a:pt x="466" y="149"/>
                  <a:pt x="588" y="188"/>
                </a:cubicBezTo>
              </a:path>
            </a:pathLst>
          </a:custGeom>
          <a:noFill/>
          <a:ln w="38100" cmpd="sng">
            <a:solidFill>
              <a:schemeClr val="hlink"/>
            </a:solidFill>
            <a:round/>
            <a:headEnd type="triangl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49539" name="Freeform 323"/>
          <p:cNvSpPr>
            <a:spLocks/>
          </p:cNvSpPr>
          <p:nvPr/>
        </p:nvSpPr>
        <p:spPr bwMode="auto">
          <a:xfrm>
            <a:off x="1695715" y="3383732"/>
            <a:ext cx="1219333" cy="1776412"/>
          </a:xfrm>
          <a:custGeom>
            <a:avLst/>
            <a:gdLst>
              <a:gd name="T0" fmla="*/ 0 w 620"/>
              <a:gd name="T1" fmla="*/ 0 h 909"/>
              <a:gd name="T2" fmla="*/ 2147483646 w 620"/>
              <a:gd name="T3" fmla="*/ 2147483646 h 909"/>
              <a:gd name="T4" fmla="*/ 0 60000 65536"/>
              <a:gd name="T5" fmla="*/ 0 60000 65536"/>
            </a:gdLst>
            <a:ahLst/>
            <a:cxnLst>
              <a:cxn ang="T4">
                <a:pos x="T0" y="T1"/>
              </a:cxn>
              <a:cxn ang="T5">
                <a:pos x="T2" y="T3"/>
              </a:cxn>
            </a:cxnLst>
            <a:rect l="0" t="0" r="r" b="b"/>
            <a:pathLst>
              <a:path w="620" h="909">
                <a:moveTo>
                  <a:pt x="0" y="0"/>
                </a:moveTo>
                <a:cubicBezTo>
                  <a:pt x="103" y="151"/>
                  <a:pt x="491" y="720"/>
                  <a:pt x="620" y="909"/>
                </a:cubicBezTo>
              </a:path>
            </a:pathLst>
          </a:custGeom>
          <a:noFill/>
          <a:ln w="38100" cmpd="sng">
            <a:solidFill>
              <a:schemeClr val="hlink"/>
            </a:solidFill>
            <a:round/>
            <a:headEnd type="triangl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50577" name="Text Box 324"/>
          <p:cNvSpPr txBox="1">
            <a:spLocks noChangeArrowheads="1"/>
          </p:cNvSpPr>
          <p:nvPr/>
        </p:nvSpPr>
        <p:spPr bwMode="auto">
          <a:xfrm>
            <a:off x="507339" y="1268760"/>
            <a:ext cx="8913680" cy="946150"/>
          </a:xfrm>
          <a:prstGeom prst="rect">
            <a:avLst/>
          </a:prstGeom>
          <a:solidFill>
            <a:srgbClr val="FFFF66"/>
          </a:solidFill>
          <a:ln>
            <a:solidFill>
              <a:srgbClr val="000066"/>
            </a:solidFill>
          </a:ln>
          <a:effectLst/>
          <a:extLst/>
        </p:spPr>
        <p:txBody>
          <a:bodyPr>
            <a:spAutoFit/>
          </a:bodyPr>
          <a:lstStyle>
            <a:defPPr>
              <a:defRPr lang="zh-CN"/>
            </a:defPPr>
            <a:lvl1pPr eaLnBrk="1" hangingPunct="1">
              <a:defRPr sz="2800" b="1">
                <a:solidFill>
                  <a:srgbClr val="000066"/>
                </a:solidFill>
                <a:latin typeface="Arial" charset="0"/>
                <a:ea typeface="黑体" pitchFamily="49" charset="-122"/>
              </a:defRPr>
            </a:lvl1pPr>
            <a:lvl2pPr marL="742950" indent="-285750">
              <a:defRPr sz="3600"/>
            </a:lvl2pPr>
            <a:lvl3pPr marL="1143000" indent="-228600">
              <a:defRPr sz="3600"/>
            </a:lvl3pPr>
            <a:lvl4pPr marL="1600200" indent="-228600">
              <a:defRPr sz="3600"/>
            </a:lvl4pPr>
            <a:lvl5pPr marL="2057400" indent="-228600">
              <a:defRPr sz="3600"/>
            </a:lvl5pPr>
            <a:lvl6pPr marL="2514600" indent="-228600" eaLnBrk="0" fontAlgn="base" hangingPunct="0">
              <a:spcBef>
                <a:spcPct val="0"/>
              </a:spcBef>
              <a:spcAft>
                <a:spcPct val="0"/>
              </a:spcAft>
              <a:defRPr sz="3600"/>
            </a:lvl6pPr>
            <a:lvl7pPr marL="2971800" indent="-228600" eaLnBrk="0" fontAlgn="base" hangingPunct="0">
              <a:spcBef>
                <a:spcPct val="0"/>
              </a:spcBef>
              <a:spcAft>
                <a:spcPct val="0"/>
              </a:spcAft>
              <a:defRPr sz="3600"/>
            </a:lvl7pPr>
            <a:lvl8pPr marL="3429000" indent="-228600" eaLnBrk="0" fontAlgn="base" hangingPunct="0">
              <a:spcBef>
                <a:spcPct val="0"/>
              </a:spcBef>
              <a:spcAft>
                <a:spcPct val="0"/>
              </a:spcAft>
              <a:defRPr sz="3600"/>
            </a:lvl8pPr>
            <a:lvl9pPr marL="3886200" indent="-228600" eaLnBrk="0" fontAlgn="base" hangingPunct="0">
              <a:spcBef>
                <a:spcPct val="0"/>
              </a:spcBef>
              <a:spcAft>
                <a:spcPct val="0"/>
              </a:spcAft>
              <a:defRPr sz="3600"/>
            </a:lvl9pPr>
          </a:lstStyle>
          <a:p>
            <a:r>
              <a:rPr lang="en-US" altLang="zh-CN" dirty="0"/>
              <a:t>(2) </a:t>
            </a:r>
            <a:r>
              <a:rPr lang="zh-CN" altLang="en-US" dirty="0"/>
              <a:t>若高速缓存已经存放了所请求的对象，则将此对象放入 </a:t>
            </a:r>
            <a:r>
              <a:rPr lang="en-US" altLang="zh-CN" dirty="0"/>
              <a:t>HTTP </a:t>
            </a:r>
            <a:r>
              <a:rPr lang="zh-CN" altLang="en-US" dirty="0"/>
              <a:t>响应报文中返回给浏览器。</a:t>
            </a:r>
          </a:p>
        </p:txBody>
      </p:sp>
    </p:spTree>
    <p:extLst>
      <p:ext uri="{BB962C8B-B14F-4D97-AF65-F5344CB8AC3E}">
        <p14:creationId xmlns:p14="http://schemas.microsoft.com/office/powerpoint/2010/main" val="37612302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49539"/>
                                        </p:tgtEl>
                                        <p:attrNameLst>
                                          <p:attrName>style.visibility</p:attrName>
                                        </p:attrNameLst>
                                      </p:cBhvr>
                                      <p:to>
                                        <p:strVal val="visible"/>
                                      </p:to>
                                    </p:set>
                                    <p:animEffect transition="in" filter="wipe(down)">
                                      <p:cBhvr>
                                        <p:cTn id="7" dur="500"/>
                                        <p:tgtEl>
                                          <p:spTgt spid="649539"/>
                                        </p:tgtEl>
                                      </p:cBhvr>
                                    </p:animEffect>
                                  </p:childTnLst>
                                </p:cTn>
                              </p:par>
                            </p:childTnLst>
                          </p:cTn>
                        </p:par>
                        <p:par>
                          <p:cTn id="8" fill="hold" nodeType="afterGroup">
                            <p:stCondLst>
                              <p:cond delay="500"/>
                            </p:stCondLst>
                            <p:childTnLst>
                              <p:par>
                                <p:cTn id="9" presetID="22" presetClass="entr" presetSubtype="4" fill="hold" grpId="0" nodeType="afterEffect">
                                  <p:stCondLst>
                                    <p:cond delay="500"/>
                                  </p:stCondLst>
                                  <p:childTnLst>
                                    <p:set>
                                      <p:cBhvr>
                                        <p:cTn id="10" dur="1" fill="hold">
                                          <p:stCondLst>
                                            <p:cond delay="0"/>
                                          </p:stCondLst>
                                        </p:cTn>
                                        <p:tgtEl>
                                          <p:spTgt spid="649536"/>
                                        </p:tgtEl>
                                        <p:attrNameLst>
                                          <p:attrName>style.visibility</p:attrName>
                                        </p:attrNameLst>
                                      </p:cBhvr>
                                      <p:to>
                                        <p:strVal val="visible"/>
                                      </p:to>
                                    </p:set>
                                    <p:animEffect transition="in" filter="wipe(down)">
                                      <p:cBhvr>
                                        <p:cTn id="11" dur="500"/>
                                        <p:tgtEl>
                                          <p:spTgt spid="649536"/>
                                        </p:tgtEl>
                                      </p:cBhvr>
                                    </p:animEffect>
                                  </p:childTnLst>
                                </p:cTn>
                              </p:par>
                            </p:childTnLst>
                          </p:cTn>
                        </p:par>
                        <p:par>
                          <p:cTn id="12" fill="hold" nodeType="afterGroup">
                            <p:stCondLst>
                              <p:cond delay="1500"/>
                            </p:stCondLst>
                            <p:childTnLst>
                              <p:par>
                                <p:cTn id="13" presetID="22" presetClass="entr" presetSubtype="2" fill="hold" grpId="0" nodeType="afterEffect">
                                  <p:stCondLst>
                                    <p:cond delay="500"/>
                                  </p:stCondLst>
                                  <p:childTnLst>
                                    <p:set>
                                      <p:cBhvr>
                                        <p:cTn id="14" dur="1" fill="hold">
                                          <p:stCondLst>
                                            <p:cond delay="0"/>
                                          </p:stCondLst>
                                        </p:cTn>
                                        <p:tgtEl>
                                          <p:spTgt spid="649537"/>
                                        </p:tgtEl>
                                        <p:attrNameLst>
                                          <p:attrName>style.visibility</p:attrName>
                                        </p:attrNameLst>
                                      </p:cBhvr>
                                      <p:to>
                                        <p:strVal val="visible"/>
                                      </p:to>
                                    </p:set>
                                    <p:animEffect transition="in" filter="wipe(right)">
                                      <p:cBhvr>
                                        <p:cTn id="15" dur="500"/>
                                        <p:tgtEl>
                                          <p:spTgt spid="649537"/>
                                        </p:tgtEl>
                                      </p:cBhvr>
                                    </p:animEffect>
                                  </p:childTnLst>
                                </p:cTn>
                              </p:par>
                            </p:childTnLst>
                          </p:cTn>
                        </p:par>
                        <p:par>
                          <p:cTn id="16" fill="hold" nodeType="afterGroup">
                            <p:stCondLst>
                              <p:cond delay="2500"/>
                            </p:stCondLst>
                            <p:childTnLst>
                              <p:par>
                                <p:cTn id="17" presetID="22" presetClass="entr" presetSubtype="2" fill="hold" grpId="0" nodeType="afterEffect">
                                  <p:stCondLst>
                                    <p:cond delay="500"/>
                                  </p:stCondLst>
                                  <p:childTnLst>
                                    <p:set>
                                      <p:cBhvr>
                                        <p:cTn id="18" dur="1" fill="hold">
                                          <p:stCondLst>
                                            <p:cond delay="0"/>
                                          </p:stCondLst>
                                        </p:cTn>
                                        <p:tgtEl>
                                          <p:spTgt spid="649538"/>
                                        </p:tgtEl>
                                        <p:attrNameLst>
                                          <p:attrName>style.visibility</p:attrName>
                                        </p:attrNameLst>
                                      </p:cBhvr>
                                      <p:to>
                                        <p:strVal val="visible"/>
                                      </p:to>
                                    </p:set>
                                    <p:animEffect transition="in" filter="wipe(right)">
                                      <p:cBhvr>
                                        <p:cTn id="19" dur="500"/>
                                        <p:tgtEl>
                                          <p:spTgt spid="649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536" grpId="0" animBg="1"/>
      <p:bldP spid="649537" grpId="0" animBg="1"/>
      <p:bldP spid="649538" grpId="0" animBg="1"/>
      <p:bldP spid="649539"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algn="ctr" eaLnBrk="1" hangingPunct="1">
              <a:defRPr/>
            </a:pPr>
            <a:r>
              <a:rPr dirty="0"/>
              <a:t>使用高速缓存的情况</a:t>
            </a:r>
          </a:p>
        </p:txBody>
      </p:sp>
      <p:grpSp>
        <p:nvGrpSpPr>
          <p:cNvPr id="152579" name="Group 3"/>
          <p:cNvGrpSpPr>
            <a:grpSpLocks/>
          </p:cNvGrpSpPr>
          <p:nvPr/>
        </p:nvGrpSpPr>
        <p:grpSpPr bwMode="auto">
          <a:xfrm>
            <a:off x="271727" y="3205932"/>
            <a:ext cx="3742267" cy="2570162"/>
            <a:chOff x="912" y="768"/>
            <a:chExt cx="2400" cy="1584"/>
          </a:xfrm>
        </p:grpSpPr>
        <p:sp>
          <p:nvSpPr>
            <p:cNvPr id="152879" name="Oval 4"/>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2880" name="Oval 5"/>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2881" name="Oval 6"/>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2882" name="Oval 7"/>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2883" name="Oval 8"/>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2884" name="Oval 9"/>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2885" name="Oval 10"/>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2886" name="Oval 11"/>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2887" name="Oval 12"/>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grpSp>
          <p:nvGrpSpPr>
            <p:cNvPr id="152888" name="Group 13"/>
            <p:cNvGrpSpPr>
              <a:grpSpLocks/>
            </p:cNvGrpSpPr>
            <p:nvPr/>
          </p:nvGrpSpPr>
          <p:grpSpPr bwMode="auto">
            <a:xfrm>
              <a:off x="912" y="768"/>
              <a:ext cx="2386" cy="1553"/>
              <a:chOff x="912" y="768"/>
              <a:chExt cx="2386" cy="1553"/>
            </a:xfrm>
          </p:grpSpPr>
          <p:sp>
            <p:nvSpPr>
              <p:cNvPr id="152889" name="Oval 14"/>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2890" name="Oval 15"/>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2891" name="Oval 16"/>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2892" name="Oval 17"/>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2893" name="Oval 18"/>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2894" name="Oval 19"/>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2895" name="Oval 20"/>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2896" name="Oval 21"/>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2897" name="Oval 22"/>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grpSp>
      </p:grpSp>
      <p:graphicFrame>
        <p:nvGraphicFramePr>
          <p:cNvPr id="152580" name="Object 23"/>
          <p:cNvGraphicFramePr>
            <a:graphicFrameLocks noChangeAspect="1"/>
          </p:cNvGraphicFramePr>
          <p:nvPr>
            <p:extLst>
              <p:ext uri="{D42A27DB-BD31-4B8C-83A1-F6EECF244321}">
                <p14:modId xmlns:p14="http://schemas.microsoft.com/office/powerpoint/2010/main" val="4167274702"/>
              </p:ext>
            </p:extLst>
          </p:nvPr>
        </p:nvGraphicFramePr>
        <p:xfrm>
          <a:off x="7087262" y="3929832"/>
          <a:ext cx="1917567" cy="1149350"/>
        </p:xfrm>
        <a:graphic>
          <a:graphicData uri="http://schemas.openxmlformats.org/presentationml/2006/ole">
            <mc:AlternateContent xmlns:mc="http://schemas.openxmlformats.org/markup-compatibility/2006">
              <mc:Choice xmlns:v="urn:schemas-microsoft-com:vml" Requires="v">
                <p:oleObj spid="_x0000_s22544" name="VISIO" r:id="rId4" imgW="1687068" imgH="964692" progId="Visio.Drawing.6">
                  <p:embed/>
                </p:oleObj>
              </mc:Choice>
              <mc:Fallback>
                <p:oleObj name="VISIO" r:id="rId4" imgW="1687068" imgH="964692"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7262" y="3929832"/>
                        <a:ext cx="1917567" cy="11493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52581" name="Line 24"/>
          <p:cNvSpPr>
            <a:spLocks noChangeShapeType="1"/>
          </p:cNvSpPr>
          <p:nvPr/>
        </p:nvSpPr>
        <p:spPr bwMode="auto">
          <a:xfrm>
            <a:off x="4046671" y="4491807"/>
            <a:ext cx="273446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52582" name="Line 25"/>
          <p:cNvSpPr>
            <a:spLocks noChangeShapeType="1"/>
          </p:cNvSpPr>
          <p:nvPr/>
        </p:nvSpPr>
        <p:spPr bwMode="auto">
          <a:xfrm>
            <a:off x="8273919" y="5001395"/>
            <a:ext cx="703394" cy="5429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583" name="Line 26"/>
          <p:cNvSpPr>
            <a:spLocks noChangeShapeType="1"/>
          </p:cNvSpPr>
          <p:nvPr/>
        </p:nvSpPr>
        <p:spPr bwMode="auto">
          <a:xfrm>
            <a:off x="8679789" y="4721994"/>
            <a:ext cx="564092" cy="1158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584" name="Line 27"/>
          <p:cNvSpPr>
            <a:spLocks noChangeShapeType="1"/>
          </p:cNvSpPr>
          <p:nvPr/>
        </p:nvSpPr>
        <p:spPr bwMode="auto">
          <a:xfrm flipV="1">
            <a:off x="8710746" y="4040958"/>
            <a:ext cx="533135" cy="1539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585" name="Line 28"/>
          <p:cNvSpPr>
            <a:spLocks noChangeShapeType="1"/>
          </p:cNvSpPr>
          <p:nvPr/>
        </p:nvSpPr>
        <p:spPr bwMode="auto">
          <a:xfrm flipV="1">
            <a:off x="8241242" y="3421832"/>
            <a:ext cx="736071" cy="5953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2586" name="Group 29"/>
          <p:cNvGrpSpPr>
            <a:grpSpLocks/>
          </p:cNvGrpSpPr>
          <p:nvPr/>
        </p:nvGrpSpPr>
        <p:grpSpPr bwMode="auto">
          <a:xfrm>
            <a:off x="9099418" y="3696469"/>
            <a:ext cx="426508" cy="661988"/>
            <a:chOff x="4486" y="2730"/>
            <a:chExt cx="217" cy="339"/>
          </a:xfrm>
        </p:grpSpPr>
        <p:grpSp>
          <p:nvGrpSpPr>
            <p:cNvPr id="152859" name="Group 30"/>
            <p:cNvGrpSpPr>
              <a:grpSpLocks/>
            </p:cNvGrpSpPr>
            <p:nvPr/>
          </p:nvGrpSpPr>
          <p:grpSpPr bwMode="auto">
            <a:xfrm>
              <a:off x="4491" y="2736"/>
              <a:ext cx="212" cy="333"/>
              <a:chOff x="4491" y="2736"/>
              <a:chExt cx="212" cy="333"/>
            </a:xfrm>
          </p:grpSpPr>
          <p:sp>
            <p:nvSpPr>
              <p:cNvPr id="152870" name="Freeform 31"/>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871" name="Freeform 32"/>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872" name="Freeform 33"/>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873" name="Freeform 34"/>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874" name="Rectangle 35"/>
              <p:cNvSpPr>
                <a:spLocks noChangeArrowheads="1"/>
              </p:cNvSpPr>
              <p:nvPr/>
            </p:nvSpPr>
            <p:spPr bwMode="auto">
              <a:xfrm>
                <a:off x="4491" y="279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875" name="Rectangle 36"/>
              <p:cNvSpPr>
                <a:spLocks noChangeArrowheads="1"/>
              </p:cNvSpPr>
              <p:nvPr/>
            </p:nvSpPr>
            <p:spPr bwMode="auto">
              <a:xfrm>
                <a:off x="4496" y="2812"/>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876" name="Line 37"/>
              <p:cNvSpPr>
                <a:spLocks noChangeShapeType="1"/>
              </p:cNvSpPr>
              <p:nvPr/>
            </p:nvSpPr>
            <p:spPr bwMode="auto">
              <a:xfrm>
                <a:off x="4501" y="2837"/>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877" name="Line 38"/>
              <p:cNvSpPr>
                <a:spLocks noChangeShapeType="1"/>
              </p:cNvSpPr>
              <p:nvPr/>
            </p:nvSpPr>
            <p:spPr bwMode="auto">
              <a:xfrm flipH="1">
                <a:off x="4491" y="3013"/>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878" name="Line 39"/>
              <p:cNvSpPr>
                <a:spLocks noChangeShapeType="1"/>
              </p:cNvSpPr>
              <p:nvPr/>
            </p:nvSpPr>
            <p:spPr bwMode="auto">
              <a:xfrm flipH="1">
                <a:off x="4491" y="2900"/>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2860" name="Group 40"/>
            <p:cNvGrpSpPr>
              <a:grpSpLocks/>
            </p:cNvGrpSpPr>
            <p:nvPr/>
          </p:nvGrpSpPr>
          <p:grpSpPr bwMode="auto">
            <a:xfrm>
              <a:off x="4486" y="2730"/>
              <a:ext cx="212" cy="333"/>
              <a:chOff x="4486" y="2730"/>
              <a:chExt cx="212" cy="333"/>
            </a:xfrm>
          </p:grpSpPr>
          <p:sp>
            <p:nvSpPr>
              <p:cNvPr id="152861" name="Freeform 41"/>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862" name="Freeform 42"/>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863" name="Freeform 43"/>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864" name="Freeform 44"/>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865" name="Rectangle 45"/>
              <p:cNvSpPr>
                <a:spLocks noChangeArrowheads="1"/>
              </p:cNvSpPr>
              <p:nvPr/>
            </p:nvSpPr>
            <p:spPr bwMode="auto">
              <a:xfrm>
                <a:off x="4486" y="2793"/>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866" name="Rectangle 46"/>
              <p:cNvSpPr>
                <a:spLocks noChangeArrowheads="1"/>
              </p:cNvSpPr>
              <p:nvPr/>
            </p:nvSpPr>
            <p:spPr bwMode="auto">
              <a:xfrm>
                <a:off x="4491" y="2806"/>
                <a:ext cx="66" cy="43"/>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867" name="Line 47"/>
              <p:cNvSpPr>
                <a:spLocks noChangeShapeType="1"/>
              </p:cNvSpPr>
              <p:nvPr/>
            </p:nvSpPr>
            <p:spPr bwMode="auto">
              <a:xfrm>
                <a:off x="4501" y="282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868" name="Line 48"/>
              <p:cNvSpPr>
                <a:spLocks noChangeShapeType="1"/>
              </p:cNvSpPr>
              <p:nvPr/>
            </p:nvSpPr>
            <p:spPr bwMode="auto">
              <a:xfrm flipH="1">
                <a:off x="4491" y="300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869" name="Line 49"/>
              <p:cNvSpPr>
                <a:spLocks noChangeShapeType="1"/>
              </p:cNvSpPr>
              <p:nvPr/>
            </p:nvSpPr>
            <p:spPr bwMode="auto">
              <a:xfrm flipH="1">
                <a:off x="4491" y="289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grpSp>
        <p:nvGrpSpPr>
          <p:cNvPr id="152587" name="Group 50"/>
          <p:cNvGrpSpPr>
            <a:grpSpLocks/>
          </p:cNvGrpSpPr>
          <p:nvPr/>
        </p:nvGrpSpPr>
        <p:grpSpPr bwMode="auto">
          <a:xfrm>
            <a:off x="9099418" y="4556894"/>
            <a:ext cx="426508" cy="661988"/>
            <a:chOff x="4486" y="3170"/>
            <a:chExt cx="217" cy="339"/>
          </a:xfrm>
        </p:grpSpPr>
        <p:grpSp>
          <p:nvGrpSpPr>
            <p:cNvPr id="152839" name="Group 51"/>
            <p:cNvGrpSpPr>
              <a:grpSpLocks/>
            </p:cNvGrpSpPr>
            <p:nvPr/>
          </p:nvGrpSpPr>
          <p:grpSpPr bwMode="auto">
            <a:xfrm>
              <a:off x="4491" y="3176"/>
              <a:ext cx="212" cy="333"/>
              <a:chOff x="4491" y="3176"/>
              <a:chExt cx="212" cy="333"/>
            </a:xfrm>
          </p:grpSpPr>
          <p:sp>
            <p:nvSpPr>
              <p:cNvPr id="152850" name="Freeform 52"/>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851" name="Freeform 53"/>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852" name="Freeform 54"/>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853" name="Freeform 55"/>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854" name="Rectangle 56"/>
              <p:cNvSpPr>
                <a:spLocks noChangeArrowheads="1"/>
              </p:cNvSpPr>
              <p:nvPr/>
            </p:nvSpPr>
            <p:spPr bwMode="auto">
              <a:xfrm>
                <a:off x="4491" y="323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855" name="Rectangle 57"/>
              <p:cNvSpPr>
                <a:spLocks noChangeArrowheads="1"/>
              </p:cNvSpPr>
              <p:nvPr/>
            </p:nvSpPr>
            <p:spPr bwMode="auto">
              <a:xfrm>
                <a:off x="4496" y="3251"/>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856" name="Line 58"/>
              <p:cNvSpPr>
                <a:spLocks noChangeShapeType="1"/>
              </p:cNvSpPr>
              <p:nvPr/>
            </p:nvSpPr>
            <p:spPr bwMode="auto">
              <a:xfrm>
                <a:off x="4501" y="3276"/>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857" name="Line 59"/>
              <p:cNvSpPr>
                <a:spLocks noChangeShapeType="1"/>
              </p:cNvSpPr>
              <p:nvPr/>
            </p:nvSpPr>
            <p:spPr bwMode="auto">
              <a:xfrm flipH="1">
                <a:off x="4491" y="3452"/>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858" name="Line 60"/>
              <p:cNvSpPr>
                <a:spLocks noChangeShapeType="1"/>
              </p:cNvSpPr>
              <p:nvPr/>
            </p:nvSpPr>
            <p:spPr bwMode="auto">
              <a:xfrm flipH="1">
                <a:off x="4491" y="333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2840" name="Group 61"/>
            <p:cNvGrpSpPr>
              <a:grpSpLocks/>
            </p:cNvGrpSpPr>
            <p:nvPr/>
          </p:nvGrpSpPr>
          <p:grpSpPr bwMode="auto">
            <a:xfrm>
              <a:off x="4486" y="3170"/>
              <a:ext cx="212" cy="332"/>
              <a:chOff x="4486" y="3170"/>
              <a:chExt cx="212" cy="332"/>
            </a:xfrm>
          </p:grpSpPr>
          <p:sp>
            <p:nvSpPr>
              <p:cNvPr id="152841" name="Freeform 62"/>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842" name="Freeform 63"/>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843" name="Freeform 64"/>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844" name="Freeform 65"/>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845" name="Rectangle 66"/>
              <p:cNvSpPr>
                <a:spLocks noChangeArrowheads="1"/>
              </p:cNvSpPr>
              <p:nvPr/>
            </p:nvSpPr>
            <p:spPr bwMode="auto">
              <a:xfrm>
                <a:off x="4486" y="3232"/>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846" name="Rectangle 67"/>
              <p:cNvSpPr>
                <a:spLocks noChangeArrowheads="1"/>
              </p:cNvSpPr>
              <p:nvPr/>
            </p:nvSpPr>
            <p:spPr bwMode="auto">
              <a:xfrm>
                <a:off x="4491" y="3245"/>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847" name="Line 68"/>
              <p:cNvSpPr>
                <a:spLocks noChangeShapeType="1"/>
              </p:cNvSpPr>
              <p:nvPr/>
            </p:nvSpPr>
            <p:spPr bwMode="auto">
              <a:xfrm>
                <a:off x="4501" y="326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848" name="Line 69"/>
              <p:cNvSpPr>
                <a:spLocks noChangeShapeType="1"/>
              </p:cNvSpPr>
              <p:nvPr/>
            </p:nvSpPr>
            <p:spPr bwMode="auto">
              <a:xfrm flipH="1">
                <a:off x="4491" y="344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849" name="Line 70"/>
              <p:cNvSpPr>
                <a:spLocks noChangeShapeType="1"/>
              </p:cNvSpPr>
              <p:nvPr/>
            </p:nvSpPr>
            <p:spPr bwMode="auto">
              <a:xfrm flipH="1">
                <a:off x="4491" y="333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grpSp>
        <p:nvGrpSpPr>
          <p:cNvPr id="152588" name="Group 71"/>
          <p:cNvGrpSpPr>
            <a:grpSpLocks/>
          </p:cNvGrpSpPr>
          <p:nvPr/>
        </p:nvGrpSpPr>
        <p:grpSpPr bwMode="auto">
          <a:xfrm>
            <a:off x="8655712" y="5229994"/>
            <a:ext cx="423069" cy="661988"/>
            <a:chOff x="4260" y="3515"/>
            <a:chExt cx="216" cy="339"/>
          </a:xfrm>
        </p:grpSpPr>
        <p:grpSp>
          <p:nvGrpSpPr>
            <p:cNvPr id="152819" name="Group 72"/>
            <p:cNvGrpSpPr>
              <a:grpSpLocks/>
            </p:cNvGrpSpPr>
            <p:nvPr/>
          </p:nvGrpSpPr>
          <p:grpSpPr bwMode="auto">
            <a:xfrm>
              <a:off x="4265" y="3521"/>
              <a:ext cx="211" cy="333"/>
              <a:chOff x="4265" y="3521"/>
              <a:chExt cx="211" cy="333"/>
            </a:xfrm>
          </p:grpSpPr>
          <p:sp>
            <p:nvSpPr>
              <p:cNvPr id="152830" name="Freeform 73"/>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831" name="Freeform 74"/>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832" name="Freeform 75"/>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833" name="Freeform 76"/>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834" name="Rectangle 77"/>
              <p:cNvSpPr>
                <a:spLocks noChangeArrowheads="1"/>
              </p:cNvSpPr>
              <p:nvPr/>
            </p:nvSpPr>
            <p:spPr bwMode="auto">
              <a:xfrm>
                <a:off x="4265" y="3584"/>
                <a:ext cx="115"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835" name="Rectangle 78"/>
              <p:cNvSpPr>
                <a:spLocks noChangeArrowheads="1"/>
              </p:cNvSpPr>
              <p:nvPr/>
            </p:nvSpPr>
            <p:spPr bwMode="auto">
              <a:xfrm>
                <a:off x="4270" y="359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836" name="Line 79"/>
              <p:cNvSpPr>
                <a:spLocks noChangeShapeType="1"/>
              </p:cNvSpPr>
              <p:nvPr/>
            </p:nvSpPr>
            <p:spPr bwMode="auto">
              <a:xfrm>
                <a:off x="4275" y="3622"/>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837" name="Line 80"/>
              <p:cNvSpPr>
                <a:spLocks noChangeShapeType="1"/>
              </p:cNvSpPr>
              <p:nvPr/>
            </p:nvSpPr>
            <p:spPr bwMode="auto">
              <a:xfrm flipH="1">
                <a:off x="4265" y="3797"/>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838" name="Line 81"/>
              <p:cNvSpPr>
                <a:spLocks noChangeShapeType="1"/>
              </p:cNvSpPr>
              <p:nvPr/>
            </p:nvSpPr>
            <p:spPr bwMode="auto">
              <a:xfrm flipH="1">
                <a:off x="4265" y="3684"/>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2820" name="Group 82"/>
            <p:cNvGrpSpPr>
              <a:grpSpLocks/>
            </p:cNvGrpSpPr>
            <p:nvPr/>
          </p:nvGrpSpPr>
          <p:grpSpPr bwMode="auto">
            <a:xfrm>
              <a:off x="4260" y="3515"/>
              <a:ext cx="211" cy="332"/>
              <a:chOff x="4260" y="3515"/>
              <a:chExt cx="211" cy="332"/>
            </a:xfrm>
          </p:grpSpPr>
          <p:sp>
            <p:nvSpPr>
              <p:cNvPr id="152821" name="Freeform 83"/>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822" name="Freeform 84"/>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823" name="Freeform 85"/>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824" name="Freeform 86"/>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825" name="Rectangle 87"/>
              <p:cNvSpPr>
                <a:spLocks noChangeArrowheads="1"/>
              </p:cNvSpPr>
              <p:nvPr/>
            </p:nvSpPr>
            <p:spPr bwMode="auto">
              <a:xfrm>
                <a:off x="4260" y="3578"/>
                <a:ext cx="115"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826" name="Rectangle 88"/>
              <p:cNvSpPr>
                <a:spLocks noChangeArrowheads="1"/>
              </p:cNvSpPr>
              <p:nvPr/>
            </p:nvSpPr>
            <p:spPr bwMode="auto">
              <a:xfrm>
                <a:off x="4265" y="359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827" name="Line 89"/>
              <p:cNvSpPr>
                <a:spLocks noChangeShapeType="1"/>
              </p:cNvSpPr>
              <p:nvPr/>
            </p:nvSpPr>
            <p:spPr bwMode="auto">
              <a:xfrm>
                <a:off x="4275" y="360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828" name="Line 90"/>
              <p:cNvSpPr>
                <a:spLocks noChangeShapeType="1"/>
              </p:cNvSpPr>
              <p:nvPr/>
            </p:nvSpPr>
            <p:spPr bwMode="auto">
              <a:xfrm flipH="1">
                <a:off x="4265" y="3791"/>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829" name="Line 91"/>
              <p:cNvSpPr>
                <a:spLocks noChangeShapeType="1"/>
              </p:cNvSpPr>
              <p:nvPr/>
            </p:nvSpPr>
            <p:spPr bwMode="auto">
              <a:xfrm flipH="1">
                <a:off x="4265" y="3678"/>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sp>
        <p:nvSpPr>
          <p:cNvPr id="152589" name="Rectangle 92"/>
          <p:cNvSpPr>
            <a:spLocks noChangeArrowheads="1"/>
          </p:cNvSpPr>
          <p:nvPr/>
        </p:nvSpPr>
        <p:spPr bwMode="auto">
          <a:xfrm>
            <a:off x="2285603" y="3156719"/>
            <a:ext cx="32676" cy="2598738"/>
          </a:xfrm>
          <a:prstGeom prst="rect">
            <a:avLst/>
          </a:prstGeom>
          <a:solidFill>
            <a:srgbClr val="000000"/>
          </a:solidFill>
          <a:ln w="28575">
            <a:solidFill>
              <a:srgbClr val="333399"/>
            </a:solidFill>
            <a:miter lim="800000"/>
            <a:headEnd/>
            <a:tailEnd/>
          </a:ln>
        </p:spPr>
        <p:txBody>
          <a:bodyPr/>
          <a:lstStyle/>
          <a:p>
            <a:pPr eaLnBrk="1" hangingPunct="1"/>
            <a:endParaRPr lang="zh-CN" altLang="en-US" b="1">
              <a:solidFill>
                <a:srgbClr val="000099"/>
              </a:solidFill>
            </a:endParaRPr>
          </a:p>
        </p:txBody>
      </p:sp>
      <p:sp>
        <p:nvSpPr>
          <p:cNvPr id="152590" name="Line 93"/>
          <p:cNvSpPr>
            <a:spLocks noChangeShapeType="1"/>
          </p:cNvSpPr>
          <p:nvPr/>
        </p:nvSpPr>
        <p:spPr bwMode="auto">
          <a:xfrm>
            <a:off x="1411950" y="3537720"/>
            <a:ext cx="889132"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591" name="Line 94"/>
          <p:cNvSpPr>
            <a:spLocks noChangeShapeType="1"/>
          </p:cNvSpPr>
          <p:nvPr/>
        </p:nvSpPr>
        <p:spPr bwMode="auto">
          <a:xfrm>
            <a:off x="1678517" y="4247333"/>
            <a:ext cx="622565" cy="15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592" name="Line 95"/>
          <p:cNvSpPr>
            <a:spLocks noChangeShapeType="1"/>
          </p:cNvSpPr>
          <p:nvPr/>
        </p:nvSpPr>
        <p:spPr bwMode="auto">
          <a:xfrm>
            <a:off x="964804" y="4748983"/>
            <a:ext cx="1336278"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593" name="Line 96"/>
          <p:cNvSpPr>
            <a:spLocks noChangeShapeType="1"/>
          </p:cNvSpPr>
          <p:nvPr/>
        </p:nvSpPr>
        <p:spPr bwMode="auto">
          <a:xfrm>
            <a:off x="1499659" y="5366520"/>
            <a:ext cx="801423"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594" name="Line 97"/>
          <p:cNvSpPr>
            <a:spLocks noChangeShapeType="1"/>
          </p:cNvSpPr>
          <p:nvPr/>
        </p:nvSpPr>
        <p:spPr bwMode="auto">
          <a:xfrm>
            <a:off x="2301082" y="5544320"/>
            <a:ext cx="445427"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595" name="Line 98"/>
          <p:cNvSpPr>
            <a:spLocks noChangeShapeType="1"/>
          </p:cNvSpPr>
          <p:nvPr/>
        </p:nvSpPr>
        <p:spPr bwMode="auto">
          <a:xfrm flipV="1">
            <a:off x="3159258" y="4580707"/>
            <a:ext cx="779065" cy="6477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52596" name="Line 99"/>
          <p:cNvSpPr>
            <a:spLocks noChangeShapeType="1"/>
          </p:cNvSpPr>
          <p:nvPr/>
        </p:nvSpPr>
        <p:spPr bwMode="auto">
          <a:xfrm>
            <a:off x="2301081" y="4483869"/>
            <a:ext cx="1515137" cy="15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2597" name="Group 100"/>
          <p:cNvGrpSpPr>
            <a:grpSpLocks/>
          </p:cNvGrpSpPr>
          <p:nvPr/>
        </p:nvGrpSpPr>
        <p:grpSpPr bwMode="auto">
          <a:xfrm>
            <a:off x="3656277" y="4288607"/>
            <a:ext cx="607087" cy="374650"/>
            <a:chOff x="2154" y="3033"/>
            <a:chExt cx="309" cy="192"/>
          </a:xfrm>
        </p:grpSpPr>
        <p:sp>
          <p:nvSpPr>
            <p:cNvPr id="152794" name="Oval 101"/>
            <p:cNvSpPr>
              <a:spLocks noChangeArrowheads="1"/>
            </p:cNvSpPr>
            <p:nvPr/>
          </p:nvSpPr>
          <p:spPr bwMode="auto">
            <a:xfrm>
              <a:off x="2155" y="3113"/>
              <a:ext cx="308" cy="112"/>
            </a:xfrm>
            <a:prstGeom prst="ellipse">
              <a:avLst/>
            </a:prstGeom>
            <a:solidFill>
              <a:srgbClr val="0078AA"/>
            </a:solidFill>
            <a:ln w="3175">
              <a:solidFill>
                <a:srgbClr val="AAE6FF"/>
              </a:solidFill>
              <a:round/>
              <a:headEnd/>
              <a:tailEnd/>
            </a:ln>
          </p:spPr>
          <p:txBody>
            <a:bodyPr/>
            <a:lstStyle/>
            <a:p>
              <a:pPr eaLnBrk="1" hangingPunct="1"/>
              <a:endParaRPr lang="zh-CN" altLang="en-US" b="1">
                <a:solidFill>
                  <a:srgbClr val="000099"/>
                </a:solidFill>
              </a:endParaRPr>
            </a:p>
          </p:txBody>
        </p:sp>
        <p:sp>
          <p:nvSpPr>
            <p:cNvPr id="152795" name="Rectangle 102"/>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796" name="Rectangle 103"/>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797" name="Oval 104"/>
            <p:cNvSpPr>
              <a:spLocks noChangeArrowheads="1"/>
            </p:cNvSpPr>
            <p:nvPr/>
          </p:nvSpPr>
          <p:spPr bwMode="auto">
            <a:xfrm>
              <a:off x="2155" y="3033"/>
              <a:ext cx="308" cy="112"/>
            </a:xfrm>
            <a:prstGeom prst="ellipse">
              <a:avLst/>
            </a:prstGeom>
            <a:solidFill>
              <a:srgbClr val="00B4FF"/>
            </a:solidFill>
            <a:ln w="3175">
              <a:solidFill>
                <a:srgbClr val="AAE6FF"/>
              </a:solidFill>
              <a:round/>
              <a:headEnd/>
              <a:tailEnd/>
            </a:ln>
          </p:spPr>
          <p:txBody>
            <a:bodyPr/>
            <a:lstStyle/>
            <a:p>
              <a:pPr eaLnBrk="1" hangingPunct="1"/>
              <a:endParaRPr lang="zh-CN" altLang="en-US" b="1">
                <a:solidFill>
                  <a:srgbClr val="000099"/>
                </a:solidFill>
              </a:endParaRPr>
            </a:p>
          </p:txBody>
        </p:sp>
        <p:grpSp>
          <p:nvGrpSpPr>
            <p:cNvPr id="152798" name="Group 105"/>
            <p:cNvGrpSpPr>
              <a:grpSpLocks/>
            </p:cNvGrpSpPr>
            <p:nvPr/>
          </p:nvGrpSpPr>
          <p:grpSpPr bwMode="auto">
            <a:xfrm>
              <a:off x="2201" y="3046"/>
              <a:ext cx="214" cy="86"/>
              <a:chOff x="2201" y="3046"/>
              <a:chExt cx="214" cy="86"/>
            </a:xfrm>
          </p:grpSpPr>
          <p:grpSp>
            <p:nvGrpSpPr>
              <p:cNvPr id="152801" name="Group 106"/>
              <p:cNvGrpSpPr>
                <a:grpSpLocks/>
              </p:cNvGrpSpPr>
              <p:nvPr/>
            </p:nvGrpSpPr>
            <p:grpSpPr bwMode="auto">
              <a:xfrm>
                <a:off x="2201" y="3046"/>
                <a:ext cx="212" cy="84"/>
                <a:chOff x="2201" y="3046"/>
                <a:chExt cx="212" cy="84"/>
              </a:xfrm>
            </p:grpSpPr>
            <p:sp>
              <p:nvSpPr>
                <p:cNvPr id="152811" name="Freeform 107"/>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812" name="Freeform 108"/>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813" name="Freeform 109"/>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814" name="Freeform 110"/>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815" name="Freeform 111"/>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816" name="Freeform 112"/>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817" name="Freeform 113"/>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818" name="Freeform 114"/>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grpSp>
          <p:grpSp>
            <p:nvGrpSpPr>
              <p:cNvPr id="152802" name="Group 115"/>
              <p:cNvGrpSpPr>
                <a:grpSpLocks/>
              </p:cNvGrpSpPr>
              <p:nvPr/>
            </p:nvGrpSpPr>
            <p:grpSpPr bwMode="auto">
              <a:xfrm>
                <a:off x="2203" y="3048"/>
                <a:ext cx="212" cy="84"/>
                <a:chOff x="2203" y="3048"/>
                <a:chExt cx="212" cy="84"/>
              </a:xfrm>
            </p:grpSpPr>
            <p:sp>
              <p:nvSpPr>
                <p:cNvPr id="152803" name="Freeform 116"/>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804" name="Freeform 117"/>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805" name="Freeform 118"/>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806" name="Freeform 119"/>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807" name="Freeform 120"/>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808" name="Freeform 121"/>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809" name="Freeform 122"/>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810" name="Freeform 123"/>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grpSp>
        </p:grpSp>
        <p:sp>
          <p:nvSpPr>
            <p:cNvPr id="152799" name="Line 124"/>
            <p:cNvSpPr>
              <a:spLocks noChangeShapeType="1"/>
            </p:cNvSpPr>
            <p:nvPr/>
          </p:nvSpPr>
          <p:spPr bwMode="auto">
            <a:xfrm>
              <a:off x="2154"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800" name="Line 125"/>
            <p:cNvSpPr>
              <a:spLocks noChangeShapeType="1"/>
            </p:cNvSpPr>
            <p:nvPr/>
          </p:nvSpPr>
          <p:spPr bwMode="auto">
            <a:xfrm>
              <a:off x="246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2598" name="Group 126"/>
          <p:cNvGrpSpPr>
            <a:grpSpLocks/>
          </p:cNvGrpSpPr>
          <p:nvPr/>
        </p:nvGrpSpPr>
        <p:grpSpPr bwMode="auto">
          <a:xfrm>
            <a:off x="1234810" y="3075758"/>
            <a:ext cx="557213" cy="517525"/>
            <a:chOff x="921" y="2412"/>
            <a:chExt cx="284" cy="265"/>
          </a:xfrm>
        </p:grpSpPr>
        <p:grpSp>
          <p:nvGrpSpPr>
            <p:cNvPr id="152768" name="Group 127"/>
            <p:cNvGrpSpPr>
              <a:grpSpLocks/>
            </p:cNvGrpSpPr>
            <p:nvPr/>
          </p:nvGrpSpPr>
          <p:grpSpPr bwMode="auto">
            <a:xfrm>
              <a:off x="928" y="2417"/>
              <a:ext cx="277" cy="260"/>
              <a:chOff x="928" y="2417"/>
              <a:chExt cx="277" cy="260"/>
            </a:xfrm>
          </p:grpSpPr>
          <p:sp>
            <p:nvSpPr>
              <p:cNvPr id="152782" name="Freeform 128"/>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783" name="Freeform 129"/>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784" name="Freeform 130"/>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785" name="Freeform 131"/>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786" name="Rectangle 132"/>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787" name="Rectangle 133"/>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788" name="Rectangle 134"/>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789" name="Line 135"/>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2790" name="Group 136"/>
              <p:cNvGrpSpPr>
                <a:grpSpLocks/>
              </p:cNvGrpSpPr>
              <p:nvPr/>
            </p:nvGrpSpPr>
            <p:grpSpPr bwMode="auto">
              <a:xfrm>
                <a:off x="928" y="2639"/>
                <a:ext cx="277" cy="38"/>
                <a:chOff x="928" y="2639"/>
                <a:chExt cx="277" cy="38"/>
              </a:xfrm>
            </p:grpSpPr>
            <p:sp>
              <p:nvSpPr>
                <p:cNvPr id="152791" name="Freeform 137"/>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792" name="Freeform 138"/>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793" name="Rectangle 139"/>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52769" name="Group 140"/>
            <p:cNvGrpSpPr>
              <a:grpSpLocks/>
            </p:cNvGrpSpPr>
            <p:nvPr/>
          </p:nvGrpSpPr>
          <p:grpSpPr bwMode="auto">
            <a:xfrm>
              <a:off x="921" y="2412"/>
              <a:ext cx="277" cy="261"/>
              <a:chOff x="921" y="2412"/>
              <a:chExt cx="277" cy="261"/>
            </a:xfrm>
          </p:grpSpPr>
          <p:sp>
            <p:nvSpPr>
              <p:cNvPr id="152770" name="Freeform 141"/>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771" name="Freeform 142"/>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772" name="Freeform 143"/>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773" name="Freeform 144"/>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774" name="Rectangle 145"/>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775" name="Rectangle 146"/>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776" name="Rectangle 147"/>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777" name="Line 148"/>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2778" name="Group 149"/>
              <p:cNvGrpSpPr>
                <a:grpSpLocks/>
              </p:cNvGrpSpPr>
              <p:nvPr/>
            </p:nvGrpSpPr>
            <p:grpSpPr bwMode="auto">
              <a:xfrm>
                <a:off x="921" y="2635"/>
                <a:ext cx="277" cy="38"/>
                <a:chOff x="921" y="2635"/>
                <a:chExt cx="277" cy="38"/>
              </a:xfrm>
            </p:grpSpPr>
            <p:sp>
              <p:nvSpPr>
                <p:cNvPr id="152779" name="Freeform 150"/>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780" name="Freeform 151"/>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781" name="Rectangle 152"/>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grpSp>
        <p:nvGrpSpPr>
          <p:cNvPr id="152599" name="Group 153"/>
          <p:cNvGrpSpPr>
            <a:grpSpLocks/>
          </p:cNvGrpSpPr>
          <p:nvPr/>
        </p:nvGrpSpPr>
        <p:grpSpPr bwMode="auto">
          <a:xfrm>
            <a:off x="1384433" y="3785370"/>
            <a:ext cx="553773" cy="517525"/>
            <a:chOff x="997" y="2775"/>
            <a:chExt cx="282" cy="265"/>
          </a:xfrm>
        </p:grpSpPr>
        <p:grpSp>
          <p:nvGrpSpPr>
            <p:cNvPr id="152742" name="Group 154"/>
            <p:cNvGrpSpPr>
              <a:grpSpLocks/>
            </p:cNvGrpSpPr>
            <p:nvPr/>
          </p:nvGrpSpPr>
          <p:grpSpPr bwMode="auto">
            <a:xfrm>
              <a:off x="1004" y="2779"/>
              <a:ext cx="275" cy="261"/>
              <a:chOff x="1004" y="2779"/>
              <a:chExt cx="275" cy="261"/>
            </a:xfrm>
          </p:grpSpPr>
          <p:sp>
            <p:nvSpPr>
              <p:cNvPr id="152756" name="Freeform 155"/>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757" name="Freeform 156"/>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758" name="Freeform 157"/>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759" name="Freeform 158"/>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760" name="Rectangle 159"/>
              <p:cNvSpPr>
                <a:spLocks noChangeArrowheads="1"/>
              </p:cNvSpPr>
              <p:nvPr/>
            </p:nvSpPr>
            <p:spPr bwMode="auto">
              <a:xfrm>
                <a:off x="1050" y="2797"/>
                <a:ext cx="183"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761" name="Rectangle 160"/>
              <p:cNvSpPr>
                <a:spLocks noChangeArrowheads="1"/>
              </p:cNvSpPr>
              <p:nvPr/>
            </p:nvSpPr>
            <p:spPr bwMode="auto">
              <a:xfrm>
                <a:off x="1013" y="293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762" name="Rectangle 161"/>
              <p:cNvSpPr>
                <a:spLocks noChangeArrowheads="1"/>
              </p:cNvSpPr>
              <p:nvPr/>
            </p:nvSpPr>
            <p:spPr bwMode="auto">
              <a:xfrm>
                <a:off x="1067" y="2813"/>
                <a:ext cx="149"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763" name="Line 162"/>
              <p:cNvSpPr>
                <a:spLocks noChangeShapeType="1"/>
              </p:cNvSpPr>
              <p:nvPr/>
            </p:nvSpPr>
            <p:spPr bwMode="auto">
              <a:xfrm flipH="1">
                <a:off x="1189" y="2961"/>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2764" name="Group 163"/>
              <p:cNvGrpSpPr>
                <a:grpSpLocks/>
              </p:cNvGrpSpPr>
              <p:nvPr/>
            </p:nvGrpSpPr>
            <p:grpSpPr bwMode="auto">
              <a:xfrm>
                <a:off x="1004" y="3002"/>
                <a:ext cx="275" cy="38"/>
                <a:chOff x="1004" y="3002"/>
                <a:chExt cx="275" cy="38"/>
              </a:xfrm>
            </p:grpSpPr>
            <p:sp>
              <p:nvSpPr>
                <p:cNvPr id="152765" name="Freeform 164"/>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766" name="Freeform 165"/>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767" name="Rectangle 166"/>
                <p:cNvSpPr>
                  <a:spLocks noChangeArrowheads="1"/>
                </p:cNvSpPr>
                <p:nvPr/>
              </p:nvSpPr>
              <p:spPr bwMode="auto">
                <a:xfrm>
                  <a:off x="1006" y="3029"/>
                  <a:ext cx="27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52743" name="Group 167"/>
            <p:cNvGrpSpPr>
              <a:grpSpLocks/>
            </p:cNvGrpSpPr>
            <p:nvPr/>
          </p:nvGrpSpPr>
          <p:grpSpPr bwMode="auto">
            <a:xfrm>
              <a:off x="997" y="2775"/>
              <a:ext cx="275" cy="260"/>
              <a:chOff x="997" y="2775"/>
              <a:chExt cx="275" cy="260"/>
            </a:xfrm>
          </p:grpSpPr>
          <p:sp>
            <p:nvSpPr>
              <p:cNvPr id="152744" name="Freeform 168"/>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745" name="Freeform 169"/>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746" name="Freeform 170"/>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747" name="Freeform 171"/>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748" name="Rectangle 172"/>
              <p:cNvSpPr>
                <a:spLocks noChangeArrowheads="1"/>
              </p:cNvSpPr>
              <p:nvPr/>
            </p:nvSpPr>
            <p:spPr bwMode="auto">
              <a:xfrm>
                <a:off x="1043" y="279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749" name="Rectangle 173"/>
              <p:cNvSpPr>
                <a:spLocks noChangeArrowheads="1"/>
              </p:cNvSpPr>
              <p:nvPr/>
            </p:nvSpPr>
            <p:spPr bwMode="auto">
              <a:xfrm>
                <a:off x="1006" y="2934"/>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750" name="Rectangle 174"/>
              <p:cNvSpPr>
                <a:spLocks noChangeArrowheads="1"/>
              </p:cNvSpPr>
              <p:nvPr/>
            </p:nvSpPr>
            <p:spPr bwMode="auto">
              <a:xfrm>
                <a:off x="1060" y="280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751" name="Line 175"/>
              <p:cNvSpPr>
                <a:spLocks noChangeShapeType="1"/>
              </p:cNvSpPr>
              <p:nvPr/>
            </p:nvSpPr>
            <p:spPr bwMode="auto">
              <a:xfrm flipH="1">
                <a:off x="1182" y="2956"/>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2752" name="Group 176"/>
              <p:cNvGrpSpPr>
                <a:grpSpLocks/>
              </p:cNvGrpSpPr>
              <p:nvPr/>
            </p:nvGrpSpPr>
            <p:grpSpPr bwMode="auto">
              <a:xfrm>
                <a:off x="997" y="2997"/>
                <a:ext cx="275" cy="38"/>
                <a:chOff x="997" y="2997"/>
                <a:chExt cx="275" cy="38"/>
              </a:xfrm>
            </p:grpSpPr>
            <p:sp>
              <p:nvSpPr>
                <p:cNvPr id="152753" name="Freeform 177"/>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754" name="Freeform 178"/>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755" name="Rectangle 179"/>
                <p:cNvSpPr>
                  <a:spLocks noChangeArrowheads="1"/>
                </p:cNvSpPr>
                <p:nvPr/>
              </p:nvSpPr>
              <p:spPr bwMode="auto">
                <a:xfrm>
                  <a:off x="999" y="3024"/>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grpSp>
        <p:nvGrpSpPr>
          <p:cNvPr id="152600" name="Group 180"/>
          <p:cNvGrpSpPr>
            <a:grpSpLocks/>
          </p:cNvGrpSpPr>
          <p:nvPr/>
        </p:nvGrpSpPr>
        <p:grpSpPr bwMode="auto">
          <a:xfrm>
            <a:off x="584730" y="4315595"/>
            <a:ext cx="553773" cy="517525"/>
            <a:chOff x="590" y="3047"/>
            <a:chExt cx="282" cy="265"/>
          </a:xfrm>
        </p:grpSpPr>
        <p:grpSp>
          <p:nvGrpSpPr>
            <p:cNvPr id="152716" name="Group 181"/>
            <p:cNvGrpSpPr>
              <a:grpSpLocks/>
            </p:cNvGrpSpPr>
            <p:nvPr/>
          </p:nvGrpSpPr>
          <p:grpSpPr bwMode="auto">
            <a:xfrm>
              <a:off x="596" y="3051"/>
              <a:ext cx="276" cy="261"/>
              <a:chOff x="596" y="3051"/>
              <a:chExt cx="276" cy="261"/>
            </a:xfrm>
          </p:grpSpPr>
          <p:sp>
            <p:nvSpPr>
              <p:cNvPr id="152730" name="Freeform 182"/>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731" name="Freeform 183"/>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732" name="Freeform 184"/>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733" name="Freeform 185"/>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734" name="Rectangle 186"/>
              <p:cNvSpPr>
                <a:spLocks noChangeArrowheads="1"/>
              </p:cNvSpPr>
              <p:nvPr/>
            </p:nvSpPr>
            <p:spPr bwMode="auto">
              <a:xfrm>
                <a:off x="642" y="3069"/>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735" name="Rectangle 187"/>
              <p:cNvSpPr>
                <a:spLocks noChangeArrowheads="1"/>
              </p:cNvSpPr>
              <p:nvPr/>
            </p:nvSpPr>
            <p:spPr bwMode="auto">
              <a:xfrm>
                <a:off x="605" y="3210"/>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736" name="Rectangle 188"/>
              <p:cNvSpPr>
                <a:spLocks noChangeArrowheads="1"/>
              </p:cNvSpPr>
              <p:nvPr/>
            </p:nvSpPr>
            <p:spPr bwMode="auto">
              <a:xfrm>
                <a:off x="659" y="3085"/>
                <a:ext cx="150"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737" name="Line 189"/>
              <p:cNvSpPr>
                <a:spLocks noChangeShapeType="1"/>
              </p:cNvSpPr>
              <p:nvPr/>
            </p:nvSpPr>
            <p:spPr bwMode="auto">
              <a:xfrm flipH="1">
                <a:off x="782" y="323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2738" name="Group 190"/>
              <p:cNvGrpSpPr>
                <a:grpSpLocks/>
              </p:cNvGrpSpPr>
              <p:nvPr/>
            </p:nvGrpSpPr>
            <p:grpSpPr bwMode="auto">
              <a:xfrm>
                <a:off x="596" y="3274"/>
                <a:ext cx="276" cy="38"/>
                <a:chOff x="596" y="3274"/>
                <a:chExt cx="276" cy="38"/>
              </a:xfrm>
            </p:grpSpPr>
            <p:sp>
              <p:nvSpPr>
                <p:cNvPr id="152739" name="Freeform 191"/>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740" name="Freeform 192"/>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741" name="Rectangle 193"/>
                <p:cNvSpPr>
                  <a:spLocks noChangeArrowheads="1"/>
                </p:cNvSpPr>
                <p:nvPr/>
              </p:nvSpPr>
              <p:spPr bwMode="auto">
                <a:xfrm>
                  <a:off x="598" y="3301"/>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52717" name="Group 194"/>
            <p:cNvGrpSpPr>
              <a:grpSpLocks/>
            </p:cNvGrpSpPr>
            <p:nvPr/>
          </p:nvGrpSpPr>
          <p:grpSpPr bwMode="auto">
            <a:xfrm>
              <a:off x="590" y="3047"/>
              <a:ext cx="275" cy="260"/>
              <a:chOff x="590" y="3047"/>
              <a:chExt cx="275" cy="260"/>
            </a:xfrm>
          </p:grpSpPr>
          <p:sp>
            <p:nvSpPr>
              <p:cNvPr id="152718" name="Freeform 195"/>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719" name="Freeform 196"/>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720" name="Freeform 197"/>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721" name="Freeform 198"/>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722" name="Rectangle 199"/>
              <p:cNvSpPr>
                <a:spLocks noChangeArrowheads="1"/>
              </p:cNvSpPr>
              <p:nvPr/>
            </p:nvSpPr>
            <p:spPr bwMode="auto">
              <a:xfrm>
                <a:off x="636" y="3064"/>
                <a:ext cx="183"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723" name="Rectangle 200"/>
              <p:cNvSpPr>
                <a:spLocks noChangeArrowheads="1"/>
              </p:cNvSpPr>
              <p:nvPr/>
            </p:nvSpPr>
            <p:spPr bwMode="auto">
              <a:xfrm>
                <a:off x="598" y="3206"/>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724" name="Rectangle 201"/>
              <p:cNvSpPr>
                <a:spLocks noChangeArrowheads="1"/>
              </p:cNvSpPr>
              <p:nvPr/>
            </p:nvSpPr>
            <p:spPr bwMode="auto">
              <a:xfrm>
                <a:off x="653" y="3080"/>
                <a:ext cx="149"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725" name="Line 202"/>
              <p:cNvSpPr>
                <a:spLocks noChangeShapeType="1"/>
              </p:cNvSpPr>
              <p:nvPr/>
            </p:nvSpPr>
            <p:spPr bwMode="auto">
              <a:xfrm flipH="1">
                <a:off x="775" y="322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2726" name="Group 203"/>
              <p:cNvGrpSpPr>
                <a:grpSpLocks/>
              </p:cNvGrpSpPr>
              <p:nvPr/>
            </p:nvGrpSpPr>
            <p:grpSpPr bwMode="auto">
              <a:xfrm>
                <a:off x="590" y="3269"/>
                <a:ext cx="275" cy="38"/>
                <a:chOff x="590" y="3269"/>
                <a:chExt cx="275" cy="38"/>
              </a:xfrm>
            </p:grpSpPr>
            <p:sp>
              <p:nvSpPr>
                <p:cNvPr id="152727" name="Freeform 204"/>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728" name="Freeform 205"/>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729" name="Rectangle 206"/>
                <p:cNvSpPr>
                  <a:spLocks noChangeArrowheads="1"/>
                </p:cNvSpPr>
                <p:nvPr/>
              </p:nvSpPr>
              <p:spPr bwMode="auto">
                <a:xfrm>
                  <a:off x="591" y="3296"/>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grpSp>
        <p:nvGrpSpPr>
          <p:cNvPr id="152601" name="Group 207"/>
          <p:cNvGrpSpPr>
            <a:grpSpLocks/>
          </p:cNvGrpSpPr>
          <p:nvPr/>
        </p:nvGrpSpPr>
        <p:grpSpPr bwMode="auto">
          <a:xfrm>
            <a:off x="1205575" y="4937895"/>
            <a:ext cx="552053" cy="517525"/>
            <a:chOff x="906" y="3365"/>
            <a:chExt cx="281" cy="265"/>
          </a:xfrm>
        </p:grpSpPr>
        <p:grpSp>
          <p:nvGrpSpPr>
            <p:cNvPr id="152690" name="Group 208"/>
            <p:cNvGrpSpPr>
              <a:grpSpLocks/>
            </p:cNvGrpSpPr>
            <p:nvPr/>
          </p:nvGrpSpPr>
          <p:grpSpPr bwMode="auto">
            <a:xfrm>
              <a:off x="912" y="3369"/>
              <a:ext cx="275" cy="261"/>
              <a:chOff x="912" y="3369"/>
              <a:chExt cx="275" cy="261"/>
            </a:xfrm>
          </p:grpSpPr>
          <p:sp>
            <p:nvSpPr>
              <p:cNvPr id="152704" name="Freeform 209"/>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705" name="Freeform 210"/>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706" name="Freeform 211"/>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707" name="Freeform 212"/>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708" name="Rectangle 213"/>
              <p:cNvSpPr>
                <a:spLocks noChangeArrowheads="1"/>
              </p:cNvSpPr>
              <p:nvPr/>
            </p:nvSpPr>
            <p:spPr bwMode="auto">
              <a:xfrm>
                <a:off x="958" y="3387"/>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709" name="Rectangle 214"/>
              <p:cNvSpPr>
                <a:spLocks noChangeArrowheads="1"/>
              </p:cNvSpPr>
              <p:nvPr/>
            </p:nvSpPr>
            <p:spPr bwMode="auto">
              <a:xfrm>
                <a:off x="921" y="352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710" name="Rectangle 215"/>
              <p:cNvSpPr>
                <a:spLocks noChangeArrowheads="1"/>
              </p:cNvSpPr>
              <p:nvPr/>
            </p:nvSpPr>
            <p:spPr bwMode="auto">
              <a:xfrm>
                <a:off x="975" y="3403"/>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711" name="Line 216"/>
              <p:cNvSpPr>
                <a:spLocks noChangeShapeType="1"/>
              </p:cNvSpPr>
              <p:nvPr/>
            </p:nvSpPr>
            <p:spPr bwMode="auto">
              <a:xfrm flipH="1">
                <a:off x="1097" y="3551"/>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2712" name="Group 217"/>
              <p:cNvGrpSpPr>
                <a:grpSpLocks/>
              </p:cNvGrpSpPr>
              <p:nvPr/>
            </p:nvGrpSpPr>
            <p:grpSpPr bwMode="auto">
              <a:xfrm>
                <a:off x="912" y="3592"/>
                <a:ext cx="275" cy="38"/>
                <a:chOff x="912" y="3592"/>
                <a:chExt cx="275" cy="38"/>
              </a:xfrm>
            </p:grpSpPr>
            <p:sp>
              <p:nvSpPr>
                <p:cNvPr id="152713" name="Freeform 218"/>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714" name="Freeform 219"/>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715" name="Rectangle 220"/>
                <p:cNvSpPr>
                  <a:spLocks noChangeArrowheads="1"/>
                </p:cNvSpPr>
                <p:nvPr/>
              </p:nvSpPr>
              <p:spPr bwMode="auto">
                <a:xfrm>
                  <a:off x="914" y="3619"/>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52691" name="Group 221"/>
            <p:cNvGrpSpPr>
              <a:grpSpLocks/>
            </p:cNvGrpSpPr>
            <p:nvPr/>
          </p:nvGrpSpPr>
          <p:grpSpPr bwMode="auto">
            <a:xfrm>
              <a:off x="906" y="3365"/>
              <a:ext cx="275" cy="261"/>
              <a:chOff x="906" y="3365"/>
              <a:chExt cx="275" cy="261"/>
            </a:xfrm>
          </p:grpSpPr>
          <p:sp>
            <p:nvSpPr>
              <p:cNvPr id="152692" name="Freeform 222"/>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693" name="Freeform 223"/>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694" name="Freeform 224"/>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695" name="Freeform 225"/>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696" name="Rectangle 226"/>
              <p:cNvSpPr>
                <a:spLocks noChangeArrowheads="1"/>
              </p:cNvSpPr>
              <p:nvPr/>
            </p:nvSpPr>
            <p:spPr bwMode="auto">
              <a:xfrm>
                <a:off x="951" y="338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697" name="Rectangle 227"/>
              <p:cNvSpPr>
                <a:spLocks noChangeArrowheads="1"/>
              </p:cNvSpPr>
              <p:nvPr/>
            </p:nvSpPr>
            <p:spPr bwMode="auto">
              <a:xfrm>
                <a:off x="914" y="3524"/>
                <a:ext cx="258"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698" name="Rectangle 228"/>
              <p:cNvSpPr>
                <a:spLocks noChangeArrowheads="1"/>
              </p:cNvSpPr>
              <p:nvPr/>
            </p:nvSpPr>
            <p:spPr bwMode="auto">
              <a:xfrm>
                <a:off x="968" y="339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699" name="Line 229"/>
              <p:cNvSpPr>
                <a:spLocks noChangeShapeType="1"/>
              </p:cNvSpPr>
              <p:nvPr/>
            </p:nvSpPr>
            <p:spPr bwMode="auto">
              <a:xfrm flipH="1">
                <a:off x="1091" y="3546"/>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2700" name="Group 230"/>
              <p:cNvGrpSpPr>
                <a:grpSpLocks/>
              </p:cNvGrpSpPr>
              <p:nvPr/>
            </p:nvGrpSpPr>
            <p:grpSpPr bwMode="auto">
              <a:xfrm>
                <a:off x="906" y="3587"/>
                <a:ext cx="275" cy="39"/>
                <a:chOff x="906" y="3587"/>
                <a:chExt cx="275" cy="39"/>
              </a:xfrm>
            </p:grpSpPr>
            <p:sp>
              <p:nvSpPr>
                <p:cNvPr id="152701" name="Freeform 231"/>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702" name="Freeform 232"/>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703" name="Rectangle 233"/>
                <p:cNvSpPr>
                  <a:spLocks noChangeArrowheads="1"/>
                </p:cNvSpPr>
                <p:nvPr/>
              </p:nvSpPr>
              <p:spPr bwMode="auto">
                <a:xfrm>
                  <a:off x="907" y="3614"/>
                  <a:ext cx="272" cy="12"/>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grpSp>
        <p:nvGrpSpPr>
          <p:cNvPr id="152602" name="Group 234"/>
          <p:cNvGrpSpPr>
            <a:grpSpLocks/>
          </p:cNvGrpSpPr>
          <p:nvPr/>
        </p:nvGrpSpPr>
        <p:grpSpPr bwMode="auto">
          <a:xfrm>
            <a:off x="2820458" y="5058544"/>
            <a:ext cx="481542" cy="839788"/>
            <a:chOff x="1660" y="3427"/>
            <a:chExt cx="217" cy="339"/>
          </a:xfrm>
        </p:grpSpPr>
        <p:grpSp>
          <p:nvGrpSpPr>
            <p:cNvPr id="152670" name="Group 235"/>
            <p:cNvGrpSpPr>
              <a:grpSpLocks/>
            </p:cNvGrpSpPr>
            <p:nvPr/>
          </p:nvGrpSpPr>
          <p:grpSpPr bwMode="auto">
            <a:xfrm>
              <a:off x="1665" y="3433"/>
              <a:ext cx="212" cy="333"/>
              <a:chOff x="1665" y="3433"/>
              <a:chExt cx="212" cy="333"/>
            </a:xfrm>
          </p:grpSpPr>
          <p:sp>
            <p:nvSpPr>
              <p:cNvPr id="152681" name="Freeform 236"/>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682" name="Freeform 237"/>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683" name="Freeform 238"/>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684" name="Freeform 239"/>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685" name="Rectangle 240"/>
              <p:cNvSpPr>
                <a:spLocks noChangeArrowheads="1"/>
              </p:cNvSpPr>
              <p:nvPr/>
            </p:nvSpPr>
            <p:spPr bwMode="auto">
              <a:xfrm>
                <a:off x="1665" y="3496"/>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686" name="Rectangle 241"/>
              <p:cNvSpPr>
                <a:spLocks noChangeArrowheads="1"/>
              </p:cNvSpPr>
              <p:nvPr/>
            </p:nvSpPr>
            <p:spPr bwMode="auto">
              <a:xfrm>
                <a:off x="1671" y="3509"/>
                <a:ext cx="65"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687" name="Line 242"/>
              <p:cNvSpPr>
                <a:spLocks noChangeShapeType="1"/>
              </p:cNvSpPr>
              <p:nvPr/>
            </p:nvSpPr>
            <p:spPr bwMode="auto">
              <a:xfrm>
                <a:off x="1676" y="3534"/>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688" name="Line 243"/>
              <p:cNvSpPr>
                <a:spLocks noChangeShapeType="1"/>
              </p:cNvSpPr>
              <p:nvPr/>
            </p:nvSpPr>
            <p:spPr bwMode="auto">
              <a:xfrm flipH="1">
                <a:off x="1665" y="370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689" name="Line 244"/>
              <p:cNvSpPr>
                <a:spLocks noChangeShapeType="1"/>
              </p:cNvSpPr>
              <p:nvPr/>
            </p:nvSpPr>
            <p:spPr bwMode="auto">
              <a:xfrm flipH="1">
                <a:off x="1665" y="3596"/>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2671" name="Group 245"/>
            <p:cNvGrpSpPr>
              <a:grpSpLocks/>
            </p:cNvGrpSpPr>
            <p:nvPr/>
          </p:nvGrpSpPr>
          <p:grpSpPr bwMode="auto">
            <a:xfrm>
              <a:off x="1660" y="3427"/>
              <a:ext cx="212" cy="333"/>
              <a:chOff x="1660" y="3427"/>
              <a:chExt cx="212" cy="333"/>
            </a:xfrm>
          </p:grpSpPr>
          <p:sp>
            <p:nvSpPr>
              <p:cNvPr id="152672" name="Freeform 246"/>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673" name="Freeform 247"/>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674" name="Freeform 248"/>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675" name="Freeform 249"/>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676" name="Rectangle 250"/>
              <p:cNvSpPr>
                <a:spLocks noChangeArrowheads="1"/>
              </p:cNvSpPr>
              <p:nvPr/>
            </p:nvSpPr>
            <p:spPr bwMode="auto">
              <a:xfrm>
                <a:off x="1660" y="3490"/>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677" name="Rectangle 251"/>
              <p:cNvSpPr>
                <a:spLocks noChangeArrowheads="1"/>
              </p:cNvSpPr>
              <p:nvPr/>
            </p:nvSpPr>
            <p:spPr bwMode="auto">
              <a:xfrm>
                <a:off x="1665" y="3502"/>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678" name="Line 252"/>
              <p:cNvSpPr>
                <a:spLocks noChangeShapeType="1"/>
              </p:cNvSpPr>
              <p:nvPr/>
            </p:nvSpPr>
            <p:spPr bwMode="auto">
              <a:xfrm>
                <a:off x="1676" y="3521"/>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679" name="Line 253"/>
              <p:cNvSpPr>
                <a:spLocks noChangeShapeType="1"/>
              </p:cNvSpPr>
              <p:nvPr/>
            </p:nvSpPr>
            <p:spPr bwMode="auto">
              <a:xfrm flipH="1">
                <a:off x="1665" y="370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680" name="Line 254"/>
              <p:cNvSpPr>
                <a:spLocks noChangeShapeType="1"/>
              </p:cNvSpPr>
              <p:nvPr/>
            </p:nvSpPr>
            <p:spPr bwMode="auto">
              <a:xfrm flipH="1">
                <a:off x="1665" y="3590"/>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sp>
        <p:nvSpPr>
          <p:cNvPr id="152603" name="Rectangle 255"/>
          <p:cNvSpPr>
            <a:spLocks noChangeArrowheads="1"/>
          </p:cNvSpPr>
          <p:nvPr/>
        </p:nvSpPr>
        <p:spPr bwMode="auto">
          <a:xfrm>
            <a:off x="2567649" y="3510733"/>
            <a:ext cx="92868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604" name="Rectangle 256"/>
          <p:cNvSpPr>
            <a:spLocks noChangeArrowheads="1"/>
          </p:cNvSpPr>
          <p:nvPr/>
        </p:nvSpPr>
        <p:spPr bwMode="auto">
          <a:xfrm>
            <a:off x="2675996" y="3650432"/>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charset="0"/>
                <a:ea typeface="黑体" pitchFamily="49" charset="-122"/>
              </a:rPr>
              <a:t>校园网</a:t>
            </a:r>
          </a:p>
        </p:txBody>
      </p:sp>
      <p:sp>
        <p:nvSpPr>
          <p:cNvPr id="152605" name="Rectangle 257"/>
          <p:cNvSpPr>
            <a:spLocks noChangeArrowheads="1"/>
          </p:cNvSpPr>
          <p:nvPr/>
        </p:nvSpPr>
        <p:spPr bwMode="auto">
          <a:xfrm>
            <a:off x="3458502" y="5544320"/>
            <a:ext cx="1164298"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606" name="Rectangle 258"/>
          <p:cNvSpPr>
            <a:spLocks noChangeArrowheads="1"/>
          </p:cNvSpPr>
          <p:nvPr/>
        </p:nvSpPr>
        <p:spPr bwMode="auto">
          <a:xfrm>
            <a:off x="3896121" y="5661794"/>
            <a:ext cx="205184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kumimoji="1" lang="zh-CN" altLang="en-US" sz="2000" b="1">
                <a:solidFill>
                  <a:srgbClr val="000099"/>
                </a:solidFill>
                <a:latin typeface="Arial" charset="0"/>
                <a:ea typeface="黑体" pitchFamily="49" charset="-122"/>
              </a:rPr>
              <a:t>校园网的高速缓存</a:t>
            </a:r>
          </a:p>
          <a:p>
            <a:pPr algn="ctr" eaLnBrk="1" hangingPunct="1"/>
            <a:r>
              <a:rPr kumimoji="1" lang="zh-CN" altLang="en-US" sz="2000" b="1">
                <a:solidFill>
                  <a:srgbClr val="000099"/>
                </a:solidFill>
                <a:latin typeface="Arial" charset="0"/>
                <a:ea typeface="黑体" pitchFamily="49" charset="-122"/>
              </a:rPr>
              <a:t>（代理服务器）</a:t>
            </a:r>
          </a:p>
        </p:txBody>
      </p:sp>
      <p:grpSp>
        <p:nvGrpSpPr>
          <p:cNvPr id="152607" name="Group 259"/>
          <p:cNvGrpSpPr>
            <a:grpSpLocks/>
          </p:cNvGrpSpPr>
          <p:nvPr/>
        </p:nvGrpSpPr>
        <p:grpSpPr bwMode="auto">
          <a:xfrm>
            <a:off x="8743421" y="2924944"/>
            <a:ext cx="424789" cy="661988"/>
            <a:chOff x="4305" y="2335"/>
            <a:chExt cx="216" cy="339"/>
          </a:xfrm>
        </p:grpSpPr>
        <p:grpSp>
          <p:nvGrpSpPr>
            <p:cNvPr id="152650" name="Group 260"/>
            <p:cNvGrpSpPr>
              <a:grpSpLocks/>
            </p:cNvGrpSpPr>
            <p:nvPr/>
          </p:nvGrpSpPr>
          <p:grpSpPr bwMode="auto">
            <a:xfrm>
              <a:off x="4310" y="2341"/>
              <a:ext cx="211" cy="333"/>
              <a:chOff x="4310" y="2341"/>
              <a:chExt cx="211" cy="333"/>
            </a:xfrm>
          </p:grpSpPr>
          <p:sp>
            <p:nvSpPr>
              <p:cNvPr id="152661" name="Freeform 261"/>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662" name="Freeform 262"/>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663" name="Freeform 263"/>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664" name="Freeform 264"/>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665" name="Rectangle 265"/>
              <p:cNvSpPr>
                <a:spLocks noChangeArrowheads="1"/>
              </p:cNvSpPr>
              <p:nvPr/>
            </p:nvSpPr>
            <p:spPr bwMode="auto">
              <a:xfrm>
                <a:off x="4310" y="2404"/>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666" name="Rectangle 266"/>
              <p:cNvSpPr>
                <a:spLocks noChangeArrowheads="1"/>
              </p:cNvSpPr>
              <p:nvPr/>
            </p:nvSpPr>
            <p:spPr bwMode="auto">
              <a:xfrm>
                <a:off x="4315" y="241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667" name="Line 267"/>
              <p:cNvSpPr>
                <a:spLocks noChangeShapeType="1"/>
              </p:cNvSpPr>
              <p:nvPr/>
            </p:nvSpPr>
            <p:spPr bwMode="auto">
              <a:xfrm>
                <a:off x="4320" y="2441"/>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668" name="Line 268"/>
              <p:cNvSpPr>
                <a:spLocks noChangeShapeType="1"/>
              </p:cNvSpPr>
              <p:nvPr/>
            </p:nvSpPr>
            <p:spPr bwMode="auto">
              <a:xfrm flipH="1">
                <a:off x="4310" y="2617"/>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669" name="Line 269"/>
              <p:cNvSpPr>
                <a:spLocks noChangeShapeType="1"/>
              </p:cNvSpPr>
              <p:nvPr/>
            </p:nvSpPr>
            <p:spPr bwMode="auto">
              <a:xfrm flipH="1">
                <a:off x="4310" y="2504"/>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2651" name="Group 270"/>
            <p:cNvGrpSpPr>
              <a:grpSpLocks/>
            </p:cNvGrpSpPr>
            <p:nvPr/>
          </p:nvGrpSpPr>
          <p:grpSpPr bwMode="auto">
            <a:xfrm>
              <a:off x="4305" y="2335"/>
              <a:ext cx="211" cy="332"/>
              <a:chOff x="4305" y="2335"/>
              <a:chExt cx="211" cy="332"/>
            </a:xfrm>
          </p:grpSpPr>
          <p:sp>
            <p:nvSpPr>
              <p:cNvPr id="152652" name="Freeform 271"/>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653" name="Freeform 272"/>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654" name="Freeform 273"/>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655" name="Freeform 274"/>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656" name="Rectangle 275"/>
              <p:cNvSpPr>
                <a:spLocks noChangeArrowheads="1"/>
              </p:cNvSpPr>
              <p:nvPr/>
            </p:nvSpPr>
            <p:spPr bwMode="auto">
              <a:xfrm>
                <a:off x="4305" y="2398"/>
                <a:ext cx="116"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657" name="Rectangle 276"/>
              <p:cNvSpPr>
                <a:spLocks noChangeArrowheads="1"/>
              </p:cNvSpPr>
              <p:nvPr/>
            </p:nvSpPr>
            <p:spPr bwMode="auto">
              <a:xfrm>
                <a:off x="4310" y="241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658" name="Line 277"/>
              <p:cNvSpPr>
                <a:spLocks noChangeShapeType="1"/>
              </p:cNvSpPr>
              <p:nvPr/>
            </p:nvSpPr>
            <p:spPr bwMode="auto">
              <a:xfrm>
                <a:off x="4320" y="242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659" name="Line 278"/>
              <p:cNvSpPr>
                <a:spLocks noChangeShapeType="1"/>
              </p:cNvSpPr>
              <p:nvPr/>
            </p:nvSpPr>
            <p:spPr bwMode="auto">
              <a:xfrm flipH="1">
                <a:off x="4310" y="2611"/>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660" name="Line 279"/>
              <p:cNvSpPr>
                <a:spLocks noChangeShapeType="1"/>
              </p:cNvSpPr>
              <p:nvPr/>
            </p:nvSpPr>
            <p:spPr bwMode="auto">
              <a:xfrm flipH="1">
                <a:off x="4310" y="2498"/>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sp>
        <p:nvSpPr>
          <p:cNvPr id="152608" name="Rectangle 280"/>
          <p:cNvSpPr>
            <a:spLocks noChangeArrowheads="1"/>
          </p:cNvSpPr>
          <p:nvPr/>
        </p:nvSpPr>
        <p:spPr bwMode="auto">
          <a:xfrm>
            <a:off x="7346951" y="3085282"/>
            <a:ext cx="128240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charset="0"/>
                <a:ea typeface="黑体" pitchFamily="49" charset="-122"/>
              </a:rPr>
              <a:t>源点服务器</a:t>
            </a:r>
          </a:p>
        </p:txBody>
      </p:sp>
      <p:sp>
        <p:nvSpPr>
          <p:cNvPr id="152609" name="Rectangle 281"/>
          <p:cNvSpPr>
            <a:spLocks noChangeArrowheads="1"/>
          </p:cNvSpPr>
          <p:nvPr/>
        </p:nvSpPr>
        <p:spPr bwMode="auto">
          <a:xfrm>
            <a:off x="4526492" y="4093345"/>
            <a:ext cx="88569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610" name="Rectangle 282"/>
          <p:cNvSpPr>
            <a:spLocks noChangeArrowheads="1"/>
          </p:cNvSpPr>
          <p:nvPr/>
        </p:nvSpPr>
        <p:spPr bwMode="auto">
          <a:xfrm>
            <a:off x="5025008" y="4160019"/>
            <a:ext cx="952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b="1" dirty="0">
                <a:solidFill>
                  <a:srgbClr val="000099"/>
                </a:solidFill>
                <a:latin typeface="Arial" charset="0"/>
                <a:ea typeface="黑体" pitchFamily="49" charset="-122"/>
              </a:rPr>
              <a:t>2 </a:t>
            </a:r>
            <a:r>
              <a:rPr kumimoji="1" lang="en-US" altLang="zh-CN" sz="2000" b="1" dirty="0" smtClean="0">
                <a:solidFill>
                  <a:srgbClr val="000099"/>
                </a:solidFill>
                <a:latin typeface="Arial" charset="0"/>
                <a:ea typeface="黑体" pitchFamily="49" charset="-122"/>
              </a:rPr>
              <a:t>Mbit/s</a:t>
            </a:r>
            <a:endParaRPr kumimoji="1" lang="en-US" altLang="zh-CN" sz="2000" b="1" dirty="0">
              <a:solidFill>
                <a:srgbClr val="000099"/>
              </a:solidFill>
              <a:latin typeface="Arial" charset="0"/>
              <a:ea typeface="黑体" pitchFamily="49" charset="-122"/>
            </a:endParaRPr>
          </a:p>
        </p:txBody>
      </p:sp>
      <p:grpSp>
        <p:nvGrpSpPr>
          <p:cNvPr id="152611" name="Group 283"/>
          <p:cNvGrpSpPr>
            <a:grpSpLocks/>
          </p:cNvGrpSpPr>
          <p:nvPr/>
        </p:nvGrpSpPr>
        <p:grpSpPr bwMode="auto">
          <a:xfrm>
            <a:off x="3102504" y="5544319"/>
            <a:ext cx="565812" cy="260350"/>
            <a:chOff x="1872" y="3676"/>
            <a:chExt cx="227" cy="136"/>
          </a:xfrm>
        </p:grpSpPr>
        <p:sp>
          <p:nvSpPr>
            <p:cNvPr id="152648" name="Line 284"/>
            <p:cNvSpPr>
              <a:spLocks noChangeShapeType="1"/>
            </p:cNvSpPr>
            <p:nvPr/>
          </p:nvSpPr>
          <p:spPr bwMode="auto">
            <a:xfrm>
              <a:off x="1919" y="3702"/>
              <a:ext cx="180" cy="11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649" name="Freeform 285"/>
            <p:cNvSpPr>
              <a:spLocks/>
            </p:cNvSpPr>
            <p:nvPr/>
          </p:nvSpPr>
          <p:spPr bwMode="auto">
            <a:xfrm>
              <a:off x="1872" y="3676"/>
              <a:ext cx="62" cy="47"/>
            </a:xfrm>
            <a:custGeom>
              <a:avLst/>
              <a:gdLst>
                <a:gd name="T0" fmla="*/ 62 w 62"/>
                <a:gd name="T1" fmla="*/ 15 h 47"/>
                <a:gd name="T2" fmla="*/ 0 w 62"/>
                <a:gd name="T3" fmla="*/ 0 h 47"/>
                <a:gd name="T4" fmla="*/ 42 w 62"/>
                <a:gd name="T5" fmla="*/ 47 h 47"/>
                <a:gd name="T6" fmla="*/ 62 w 62"/>
                <a:gd name="T7" fmla="*/ 15 h 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 h="47">
                  <a:moveTo>
                    <a:pt x="62" y="15"/>
                  </a:moveTo>
                  <a:lnTo>
                    <a:pt x="0" y="0"/>
                  </a:lnTo>
                  <a:lnTo>
                    <a:pt x="42" y="47"/>
                  </a:lnTo>
                  <a:lnTo>
                    <a:pt x="62" y="15"/>
                  </a:lnTo>
                  <a:close/>
                </a:path>
              </a:pathLst>
            </a:custGeom>
            <a:solidFill>
              <a:srgbClr val="000000"/>
            </a:solidFill>
            <a:ln w="28575" cmpd="sng">
              <a:solidFill>
                <a:srgbClr val="333399"/>
              </a:solidFill>
              <a:round/>
              <a:headEnd/>
              <a:tailEnd/>
            </a:ln>
          </p:spPr>
          <p:txBody>
            <a:bodyPr/>
            <a:lstStyle/>
            <a:p>
              <a:endParaRPr lang="zh-CN" altLang="en-US" b="1">
                <a:solidFill>
                  <a:srgbClr val="000099"/>
                </a:solidFill>
              </a:endParaRPr>
            </a:p>
          </p:txBody>
        </p:sp>
      </p:grpSp>
      <p:grpSp>
        <p:nvGrpSpPr>
          <p:cNvPr id="152612" name="Group 286"/>
          <p:cNvGrpSpPr>
            <a:grpSpLocks/>
          </p:cNvGrpSpPr>
          <p:nvPr/>
        </p:nvGrpSpPr>
        <p:grpSpPr bwMode="auto">
          <a:xfrm>
            <a:off x="6576483" y="4288607"/>
            <a:ext cx="607087" cy="374650"/>
            <a:chOff x="3202" y="3033"/>
            <a:chExt cx="309" cy="192"/>
          </a:xfrm>
        </p:grpSpPr>
        <p:sp>
          <p:nvSpPr>
            <p:cNvPr id="152623" name="Oval 287"/>
            <p:cNvSpPr>
              <a:spLocks noChangeArrowheads="1"/>
            </p:cNvSpPr>
            <p:nvPr/>
          </p:nvSpPr>
          <p:spPr bwMode="auto">
            <a:xfrm>
              <a:off x="3203" y="3113"/>
              <a:ext cx="308" cy="112"/>
            </a:xfrm>
            <a:prstGeom prst="ellipse">
              <a:avLst/>
            </a:prstGeom>
            <a:solidFill>
              <a:srgbClr val="0078AA"/>
            </a:solidFill>
            <a:ln w="3175">
              <a:solidFill>
                <a:srgbClr val="AAE6FF"/>
              </a:solidFill>
              <a:round/>
              <a:headEnd/>
              <a:tailEnd/>
            </a:ln>
          </p:spPr>
          <p:txBody>
            <a:bodyPr/>
            <a:lstStyle/>
            <a:p>
              <a:pPr eaLnBrk="1" hangingPunct="1"/>
              <a:endParaRPr lang="zh-CN" altLang="en-US" b="1">
                <a:solidFill>
                  <a:srgbClr val="000099"/>
                </a:solidFill>
              </a:endParaRPr>
            </a:p>
          </p:txBody>
        </p:sp>
        <p:sp>
          <p:nvSpPr>
            <p:cNvPr id="152624" name="Rectangle 288"/>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625" name="Rectangle 289"/>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626" name="Oval 290"/>
            <p:cNvSpPr>
              <a:spLocks noChangeArrowheads="1"/>
            </p:cNvSpPr>
            <p:nvPr/>
          </p:nvSpPr>
          <p:spPr bwMode="auto">
            <a:xfrm>
              <a:off x="3203" y="3033"/>
              <a:ext cx="308" cy="112"/>
            </a:xfrm>
            <a:prstGeom prst="ellipse">
              <a:avLst/>
            </a:prstGeom>
            <a:solidFill>
              <a:srgbClr val="00B4FF"/>
            </a:solidFill>
            <a:ln w="3175">
              <a:solidFill>
                <a:srgbClr val="AAE6FF"/>
              </a:solidFill>
              <a:round/>
              <a:headEnd/>
              <a:tailEnd/>
            </a:ln>
          </p:spPr>
          <p:txBody>
            <a:bodyPr/>
            <a:lstStyle/>
            <a:p>
              <a:pPr eaLnBrk="1" hangingPunct="1"/>
              <a:endParaRPr lang="zh-CN" altLang="en-US" b="1">
                <a:solidFill>
                  <a:srgbClr val="000099"/>
                </a:solidFill>
              </a:endParaRPr>
            </a:p>
          </p:txBody>
        </p:sp>
        <p:grpSp>
          <p:nvGrpSpPr>
            <p:cNvPr id="152627" name="Group 291"/>
            <p:cNvGrpSpPr>
              <a:grpSpLocks/>
            </p:cNvGrpSpPr>
            <p:nvPr/>
          </p:nvGrpSpPr>
          <p:grpSpPr bwMode="auto">
            <a:xfrm>
              <a:off x="3249" y="3046"/>
              <a:ext cx="214" cy="86"/>
              <a:chOff x="3249" y="3046"/>
              <a:chExt cx="214" cy="86"/>
            </a:xfrm>
          </p:grpSpPr>
          <p:grpSp>
            <p:nvGrpSpPr>
              <p:cNvPr id="152630" name="Group 292"/>
              <p:cNvGrpSpPr>
                <a:grpSpLocks/>
              </p:cNvGrpSpPr>
              <p:nvPr/>
            </p:nvGrpSpPr>
            <p:grpSpPr bwMode="auto">
              <a:xfrm>
                <a:off x="3249" y="3046"/>
                <a:ext cx="212" cy="84"/>
                <a:chOff x="3249" y="3046"/>
                <a:chExt cx="212" cy="84"/>
              </a:xfrm>
            </p:grpSpPr>
            <p:sp>
              <p:nvSpPr>
                <p:cNvPr id="152640" name="Freeform 293"/>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641" name="Freeform 294"/>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642" name="Freeform 295"/>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643" name="Freeform 296"/>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644" name="Freeform 297"/>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645" name="Freeform 298"/>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646" name="Freeform 299"/>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647" name="Freeform 300"/>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grpSp>
          <p:grpSp>
            <p:nvGrpSpPr>
              <p:cNvPr id="152631" name="Group 301"/>
              <p:cNvGrpSpPr>
                <a:grpSpLocks/>
              </p:cNvGrpSpPr>
              <p:nvPr/>
            </p:nvGrpSpPr>
            <p:grpSpPr bwMode="auto">
              <a:xfrm>
                <a:off x="3251" y="3048"/>
                <a:ext cx="212" cy="84"/>
                <a:chOff x="3251" y="3048"/>
                <a:chExt cx="212" cy="84"/>
              </a:xfrm>
            </p:grpSpPr>
            <p:sp>
              <p:nvSpPr>
                <p:cNvPr id="152632" name="Freeform 302"/>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633" name="Freeform 303"/>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634" name="Freeform 304"/>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635" name="Freeform 305"/>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636" name="Freeform 306"/>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637" name="Freeform 307"/>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638" name="Freeform 308"/>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2639" name="Freeform 309"/>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grpSp>
        </p:grpSp>
        <p:sp>
          <p:nvSpPr>
            <p:cNvPr id="152628" name="Line 310"/>
            <p:cNvSpPr>
              <a:spLocks noChangeShapeType="1"/>
            </p:cNvSpPr>
            <p:nvPr/>
          </p:nvSpPr>
          <p:spPr bwMode="auto">
            <a:xfrm>
              <a:off x="320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629" name="Line 311"/>
            <p:cNvSpPr>
              <a:spLocks noChangeShapeType="1"/>
            </p:cNvSpPr>
            <p:nvPr/>
          </p:nvSpPr>
          <p:spPr bwMode="auto">
            <a:xfrm>
              <a:off x="3510"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sp>
        <p:nvSpPr>
          <p:cNvPr id="152613" name="Rectangle 312"/>
          <p:cNvSpPr>
            <a:spLocks noChangeArrowheads="1"/>
          </p:cNvSpPr>
          <p:nvPr/>
        </p:nvSpPr>
        <p:spPr bwMode="auto">
          <a:xfrm>
            <a:off x="7195609" y="3864745"/>
            <a:ext cx="926968"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614" name="Rectangle 313"/>
          <p:cNvSpPr>
            <a:spLocks noChangeArrowheads="1"/>
          </p:cNvSpPr>
          <p:nvPr/>
        </p:nvSpPr>
        <p:spPr bwMode="auto">
          <a:xfrm>
            <a:off x="7527529" y="4293369"/>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charset="0"/>
                <a:ea typeface="黑体" pitchFamily="49" charset="-122"/>
              </a:rPr>
              <a:t>互联网</a:t>
            </a:r>
          </a:p>
        </p:txBody>
      </p:sp>
      <p:sp>
        <p:nvSpPr>
          <p:cNvPr id="152615" name="Rectangle 314"/>
          <p:cNvSpPr>
            <a:spLocks noChangeArrowheads="1"/>
          </p:cNvSpPr>
          <p:nvPr/>
        </p:nvSpPr>
        <p:spPr bwMode="auto">
          <a:xfrm>
            <a:off x="3993357" y="3952057"/>
            <a:ext cx="41619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616" name="Rectangle 315"/>
          <p:cNvSpPr>
            <a:spLocks noChangeArrowheads="1"/>
          </p:cNvSpPr>
          <p:nvPr/>
        </p:nvSpPr>
        <p:spPr bwMode="auto">
          <a:xfrm>
            <a:off x="3102505" y="4660083"/>
            <a:ext cx="45230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617" name="Rectangle 316"/>
          <p:cNvSpPr>
            <a:spLocks noChangeArrowheads="1"/>
          </p:cNvSpPr>
          <p:nvPr/>
        </p:nvSpPr>
        <p:spPr bwMode="auto">
          <a:xfrm>
            <a:off x="1850496" y="4306070"/>
            <a:ext cx="4540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618" name="Rectangle 317"/>
          <p:cNvSpPr>
            <a:spLocks noChangeArrowheads="1"/>
          </p:cNvSpPr>
          <p:nvPr/>
        </p:nvSpPr>
        <p:spPr bwMode="auto">
          <a:xfrm>
            <a:off x="462625" y="3966344"/>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charset="0"/>
                <a:ea typeface="黑体" pitchFamily="49" charset="-122"/>
              </a:rPr>
              <a:t>浏览器</a:t>
            </a:r>
          </a:p>
        </p:txBody>
      </p:sp>
      <p:sp>
        <p:nvSpPr>
          <p:cNvPr id="152619" name="Rectangle 318"/>
          <p:cNvSpPr>
            <a:spLocks noChangeArrowheads="1"/>
          </p:cNvSpPr>
          <p:nvPr/>
        </p:nvSpPr>
        <p:spPr bwMode="auto">
          <a:xfrm>
            <a:off x="4043231" y="3980632"/>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b="1">
                <a:solidFill>
                  <a:srgbClr val="000099"/>
                </a:solidFill>
                <a:latin typeface="Arial" charset="0"/>
                <a:ea typeface="黑体" pitchFamily="49" charset="-122"/>
              </a:rPr>
              <a:t>R</a:t>
            </a:r>
            <a:r>
              <a:rPr kumimoji="1" lang="en-US" altLang="zh-CN" sz="2000" b="1" baseline="-25000">
                <a:solidFill>
                  <a:srgbClr val="000099"/>
                </a:solidFill>
                <a:latin typeface="Arial" charset="0"/>
                <a:ea typeface="黑体" pitchFamily="49" charset="-122"/>
              </a:rPr>
              <a:t>1</a:t>
            </a:r>
          </a:p>
        </p:txBody>
      </p:sp>
      <p:sp>
        <p:nvSpPr>
          <p:cNvPr id="152620" name="Rectangle 319"/>
          <p:cNvSpPr>
            <a:spLocks noChangeArrowheads="1"/>
          </p:cNvSpPr>
          <p:nvPr/>
        </p:nvSpPr>
        <p:spPr bwMode="auto">
          <a:xfrm>
            <a:off x="6387307" y="4006032"/>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b="1">
                <a:solidFill>
                  <a:srgbClr val="000099"/>
                </a:solidFill>
                <a:latin typeface="Arial" charset="0"/>
                <a:ea typeface="黑体" pitchFamily="49" charset="-122"/>
              </a:rPr>
              <a:t>R</a:t>
            </a:r>
            <a:r>
              <a:rPr kumimoji="1" lang="en-US" altLang="zh-CN" sz="2000" b="1" baseline="-25000">
                <a:solidFill>
                  <a:srgbClr val="000099"/>
                </a:solidFill>
                <a:latin typeface="Arial" charset="0"/>
                <a:ea typeface="黑体" pitchFamily="49" charset="-122"/>
              </a:rPr>
              <a:t>2</a:t>
            </a:r>
          </a:p>
        </p:txBody>
      </p:sp>
      <p:sp>
        <p:nvSpPr>
          <p:cNvPr id="152621" name="Text Box 324"/>
          <p:cNvSpPr txBox="1">
            <a:spLocks noChangeArrowheads="1"/>
          </p:cNvSpPr>
          <p:nvPr/>
        </p:nvSpPr>
        <p:spPr bwMode="auto">
          <a:xfrm>
            <a:off x="507339" y="1196752"/>
            <a:ext cx="8913680" cy="1373187"/>
          </a:xfrm>
          <a:prstGeom prst="rect">
            <a:avLst/>
          </a:prstGeom>
          <a:solidFill>
            <a:srgbClr val="FFFF66"/>
          </a:solidFill>
          <a:ln>
            <a:solidFill>
              <a:srgbClr val="000066"/>
            </a:solidFill>
          </a:ln>
          <a:effectLst/>
          <a:extLst/>
        </p:spPr>
        <p:txBody>
          <a:bodyPr>
            <a:spAutoFit/>
          </a:bodyPr>
          <a:lstStyle>
            <a:defPPr>
              <a:defRPr lang="zh-CN"/>
            </a:defPPr>
            <a:lvl1pPr eaLnBrk="1" hangingPunct="1">
              <a:defRPr sz="2800" b="1">
                <a:solidFill>
                  <a:srgbClr val="000066"/>
                </a:solidFill>
                <a:latin typeface="Arial" charset="0"/>
                <a:ea typeface="黑体" pitchFamily="49" charset="-122"/>
              </a:defRPr>
            </a:lvl1pPr>
            <a:lvl2pPr marL="742950" indent="-285750">
              <a:defRPr sz="3600"/>
            </a:lvl2pPr>
            <a:lvl3pPr marL="1143000" indent="-228600">
              <a:defRPr sz="3600"/>
            </a:lvl3pPr>
            <a:lvl4pPr marL="1600200" indent="-228600">
              <a:defRPr sz="3600"/>
            </a:lvl4pPr>
            <a:lvl5pPr marL="2057400" indent="-228600">
              <a:defRPr sz="3600"/>
            </a:lvl5pPr>
            <a:lvl6pPr marL="2514600" indent="-228600" eaLnBrk="0" fontAlgn="base" hangingPunct="0">
              <a:spcBef>
                <a:spcPct val="0"/>
              </a:spcBef>
              <a:spcAft>
                <a:spcPct val="0"/>
              </a:spcAft>
              <a:defRPr sz="3600"/>
            </a:lvl6pPr>
            <a:lvl7pPr marL="2971800" indent="-228600" eaLnBrk="0" fontAlgn="base" hangingPunct="0">
              <a:spcBef>
                <a:spcPct val="0"/>
              </a:spcBef>
              <a:spcAft>
                <a:spcPct val="0"/>
              </a:spcAft>
              <a:defRPr sz="3600"/>
            </a:lvl7pPr>
            <a:lvl8pPr marL="3429000" indent="-228600" eaLnBrk="0" fontAlgn="base" hangingPunct="0">
              <a:spcBef>
                <a:spcPct val="0"/>
              </a:spcBef>
              <a:spcAft>
                <a:spcPct val="0"/>
              </a:spcAft>
              <a:defRPr sz="3600"/>
            </a:lvl8pPr>
            <a:lvl9pPr marL="3886200" indent="-228600" eaLnBrk="0" fontAlgn="base" hangingPunct="0">
              <a:spcBef>
                <a:spcPct val="0"/>
              </a:spcBef>
              <a:spcAft>
                <a:spcPct val="0"/>
              </a:spcAft>
              <a:defRPr sz="3600"/>
            </a:lvl9pPr>
          </a:lstStyle>
          <a:p>
            <a:r>
              <a:rPr lang="en-US" altLang="zh-CN" dirty="0"/>
              <a:t>(3) </a:t>
            </a:r>
            <a:r>
              <a:rPr lang="zh-CN" altLang="en-US" dirty="0"/>
              <a:t>否则，高速缓存就代表发出请求的用户浏览器，与互联网上的源点服务器建立 </a:t>
            </a:r>
            <a:r>
              <a:rPr lang="en-US" altLang="zh-CN" dirty="0"/>
              <a:t>TCP </a:t>
            </a:r>
            <a:r>
              <a:rPr lang="zh-CN" altLang="en-US" dirty="0"/>
              <a:t>连接，并发送 </a:t>
            </a:r>
            <a:r>
              <a:rPr lang="en-US" altLang="zh-CN" dirty="0"/>
              <a:t>HTTP </a:t>
            </a:r>
            <a:r>
              <a:rPr lang="zh-CN" altLang="en-US" dirty="0"/>
              <a:t>请求报文。</a:t>
            </a:r>
          </a:p>
        </p:txBody>
      </p:sp>
      <p:sp>
        <p:nvSpPr>
          <p:cNvPr id="648517" name="Freeform 325"/>
          <p:cNvSpPr>
            <a:spLocks/>
          </p:cNvSpPr>
          <p:nvPr/>
        </p:nvSpPr>
        <p:spPr bwMode="auto">
          <a:xfrm>
            <a:off x="3159258" y="3356745"/>
            <a:ext cx="5771621" cy="1871663"/>
          </a:xfrm>
          <a:custGeom>
            <a:avLst/>
            <a:gdLst>
              <a:gd name="T0" fmla="*/ 0 w 3356"/>
              <a:gd name="T1" fmla="*/ 2147483646 h 1179"/>
              <a:gd name="T2" fmla="*/ 2147483646 w 3356"/>
              <a:gd name="T3" fmla="*/ 2147483646 h 1179"/>
              <a:gd name="T4" fmla="*/ 2147483646 w 3356"/>
              <a:gd name="T5" fmla="*/ 2147483646 h 1179"/>
              <a:gd name="T6" fmla="*/ 2147483646 w 3356"/>
              <a:gd name="T7" fmla="*/ 2147483646 h 1179"/>
              <a:gd name="T8" fmla="*/ 2147483646 w 3356"/>
              <a:gd name="T9" fmla="*/ 2147483646 h 1179"/>
              <a:gd name="T10" fmla="*/ 2147483646 w 3356"/>
              <a:gd name="T11" fmla="*/ 2147483646 h 1179"/>
              <a:gd name="T12" fmla="*/ 2147483646 w 3356"/>
              <a:gd name="T13" fmla="*/ 2147483646 h 1179"/>
              <a:gd name="T14" fmla="*/ 2147483646 w 3356"/>
              <a:gd name="T15" fmla="*/ 2147483646 h 1179"/>
              <a:gd name="T16" fmla="*/ 2147483646 w 3356"/>
              <a:gd name="T17" fmla="*/ 0 h 11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356" h="1179">
                <a:moveTo>
                  <a:pt x="0" y="1179"/>
                </a:moveTo>
                <a:cubicBezTo>
                  <a:pt x="64" y="1127"/>
                  <a:pt x="263" y="937"/>
                  <a:pt x="385" y="867"/>
                </a:cubicBezTo>
                <a:cubicBezTo>
                  <a:pt x="507" y="797"/>
                  <a:pt x="552" y="778"/>
                  <a:pt x="732" y="758"/>
                </a:cubicBezTo>
                <a:cubicBezTo>
                  <a:pt x="912" y="738"/>
                  <a:pt x="1271" y="752"/>
                  <a:pt x="1464" y="749"/>
                </a:cubicBezTo>
                <a:cubicBezTo>
                  <a:pt x="1657" y="746"/>
                  <a:pt x="1767" y="750"/>
                  <a:pt x="1893" y="739"/>
                </a:cubicBezTo>
                <a:cubicBezTo>
                  <a:pt x="2019" y="728"/>
                  <a:pt x="2099" y="720"/>
                  <a:pt x="2222" y="680"/>
                </a:cubicBezTo>
                <a:cubicBezTo>
                  <a:pt x="2345" y="640"/>
                  <a:pt x="2503" y="567"/>
                  <a:pt x="2631" y="499"/>
                </a:cubicBezTo>
                <a:cubicBezTo>
                  <a:pt x="2759" y="431"/>
                  <a:pt x="2872" y="355"/>
                  <a:pt x="2993" y="272"/>
                </a:cubicBezTo>
                <a:cubicBezTo>
                  <a:pt x="3114" y="189"/>
                  <a:pt x="3295" y="53"/>
                  <a:pt x="3356" y="0"/>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Tree>
    <p:extLst>
      <p:ext uri="{BB962C8B-B14F-4D97-AF65-F5344CB8AC3E}">
        <p14:creationId xmlns:p14="http://schemas.microsoft.com/office/powerpoint/2010/main" val="17012182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8517"/>
                                        </p:tgtEl>
                                        <p:attrNameLst>
                                          <p:attrName>style.visibility</p:attrName>
                                        </p:attrNameLst>
                                      </p:cBhvr>
                                      <p:to>
                                        <p:strVal val="visible"/>
                                      </p:to>
                                    </p:set>
                                    <p:animEffect transition="in" filter="wipe(left)">
                                      <p:cBhvr>
                                        <p:cTn id="7" dur="500"/>
                                        <p:tgtEl>
                                          <p:spTgt spid="648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517"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algn="ctr" eaLnBrk="1" hangingPunct="1">
              <a:defRPr/>
            </a:pPr>
            <a:r>
              <a:t>使用高速缓存的情况</a:t>
            </a:r>
          </a:p>
        </p:txBody>
      </p:sp>
      <p:grpSp>
        <p:nvGrpSpPr>
          <p:cNvPr id="154627" name="Group 3"/>
          <p:cNvGrpSpPr>
            <a:grpSpLocks/>
          </p:cNvGrpSpPr>
          <p:nvPr/>
        </p:nvGrpSpPr>
        <p:grpSpPr bwMode="auto">
          <a:xfrm>
            <a:off x="271727" y="3205932"/>
            <a:ext cx="3742267" cy="2570162"/>
            <a:chOff x="912" y="768"/>
            <a:chExt cx="2400" cy="1584"/>
          </a:xfrm>
        </p:grpSpPr>
        <p:sp>
          <p:nvSpPr>
            <p:cNvPr id="154927" name="Oval 4"/>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4928" name="Oval 5"/>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4929" name="Oval 6"/>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4930" name="Oval 7"/>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4931" name="Oval 8"/>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4932" name="Oval 9"/>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4933" name="Oval 10"/>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4934" name="Oval 11"/>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4935" name="Oval 12"/>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grpSp>
          <p:nvGrpSpPr>
            <p:cNvPr id="154936" name="Group 13"/>
            <p:cNvGrpSpPr>
              <a:grpSpLocks/>
            </p:cNvGrpSpPr>
            <p:nvPr/>
          </p:nvGrpSpPr>
          <p:grpSpPr bwMode="auto">
            <a:xfrm>
              <a:off x="912" y="768"/>
              <a:ext cx="2386" cy="1553"/>
              <a:chOff x="912" y="768"/>
              <a:chExt cx="2386" cy="1553"/>
            </a:xfrm>
          </p:grpSpPr>
          <p:sp>
            <p:nvSpPr>
              <p:cNvPr id="154937" name="Oval 14"/>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4938" name="Oval 15"/>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4939" name="Oval 16"/>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4940" name="Oval 17"/>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4941" name="Oval 18"/>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4942" name="Oval 19"/>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4943" name="Oval 20"/>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4944" name="Oval 21"/>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4945" name="Oval 22"/>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grpSp>
      </p:grpSp>
      <p:graphicFrame>
        <p:nvGraphicFramePr>
          <p:cNvPr id="154628" name="Object 23"/>
          <p:cNvGraphicFramePr>
            <a:graphicFrameLocks noChangeAspect="1"/>
          </p:cNvGraphicFramePr>
          <p:nvPr>
            <p:extLst>
              <p:ext uri="{D42A27DB-BD31-4B8C-83A1-F6EECF244321}">
                <p14:modId xmlns:p14="http://schemas.microsoft.com/office/powerpoint/2010/main" val="3794025995"/>
              </p:ext>
            </p:extLst>
          </p:nvPr>
        </p:nvGraphicFramePr>
        <p:xfrm>
          <a:off x="7087262" y="3929832"/>
          <a:ext cx="1917567" cy="1149350"/>
        </p:xfrm>
        <a:graphic>
          <a:graphicData uri="http://schemas.openxmlformats.org/presentationml/2006/ole">
            <mc:AlternateContent xmlns:mc="http://schemas.openxmlformats.org/markup-compatibility/2006">
              <mc:Choice xmlns:v="urn:schemas-microsoft-com:vml" Requires="v">
                <p:oleObj spid="_x0000_s23568" name="VISIO" r:id="rId4" imgW="1687068" imgH="964692" progId="Visio.Drawing.6">
                  <p:embed/>
                </p:oleObj>
              </mc:Choice>
              <mc:Fallback>
                <p:oleObj name="VISIO" r:id="rId4" imgW="1687068" imgH="964692"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7262" y="3929832"/>
                        <a:ext cx="1917567" cy="11493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54629" name="Line 24"/>
          <p:cNvSpPr>
            <a:spLocks noChangeShapeType="1"/>
          </p:cNvSpPr>
          <p:nvPr/>
        </p:nvSpPr>
        <p:spPr bwMode="auto">
          <a:xfrm>
            <a:off x="4046671" y="4491807"/>
            <a:ext cx="273446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54630" name="Line 25"/>
          <p:cNvSpPr>
            <a:spLocks noChangeShapeType="1"/>
          </p:cNvSpPr>
          <p:nvPr/>
        </p:nvSpPr>
        <p:spPr bwMode="auto">
          <a:xfrm>
            <a:off x="8273919" y="5001395"/>
            <a:ext cx="703394" cy="5429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631" name="Line 26"/>
          <p:cNvSpPr>
            <a:spLocks noChangeShapeType="1"/>
          </p:cNvSpPr>
          <p:nvPr/>
        </p:nvSpPr>
        <p:spPr bwMode="auto">
          <a:xfrm>
            <a:off x="8679789" y="4721994"/>
            <a:ext cx="564092" cy="1158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632" name="Line 27"/>
          <p:cNvSpPr>
            <a:spLocks noChangeShapeType="1"/>
          </p:cNvSpPr>
          <p:nvPr/>
        </p:nvSpPr>
        <p:spPr bwMode="auto">
          <a:xfrm flipV="1">
            <a:off x="8710746" y="4040958"/>
            <a:ext cx="533135" cy="1539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633" name="Line 28"/>
          <p:cNvSpPr>
            <a:spLocks noChangeShapeType="1"/>
          </p:cNvSpPr>
          <p:nvPr/>
        </p:nvSpPr>
        <p:spPr bwMode="auto">
          <a:xfrm flipV="1">
            <a:off x="8241242" y="3421832"/>
            <a:ext cx="736071" cy="5953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4634" name="Group 29"/>
          <p:cNvGrpSpPr>
            <a:grpSpLocks/>
          </p:cNvGrpSpPr>
          <p:nvPr/>
        </p:nvGrpSpPr>
        <p:grpSpPr bwMode="auto">
          <a:xfrm>
            <a:off x="9099418" y="3696469"/>
            <a:ext cx="426508" cy="661988"/>
            <a:chOff x="4486" y="2730"/>
            <a:chExt cx="217" cy="339"/>
          </a:xfrm>
        </p:grpSpPr>
        <p:grpSp>
          <p:nvGrpSpPr>
            <p:cNvPr id="154907" name="Group 30"/>
            <p:cNvGrpSpPr>
              <a:grpSpLocks/>
            </p:cNvGrpSpPr>
            <p:nvPr/>
          </p:nvGrpSpPr>
          <p:grpSpPr bwMode="auto">
            <a:xfrm>
              <a:off x="4491" y="2736"/>
              <a:ext cx="212" cy="333"/>
              <a:chOff x="4491" y="2736"/>
              <a:chExt cx="212" cy="333"/>
            </a:xfrm>
          </p:grpSpPr>
          <p:sp>
            <p:nvSpPr>
              <p:cNvPr id="154918" name="Freeform 31"/>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919" name="Freeform 32"/>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920" name="Freeform 33"/>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921" name="Freeform 34"/>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922" name="Rectangle 35"/>
              <p:cNvSpPr>
                <a:spLocks noChangeArrowheads="1"/>
              </p:cNvSpPr>
              <p:nvPr/>
            </p:nvSpPr>
            <p:spPr bwMode="auto">
              <a:xfrm>
                <a:off x="4491" y="279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923" name="Rectangle 36"/>
              <p:cNvSpPr>
                <a:spLocks noChangeArrowheads="1"/>
              </p:cNvSpPr>
              <p:nvPr/>
            </p:nvSpPr>
            <p:spPr bwMode="auto">
              <a:xfrm>
                <a:off x="4496" y="2812"/>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924" name="Line 37"/>
              <p:cNvSpPr>
                <a:spLocks noChangeShapeType="1"/>
              </p:cNvSpPr>
              <p:nvPr/>
            </p:nvSpPr>
            <p:spPr bwMode="auto">
              <a:xfrm>
                <a:off x="4501" y="2837"/>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925" name="Line 38"/>
              <p:cNvSpPr>
                <a:spLocks noChangeShapeType="1"/>
              </p:cNvSpPr>
              <p:nvPr/>
            </p:nvSpPr>
            <p:spPr bwMode="auto">
              <a:xfrm flipH="1">
                <a:off x="4491" y="3013"/>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926" name="Line 39"/>
              <p:cNvSpPr>
                <a:spLocks noChangeShapeType="1"/>
              </p:cNvSpPr>
              <p:nvPr/>
            </p:nvSpPr>
            <p:spPr bwMode="auto">
              <a:xfrm flipH="1">
                <a:off x="4491" y="2900"/>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4908" name="Group 40"/>
            <p:cNvGrpSpPr>
              <a:grpSpLocks/>
            </p:cNvGrpSpPr>
            <p:nvPr/>
          </p:nvGrpSpPr>
          <p:grpSpPr bwMode="auto">
            <a:xfrm>
              <a:off x="4486" y="2730"/>
              <a:ext cx="212" cy="333"/>
              <a:chOff x="4486" y="2730"/>
              <a:chExt cx="212" cy="333"/>
            </a:xfrm>
          </p:grpSpPr>
          <p:sp>
            <p:nvSpPr>
              <p:cNvPr id="154909" name="Freeform 41"/>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910" name="Freeform 42"/>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911" name="Freeform 43"/>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912" name="Freeform 44"/>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913" name="Rectangle 45"/>
              <p:cNvSpPr>
                <a:spLocks noChangeArrowheads="1"/>
              </p:cNvSpPr>
              <p:nvPr/>
            </p:nvSpPr>
            <p:spPr bwMode="auto">
              <a:xfrm>
                <a:off x="4486" y="2793"/>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914" name="Rectangle 46"/>
              <p:cNvSpPr>
                <a:spLocks noChangeArrowheads="1"/>
              </p:cNvSpPr>
              <p:nvPr/>
            </p:nvSpPr>
            <p:spPr bwMode="auto">
              <a:xfrm>
                <a:off x="4491" y="2806"/>
                <a:ext cx="66" cy="43"/>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915" name="Line 47"/>
              <p:cNvSpPr>
                <a:spLocks noChangeShapeType="1"/>
              </p:cNvSpPr>
              <p:nvPr/>
            </p:nvSpPr>
            <p:spPr bwMode="auto">
              <a:xfrm>
                <a:off x="4501" y="282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916" name="Line 48"/>
              <p:cNvSpPr>
                <a:spLocks noChangeShapeType="1"/>
              </p:cNvSpPr>
              <p:nvPr/>
            </p:nvSpPr>
            <p:spPr bwMode="auto">
              <a:xfrm flipH="1">
                <a:off x="4491" y="300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917" name="Line 49"/>
              <p:cNvSpPr>
                <a:spLocks noChangeShapeType="1"/>
              </p:cNvSpPr>
              <p:nvPr/>
            </p:nvSpPr>
            <p:spPr bwMode="auto">
              <a:xfrm flipH="1">
                <a:off x="4491" y="289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grpSp>
        <p:nvGrpSpPr>
          <p:cNvPr id="154635" name="Group 50"/>
          <p:cNvGrpSpPr>
            <a:grpSpLocks/>
          </p:cNvGrpSpPr>
          <p:nvPr/>
        </p:nvGrpSpPr>
        <p:grpSpPr bwMode="auto">
          <a:xfrm>
            <a:off x="9099418" y="4556894"/>
            <a:ext cx="426508" cy="661988"/>
            <a:chOff x="4486" y="3170"/>
            <a:chExt cx="217" cy="339"/>
          </a:xfrm>
        </p:grpSpPr>
        <p:grpSp>
          <p:nvGrpSpPr>
            <p:cNvPr id="154887" name="Group 51"/>
            <p:cNvGrpSpPr>
              <a:grpSpLocks/>
            </p:cNvGrpSpPr>
            <p:nvPr/>
          </p:nvGrpSpPr>
          <p:grpSpPr bwMode="auto">
            <a:xfrm>
              <a:off x="4491" y="3176"/>
              <a:ext cx="212" cy="333"/>
              <a:chOff x="4491" y="3176"/>
              <a:chExt cx="212" cy="333"/>
            </a:xfrm>
          </p:grpSpPr>
          <p:sp>
            <p:nvSpPr>
              <p:cNvPr id="154898" name="Freeform 52"/>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99" name="Freeform 53"/>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900" name="Freeform 54"/>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901" name="Freeform 55"/>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902" name="Rectangle 56"/>
              <p:cNvSpPr>
                <a:spLocks noChangeArrowheads="1"/>
              </p:cNvSpPr>
              <p:nvPr/>
            </p:nvSpPr>
            <p:spPr bwMode="auto">
              <a:xfrm>
                <a:off x="4491" y="323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903" name="Rectangle 57"/>
              <p:cNvSpPr>
                <a:spLocks noChangeArrowheads="1"/>
              </p:cNvSpPr>
              <p:nvPr/>
            </p:nvSpPr>
            <p:spPr bwMode="auto">
              <a:xfrm>
                <a:off x="4496" y="3251"/>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904" name="Line 58"/>
              <p:cNvSpPr>
                <a:spLocks noChangeShapeType="1"/>
              </p:cNvSpPr>
              <p:nvPr/>
            </p:nvSpPr>
            <p:spPr bwMode="auto">
              <a:xfrm>
                <a:off x="4501" y="3276"/>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905" name="Line 59"/>
              <p:cNvSpPr>
                <a:spLocks noChangeShapeType="1"/>
              </p:cNvSpPr>
              <p:nvPr/>
            </p:nvSpPr>
            <p:spPr bwMode="auto">
              <a:xfrm flipH="1">
                <a:off x="4491" y="3452"/>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906" name="Line 60"/>
              <p:cNvSpPr>
                <a:spLocks noChangeShapeType="1"/>
              </p:cNvSpPr>
              <p:nvPr/>
            </p:nvSpPr>
            <p:spPr bwMode="auto">
              <a:xfrm flipH="1">
                <a:off x="4491" y="333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4888" name="Group 61"/>
            <p:cNvGrpSpPr>
              <a:grpSpLocks/>
            </p:cNvGrpSpPr>
            <p:nvPr/>
          </p:nvGrpSpPr>
          <p:grpSpPr bwMode="auto">
            <a:xfrm>
              <a:off x="4486" y="3170"/>
              <a:ext cx="212" cy="332"/>
              <a:chOff x="4486" y="3170"/>
              <a:chExt cx="212" cy="332"/>
            </a:xfrm>
          </p:grpSpPr>
          <p:sp>
            <p:nvSpPr>
              <p:cNvPr id="154889" name="Freeform 62"/>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90" name="Freeform 63"/>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91" name="Freeform 64"/>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92" name="Freeform 65"/>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93" name="Rectangle 66"/>
              <p:cNvSpPr>
                <a:spLocks noChangeArrowheads="1"/>
              </p:cNvSpPr>
              <p:nvPr/>
            </p:nvSpPr>
            <p:spPr bwMode="auto">
              <a:xfrm>
                <a:off x="4486" y="3232"/>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894" name="Rectangle 67"/>
              <p:cNvSpPr>
                <a:spLocks noChangeArrowheads="1"/>
              </p:cNvSpPr>
              <p:nvPr/>
            </p:nvSpPr>
            <p:spPr bwMode="auto">
              <a:xfrm>
                <a:off x="4491" y="3245"/>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895" name="Line 68"/>
              <p:cNvSpPr>
                <a:spLocks noChangeShapeType="1"/>
              </p:cNvSpPr>
              <p:nvPr/>
            </p:nvSpPr>
            <p:spPr bwMode="auto">
              <a:xfrm>
                <a:off x="4501" y="326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896" name="Line 69"/>
              <p:cNvSpPr>
                <a:spLocks noChangeShapeType="1"/>
              </p:cNvSpPr>
              <p:nvPr/>
            </p:nvSpPr>
            <p:spPr bwMode="auto">
              <a:xfrm flipH="1">
                <a:off x="4491" y="344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897" name="Line 70"/>
              <p:cNvSpPr>
                <a:spLocks noChangeShapeType="1"/>
              </p:cNvSpPr>
              <p:nvPr/>
            </p:nvSpPr>
            <p:spPr bwMode="auto">
              <a:xfrm flipH="1">
                <a:off x="4491" y="333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grpSp>
        <p:nvGrpSpPr>
          <p:cNvPr id="154636" name="Group 71"/>
          <p:cNvGrpSpPr>
            <a:grpSpLocks/>
          </p:cNvGrpSpPr>
          <p:nvPr/>
        </p:nvGrpSpPr>
        <p:grpSpPr bwMode="auto">
          <a:xfrm>
            <a:off x="8655712" y="5229994"/>
            <a:ext cx="423069" cy="661988"/>
            <a:chOff x="4260" y="3515"/>
            <a:chExt cx="216" cy="339"/>
          </a:xfrm>
        </p:grpSpPr>
        <p:grpSp>
          <p:nvGrpSpPr>
            <p:cNvPr id="154867" name="Group 72"/>
            <p:cNvGrpSpPr>
              <a:grpSpLocks/>
            </p:cNvGrpSpPr>
            <p:nvPr/>
          </p:nvGrpSpPr>
          <p:grpSpPr bwMode="auto">
            <a:xfrm>
              <a:off x="4265" y="3521"/>
              <a:ext cx="211" cy="333"/>
              <a:chOff x="4265" y="3521"/>
              <a:chExt cx="211" cy="333"/>
            </a:xfrm>
          </p:grpSpPr>
          <p:sp>
            <p:nvSpPr>
              <p:cNvPr id="154878" name="Freeform 73"/>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79" name="Freeform 74"/>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80" name="Freeform 75"/>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81" name="Freeform 76"/>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82" name="Rectangle 77"/>
              <p:cNvSpPr>
                <a:spLocks noChangeArrowheads="1"/>
              </p:cNvSpPr>
              <p:nvPr/>
            </p:nvSpPr>
            <p:spPr bwMode="auto">
              <a:xfrm>
                <a:off x="4265" y="3584"/>
                <a:ext cx="115"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883" name="Rectangle 78"/>
              <p:cNvSpPr>
                <a:spLocks noChangeArrowheads="1"/>
              </p:cNvSpPr>
              <p:nvPr/>
            </p:nvSpPr>
            <p:spPr bwMode="auto">
              <a:xfrm>
                <a:off x="4270" y="359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884" name="Line 79"/>
              <p:cNvSpPr>
                <a:spLocks noChangeShapeType="1"/>
              </p:cNvSpPr>
              <p:nvPr/>
            </p:nvSpPr>
            <p:spPr bwMode="auto">
              <a:xfrm>
                <a:off x="4275" y="3622"/>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885" name="Line 80"/>
              <p:cNvSpPr>
                <a:spLocks noChangeShapeType="1"/>
              </p:cNvSpPr>
              <p:nvPr/>
            </p:nvSpPr>
            <p:spPr bwMode="auto">
              <a:xfrm flipH="1">
                <a:off x="4265" y="3797"/>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886" name="Line 81"/>
              <p:cNvSpPr>
                <a:spLocks noChangeShapeType="1"/>
              </p:cNvSpPr>
              <p:nvPr/>
            </p:nvSpPr>
            <p:spPr bwMode="auto">
              <a:xfrm flipH="1">
                <a:off x="4265" y="3684"/>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4868" name="Group 82"/>
            <p:cNvGrpSpPr>
              <a:grpSpLocks/>
            </p:cNvGrpSpPr>
            <p:nvPr/>
          </p:nvGrpSpPr>
          <p:grpSpPr bwMode="auto">
            <a:xfrm>
              <a:off x="4260" y="3515"/>
              <a:ext cx="211" cy="332"/>
              <a:chOff x="4260" y="3515"/>
              <a:chExt cx="211" cy="332"/>
            </a:xfrm>
          </p:grpSpPr>
          <p:sp>
            <p:nvSpPr>
              <p:cNvPr id="154869" name="Freeform 83"/>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70" name="Freeform 84"/>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71" name="Freeform 85"/>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72" name="Freeform 86"/>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73" name="Rectangle 87"/>
              <p:cNvSpPr>
                <a:spLocks noChangeArrowheads="1"/>
              </p:cNvSpPr>
              <p:nvPr/>
            </p:nvSpPr>
            <p:spPr bwMode="auto">
              <a:xfrm>
                <a:off x="4260" y="3578"/>
                <a:ext cx="115"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874" name="Rectangle 88"/>
              <p:cNvSpPr>
                <a:spLocks noChangeArrowheads="1"/>
              </p:cNvSpPr>
              <p:nvPr/>
            </p:nvSpPr>
            <p:spPr bwMode="auto">
              <a:xfrm>
                <a:off x="4265" y="359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875" name="Line 89"/>
              <p:cNvSpPr>
                <a:spLocks noChangeShapeType="1"/>
              </p:cNvSpPr>
              <p:nvPr/>
            </p:nvSpPr>
            <p:spPr bwMode="auto">
              <a:xfrm>
                <a:off x="4275" y="360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876" name="Line 90"/>
              <p:cNvSpPr>
                <a:spLocks noChangeShapeType="1"/>
              </p:cNvSpPr>
              <p:nvPr/>
            </p:nvSpPr>
            <p:spPr bwMode="auto">
              <a:xfrm flipH="1">
                <a:off x="4265" y="3791"/>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877" name="Line 91"/>
              <p:cNvSpPr>
                <a:spLocks noChangeShapeType="1"/>
              </p:cNvSpPr>
              <p:nvPr/>
            </p:nvSpPr>
            <p:spPr bwMode="auto">
              <a:xfrm flipH="1">
                <a:off x="4265" y="3678"/>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sp>
        <p:nvSpPr>
          <p:cNvPr id="154637" name="Rectangle 92"/>
          <p:cNvSpPr>
            <a:spLocks noChangeArrowheads="1"/>
          </p:cNvSpPr>
          <p:nvPr/>
        </p:nvSpPr>
        <p:spPr bwMode="auto">
          <a:xfrm>
            <a:off x="2285603" y="3156719"/>
            <a:ext cx="32676" cy="2598738"/>
          </a:xfrm>
          <a:prstGeom prst="rect">
            <a:avLst/>
          </a:prstGeom>
          <a:solidFill>
            <a:srgbClr val="000000"/>
          </a:solidFill>
          <a:ln w="28575">
            <a:solidFill>
              <a:srgbClr val="333399"/>
            </a:solidFill>
            <a:miter lim="800000"/>
            <a:headEnd/>
            <a:tailEnd/>
          </a:ln>
        </p:spPr>
        <p:txBody>
          <a:bodyPr/>
          <a:lstStyle/>
          <a:p>
            <a:pPr eaLnBrk="1" hangingPunct="1"/>
            <a:endParaRPr lang="zh-CN" altLang="en-US" b="1">
              <a:solidFill>
                <a:srgbClr val="000099"/>
              </a:solidFill>
            </a:endParaRPr>
          </a:p>
        </p:txBody>
      </p:sp>
      <p:sp>
        <p:nvSpPr>
          <p:cNvPr id="154638" name="Line 93"/>
          <p:cNvSpPr>
            <a:spLocks noChangeShapeType="1"/>
          </p:cNvSpPr>
          <p:nvPr/>
        </p:nvSpPr>
        <p:spPr bwMode="auto">
          <a:xfrm>
            <a:off x="1411950" y="3537720"/>
            <a:ext cx="889132"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639" name="Line 94"/>
          <p:cNvSpPr>
            <a:spLocks noChangeShapeType="1"/>
          </p:cNvSpPr>
          <p:nvPr/>
        </p:nvSpPr>
        <p:spPr bwMode="auto">
          <a:xfrm>
            <a:off x="1678517" y="4247333"/>
            <a:ext cx="622565" cy="15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640" name="Line 95"/>
          <p:cNvSpPr>
            <a:spLocks noChangeShapeType="1"/>
          </p:cNvSpPr>
          <p:nvPr/>
        </p:nvSpPr>
        <p:spPr bwMode="auto">
          <a:xfrm>
            <a:off x="964804" y="4748983"/>
            <a:ext cx="1336278"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641" name="Line 96"/>
          <p:cNvSpPr>
            <a:spLocks noChangeShapeType="1"/>
          </p:cNvSpPr>
          <p:nvPr/>
        </p:nvSpPr>
        <p:spPr bwMode="auto">
          <a:xfrm>
            <a:off x="1499659" y="5366520"/>
            <a:ext cx="801423"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642" name="Line 97"/>
          <p:cNvSpPr>
            <a:spLocks noChangeShapeType="1"/>
          </p:cNvSpPr>
          <p:nvPr/>
        </p:nvSpPr>
        <p:spPr bwMode="auto">
          <a:xfrm>
            <a:off x="2301082" y="5544320"/>
            <a:ext cx="445427"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643" name="Line 98"/>
          <p:cNvSpPr>
            <a:spLocks noChangeShapeType="1"/>
          </p:cNvSpPr>
          <p:nvPr/>
        </p:nvSpPr>
        <p:spPr bwMode="auto">
          <a:xfrm flipV="1">
            <a:off x="3159258" y="4580707"/>
            <a:ext cx="779065" cy="6477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54644" name="Line 99"/>
          <p:cNvSpPr>
            <a:spLocks noChangeShapeType="1"/>
          </p:cNvSpPr>
          <p:nvPr/>
        </p:nvSpPr>
        <p:spPr bwMode="auto">
          <a:xfrm>
            <a:off x="2301081" y="4483869"/>
            <a:ext cx="1515137" cy="15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4645" name="Group 100"/>
          <p:cNvGrpSpPr>
            <a:grpSpLocks/>
          </p:cNvGrpSpPr>
          <p:nvPr/>
        </p:nvGrpSpPr>
        <p:grpSpPr bwMode="auto">
          <a:xfrm>
            <a:off x="3656277" y="4288607"/>
            <a:ext cx="607087" cy="374650"/>
            <a:chOff x="2154" y="3033"/>
            <a:chExt cx="309" cy="192"/>
          </a:xfrm>
        </p:grpSpPr>
        <p:sp>
          <p:nvSpPr>
            <p:cNvPr id="154842" name="Oval 101"/>
            <p:cNvSpPr>
              <a:spLocks noChangeArrowheads="1"/>
            </p:cNvSpPr>
            <p:nvPr/>
          </p:nvSpPr>
          <p:spPr bwMode="auto">
            <a:xfrm>
              <a:off x="2155" y="3113"/>
              <a:ext cx="308" cy="112"/>
            </a:xfrm>
            <a:prstGeom prst="ellipse">
              <a:avLst/>
            </a:prstGeom>
            <a:solidFill>
              <a:srgbClr val="0078AA"/>
            </a:solidFill>
            <a:ln w="3175">
              <a:solidFill>
                <a:srgbClr val="AAE6FF"/>
              </a:solidFill>
              <a:round/>
              <a:headEnd/>
              <a:tailEnd/>
            </a:ln>
          </p:spPr>
          <p:txBody>
            <a:bodyPr/>
            <a:lstStyle/>
            <a:p>
              <a:pPr eaLnBrk="1" hangingPunct="1"/>
              <a:endParaRPr lang="zh-CN" altLang="en-US" b="1">
                <a:solidFill>
                  <a:srgbClr val="000099"/>
                </a:solidFill>
              </a:endParaRPr>
            </a:p>
          </p:txBody>
        </p:sp>
        <p:sp>
          <p:nvSpPr>
            <p:cNvPr id="154843" name="Rectangle 102"/>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844" name="Rectangle 103"/>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845" name="Oval 104"/>
            <p:cNvSpPr>
              <a:spLocks noChangeArrowheads="1"/>
            </p:cNvSpPr>
            <p:nvPr/>
          </p:nvSpPr>
          <p:spPr bwMode="auto">
            <a:xfrm>
              <a:off x="2155" y="3033"/>
              <a:ext cx="308" cy="112"/>
            </a:xfrm>
            <a:prstGeom prst="ellipse">
              <a:avLst/>
            </a:prstGeom>
            <a:solidFill>
              <a:srgbClr val="00B4FF"/>
            </a:solidFill>
            <a:ln w="3175">
              <a:solidFill>
                <a:srgbClr val="AAE6FF"/>
              </a:solidFill>
              <a:round/>
              <a:headEnd/>
              <a:tailEnd/>
            </a:ln>
          </p:spPr>
          <p:txBody>
            <a:bodyPr/>
            <a:lstStyle/>
            <a:p>
              <a:pPr eaLnBrk="1" hangingPunct="1"/>
              <a:endParaRPr lang="zh-CN" altLang="en-US" b="1">
                <a:solidFill>
                  <a:srgbClr val="000099"/>
                </a:solidFill>
              </a:endParaRPr>
            </a:p>
          </p:txBody>
        </p:sp>
        <p:grpSp>
          <p:nvGrpSpPr>
            <p:cNvPr id="154846" name="Group 105"/>
            <p:cNvGrpSpPr>
              <a:grpSpLocks/>
            </p:cNvGrpSpPr>
            <p:nvPr/>
          </p:nvGrpSpPr>
          <p:grpSpPr bwMode="auto">
            <a:xfrm>
              <a:off x="2201" y="3046"/>
              <a:ext cx="214" cy="86"/>
              <a:chOff x="2201" y="3046"/>
              <a:chExt cx="214" cy="86"/>
            </a:xfrm>
          </p:grpSpPr>
          <p:grpSp>
            <p:nvGrpSpPr>
              <p:cNvPr id="154849" name="Group 106"/>
              <p:cNvGrpSpPr>
                <a:grpSpLocks/>
              </p:cNvGrpSpPr>
              <p:nvPr/>
            </p:nvGrpSpPr>
            <p:grpSpPr bwMode="auto">
              <a:xfrm>
                <a:off x="2201" y="3046"/>
                <a:ext cx="212" cy="84"/>
                <a:chOff x="2201" y="3046"/>
                <a:chExt cx="212" cy="84"/>
              </a:xfrm>
            </p:grpSpPr>
            <p:sp>
              <p:nvSpPr>
                <p:cNvPr id="154859" name="Freeform 107"/>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60" name="Freeform 108"/>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61" name="Freeform 109"/>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62" name="Freeform 110"/>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63" name="Freeform 111"/>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64" name="Freeform 112"/>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65" name="Freeform 113"/>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66" name="Freeform 114"/>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grpSp>
          <p:grpSp>
            <p:nvGrpSpPr>
              <p:cNvPr id="154850" name="Group 115"/>
              <p:cNvGrpSpPr>
                <a:grpSpLocks/>
              </p:cNvGrpSpPr>
              <p:nvPr/>
            </p:nvGrpSpPr>
            <p:grpSpPr bwMode="auto">
              <a:xfrm>
                <a:off x="2203" y="3048"/>
                <a:ext cx="212" cy="84"/>
                <a:chOff x="2203" y="3048"/>
                <a:chExt cx="212" cy="84"/>
              </a:xfrm>
            </p:grpSpPr>
            <p:sp>
              <p:nvSpPr>
                <p:cNvPr id="154851" name="Freeform 116"/>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52" name="Freeform 117"/>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53" name="Freeform 118"/>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54" name="Freeform 119"/>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55" name="Freeform 120"/>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56" name="Freeform 121"/>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57" name="Freeform 122"/>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58" name="Freeform 123"/>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grpSp>
        </p:grpSp>
        <p:sp>
          <p:nvSpPr>
            <p:cNvPr id="154847" name="Line 124"/>
            <p:cNvSpPr>
              <a:spLocks noChangeShapeType="1"/>
            </p:cNvSpPr>
            <p:nvPr/>
          </p:nvSpPr>
          <p:spPr bwMode="auto">
            <a:xfrm>
              <a:off x="2154"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848" name="Line 125"/>
            <p:cNvSpPr>
              <a:spLocks noChangeShapeType="1"/>
            </p:cNvSpPr>
            <p:nvPr/>
          </p:nvSpPr>
          <p:spPr bwMode="auto">
            <a:xfrm>
              <a:off x="246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4646" name="Group 126"/>
          <p:cNvGrpSpPr>
            <a:grpSpLocks/>
          </p:cNvGrpSpPr>
          <p:nvPr/>
        </p:nvGrpSpPr>
        <p:grpSpPr bwMode="auto">
          <a:xfrm>
            <a:off x="1234810" y="3075758"/>
            <a:ext cx="557213" cy="517525"/>
            <a:chOff x="921" y="2412"/>
            <a:chExt cx="284" cy="265"/>
          </a:xfrm>
        </p:grpSpPr>
        <p:grpSp>
          <p:nvGrpSpPr>
            <p:cNvPr id="154816" name="Group 127"/>
            <p:cNvGrpSpPr>
              <a:grpSpLocks/>
            </p:cNvGrpSpPr>
            <p:nvPr/>
          </p:nvGrpSpPr>
          <p:grpSpPr bwMode="auto">
            <a:xfrm>
              <a:off x="928" y="2417"/>
              <a:ext cx="277" cy="260"/>
              <a:chOff x="928" y="2417"/>
              <a:chExt cx="277" cy="260"/>
            </a:xfrm>
          </p:grpSpPr>
          <p:sp>
            <p:nvSpPr>
              <p:cNvPr id="154830" name="Freeform 128"/>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31" name="Freeform 129"/>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32" name="Freeform 130"/>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33" name="Freeform 131"/>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34" name="Rectangle 132"/>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835" name="Rectangle 133"/>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836" name="Rectangle 134"/>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837" name="Line 135"/>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4838" name="Group 136"/>
              <p:cNvGrpSpPr>
                <a:grpSpLocks/>
              </p:cNvGrpSpPr>
              <p:nvPr/>
            </p:nvGrpSpPr>
            <p:grpSpPr bwMode="auto">
              <a:xfrm>
                <a:off x="928" y="2639"/>
                <a:ext cx="277" cy="38"/>
                <a:chOff x="928" y="2639"/>
                <a:chExt cx="277" cy="38"/>
              </a:xfrm>
            </p:grpSpPr>
            <p:sp>
              <p:nvSpPr>
                <p:cNvPr id="154839" name="Freeform 137"/>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40" name="Freeform 138"/>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41" name="Rectangle 139"/>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54817" name="Group 140"/>
            <p:cNvGrpSpPr>
              <a:grpSpLocks/>
            </p:cNvGrpSpPr>
            <p:nvPr/>
          </p:nvGrpSpPr>
          <p:grpSpPr bwMode="auto">
            <a:xfrm>
              <a:off x="921" y="2412"/>
              <a:ext cx="277" cy="261"/>
              <a:chOff x="921" y="2412"/>
              <a:chExt cx="277" cy="261"/>
            </a:xfrm>
          </p:grpSpPr>
          <p:sp>
            <p:nvSpPr>
              <p:cNvPr id="154818" name="Freeform 141"/>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19" name="Freeform 142"/>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20" name="Freeform 143"/>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21" name="Freeform 144"/>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22" name="Rectangle 145"/>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823" name="Rectangle 146"/>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824" name="Rectangle 147"/>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825" name="Line 148"/>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4826" name="Group 149"/>
              <p:cNvGrpSpPr>
                <a:grpSpLocks/>
              </p:cNvGrpSpPr>
              <p:nvPr/>
            </p:nvGrpSpPr>
            <p:grpSpPr bwMode="auto">
              <a:xfrm>
                <a:off x="921" y="2635"/>
                <a:ext cx="277" cy="38"/>
                <a:chOff x="921" y="2635"/>
                <a:chExt cx="277" cy="38"/>
              </a:xfrm>
            </p:grpSpPr>
            <p:sp>
              <p:nvSpPr>
                <p:cNvPr id="154827" name="Freeform 150"/>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28" name="Freeform 151"/>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29" name="Rectangle 152"/>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grpSp>
        <p:nvGrpSpPr>
          <p:cNvPr id="154647" name="Group 153"/>
          <p:cNvGrpSpPr>
            <a:grpSpLocks/>
          </p:cNvGrpSpPr>
          <p:nvPr/>
        </p:nvGrpSpPr>
        <p:grpSpPr bwMode="auto">
          <a:xfrm>
            <a:off x="1384433" y="3785370"/>
            <a:ext cx="553773" cy="517525"/>
            <a:chOff x="997" y="2775"/>
            <a:chExt cx="282" cy="265"/>
          </a:xfrm>
        </p:grpSpPr>
        <p:grpSp>
          <p:nvGrpSpPr>
            <p:cNvPr id="154790" name="Group 154"/>
            <p:cNvGrpSpPr>
              <a:grpSpLocks/>
            </p:cNvGrpSpPr>
            <p:nvPr/>
          </p:nvGrpSpPr>
          <p:grpSpPr bwMode="auto">
            <a:xfrm>
              <a:off x="1004" y="2779"/>
              <a:ext cx="275" cy="261"/>
              <a:chOff x="1004" y="2779"/>
              <a:chExt cx="275" cy="261"/>
            </a:xfrm>
          </p:grpSpPr>
          <p:sp>
            <p:nvSpPr>
              <p:cNvPr id="154804" name="Freeform 155"/>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05" name="Freeform 156"/>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06" name="Freeform 157"/>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07" name="Freeform 158"/>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08" name="Rectangle 159"/>
              <p:cNvSpPr>
                <a:spLocks noChangeArrowheads="1"/>
              </p:cNvSpPr>
              <p:nvPr/>
            </p:nvSpPr>
            <p:spPr bwMode="auto">
              <a:xfrm>
                <a:off x="1050" y="2797"/>
                <a:ext cx="183"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809" name="Rectangle 160"/>
              <p:cNvSpPr>
                <a:spLocks noChangeArrowheads="1"/>
              </p:cNvSpPr>
              <p:nvPr/>
            </p:nvSpPr>
            <p:spPr bwMode="auto">
              <a:xfrm>
                <a:off x="1013" y="293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810" name="Rectangle 161"/>
              <p:cNvSpPr>
                <a:spLocks noChangeArrowheads="1"/>
              </p:cNvSpPr>
              <p:nvPr/>
            </p:nvSpPr>
            <p:spPr bwMode="auto">
              <a:xfrm>
                <a:off x="1067" y="2813"/>
                <a:ext cx="149"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811" name="Line 162"/>
              <p:cNvSpPr>
                <a:spLocks noChangeShapeType="1"/>
              </p:cNvSpPr>
              <p:nvPr/>
            </p:nvSpPr>
            <p:spPr bwMode="auto">
              <a:xfrm flipH="1">
                <a:off x="1189" y="2961"/>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4812" name="Group 163"/>
              <p:cNvGrpSpPr>
                <a:grpSpLocks/>
              </p:cNvGrpSpPr>
              <p:nvPr/>
            </p:nvGrpSpPr>
            <p:grpSpPr bwMode="auto">
              <a:xfrm>
                <a:off x="1004" y="3002"/>
                <a:ext cx="275" cy="38"/>
                <a:chOff x="1004" y="3002"/>
                <a:chExt cx="275" cy="38"/>
              </a:xfrm>
            </p:grpSpPr>
            <p:sp>
              <p:nvSpPr>
                <p:cNvPr id="154813" name="Freeform 164"/>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14" name="Freeform 165"/>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15" name="Rectangle 166"/>
                <p:cNvSpPr>
                  <a:spLocks noChangeArrowheads="1"/>
                </p:cNvSpPr>
                <p:nvPr/>
              </p:nvSpPr>
              <p:spPr bwMode="auto">
                <a:xfrm>
                  <a:off x="1006" y="3029"/>
                  <a:ext cx="27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54791" name="Group 167"/>
            <p:cNvGrpSpPr>
              <a:grpSpLocks/>
            </p:cNvGrpSpPr>
            <p:nvPr/>
          </p:nvGrpSpPr>
          <p:grpSpPr bwMode="auto">
            <a:xfrm>
              <a:off x="997" y="2775"/>
              <a:ext cx="275" cy="260"/>
              <a:chOff x="997" y="2775"/>
              <a:chExt cx="275" cy="260"/>
            </a:xfrm>
          </p:grpSpPr>
          <p:sp>
            <p:nvSpPr>
              <p:cNvPr id="154792" name="Freeform 168"/>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793" name="Freeform 169"/>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794" name="Freeform 170"/>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795" name="Freeform 171"/>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796" name="Rectangle 172"/>
              <p:cNvSpPr>
                <a:spLocks noChangeArrowheads="1"/>
              </p:cNvSpPr>
              <p:nvPr/>
            </p:nvSpPr>
            <p:spPr bwMode="auto">
              <a:xfrm>
                <a:off x="1043" y="279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797" name="Rectangle 173"/>
              <p:cNvSpPr>
                <a:spLocks noChangeArrowheads="1"/>
              </p:cNvSpPr>
              <p:nvPr/>
            </p:nvSpPr>
            <p:spPr bwMode="auto">
              <a:xfrm>
                <a:off x="1006" y="2934"/>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798" name="Rectangle 174"/>
              <p:cNvSpPr>
                <a:spLocks noChangeArrowheads="1"/>
              </p:cNvSpPr>
              <p:nvPr/>
            </p:nvSpPr>
            <p:spPr bwMode="auto">
              <a:xfrm>
                <a:off x="1060" y="280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799" name="Line 175"/>
              <p:cNvSpPr>
                <a:spLocks noChangeShapeType="1"/>
              </p:cNvSpPr>
              <p:nvPr/>
            </p:nvSpPr>
            <p:spPr bwMode="auto">
              <a:xfrm flipH="1">
                <a:off x="1182" y="2956"/>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4800" name="Group 176"/>
              <p:cNvGrpSpPr>
                <a:grpSpLocks/>
              </p:cNvGrpSpPr>
              <p:nvPr/>
            </p:nvGrpSpPr>
            <p:grpSpPr bwMode="auto">
              <a:xfrm>
                <a:off x="997" y="2997"/>
                <a:ext cx="275" cy="38"/>
                <a:chOff x="997" y="2997"/>
                <a:chExt cx="275" cy="38"/>
              </a:xfrm>
            </p:grpSpPr>
            <p:sp>
              <p:nvSpPr>
                <p:cNvPr id="154801" name="Freeform 177"/>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02" name="Freeform 178"/>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803" name="Rectangle 179"/>
                <p:cNvSpPr>
                  <a:spLocks noChangeArrowheads="1"/>
                </p:cNvSpPr>
                <p:nvPr/>
              </p:nvSpPr>
              <p:spPr bwMode="auto">
                <a:xfrm>
                  <a:off x="999" y="3024"/>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grpSp>
        <p:nvGrpSpPr>
          <p:cNvPr id="154648" name="Group 180"/>
          <p:cNvGrpSpPr>
            <a:grpSpLocks/>
          </p:cNvGrpSpPr>
          <p:nvPr/>
        </p:nvGrpSpPr>
        <p:grpSpPr bwMode="auto">
          <a:xfrm>
            <a:off x="584730" y="4315595"/>
            <a:ext cx="553773" cy="517525"/>
            <a:chOff x="590" y="3047"/>
            <a:chExt cx="282" cy="265"/>
          </a:xfrm>
        </p:grpSpPr>
        <p:grpSp>
          <p:nvGrpSpPr>
            <p:cNvPr id="154764" name="Group 181"/>
            <p:cNvGrpSpPr>
              <a:grpSpLocks/>
            </p:cNvGrpSpPr>
            <p:nvPr/>
          </p:nvGrpSpPr>
          <p:grpSpPr bwMode="auto">
            <a:xfrm>
              <a:off x="596" y="3051"/>
              <a:ext cx="276" cy="261"/>
              <a:chOff x="596" y="3051"/>
              <a:chExt cx="276" cy="261"/>
            </a:xfrm>
          </p:grpSpPr>
          <p:sp>
            <p:nvSpPr>
              <p:cNvPr id="154778" name="Freeform 182"/>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779" name="Freeform 183"/>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780" name="Freeform 184"/>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781" name="Freeform 185"/>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782" name="Rectangle 186"/>
              <p:cNvSpPr>
                <a:spLocks noChangeArrowheads="1"/>
              </p:cNvSpPr>
              <p:nvPr/>
            </p:nvSpPr>
            <p:spPr bwMode="auto">
              <a:xfrm>
                <a:off x="642" y="3069"/>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783" name="Rectangle 187"/>
              <p:cNvSpPr>
                <a:spLocks noChangeArrowheads="1"/>
              </p:cNvSpPr>
              <p:nvPr/>
            </p:nvSpPr>
            <p:spPr bwMode="auto">
              <a:xfrm>
                <a:off x="605" y="3210"/>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784" name="Rectangle 188"/>
              <p:cNvSpPr>
                <a:spLocks noChangeArrowheads="1"/>
              </p:cNvSpPr>
              <p:nvPr/>
            </p:nvSpPr>
            <p:spPr bwMode="auto">
              <a:xfrm>
                <a:off x="659" y="3085"/>
                <a:ext cx="150"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785" name="Line 189"/>
              <p:cNvSpPr>
                <a:spLocks noChangeShapeType="1"/>
              </p:cNvSpPr>
              <p:nvPr/>
            </p:nvSpPr>
            <p:spPr bwMode="auto">
              <a:xfrm flipH="1">
                <a:off x="782" y="323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4786" name="Group 190"/>
              <p:cNvGrpSpPr>
                <a:grpSpLocks/>
              </p:cNvGrpSpPr>
              <p:nvPr/>
            </p:nvGrpSpPr>
            <p:grpSpPr bwMode="auto">
              <a:xfrm>
                <a:off x="596" y="3274"/>
                <a:ext cx="276" cy="38"/>
                <a:chOff x="596" y="3274"/>
                <a:chExt cx="276" cy="38"/>
              </a:xfrm>
            </p:grpSpPr>
            <p:sp>
              <p:nvSpPr>
                <p:cNvPr id="154787" name="Freeform 191"/>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788" name="Freeform 192"/>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789" name="Rectangle 193"/>
                <p:cNvSpPr>
                  <a:spLocks noChangeArrowheads="1"/>
                </p:cNvSpPr>
                <p:nvPr/>
              </p:nvSpPr>
              <p:spPr bwMode="auto">
                <a:xfrm>
                  <a:off x="598" y="3301"/>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54765" name="Group 194"/>
            <p:cNvGrpSpPr>
              <a:grpSpLocks/>
            </p:cNvGrpSpPr>
            <p:nvPr/>
          </p:nvGrpSpPr>
          <p:grpSpPr bwMode="auto">
            <a:xfrm>
              <a:off x="590" y="3047"/>
              <a:ext cx="275" cy="260"/>
              <a:chOff x="590" y="3047"/>
              <a:chExt cx="275" cy="260"/>
            </a:xfrm>
          </p:grpSpPr>
          <p:sp>
            <p:nvSpPr>
              <p:cNvPr id="154766" name="Freeform 195"/>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767" name="Freeform 196"/>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768" name="Freeform 197"/>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769" name="Freeform 198"/>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770" name="Rectangle 199"/>
              <p:cNvSpPr>
                <a:spLocks noChangeArrowheads="1"/>
              </p:cNvSpPr>
              <p:nvPr/>
            </p:nvSpPr>
            <p:spPr bwMode="auto">
              <a:xfrm>
                <a:off x="636" y="3064"/>
                <a:ext cx="183"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771" name="Rectangle 200"/>
              <p:cNvSpPr>
                <a:spLocks noChangeArrowheads="1"/>
              </p:cNvSpPr>
              <p:nvPr/>
            </p:nvSpPr>
            <p:spPr bwMode="auto">
              <a:xfrm>
                <a:off x="598" y="3206"/>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772" name="Rectangle 201"/>
              <p:cNvSpPr>
                <a:spLocks noChangeArrowheads="1"/>
              </p:cNvSpPr>
              <p:nvPr/>
            </p:nvSpPr>
            <p:spPr bwMode="auto">
              <a:xfrm>
                <a:off x="653" y="3080"/>
                <a:ext cx="149"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773" name="Line 202"/>
              <p:cNvSpPr>
                <a:spLocks noChangeShapeType="1"/>
              </p:cNvSpPr>
              <p:nvPr/>
            </p:nvSpPr>
            <p:spPr bwMode="auto">
              <a:xfrm flipH="1">
                <a:off x="775" y="322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4774" name="Group 203"/>
              <p:cNvGrpSpPr>
                <a:grpSpLocks/>
              </p:cNvGrpSpPr>
              <p:nvPr/>
            </p:nvGrpSpPr>
            <p:grpSpPr bwMode="auto">
              <a:xfrm>
                <a:off x="590" y="3269"/>
                <a:ext cx="275" cy="38"/>
                <a:chOff x="590" y="3269"/>
                <a:chExt cx="275" cy="38"/>
              </a:xfrm>
            </p:grpSpPr>
            <p:sp>
              <p:nvSpPr>
                <p:cNvPr id="154775" name="Freeform 204"/>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776" name="Freeform 205"/>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777" name="Rectangle 206"/>
                <p:cNvSpPr>
                  <a:spLocks noChangeArrowheads="1"/>
                </p:cNvSpPr>
                <p:nvPr/>
              </p:nvSpPr>
              <p:spPr bwMode="auto">
                <a:xfrm>
                  <a:off x="591" y="3296"/>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grpSp>
        <p:nvGrpSpPr>
          <p:cNvPr id="154649" name="Group 207"/>
          <p:cNvGrpSpPr>
            <a:grpSpLocks/>
          </p:cNvGrpSpPr>
          <p:nvPr/>
        </p:nvGrpSpPr>
        <p:grpSpPr bwMode="auto">
          <a:xfrm>
            <a:off x="1205575" y="4937895"/>
            <a:ext cx="552053" cy="517525"/>
            <a:chOff x="906" y="3365"/>
            <a:chExt cx="281" cy="265"/>
          </a:xfrm>
        </p:grpSpPr>
        <p:grpSp>
          <p:nvGrpSpPr>
            <p:cNvPr id="154738" name="Group 208"/>
            <p:cNvGrpSpPr>
              <a:grpSpLocks/>
            </p:cNvGrpSpPr>
            <p:nvPr/>
          </p:nvGrpSpPr>
          <p:grpSpPr bwMode="auto">
            <a:xfrm>
              <a:off x="912" y="3369"/>
              <a:ext cx="275" cy="261"/>
              <a:chOff x="912" y="3369"/>
              <a:chExt cx="275" cy="261"/>
            </a:xfrm>
          </p:grpSpPr>
          <p:sp>
            <p:nvSpPr>
              <p:cNvPr id="154752" name="Freeform 209"/>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753" name="Freeform 210"/>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754" name="Freeform 211"/>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755" name="Freeform 212"/>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756" name="Rectangle 213"/>
              <p:cNvSpPr>
                <a:spLocks noChangeArrowheads="1"/>
              </p:cNvSpPr>
              <p:nvPr/>
            </p:nvSpPr>
            <p:spPr bwMode="auto">
              <a:xfrm>
                <a:off x="958" y="3387"/>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757" name="Rectangle 214"/>
              <p:cNvSpPr>
                <a:spLocks noChangeArrowheads="1"/>
              </p:cNvSpPr>
              <p:nvPr/>
            </p:nvSpPr>
            <p:spPr bwMode="auto">
              <a:xfrm>
                <a:off x="921" y="352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758" name="Rectangle 215"/>
              <p:cNvSpPr>
                <a:spLocks noChangeArrowheads="1"/>
              </p:cNvSpPr>
              <p:nvPr/>
            </p:nvSpPr>
            <p:spPr bwMode="auto">
              <a:xfrm>
                <a:off x="975" y="3403"/>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759" name="Line 216"/>
              <p:cNvSpPr>
                <a:spLocks noChangeShapeType="1"/>
              </p:cNvSpPr>
              <p:nvPr/>
            </p:nvSpPr>
            <p:spPr bwMode="auto">
              <a:xfrm flipH="1">
                <a:off x="1097" y="3551"/>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4760" name="Group 217"/>
              <p:cNvGrpSpPr>
                <a:grpSpLocks/>
              </p:cNvGrpSpPr>
              <p:nvPr/>
            </p:nvGrpSpPr>
            <p:grpSpPr bwMode="auto">
              <a:xfrm>
                <a:off x="912" y="3592"/>
                <a:ext cx="275" cy="38"/>
                <a:chOff x="912" y="3592"/>
                <a:chExt cx="275" cy="38"/>
              </a:xfrm>
            </p:grpSpPr>
            <p:sp>
              <p:nvSpPr>
                <p:cNvPr id="154761" name="Freeform 218"/>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762" name="Freeform 219"/>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763" name="Rectangle 220"/>
                <p:cNvSpPr>
                  <a:spLocks noChangeArrowheads="1"/>
                </p:cNvSpPr>
                <p:nvPr/>
              </p:nvSpPr>
              <p:spPr bwMode="auto">
                <a:xfrm>
                  <a:off x="914" y="3619"/>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54739" name="Group 221"/>
            <p:cNvGrpSpPr>
              <a:grpSpLocks/>
            </p:cNvGrpSpPr>
            <p:nvPr/>
          </p:nvGrpSpPr>
          <p:grpSpPr bwMode="auto">
            <a:xfrm>
              <a:off x="906" y="3365"/>
              <a:ext cx="275" cy="261"/>
              <a:chOff x="906" y="3365"/>
              <a:chExt cx="275" cy="261"/>
            </a:xfrm>
          </p:grpSpPr>
          <p:sp>
            <p:nvSpPr>
              <p:cNvPr id="154740" name="Freeform 222"/>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741" name="Freeform 223"/>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742" name="Freeform 224"/>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743" name="Freeform 225"/>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744" name="Rectangle 226"/>
              <p:cNvSpPr>
                <a:spLocks noChangeArrowheads="1"/>
              </p:cNvSpPr>
              <p:nvPr/>
            </p:nvSpPr>
            <p:spPr bwMode="auto">
              <a:xfrm>
                <a:off x="951" y="338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745" name="Rectangle 227"/>
              <p:cNvSpPr>
                <a:spLocks noChangeArrowheads="1"/>
              </p:cNvSpPr>
              <p:nvPr/>
            </p:nvSpPr>
            <p:spPr bwMode="auto">
              <a:xfrm>
                <a:off x="914" y="3524"/>
                <a:ext cx="258"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746" name="Rectangle 228"/>
              <p:cNvSpPr>
                <a:spLocks noChangeArrowheads="1"/>
              </p:cNvSpPr>
              <p:nvPr/>
            </p:nvSpPr>
            <p:spPr bwMode="auto">
              <a:xfrm>
                <a:off x="968" y="339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747" name="Line 229"/>
              <p:cNvSpPr>
                <a:spLocks noChangeShapeType="1"/>
              </p:cNvSpPr>
              <p:nvPr/>
            </p:nvSpPr>
            <p:spPr bwMode="auto">
              <a:xfrm flipH="1">
                <a:off x="1091" y="3546"/>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4748" name="Group 230"/>
              <p:cNvGrpSpPr>
                <a:grpSpLocks/>
              </p:cNvGrpSpPr>
              <p:nvPr/>
            </p:nvGrpSpPr>
            <p:grpSpPr bwMode="auto">
              <a:xfrm>
                <a:off x="906" y="3587"/>
                <a:ext cx="275" cy="39"/>
                <a:chOff x="906" y="3587"/>
                <a:chExt cx="275" cy="39"/>
              </a:xfrm>
            </p:grpSpPr>
            <p:sp>
              <p:nvSpPr>
                <p:cNvPr id="154749" name="Freeform 231"/>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750" name="Freeform 232"/>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751" name="Rectangle 233"/>
                <p:cNvSpPr>
                  <a:spLocks noChangeArrowheads="1"/>
                </p:cNvSpPr>
                <p:nvPr/>
              </p:nvSpPr>
              <p:spPr bwMode="auto">
                <a:xfrm>
                  <a:off x="907" y="3614"/>
                  <a:ext cx="272" cy="12"/>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grpSp>
        <p:nvGrpSpPr>
          <p:cNvPr id="154650" name="Group 234"/>
          <p:cNvGrpSpPr>
            <a:grpSpLocks/>
          </p:cNvGrpSpPr>
          <p:nvPr/>
        </p:nvGrpSpPr>
        <p:grpSpPr bwMode="auto">
          <a:xfrm>
            <a:off x="2820458" y="5058544"/>
            <a:ext cx="481542" cy="839788"/>
            <a:chOff x="1660" y="3427"/>
            <a:chExt cx="217" cy="339"/>
          </a:xfrm>
        </p:grpSpPr>
        <p:grpSp>
          <p:nvGrpSpPr>
            <p:cNvPr id="154718" name="Group 235"/>
            <p:cNvGrpSpPr>
              <a:grpSpLocks/>
            </p:cNvGrpSpPr>
            <p:nvPr/>
          </p:nvGrpSpPr>
          <p:grpSpPr bwMode="auto">
            <a:xfrm>
              <a:off x="1665" y="3433"/>
              <a:ext cx="212" cy="333"/>
              <a:chOff x="1665" y="3433"/>
              <a:chExt cx="212" cy="333"/>
            </a:xfrm>
          </p:grpSpPr>
          <p:sp>
            <p:nvSpPr>
              <p:cNvPr id="154729" name="Freeform 236"/>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730" name="Freeform 237"/>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731" name="Freeform 238"/>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732" name="Freeform 239"/>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733" name="Rectangle 240"/>
              <p:cNvSpPr>
                <a:spLocks noChangeArrowheads="1"/>
              </p:cNvSpPr>
              <p:nvPr/>
            </p:nvSpPr>
            <p:spPr bwMode="auto">
              <a:xfrm>
                <a:off x="1665" y="3496"/>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734" name="Rectangle 241"/>
              <p:cNvSpPr>
                <a:spLocks noChangeArrowheads="1"/>
              </p:cNvSpPr>
              <p:nvPr/>
            </p:nvSpPr>
            <p:spPr bwMode="auto">
              <a:xfrm>
                <a:off x="1671" y="3509"/>
                <a:ext cx="65"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735" name="Line 242"/>
              <p:cNvSpPr>
                <a:spLocks noChangeShapeType="1"/>
              </p:cNvSpPr>
              <p:nvPr/>
            </p:nvSpPr>
            <p:spPr bwMode="auto">
              <a:xfrm>
                <a:off x="1676" y="3534"/>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736" name="Line 243"/>
              <p:cNvSpPr>
                <a:spLocks noChangeShapeType="1"/>
              </p:cNvSpPr>
              <p:nvPr/>
            </p:nvSpPr>
            <p:spPr bwMode="auto">
              <a:xfrm flipH="1">
                <a:off x="1665" y="370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737" name="Line 244"/>
              <p:cNvSpPr>
                <a:spLocks noChangeShapeType="1"/>
              </p:cNvSpPr>
              <p:nvPr/>
            </p:nvSpPr>
            <p:spPr bwMode="auto">
              <a:xfrm flipH="1">
                <a:off x="1665" y="3596"/>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4719" name="Group 245"/>
            <p:cNvGrpSpPr>
              <a:grpSpLocks/>
            </p:cNvGrpSpPr>
            <p:nvPr/>
          </p:nvGrpSpPr>
          <p:grpSpPr bwMode="auto">
            <a:xfrm>
              <a:off x="1660" y="3427"/>
              <a:ext cx="212" cy="333"/>
              <a:chOff x="1660" y="3427"/>
              <a:chExt cx="212" cy="333"/>
            </a:xfrm>
          </p:grpSpPr>
          <p:sp>
            <p:nvSpPr>
              <p:cNvPr id="154720" name="Freeform 246"/>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721" name="Freeform 247"/>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722" name="Freeform 248"/>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723" name="Freeform 249"/>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724" name="Rectangle 250"/>
              <p:cNvSpPr>
                <a:spLocks noChangeArrowheads="1"/>
              </p:cNvSpPr>
              <p:nvPr/>
            </p:nvSpPr>
            <p:spPr bwMode="auto">
              <a:xfrm>
                <a:off x="1660" y="3490"/>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725" name="Rectangle 251"/>
              <p:cNvSpPr>
                <a:spLocks noChangeArrowheads="1"/>
              </p:cNvSpPr>
              <p:nvPr/>
            </p:nvSpPr>
            <p:spPr bwMode="auto">
              <a:xfrm>
                <a:off x="1665" y="3502"/>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726" name="Line 252"/>
              <p:cNvSpPr>
                <a:spLocks noChangeShapeType="1"/>
              </p:cNvSpPr>
              <p:nvPr/>
            </p:nvSpPr>
            <p:spPr bwMode="auto">
              <a:xfrm>
                <a:off x="1676" y="3521"/>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727" name="Line 253"/>
              <p:cNvSpPr>
                <a:spLocks noChangeShapeType="1"/>
              </p:cNvSpPr>
              <p:nvPr/>
            </p:nvSpPr>
            <p:spPr bwMode="auto">
              <a:xfrm flipH="1">
                <a:off x="1665" y="370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728" name="Line 254"/>
              <p:cNvSpPr>
                <a:spLocks noChangeShapeType="1"/>
              </p:cNvSpPr>
              <p:nvPr/>
            </p:nvSpPr>
            <p:spPr bwMode="auto">
              <a:xfrm flipH="1">
                <a:off x="1665" y="3590"/>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sp>
        <p:nvSpPr>
          <p:cNvPr id="154651" name="Rectangle 255"/>
          <p:cNvSpPr>
            <a:spLocks noChangeArrowheads="1"/>
          </p:cNvSpPr>
          <p:nvPr/>
        </p:nvSpPr>
        <p:spPr bwMode="auto">
          <a:xfrm>
            <a:off x="2567649" y="3510733"/>
            <a:ext cx="92868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652" name="Rectangle 256"/>
          <p:cNvSpPr>
            <a:spLocks noChangeArrowheads="1"/>
          </p:cNvSpPr>
          <p:nvPr/>
        </p:nvSpPr>
        <p:spPr bwMode="auto">
          <a:xfrm>
            <a:off x="2675996" y="3650432"/>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charset="0"/>
                <a:ea typeface="黑体" pitchFamily="49" charset="-122"/>
              </a:rPr>
              <a:t>校园网</a:t>
            </a:r>
          </a:p>
        </p:txBody>
      </p:sp>
      <p:sp>
        <p:nvSpPr>
          <p:cNvPr id="154653" name="Rectangle 257"/>
          <p:cNvSpPr>
            <a:spLocks noChangeArrowheads="1"/>
          </p:cNvSpPr>
          <p:nvPr/>
        </p:nvSpPr>
        <p:spPr bwMode="auto">
          <a:xfrm>
            <a:off x="3458502" y="5544320"/>
            <a:ext cx="1164298"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654" name="Rectangle 258"/>
          <p:cNvSpPr>
            <a:spLocks noChangeArrowheads="1"/>
          </p:cNvSpPr>
          <p:nvPr/>
        </p:nvSpPr>
        <p:spPr bwMode="auto">
          <a:xfrm>
            <a:off x="3896121" y="5661794"/>
            <a:ext cx="205184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kumimoji="1" lang="zh-CN" altLang="en-US" sz="2000" b="1">
                <a:solidFill>
                  <a:srgbClr val="000099"/>
                </a:solidFill>
                <a:latin typeface="Arial" charset="0"/>
                <a:ea typeface="黑体" pitchFamily="49" charset="-122"/>
              </a:rPr>
              <a:t>校园网的高速缓存</a:t>
            </a:r>
          </a:p>
          <a:p>
            <a:pPr algn="ctr" eaLnBrk="1" hangingPunct="1"/>
            <a:r>
              <a:rPr kumimoji="1" lang="zh-CN" altLang="en-US" sz="2000" b="1">
                <a:solidFill>
                  <a:srgbClr val="000099"/>
                </a:solidFill>
                <a:latin typeface="Arial" charset="0"/>
                <a:ea typeface="黑体" pitchFamily="49" charset="-122"/>
              </a:rPr>
              <a:t>（代理服务器）</a:t>
            </a:r>
          </a:p>
        </p:txBody>
      </p:sp>
      <p:grpSp>
        <p:nvGrpSpPr>
          <p:cNvPr id="154655" name="Group 259"/>
          <p:cNvGrpSpPr>
            <a:grpSpLocks/>
          </p:cNvGrpSpPr>
          <p:nvPr/>
        </p:nvGrpSpPr>
        <p:grpSpPr bwMode="auto">
          <a:xfrm>
            <a:off x="8743421" y="2924944"/>
            <a:ext cx="424789" cy="661988"/>
            <a:chOff x="4305" y="2335"/>
            <a:chExt cx="216" cy="339"/>
          </a:xfrm>
        </p:grpSpPr>
        <p:grpSp>
          <p:nvGrpSpPr>
            <p:cNvPr id="154698" name="Group 260"/>
            <p:cNvGrpSpPr>
              <a:grpSpLocks/>
            </p:cNvGrpSpPr>
            <p:nvPr/>
          </p:nvGrpSpPr>
          <p:grpSpPr bwMode="auto">
            <a:xfrm>
              <a:off x="4310" y="2341"/>
              <a:ext cx="211" cy="333"/>
              <a:chOff x="4310" y="2341"/>
              <a:chExt cx="211" cy="333"/>
            </a:xfrm>
          </p:grpSpPr>
          <p:sp>
            <p:nvSpPr>
              <p:cNvPr id="154709" name="Freeform 261"/>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710" name="Freeform 262"/>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711" name="Freeform 263"/>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712" name="Freeform 264"/>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713" name="Rectangle 265"/>
              <p:cNvSpPr>
                <a:spLocks noChangeArrowheads="1"/>
              </p:cNvSpPr>
              <p:nvPr/>
            </p:nvSpPr>
            <p:spPr bwMode="auto">
              <a:xfrm>
                <a:off x="4310" y="2404"/>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714" name="Rectangle 266"/>
              <p:cNvSpPr>
                <a:spLocks noChangeArrowheads="1"/>
              </p:cNvSpPr>
              <p:nvPr/>
            </p:nvSpPr>
            <p:spPr bwMode="auto">
              <a:xfrm>
                <a:off x="4315" y="241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715" name="Line 267"/>
              <p:cNvSpPr>
                <a:spLocks noChangeShapeType="1"/>
              </p:cNvSpPr>
              <p:nvPr/>
            </p:nvSpPr>
            <p:spPr bwMode="auto">
              <a:xfrm>
                <a:off x="4320" y="2441"/>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716" name="Line 268"/>
              <p:cNvSpPr>
                <a:spLocks noChangeShapeType="1"/>
              </p:cNvSpPr>
              <p:nvPr/>
            </p:nvSpPr>
            <p:spPr bwMode="auto">
              <a:xfrm flipH="1">
                <a:off x="4310" y="2617"/>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717" name="Line 269"/>
              <p:cNvSpPr>
                <a:spLocks noChangeShapeType="1"/>
              </p:cNvSpPr>
              <p:nvPr/>
            </p:nvSpPr>
            <p:spPr bwMode="auto">
              <a:xfrm flipH="1">
                <a:off x="4310" y="2504"/>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4699" name="Group 270"/>
            <p:cNvGrpSpPr>
              <a:grpSpLocks/>
            </p:cNvGrpSpPr>
            <p:nvPr/>
          </p:nvGrpSpPr>
          <p:grpSpPr bwMode="auto">
            <a:xfrm>
              <a:off x="4305" y="2335"/>
              <a:ext cx="211" cy="332"/>
              <a:chOff x="4305" y="2335"/>
              <a:chExt cx="211" cy="332"/>
            </a:xfrm>
          </p:grpSpPr>
          <p:sp>
            <p:nvSpPr>
              <p:cNvPr id="154700" name="Freeform 271"/>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701" name="Freeform 272"/>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702" name="Freeform 273"/>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703" name="Freeform 274"/>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704" name="Rectangle 275"/>
              <p:cNvSpPr>
                <a:spLocks noChangeArrowheads="1"/>
              </p:cNvSpPr>
              <p:nvPr/>
            </p:nvSpPr>
            <p:spPr bwMode="auto">
              <a:xfrm>
                <a:off x="4305" y="2398"/>
                <a:ext cx="116"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705" name="Rectangle 276"/>
              <p:cNvSpPr>
                <a:spLocks noChangeArrowheads="1"/>
              </p:cNvSpPr>
              <p:nvPr/>
            </p:nvSpPr>
            <p:spPr bwMode="auto">
              <a:xfrm>
                <a:off x="4310" y="241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706" name="Line 277"/>
              <p:cNvSpPr>
                <a:spLocks noChangeShapeType="1"/>
              </p:cNvSpPr>
              <p:nvPr/>
            </p:nvSpPr>
            <p:spPr bwMode="auto">
              <a:xfrm>
                <a:off x="4320" y="242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707" name="Line 278"/>
              <p:cNvSpPr>
                <a:spLocks noChangeShapeType="1"/>
              </p:cNvSpPr>
              <p:nvPr/>
            </p:nvSpPr>
            <p:spPr bwMode="auto">
              <a:xfrm flipH="1">
                <a:off x="4310" y="2611"/>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708" name="Line 279"/>
              <p:cNvSpPr>
                <a:spLocks noChangeShapeType="1"/>
              </p:cNvSpPr>
              <p:nvPr/>
            </p:nvSpPr>
            <p:spPr bwMode="auto">
              <a:xfrm flipH="1">
                <a:off x="4310" y="2498"/>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sp>
        <p:nvSpPr>
          <p:cNvPr id="154656" name="Rectangle 280"/>
          <p:cNvSpPr>
            <a:spLocks noChangeArrowheads="1"/>
          </p:cNvSpPr>
          <p:nvPr/>
        </p:nvSpPr>
        <p:spPr bwMode="auto">
          <a:xfrm>
            <a:off x="7346951" y="3085282"/>
            <a:ext cx="128240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charset="0"/>
                <a:ea typeface="黑体" pitchFamily="49" charset="-122"/>
              </a:rPr>
              <a:t>源点服务器</a:t>
            </a:r>
          </a:p>
        </p:txBody>
      </p:sp>
      <p:sp>
        <p:nvSpPr>
          <p:cNvPr id="154657" name="Rectangle 281"/>
          <p:cNvSpPr>
            <a:spLocks noChangeArrowheads="1"/>
          </p:cNvSpPr>
          <p:nvPr/>
        </p:nvSpPr>
        <p:spPr bwMode="auto">
          <a:xfrm>
            <a:off x="4526492" y="4093345"/>
            <a:ext cx="88569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658" name="Rectangle 282"/>
          <p:cNvSpPr>
            <a:spLocks noChangeArrowheads="1"/>
          </p:cNvSpPr>
          <p:nvPr/>
        </p:nvSpPr>
        <p:spPr bwMode="auto">
          <a:xfrm>
            <a:off x="5025008" y="4160019"/>
            <a:ext cx="952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b="1" dirty="0">
                <a:solidFill>
                  <a:srgbClr val="000099"/>
                </a:solidFill>
                <a:latin typeface="Arial" charset="0"/>
                <a:ea typeface="黑体" pitchFamily="49" charset="-122"/>
              </a:rPr>
              <a:t>2 </a:t>
            </a:r>
            <a:r>
              <a:rPr kumimoji="1" lang="en-US" altLang="zh-CN" sz="2000" b="1" dirty="0" smtClean="0">
                <a:solidFill>
                  <a:srgbClr val="000099"/>
                </a:solidFill>
                <a:latin typeface="Arial" charset="0"/>
                <a:ea typeface="黑体" pitchFamily="49" charset="-122"/>
              </a:rPr>
              <a:t>Mbit/s</a:t>
            </a:r>
            <a:endParaRPr kumimoji="1" lang="en-US" altLang="zh-CN" sz="2000" b="1" dirty="0">
              <a:solidFill>
                <a:srgbClr val="000099"/>
              </a:solidFill>
              <a:latin typeface="Arial" charset="0"/>
              <a:ea typeface="黑体" pitchFamily="49" charset="-122"/>
            </a:endParaRPr>
          </a:p>
        </p:txBody>
      </p:sp>
      <p:grpSp>
        <p:nvGrpSpPr>
          <p:cNvPr id="154659" name="Group 283"/>
          <p:cNvGrpSpPr>
            <a:grpSpLocks/>
          </p:cNvGrpSpPr>
          <p:nvPr/>
        </p:nvGrpSpPr>
        <p:grpSpPr bwMode="auto">
          <a:xfrm>
            <a:off x="3102504" y="5544319"/>
            <a:ext cx="565812" cy="260350"/>
            <a:chOff x="1872" y="3676"/>
            <a:chExt cx="227" cy="136"/>
          </a:xfrm>
        </p:grpSpPr>
        <p:sp>
          <p:nvSpPr>
            <p:cNvPr id="154696" name="Line 284"/>
            <p:cNvSpPr>
              <a:spLocks noChangeShapeType="1"/>
            </p:cNvSpPr>
            <p:nvPr/>
          </p:nvSpPr>
          <p:spPr bwMode="auto">
            <a:xfrm>
              <a:off x="1919" y="3702"/>
              <a:ext cx="180" cy="11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697" name="Freeform 285"/>
            <p:cNvSpPr>
              <a:spLocks/>
            </p:cNvSpPr>
            <p:nvPr/>
          </p:nvSpPr>
          <p:spPr bwMode="auto">
            <a:xfrm>
              <a:off x="1872" y="3676"/>
              <a:ext cx="62" cy="47"/>
            </a:xfrm>
            <a:custGeom>
              <a:avLst/>
              <a:gdLst>
                <a:gd name="T0" fmla="*/ 62 w 62"/>
                <a:gd name="T1" fmla="*/ 15 h 47"/>
                <a:gd name="T2" fmla="*/ 0 w 62"/>
                <a:gd name="T3" fmla="*/ 0 h 47"/>
                <a:gd name="T4" fmla="*/ 42 w 62"/>
                <a:gd name="T5" fmla="*/ 47 h 47"/>
                <a:gd name="T6" fmla="*/ 62 w 62"/>
                <a:gd name="T7" fmla="*/ 15 h 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 h="47">
                  <a:moveTo>
                    <a:pt x="62" y="15"/>
                  </a:moveTo>
                  <a:lnTo>
                    <a:pt x="0" y="0"/>
                  </a:lnTo>
                  <a:lnTo>
                    <a:pt x="42" y="47"/>
                  </a:lnTo>
                  <a:lnTo>
                    <a:pt x="62" y="15"/>
                  </a:lnTo>
                  <a:close/>
                </a:path>
              </a:pathLst>
            </a:custGeom>
            <a:solidFill>
              <a:srgbClr val="000000"/>
            </a:solidFill>
            <a:ln w="28575" cmpd="sng">
              <a:solidFill>
                <a:srgbClr val="333399"/>
              </a:solidFill>
              <a:round/>
              <a:headEnd/>
              <a:tailEnd/>
            </a:ln>
          </p:spPr>
          <p:txBody>
            <a:bodyPr/>
            <a:lstStyle/>
            <a:p>
              <a:endParaRPr lang="zh-CN" altLang="en-US" b="1">
                <a:solidFill>
                  <a:srgbClr val="000099"/>
                </a:solidFill>
              </a:endParaRPr>
            </a:p>
          </p:txBody>
        </p:sp>
      </p:grpSp>
      <p:grpSp>
        <p:nvGrpSpPr>
          <p:cNvPr id="154660" name="Group 286"/>
          <p:cNvGrpSpPr>
            <a:grpSpLocks/>
          </p:cNvGrpSpPr>
          <p:nvPr/>
        </p:nvGrpSpPr>
        <p:grpSpPr bwMode="auto">
          <a:xfrm>
            <a:off x="6576483" y="4288607"/>
            <a:ext cx="607087" cy="374650"/>
            <a:chOff x="3202" y="3033"/>
            <a:chExt cx="309" cy="192"/>
          </a:xfrm>
        </p:grpSpPr>
        <p:sp>
          <p:nvSpPr>
            <p:cNvPr id="154671" name="Oval 287"/>
            <p:cNvSpPr>
              <a:spLocks noChangeArrowheads="1"/>
            </p:cNvSpPr>
            <p:nvPr/>
          </p:nvSpPr>
          <p:spPr bwMode="auto">
            <a:xfrm>
              <a:off x="3203" y="3113"/>
              <a:ext cx="308" cy="112"/>
            </a:xfrm>
            <a:prstGeom prst="ellipse">
              <a:avLst/>
            </a:prstGeom>
            <a:solidFill>
              <a:srgbClr val="0078AA"/>
            </a:solidFill>
            <a:ln w="3175">
              <a:solidFill>
                <a:srgbClr val="AAE6FF"/>
              </a:solidFill>
              <a:round/>
              <a:headEnd/>
              <a:tailEnd/>
            </a:ln>
          </p:spPr>
          <p:txBody>
            <a:bodyPr/>
            <a:lstStyle/>
            <a:p>
              <a:pPr eaLnBrk="1" hangingPunct="1"/>
              <a:endParaRPr lang="zh-CN" altLang="en-US" b="1">
                <a:solidFill>
                  <a:srgbClr val="000099"/>
                </a:solidFill>
              </a:endParaRPr>
            </a:p>
          </p:txBody>
        </p:sp>
        <p:sp>
          <p:nvSpPr>
            <p:cNvPr id="154672" name="Rectangle 288"/>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673" name="Rectangle 289"/>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674" name="Oval 290"/>
            <p:cNvSpPr>
              <a:spLocks noChangeArrowheads="1"/>
            </p:cNvSpPr>
            <p:nvPr/>
          </p:nvSpPr>
          <p:spPr bwMode="auto">
            <a:xfrm>
              <a:off x="3203" y="3033"/>
              <a:ext cx="308" cy="112"/>
            </a:xfrm>
            <a:prstGeom prst="ellipse">
              <a:avLst/>
            </a:prstGeom>
            <a:solidFill>
              <a:srgbClr val="00B4FF"/>
            </a:solidFill>
            <a:ln w="3175">
              <a:solidFill>
                <a:srgbClr val="AAE6FF"/>
              </a:solidFill>
              <a:round/>
              <a:headEnd/>
              <a:tailEnd/>
            </a:ln>
          </p:spPr>
          <p:txBody>
            <a:bodyPr/>
            <a:lstStyle/>
            <a:p>
              <a:pPr eaLnBrk="1" hangingPunct="1"/>
              <a:endParaRPr lang="zh-CN" altLang="en-US" b="1">
                <a:solidFill>
                  <a:srgbClr val="000099"/>
                </a:solidFill>
              </a:endParaRPr>
            </a:p>
          </p:txBody>
        </p:sp>
        <p:grpSp>
          <p:nvGrpSpPr>
            <p:cNvPr id="154675" name="Group 291"/>
            <p:cNvGrpSpPr>
              <a:grpSpLocks/>
            </p:cNvGrpSpPr>
            <p:nvPr/>
          </p:nvGrpSpPr>
          <p:grpSpPr bwMode="auto">
            <a:xfrm>
              <a:off x="3249" y="3046"/>
              <a:ext cx="214" cy="86"/>
              <a:chOff x="3249" y="3046"/>
              <a:chExt cx="214" cy="86"/>
            </a:xfrm>
          </p:grpSpPr>
          <p:grpSp>
            <p:nvGrpSpPr>
              <p:cNvPr id="154678" name="Group 292"/>
              <p:cNvGrpSpPr>
                <a:grpSpLocks/>
              </p:cNvGrpSpPr>
              <p:nvPr/>
            </p:nvGrpSpPr>
            <p:grpSpPr bwMode="auto">
              <a:xfrm>
                <a:off x="3249" y="3046"/>
                <a:ext cx="212" cy="84"/>
                <a:chOff x="3249" y="3046"/>
                <a:chExt cx="212" cy="84"/>
              </a:xfrm>
            </p:grpSpPr>
            <p:sp>
              <p:nvSpPr>
                <p:cNvPr id="154688" name="Freeform 293"/>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689" name="Freeform 294"/>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690" name="Freeform 295"/>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691" name="Freeform 296"/>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692" name="Freeform 297"/>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693" name="Freeform 298"/>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694" name="Freeform 299"/>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695" name="Freeform 300"/>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grpSp>
          <p:grpSp>
            <p:nvGrpSpPr>
              <p:cNvPr id="154679" name="Group 301"/>
              <p:cNvGrpSpPr>
                <a:grpSpLocks/>
              </p:cNvGrpSpPr>
              <p:nvPr/>
            </p:nvGrpSpPr>
            <p:grpSpPr bwMode="auto">
              <a:xfrm>
                <a:off x="3251" y="3048"/>
                <a:ext cx="212" cy="84"/>
                <a:chOff x="3251" y="3048"/>
                <a:chExt cx="212" cy="84"/>
              </a:xfrm>
            </p:grpSpPr>
            <p:sp>
              <p:nvSpPr>
                <p:cNvPr id="154680" name="Freeform 302"/>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681" name="Freeform 303"/>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682" name="Freeform 304"/>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683" name="Freeform 305"/>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684" name="Freeform 306"/>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685" name="Freeform 307"/>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686" name="Freeform 308"/>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4687" name="Freeform 309"/>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grpSp>
        </p:grpSp>
        <p:sp>
          <p:nvSpPr>
            <p:cNvPr id="154676" name="Line 310"/>
            <p:cNvSpPr>
              <a:spLocks noChangeShapeType="1"/>
            </p:cNvSpPr>
            <p:nvPr/>
          </p:nvSpPr>
          <p:spPr bwMode="auto">
            <a:xfrm>
              <a:off x="320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677" name="Line 311"/>
            <p:cNvSpPr>
              <a:spLocks noChangeShapeType="1"/>
            </p:cNvSpPr>
            <p:nvPr/>
          </p:nvSpPr>
          <p:spPr bwMode="auto">
            <a:xfrm>
              <a:off x="3510"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sp>
        <p:nvSpPr>
          <p:cNvPr id="154661" name="Rectangle 312"/>
          <p:cNvSpPr>
            <a:spLocks noChangeArrowheads="1"/>
          </p:cNvSpPr>
          <p:nvPr/>
        </p:nvSpPr>
        <p:spPr bwMode="auto">
          <a:xfrm>
            <a:off x="7195609" y="3864745"/>
            <a:ext cx="926968"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662" name="Rectangle 313"/>
          <p:cNvSpPr>
            <a:spLocks noChangeArrowheads="1"/>
          </p:cNvSpPr>
          <p:nvPr/>
        </p:nvSpPr>
        <p:spPr bwMode="auto">
          <a:xfrm>
            <a:off x="7527529" y="4293369"/>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charset="0"/>
                <a:ea typeface="黑体" pitchFamily="49" charset="-122"/>
              </a:rPr>
              <a:t>互联网</a:t>
            </a:r>
          </a:p>
        </p:txBody>
      </p:sp>
      <p:sp>
        <p:nvSpPr>
          <p:cNvPr id="154663" name="Rectangle 314"/>
          <p:cNvSpPr>
            <a:spLocks noChangeArrowheads="1"/>
          </p:cNvSpPr>
          <p:nvPr/>
        </p:nvSpPr>
        <p:spPr bwMode="auto">
          <a:xfrm>
            <a:off x="3993357" y="3952057"/>
            <a:ext cx="41619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664" name="Rectangle 315"/>
          <p:cNvSpPr>
            <a:spLocks noChangeArrowheads="1"/>
          </p:cNvSpPr>
          <p:nvPr/>
        </p:nvSpPr>
        <p:spPr bwMode="auto">
          <a:xfrm>
            <a:off x="3102505" y="4660083"/>
            <a:ext cx="45230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665" name="Rectangle 316"/>
          <p:cNvSpPr>
            <a:spLocks noChangeArrowheads="1"/>
          </p:cNvSpPr>
          <p:nvPr/>
        </p:nvSpPr>
        <p:spPr bwMode="auto">
          <a:xfrm>
            <a:off x="1850496" y="4306070"/>
            <a:ext cx="4540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666" name="Rectangle 317"/>
          <p:cNvSpPr>
            <a:spLocks noChangeArrowheads="1"/>
          </p:cNvSpPr>
          <p:nvPr/>
        </p:nvSpPr>
        <p:spPr bwMode="auto">
          <a:xfrm>
            <a:off x="462625" y="3966344"/>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charset="0"/>
                <a:ea typeface="黑体" pitchFamily="49" charset="-122"/>
              </a:rPr>
              <a:t>浏览器</a:t>
            </a:r>
          </a:p>
        </p:txBody>
      </p:sp>
      <p:sp>
        <p:nvSpPr>
          <p:cNvPr id="154667" name="Rectangle 318"/>
          <p:cNvSpPr>
            <a:spLocks noChangeArrowheads="1"/>
          </p:cNvSpPr>
          <p:nvPr/>
        </p:nvSpPr>
        <p:spPr bwMode="auto">
          <a:xfrm>
            <a:off x="4043231" y="3980632"/>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b="1">
                <a:solidFill>
                  <a:srgbClr val="000099"/>
                </a:solidFill>
                <a:latin typeface="Arial" charset="0"/>
                <a:ea typeface="黑体" pitchFamily="49" charset="-122"/>
              </a:rPr>
              <a:t>R</a:t>
            </a:r>
            <a:r>
              <a:rPr kumimoji="1" lang="en-US" altLang="zh-CN" sz="2000" b="1" baseline="-25000">
                <a:solidFill>
                  <a:srgbClr val="000099"/>
                </a:solidFill>
                <a:latin typeface="Arial" charset="0"/>
                <a:ea typeface="黑体" pitchFamily="49" charset="-122"/>
              </a:rPr>
              <a:t>1</a:t>
            </a:r>
          </a:p>
        </p:txBody>
      </p:sp>
      <p:sp>
        <p:nvSpPr>
          <p:cNvPr id="154668" name="Rectangle 319"/>
          <p:cNvSpPr>
            <a:spLocks noChangeArrowheads="1"/>
          </p:cNvSpPr>
          <p:nvPr/>
        </p:nvSpPr>
        <p:spPr bwMode="auto">
          <a:xfrm>
            <a:off x="6387307" y="4006032"/>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b="1">
                <a:solidFill>
                  <a:srgbClr val="000099"/>
                </a:solidFill>
                <a:latin typeface="Arial" charset="0"/>
                <a:ea typeface="黑体" pitchFamily="49" charset="-122"/>
              </a:rPr>
              <a:t>R</a:t>
            </a:r>
            <a:r>
              <a:rPr kumimoji="1" lang="en-US" altLang="zh-CN" sz="2000" b="1" baseline="-25000">
                <a:solidFill>
                  <a:srgbClr val="000099"/>
                </a:solidFill>
                <a:latin typeface="Arial" charset="0"/>
                <a:ea typeface="黑体" pitchFamily="49" charset="-122"/>
              </a:rPr>
              <a:t>2</a:t>
            </a:r>
          </a:p>
        </p:txBody>
      </p:sp>
      <p:sp>
        <p:nvSpPr>
          <p:cNvPr id="154669" name="Text Box 320"/>
          <p:cNvSpPr txBox="1">
            <a:spLocks noChangeArrowheads="1"/>
          </p:cNvSpPr>
          <p:nvPr/>
        </p:nvSpPr>
        <p:spPr bwMode="auto">
          <a:xfrm>
            <a:off x="507339" y="1196752"/>
            <a:ext cx="8913680" cy="946150"/>
          </a:xfrm>
          <a:prstGeom prst="rect">
            <a:avLst/>
          </a:prstGeom>
          <a:solidFill>
            <a:srgbClr val="FFFF66"/>
          </a:solidFill>
          <a:ln>
            <a:solidFill>
              <a:srgbClr val="000066"/>
            </a:solidFill>
          </a:ln>
          <a:effectLst/>
          <a:extLst/>
        </p:spPr>
        <p:txBody>
          <a:bodyPr>
            <a:spAutoFit/>
          </a:bodyPr>
          <a:lstStyle>
            <a:defPPr>
              <a:defRPr lang="zh-CN"/>
            </a:defPPr>
            <a:lvl1pPr eaLnBrk="1" hangingPunct="1">
              <a:defRPr sz="2800" b="1">
                <a:solidFill>
                  <a:srgbClr val="000066"/>
                </a:solidFill>
                <a:latin typeface="Arial" charset="0"/>
                <a:ea typeface="黑体" pitchFamily="49" charset="-122"/>
              </a:defRPr>
            </a:lvl1pPr>
            <a:lvl2pPr marL="742950" indent="-285750">
              <a:defRPr sz="3600"/>
            </a:lvl2pPr>
            <a:lvl3pPr marL="1143000" indent="-228600">
              <a:defRPr sz="3600"/>
            </a:lvl3pPr>
            <a:lvl4pPr marL="1600200" indent="-228600">
              <a:defRPr sz="3600"/>
            </a:lvl4pPr>
            <a:lvl5pPr marL="2057400" indent="-228600">
              <a:defRPr sz="3600"/>
            </a:lvl5pPr>
            <a:lvl6pPr marL="2514600" indent="-228600" eaLnBrk="0" fontAlgn="base" hangingPunct="0">
              <a:spcBef>
                <a:spcPct val="0"/>
              </a:spcBef>
              <a:spcAft>
                <a:spcPct val="0"/>
              </a:spcAft>
              <a:defRPr sz="3600"/>
            </a:lvl6pPr>
            <a:lvl7pPr marL="2971800" indent="-228600" eaLnBrk="0" fontAlgn="base" hangingPunct="0">
              <a:spcBef>
                <a:spcPct val="0"/>
              </a:spcBef>
              <a:spcAft>
                <a:spcPct val="0"/>
              </a:spcAft>
              <a:defRPr sz="3600"/>
            </a:lvl7pPr>
            <a:lvl8pPr marL="3429000" indent="-228600" eaLnBrk="0" fontAlgn="base" hangingPunct="0">
              <a:spcBef>
                <a:spcPct val="0"/>
              </a:spcBef>
              <a:spcAft>
                <a:spcPct val="0"/>
              </a:spcAft>
              <a:defRPr sz="3600"/>
            </a:lvl8pPr>
            <a:lvl9pPr marL="3886200" indent="-228600" eaLnBrk="0" fontAlgn="base" hangingPunct="0">
              <a:spcBef>
                <a:spcPct val="0"/>
              </a:spcBef>
              <a:spcAft>
                <a:spcPct val="0"/>
              </a:spcAft>
              <a:defRPr sz="3600"/>
            </a:lvl9pPr>
          </a:lstStyle>
          <a:p>
            <a:r>
              <a:rPr lang="en-US" altLang="zh-CN" dirty="0"/>
              <a:t>(4) </a:t>
            </a:r>
            <a:r>
              <a:rPr lang="zh-CN" altLang="en-US" dirty="0"/>
              <a:t>源点服务器将所请求的对象放在 </a:t>
            </a:r>
            <a:r>
              <a:rPr lang="en-US" altLang="zh-CN" dirty="0"/>
              <a:t>HTTP </a:t>
            </a:r>
            <a:r>
              <a:rPr lang="zh-CN" altLang="en-US" dirty="0"/>
              <a:t>响应报文中返回给校园网的高速缓存。</a:t>
            </a:r>
          </a:p>
        </p:txBody>
      </p:sp>
      <p:sp>
        <p:nvSpPr>
          <p:cNvPr id="650561" name="Freeform 321"/>
          <p:cNvSpPr>
            <a:spLocks/>
          </p:cNvSpPr>
          <p:nvPr/>
        </p:nvSpPr>
        <p:spPr bwMode="auto">
          <a:xfrm>
            <a:off x="3159258" y="3356745"/>
            <a:ext cx="5771621" cy="1871663"/>
          </a:xfrm>
          <a:custGeom>
            <a:avLst/>
            <a:gdLst>
              <a:gd name="T0" fmla="*/ 0 w 3356"/>
              <a:gd name="T1" fmla="*/ 2147483646 h 1179"/>
              <a:gd name="T2" fmla="*/ 2147483646 w 3356"/>
              <a:gd name="T3" fmla="*/ 2147483646 h 1179"/>
              <a:gd name="T4" fmla="*/ 2147483646 w 3356"/>
              <a:gd name="T5" fmla="*/ 2147483646 h 1179"/>
              <a:gd name="T6" fmla="*/ 2147483646 w 3356"/>
              <a:gd name="T7" fmla="*/ 2147483646 h 1179"/>
              <a:gd name="T8" fmla="*/ 2147483646 w 3356"/>
              <a:gd name="T9" fmla="*/ 2147483646 h 1179"/>
              <a:gd name="T10" fmla="*/ 2147483646 w 3356"/>
              <a:gd name="T11" fmla="*/ 2147483646 h 1179"/>
              <a:gd name="T12" fmla="*/ 2147483646 w 3356"/>
              <a:gd name="T13" fmla="*/ 2147483646 h 1179"/>
              <a:gd name="T14" fmla="*/ 2147483646 w 3356"/>
              <a:gd name="T15" fmla="*/ 2147483646 h 1179"/>
              <a:gd name="T16" fmla="*/ 2147483646 w 3356"/>
              <a:gd name="T17" fmla="*/ 0 h 11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356" h="1179">
                <a:moveTo>
                  <a:pt x="0" y="1179"/>
                </a:moveTo>
                <a:cubicBezTo>
                  <a:pt x="64" y="1127"/>
                  <a:pt x="263" y="937"/>
                  <a:pt x="385" y="867"/>
                </a:cubicBezTo>
                <a:cubicBezTo>
                  <a:pt x="507" y="797"/>
                  <a:pt x="552" y="778"/>
                  <a:pt x="732" y="758"/>
                </a:cubicBezTo>
                <a:cubicBezTo>
                  <a:pt x="912" y="738"/>
                  <a:pt x="1271" y="752"/>
                  <a:pt x="1464" y="749"/>
                </a:cubicBezTo>
                <a:cubicBezTo>
                  <a:pt x="1657" y="746"/>
                  <a:pt x="1767" y="750"/>
                  <a:pt x="1893" y="739"/>
                </a:cubicBezTo>
                <a:cubicBezTo>
                  <a:pt x="2019" y="728"/>
                  <a:pt x="2099" y="720"/>
                  <a:pt x="2222" y="680"/>
                </a:cubicBezTo>
                <a:cubicBezTo>
                  <a:pt x="2345" y="640"/>
                  <a:pt x="2503" y="567"/>
                  <a:pt x="2631" y="499"/>
                </a:cubicBezTo>
                <a:cubicBezTo>
                  <a:pt x="2759" y="431"/>
                  <a:pt x="2872" y="355"/>
                  <a:pt x="2993" y="272"/>
                </a:cubicBezTo>
                <a:cubicBezTo>
                  <a:pt x="3114" y="189"/>
                  <a:pt x="3295" y="53"/>
                  <a:pt x="3356" y="0"/>
                </a:cubicBezTo>
              </a:path>
            </a:pathLst>
          </a:custGeom>
          <a:noFill/>
          <a:ln w="76200" cmpd="sng">
            <a:solidFill>
              <a:schemeClr val="hlink"/>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Tree>
    <p:extLst>
      <p:ext uri="{BB962C8B-B14F-4D97-AF65-F5344CB8AC3E}">
        <p14:creationId xmlns:p14="http://schemas.microsoft.com/office/powerpoint/2010/main" val="31842439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50561"/>
                                        </p:tgtEl>
                                        <p:attrNameLst>
                                          <p:attrName>style.visibility</p:attrName>
                                        </p:attrNameLst>
                                      </p:cBhvr>
                                      <p:to>
                                        <p:strVal val="visible"/>
                                      </p:to>
                                    </p:set>
                                    <p:animEffect transition="in" filter="wipe(right)">
                                      <p:cBhvr>
                                        <p:cTn id="7" dur="500"/>
                                        <p:tgtEl>
                                          <p:spTgt spid="650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561"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algn="ctr" eaLnBrk="1" hangingPunct="1">
              <a:defRPr/>
            </a:pPr>
            <a:r>
              <a:rPr dirty="0"/>
              <a:t>使用高速缓存的情况</a:t>
            </a:r>
          </a:p>
        </p:txBody>
      </p:sp>
      <p:grpSp>
        <p:nvGrpSpPr>
          <p:cNvPr id="156675" name="Group 3"/>
          <p:cNvGrpSpPr>
            <a:grpSpLocks/>
          </p:cNvGrpSpPr>
          <p:nvPr/>
        </p:nvGrpSpPr>
        <p:grpSpPr bwMode="auto">
          <a:xfrm>
            <a:off x="271727" y="3205932"/>
            <a:ext cx="3742267" cy="2570162"/>
            <a:chOff x="912" y="768"/>
            <a:chExt cx="2400" cy="1584"/>
          </a:xfrm>
        </p:grpSpPr>
        <p:sp>
          <p:nvSpPr>
            <p:cNvPr id="156978" name="Oval 4"/>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6979" name="Oval 5"/>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6980" name="Oval 6"/>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6981" name="Oval 7"/>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6982" name="Oval 8"/>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6983" name="Oval 9"/>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6984" name="Oval 10"/>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6985" name="Oval 11"/>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6986" name="Oval 12"/>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grpSp>
          <p:nvGrpSpPr>
            <p:cNvPr id="156987" name="Group 13"/>
            <p:cNvGrpSpPr>
              <a:grpSpLocks/>
            </p:cNvGrpSpPr>
            <p:nvPr/>
          </p:nvGrpSpPr>
          <p:grpSpPr bwMode="auto">
            <a:xfrm>
              <a:off x="912" y="768"/>
              <a:ext cx="2386" cy="1553"/>
              <a:chOff x="912" y="768"/>
              <a:chExt cx="2386" cy="1553"/>
            </a:xfrm>
          </p:grpSpPr>
          <p:sp>
            <p:nvSpPr>
              <p:cNvPr id="156988" name="Oval 14"/>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6989" name="Oval 15"/>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6990" name="Oval 16"/>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6991" name="Oval 17"/>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6992" name="Oval 18"/>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6993" name="Oval 19"/>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6994" name="Oval 20"/>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6995" name="Oval 21"/>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sp>
            <p:nvSpPr>
              <p:cNvPr id="156996" name="Oval 22"/>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b="1">
                  <a:solidFill>
                    <a:srgbClr val="000099"/>
                  </a:solidFill>
                </a:endParaRPr>
              </a:p>
            </p:txBody>
          </p:sp>
        </p:grpSp>
      </p:grpSp>
      <p:graphicFrame>
        <p:nvGraphicFramePr>
          <p:cNvPr id="156676" name="Object 23"/>
          <p:cNvGraphicFramePr>
            <a:graphicFrameLocks noChangeAspect="1"/>
          </p:cNvGraphicFramePr>
          <p:nvPr>
            <p:extLst>
              <p:ext uri="{D42A27DB-BD31-4B8C-83A1-F6EECF244321}">
                <p14:modId xmlns:p14="http://schemas.microsoft.com/office/powerpoint/2010/main" val="674402269"/>
              </p:ext>
            </p:extLst>
          </p:nvPr>
        </p:nvGraphicFramePr>
        <p:xfrm>
          <a:off x="7087262" y="3929832"/>
          <a:ext cx="1917567" cy="1149350"/>
        </p:xfrm>
        <a:graphic>
          <a:graphicData uri="http://schemas.openxmlformats.org/presentationml/2006/ole">
            <mc:AlternateContent xmlns:mc="http://schemas.openxmlformats.org/markup-compatibility/2006">
              <mc:Choice xmlns:v="urn:schemas-microsoft-com:vml" Requires="v">
                <p:oleObj spid="_x0000_s24592" name="VISIO" r:id="rId4" imgW="1687068" imgH="964692" progId="Visio.Drawing.6">
                  <p:embed/>
                </p:oleObj>
              </mc:Choice>
              <mc:Fallback>
                <p:oleObj name="VISIO" r:id="rId4" imgW="1687068" imgH="964692"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7262" y="3929832"/>
                        <a:ext cx="1917567" cy="11493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56677" name="Line 24"/>
          <p:cNvSpPr>
            <a:spLocks noChangeShapeType="1"/>
          </p:cNvSpPr>
          <p:nvPr/>
        </p:nvSpPr>
        <p:spPr bwMode="auto">
          <a:xfrm>
            <a:off x="4046671" y="4491807"/>
            <a:ext cx="273446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56678" name="Line 25"/>
          <p:cNvSpPr>
            <a:spLocks noChangeShapeType="1"/>
          </p:cNvSpPr>
          <p:nvPr/>
        </p:nvSpPr>
        <p:spPr bwMode="auto">
          <a:xfrm>
            <a:off x="8273919" y="5001395"/>
            <a:ext cx="703394" cy="5429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679" name="Line 26"/>
          <p:cNvSpPr>
            <a:spLocks noChangeShapeType="1"/>
          </p:cNvSpPr>
          <p:nvPr/>
        </p:nvSpPr>
        <p:spPr bwMode="auto">
          <a:xfrm>
            <a:off x="8679789" y="4721994"/>
            <a:ext cx="564092" cy="1158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680" name="Line 27"/>
          <p:cNvSpPr>
            <a:spLocks noChangeShapeType="1"/>
          </p:cNvSpPr>
          <p:nvPr/>
        </p:nvSpPr>
        <p:spPr bwMode="auto">
          <a:xfrm flipV="1">
            <a:off x="8710746" y="4040958"/>
            <a:ext cx="533135" cy="1539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681" name="Line 28"/>
          <p:cNvSpPr>
            <a:spLocks noChangeShapeType="1"/>
          </p:cNvSpPr>
          <p:nvPr/>
        </p:nvSpPr>
        <p:spPr bwMode="auto">
          <a:xfrm flipV="1">
            <a:off x="8241242" y="3421832"/>
            <a:ext cx="736071" cy="5953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6682" name="Group 29"/>
          <p:cNvGrpSpPr>
            <a:grpSpLocks/>
          </p:cNvGrpSpPr>
          <p:nvPr/>
        </p:nvGrpSpPr>
        <p:grpSpPr bwMode="auto">
          <a:xfrm>
            <a:off x="9099418" y="3696469"/>
            <a:ext cx="426508" cy="661988"/>
            <a:chOff x="4486" y="2730"/>
            <a:chExt cx="217" cy="339"/>
          </a:xfrm>
        </p:grpSpPr>
        <p:grpSp>
          <p:nvGrpSpPr>
            <p:cNvPr id="156958" name="Group 30"/>
            <p:cNvGrpSpPr>
              <a:grpSpLocks/>
            </p:cNvGrpSpPr>
            <p:nvPr/>
          </p:nvGrpSpPr>
          <p:grpSpPr bwMode="auto">
            <a:xfrm>
              <a:off x="4491" y="2736"/>
              <a:ext cx="212" cy="333"/>
              <a:chOff x="4491" y="2736"/>
              <a:chExt cx="212" cy="333"/>
            </a:xfrm>
          </p:grpSpPr>
          <p:sp>
            <p:nvSpPr>
              <p:cNvPr id="156969" name="Freeform 31"/>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970" name="Freeform 32"/>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971" name="Freeform 33"/>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972" name="Freeform 34"/>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973" name="Rectangle 35"/>
              <p:cNvSpPr>
                <a:spLocks noChangeArrowheads="1"/>
              </p:cNvSpPr>
              <p:nvPr/>
            </p:nvSpPr>
            <p:spPr bwMode="auto">
              <a:xfrm>
                <a:off x="4491" y="279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974" name="Rectangle 36"/>
              <p:cNvSpPr>
                <a:spLocks noChangeArrowheads="1"/>
              </p:cNvSpPr>
              <p:nvPr/>
            </p:nvSpPr>
            <p:spPr bwMode="auto">
              <a:xfrm>
                <a:off x="4496" y="2812"/>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975" name="Line 37"/>
              <p:cNvSpPr>
                <a:spLocks noChangeShapeType="1"/>
              </p:cNvSpPr>
              <p:nvPr/>
            </p:nvSpPr>
            <p:spPr bwMode="auto">
              <a:xfrm>
                <a:off x="4501" y="2837"/>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976" name="Line 38"/>
              <p:cNvSpPr>
                <a:spLocks noChangeShapeType="1"/>
              </p:cNvSpPr>
              <p:nvPr/>
            </p:nvSpPr>
            <p:spPr bwMode="auto">
              <a:xfrm flipH="1">
                <a:off x="4491" y="3013"/>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977" name="Line 39"/>
              <p:cNvSpPr>
                <a:spLocks noChangeShapeType="1"/>
              </p:cNvSpPr>
              <p:nvPr/>
            </p:nvSpPr>
            <p:spPr bwMode="auto">
              <a:xfrm flipH="1">
                <a:off x="4491" y="2900"/>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6959" name="Group 40"/>
            <p:cNvGrpSpPr>
              <a:grpSpLocks/>
            </p:cNvGrpSpPr>
            <p:nvPr/>
          </p:nvGrpSpPr>
          <p:grpSpPr bwMode="auto">
            <a:xfrm>
              <a:off x="4486" y="2730"/>
              <a:ext cx="212" cy="333"/>
              <a:chOff x="4486" y="2730"/>
              <a:chExt cx="212" cy="333"/>
            </a:xfrm>
          </p:grpSpPr>
          <p:sp>
            <p:nvSpPr>
              <p:cNvPr id="156960" name="Freeform 41"/>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961" name="Freeform 42"/>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962" name="Freeform 43"/>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963" name="Freeform 44"/>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964" name="Rectangle 45"/>
              <p:cNvSpPr>
                <a:spLocks noChangeArrowheads="1"/>
              </p:cNvSpPr>
              <p:nvPr/>
            </p:nvSpPr>
            <p:spPr bwMode="auto">
              <a:xfrm>
                <a:off x="4486" y="2793"/>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965" name="Rectangle 46"/>
              <p:cNvSpPr>
                <a:spLocks noChangeArrowheads="1"/>
              </p:cNvSpPr>
              <p:nvPr/>
            </p:nvSpPr>
            <p:spPr bwMode="auto">
              <a:xfrm>
                <a:off x="4491" y="2806"/>
                <a:ext cx="66" cy="43"/>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966" name="Line 47"/>
              <p:cNvSpPr>
                <a:spLocks noChangeShapeType="1"/>
              </p:cNvSpPr>
              <p:nvPr/>
            </p:nvSpPr>
            <p:spPr bwMode="auto">
              <a:xfrm>
                <a:off x="4501" y="282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967" name="Line 48"/>
              <p:cNvSpPr>
                <a:spLocks noChangeShapeType="1"/>
              </p:cNvSpPr>
              <p:nvPr/>
            </p:nvSpPr>
            <p:spPr bwMode="auto">
              <a:xfrm flipH="1">
                <a:off x="4491" y="300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968" name="Line 49"/>
              <p:cNvSpPr>
                <a:spLocks noChangeShapeType="1"/>
              </p:cNvSpPr>
              <p:nvPr/>
            </p:nvSpPr>
            <p:spPr bwMode="auto">
              <a:xfrm flipH="1">
                <a:off x="4491" y="289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grpSp>
        <p:nvGrpSpPr>
          <p:cNvPr id="156683" name="Group 50"/>
          <p:cNvGrpSpPr>
            <a:grpSpLocks/>
          </p:cNvGrpSpPr>
          <p:nvPr/>
        </p:nvGrpSpPr>
        <p:grpSpPr bwMode="auto">
          <a:xfrm>
            <a:off x="9099418" y="4556894"/>
            <a:ext cx="426508" cy="661988"/>
            <a:chOff x="4486" y="3170"/>
            <a:chExt cx="217" cy="339"/>
          </a:xfrm>
        </p:grpSpPr>
        <p:grpSp>
          <p:nvGrpSpPr>
            <p:cNvPr id="156938" name="Group 51"/>
            <p:cNvGrpSpPr>
              <a:grpSpLocks/>
            </p:cNvGrpSpPr>
            <p:nvPr/>
          </p:nvGrpSpPr>
          <p:grpSpPr bwMode="auto">
            <a:xfrm>
              <a:off x="4491" y="3176"/>
              <a:ext cx="212" cy="333"/>
              <a:chOff x="4491" y="3176"/>
              <a:chExt cx="212" cy="333"/>
            </a:xfrm>
          </p:grpSpPr>
          <p:sp>
            <p:nvSpPr>
              <p:cNvPr id="156949" name="Freeform 52"/>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950" name="Freeform 53"/>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951" name="Freeform 54"/>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952" name="Freeform 55"/>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953" name="Rectangle 56"/>
              <p:cNvSpPr>
                <a:spLocks noChangeArrowheads="1"/>
              </p:cNvSpPr>
              <p:nvPr/>
            </p:nvSpPr>
            <p:spPr bwMode="auto">
              <a:xfrm>
                <a:off x="4491" y="323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954" name="Rectangle 57"/>
              <p:cNvSpPr>
                <a:spLocks noChangeArrowheads="1"/>
              </p:cNvSpPr>
              <p:nvPr/>
            </p:nvSpPr>
            <p:spPr bwMode="auto">
              <a:xfrm>
                <a:off x="4496" y="3251"/>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955" name="Line 58"/>
              <p:cNvSpPr>
                <a:spLocks noChangeShapeType="1"/>
              </p:cNvSpPr>
              <p:nvPr/>
            </p:nvSpPr>
            <p:spPr bwMode="auto">
              <a:xfrm>
                <a:off x="4501" y="3276"/>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956" name="Line 59"/>
              <p:cNvSpPr>
                <a:spLocks noChangeShapeType="1"/>
              </p:cNvSpPr>
              <p:nvPr/>
            </p:nvSpPr>
            <p:spPr bwMode="auto">
              <a:xfrm flipH="1">
                <a:off x="4491" y="3452"/>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957" name="Line 60"/>
              <p:cNvSpPr>
                <a:spLocks noChangeShapeType="1"/>
              </p:cNvSpPr>
              <p:nvPr/>
            </p:nvSpPr>
            <p:spPr bwMode="auto">
              <a:xfrm flipH="1">
                <a:off x="4491" y="333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6939" name="Group 61"/>
            <p:cNvGrpSpPr>
              <a:grpSpLocks/>
            </p:cNvGrpSpPr>
            <p:nvPr/>
          </p:nvGrpSpPr>
          <p:grpSpPr bwMode="auto">
            <a:xfrm>
              <a:off x="4486" y="3170"/>
              <a:ext cx="212" cy="332"/>
              <a:chOff x="4486" y="3170"/>
              <a:chExt cx="212" cy="332"/>
            </a:xfrm>
          </p:grpSpPr>
          <p:sp>
            <p:nvSpPr>
              <p:cNvPr id="156940" name="Freeform 62"/>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941" name="Freeform 63"/>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942" name="Freeform 64"/>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943" name="Freeform 65"/>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944" name="Rectangle 66"/>
              <p:cNvSpPr>
                <a:spLocks noChangeArrowheads="1"/>
              </p:cNvSpPr>
              <p:nvPr/>
            </p:nvSpPr>
            <p:spPr bwMode="auto">
              <a:xfrm>
                <a:off x="4486" y="3232"/>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945" name="Rectangle 67"/>
              <p:cNvSpPr>
                <a:spLocks noChangeArrowheads="1"/>
              </p:cNvSpPr>
              <p:nvPr/>
            </p:nvSpPr>
            <p:spPr bwMode="auto">
              <a:xfrm>
                <a:off x="4491" y="3245"/>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946" name="Line 68"/>
              <p:cNvSpPr>
                <a:spLocks noChangeShapeType="1"/>
              </p:cNvSpPr>
              <p:nvPr/>
            </p:nvSpPr>
            <p:spPr bwMode="auto">
              <a:xfrm>
                <a:off x="4501" y="326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947" name="Line 69"/>
              <p:cNvSpPr>
                <a:spLocks noChangeShapeType="1"/>
              </p:cNvSpPr>
              <p:nvPr/>
            </p:nvSpPr>
            <p:spPr bwMode="auto">
              <a:xfrm flipH="1">
                <a:off x="4491" y="344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948" name="Line 70"/>
              <p:cNvSpPr>
                <a:spLocks noChangeShapeType="1"/>
              </p:cNvSpPr>
              <p:nvPr/>
            </p:nvSpPr>
            <p:spPr bwMode="auto">
              <a:xfrm flipH="1">
                <a:off x="4491" y="333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grpSp>
        <p:nvGrpSpPr>
          <p:cNvPr id="156684" name="Group 71"/>
          <p:cNvGrpSpPr>
            <a:grpSpLocks/>
          </p:cNvGrpSpPr>
          <p:nvPr/>
        </p:nvGrpSpPr>
        <p:grpSpPr bwMode="auto">
          <a:xfrm>
            <a:off x="8655712" y="5229994"/>
            <a:ext cx="423069" cy="661988"/>
            <a:chOff x="4260" y="3515"/>
            <a:chExt cx="216" cy="339"/>
          </a:xfrm>
        </p:grpSpPr>
        <p:grpSp>
          <p:nvGrpSpPr>
            <p:cNvPr id="156918" name="Group 72"/>
            <p:cNvGrpSpPr>
              <a:grpSpLocks/>
            </p:cNvGrpSpPr>
            <p:nvPr/>
          </p:nvGrpSpPr>
          <p:grpSpPr bwMode="auto">
            <a:xfrm>
              <a:off x="4265" y="3521"/>
              <a:ext cx="211" cy="333"/>
              <a:chOff x="4265" y="3521"/>
              <a:chExt cx="211" cy="333"/>
            </a:xfrm>
          </p:grpSpPr>
          <p:sp>
            <p:nvSpPr>
              <p:cNvPr id="156929" name="Freeform 73"/>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930" name="Freeform 74"/>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931" name="Freeform 75"/>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932" name="Freeform 76"/>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933" name="Rectangle 77"/>
              <p:cNvSpPr>
                <a:spLocks noChangeArrowheads="1"/>
              </p:cNvSpPr>
              <p:nvPr/>
            </p:nvSpPr>
            <p:spPr bwMode="auto">
              <a:xfrm>
                <a:off x="4265" y="3584"/>
                <a:ext cx="115"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934" name="Rectangle 78"/>
              <p:cNvSpPr>
                <a:spLocks noChangeArrowheads="1"/>
              </p:cNvSpPr>
              <p:nvPr/>
            </p:nvSpPr>
            <p:spPr bwMode="auto">
              <a:xfrm>
                <a:off x="4270" y="359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935" name="Line 79"/>
              <p:cNvSpPr>
                <a:spLocks noChangeShapeType="1"/>
              </p:cNvSpPr>
              <p:nvPr/>
            </p:nvSpPr>
            <p:spPr bwMode="auto">
              <a:xfrm>
                <a:off x="4275" y="3622"/>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936" name="Line 80"/>
              <p:cNvSpPr>
                <a:spLocks noChangeShapeType="1"/>
              </p:cNvSpPr>
              <p:nvPr/>
            </p:nvSpPr>
            <p:spPr bwMode="auto">
              <a:xfrm flipH="1">
                <a:off x="4265" y="3797"/>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937" name="Line 81"/>
              <p:cNvSpPr>
                <a:spLocks noChangeShapeType="1"/>
              </p:cNvSpPr>
              <p:nvPr/>
            </p:nvSpPr>
            <p:spPr bwMode="auto">
              <a:xfrm flipH="1">
                <a:off x="4265" y="3684"/>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6919" name="Group 82"/>
            <p:cNvGrpSpPr>
              <a:grpSpLocks/>
            </p:cNvGrpSpPr>
            <p:nvPr/>
          </p:nvGrpSpPr>
          <p:grpSpPr bwMode="auto">
            <a:xfrm>
              <a:off x="4260" y="3515"/>
              <a:ext cx="211" cy="332"/>
              <a:chOff x="4260" y="3515"/>
              <a:chExt cx="211" cy="332"/>
            </a:xfrm>
          </p:grpSpPr>
          <p:sp>
            <p:nvSpPr>
              <p:cNvPr id="156920" name="Freeform 83"/>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921" name="Freeform 84"/>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922" name="Freeform 85"/>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923" name="Freeform 86"/>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924" name="Rectangle 87"/>
              <p:cNvSpPr>
                <a:spLocks noChangeArrowheads="1"/>
              </p:cNvSpPr>
              <p:nvPr/>
            </p:nvSpPr>
            <p:spPr bwMode="auto">
              <a:xfrm>
                <a:off x="4260" y="3578"/>
                <a:ext cx="115"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925" name="Rectangle 88"/>
              <p:cNvSpPr>
                <a:spLocks noChangeArrowheads="1"/>
              </p:cNvSpPr>
              <p:nvPr/>
            </p:nvSpPr>
            <p:spPr bwMode="auto">
              <a:xfrm>
                <a:off x="4265" y="359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926" name="Line 89"/>
              <p:cNvSpPr>
                <a:spLocks noChangeShapeType="1"/>
              </p:cNvSpPr>
              <p:nvPr/>
            </p:nvSpPr>
            <p:spPr bwMode="auto">
              <a:xfrm>
                <a:off x="4275" y="360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927" name="Line 90"/>
              <p:cNvSpPr>
                <a:spLocks noChangeShapeType="1"/>
              </p:cNvSpPr>
              <p:nvPr/>
            </p:nvSpPr>
            <p:spPr bwMode="auto">
              <a:xfrm flipH="1">
                <a:off x="4265" y="3791"/>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928" name="Line 91"/>
              <p:cNvSpPr>
                <a:spLocks noChangeShapeType="1"/>
              </p:cNvSpPr>
              <p:nvPr/>
            </p:nvSpPr>
            <p:spPr bwMode="auto">
              <a:xfrm flipH="1">
                <a:off x="4265" y="3678"/>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sp>
        <p:nvSpPr>
          <p:cNvPr id="156685" name="Rectangle 92"/>
          <p:cNvSpPr>
            <a:spLocks noChangeArrowheads="1"/>
          </p:cNvSpPr>
          <p:nvPr/>
        </p:nvSpPr>
        <p:spPr bwMode="auto">
          <a:xfrm>
            <a:off x="2285603" y="3156719"/>
            <a:ext cx="32676" cy="2598738"/>
          </a:xfrm>
          <a:prstGeom prst="rect">
            <a:avLst/>
          </a:prstGeom>
          <a:solidFill>
            <a:srgbClr val="000000"/>
          </a:solidFill>
          <a:ln w="28575">
            <a:solidFill>
              <a:srgbClr val="333399"/>
            </a:solidFill>
            <a:miter lim="800000"/>
            <a:headEnd/>
            <a:tailEnd/>
          </a:ln>
        </p:spPr>
        <p:txBody>
          <a:bodyPr/>
          <a:lstStyle/>
          <a:p>
            <a:pPr eaLnBrk="1" hangingPunct="1"/>
            <a:endParaRPr lang="zh-CN" altLang="en-US" b="1">
              <a:solidFill>
                <a:srgbClr val="000099"/>
              </a:solidFill>
            </a:endParaRPr>
          </a:p>
        </p:txBody>
      </p:sp>
      <p:sp>
        <p:nvSpPr>
          <p:cNvPr id="156686" name="Line 93"/>
          <p:cNvSpPr>
            <a:spLocks noChangeShapeType="1"/>
          </p:cNvSpPr>
          <p:nvPr/>
        </p:nvSpPr>
        <p:spPr bwMode="auto">
          <a:xfrm>
            <a:off x="1411950" y="3537720"/>
            <a:ext cx="889132"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687" name="Line 94"/>
          <p:cNvSpPr>
            <a:spLocks noChangeShapeType="1"/>
          </p:cNvSpPr>
          <p:nvPr/>
        </p:nvSpPr>
        <p:spPr bwMode="auto">
          <a:xfrm>
            <a:off x="1678517" y="4247333"/>
            <a:ext cx="622565" cy="15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688" name="Line 95"/>
          <p:cNvSpPr>
            <a:spLocks noChangeShapeType="1"/>
          </p:cNvSpPr>
          <p:nvPr/>
        </p:nvSpPr>
        <p:spPr bwMode="auto">
          <a:xfrm>
            <a:off x="964804" y="4748983"/>
            <a:ext cx="1336278"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689" name="Line 96"/>
          <p:cNvSpPr>
            <a:spLocks noChangeShapeType="1"/>
          </p:cNvSpPr>
          <p:nvPr/>
        </p:nvSpPr>
        <p:spPr bwMode="auto">
          <a:xfrm>
            <a:off x="1499659" y="5366520"/>
            <a:ext cx="801423"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690" name="Line 97"/>
          <p:cNvSpPr>
            <a:spLocks noChangeShapeType="1"/>
          </p:cNvSpPr>
          <p:nvPr/>
        </p:nvSpPr>
        <p:spPr bwMode="auto">
          <a:xfrm>
            <a:off x="2301082" y="5544320"/>
            <a:ext cx="445427"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691" name="Line 98"/>
          <p:cNvSpPr>
            <a:spLocks noChangeShapeType="1"/>
          </p:cNvSpPr>
          <p:nvPr/>
        </p:nvSpPr>
        <p:spPr bwMode="auto">
          <a:xfrm flipV="1">
            <a:off x="3159258" y="4580707"/>
            <a:ext cx="779065" cy="6477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56692" name="Line 99"/>
          <p:cNvSpPr>
            <a:spLocks noChangeShapeType="1"/>
          </p:cNvSpPr>
          <p:nvPr/>
        </p:nvSpPr>
        <p:spPr bwMode="auto">
          <a:xfrm>
            <a:off x="2301081" y="4483869"/>
            <a:ext cx="1515137" cy="15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6693" name="Group 100"/>
          <p:cNvGrpSpPr>
            <a:grpSpLocks/>
          </p:cNvGrpSpPr>
          <p:nvPr/>
        </p:nvGrpSpPr>
        <p:grpSpPr bwMode="auto">
          <a:xfrm>
            <a:off x="3656277" y="4288607"/>
            <a:ext cx="607087" cy="374650"/>
            <a:chOff x="2154" y="3033"/>
            <a:chExt cx="309" cy="192"/>
          </a:xfrm>
        </p:grpSpPr>
        <p:sp>
          <p:nvSpPr>
            <p:cNvPr id="156893" name="Oval 101"/>
            <p:cNvSpPr>
              <a:spLocks noChangeArrowheads="1"/>
            </p:cNvSpPr>
            <p:nvPr/>
          </p:nvSpPr>
          <p:spPr bwMode="auto">
            <a:xfrm>
              <a:off x="2155" y="3113"/>
              <a:ext cx="308" cy="112"/>
            </a:xfrm>
            <a:prstGeom prst="ellipse">
              <a:avLst/>
            </a:prstGeom>
            <a:solidFill>
              <a:srgbClr val="0078AA"/>
            </a:solidFill>
            <a:ln w="3175">
              <a:solidFill>
                <a:srgbClr val="AAE6FF"/>
              </a:solidFill>
              <a:round/>
              <a:headEnd/>
              <a:tailEnd/>
            </a:ln>
          </p:spPr>
          <p:txBody>
            <a:bodyPr/>
            <a:lstStyle/>
            <a:p>
              <a:pPr eaLnBrk="1" hangingPunct="1"/>
              <a:endParaRPr lang="zh-CN" altLang="en-US" b="1">
                <a:solidFill>
                  <a:srgbClr val="000099"/>
                </a:solidFill>
              </a:endParaRPr>
            </a:p>
          </p:txBody>
        </p:sp>
        <p:sp>
          <p:nvSpPr>
            <p:cNvPr id="156894" name="Rectangle 102"/>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895" name="Rectangle 103"/>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896" name="Oval 104"/>
            <p:cNvSpPr>
              <a:spLocks noChangeArrowheads="1"/>
            </p:cNvSpPr>
            <p:nvPr/>
          </p:nvSpPr>
          <p:spPr bwMode="auto">
            <a:xfrm>
              <a:off x="2155" y="3033"/>
              <a:ext cx="308" cy="112"/>
            </a:xfrm>
            <a:prstGeom prst="ellipse">
              <a:avLst/>
            </a:prstGeom>
            <a:solidFill>
              <a:srgbClr val="00B4FF"/>
            </a:solidFill>
            <a:ln w="3175">
              <a:solidFill>
                <a:srgbClr val="AAE6FF"/>
              </a:solidFill>
              <a:round/>
              <a:headEnd/>
              <a:tailEnd/>
            </a:ln>
          </p:spPr>
          <p:txBody>
            <a:bodyPr/>
            <a:lstStyle/>
            <a:p>
              <a:pPr eaLnBrk="1" hangingPunct="1"/>
              <a:endParaRPr lang="zh-CN" altLang="en-US" b="1">
                <a:solidFill>
                  <a:srgbClr val="000099"/>
                </a:solidFill>
              </a:endParaRPr>
            </a:p>
          </p:txBody>
        </p:sp>
        <p:grpSp>
          <p:nvGrpSpPr>
            <p:cNvPr id="156897" name="Group 105"/>
            <p:cNvGrpSpPr>
              <a:grpSpLocks/>
            </p:cNvGrpSpPr>
            <p:nvPr/>
          </p:nvGrpSpPr>
          <p:grpSpPr bwMode="auto">
            <a:xfrm>
              <a:off x="2201" y="3046"/>
              <a:ext cx="214" cy="86"/>
              <a:chOff x="2201" y="3046"/>
              <a:chExt cx="214" cy="86"/>
            </a:xfrm>
          </p:grpSpPr>
          <p:grpSp>
            <p:nvGrpSpPr>
              <p:cNvPr id="156900" name="Group 106"/>
              <p:cNvGrpSpPr>
                <a:grpSpLocks/>
              </p:cNvGrpSpPr>
              <p:nvPr/>
            </p:nvGrpSpPr>
            <p:grpSpPr bwMode="auto">
              <a:xfrm>
                <a:off x="2201" y="3046"/>
                <a:ext cx="212" cy="84"/>
                <a:chOff x="2201" y="3046"/>
                <a:chExt cx="212" cy="84"/>
              </a:xfrm>
            </p:grpSpPr>
            <p:sp>
              <p:nvSpPr>
                <p:cNvPr id="156910" name="Freeform 107"/>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911" name="Freeform 108"/>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912" name="Freeform 109"/>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913" name="Freeform 110"/>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914" name="Freeform 111"/>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915" name="Freeform 112"/>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916" name="Freeform 113"/>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917" name="Freeform 114"/>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grpSp>
          <p:grpSp>
            <p:nvGrpSpPr>
              <p:cNvPr id="156901" name="Group 115"/>
              <p:cNvGrpSpPr>
                <a:grpSpLocks/>
              </p:cNvGrpSpPr>
              <p:nvPr/>
            </p:nvGrpSpPr>
            <p:grpSpPr bwMode="auto">
              <a:xfrm>
                <a:off x="2203" y="3048"/>
                <a:ext cx="212" cy="84"/>
                <a:chOff x="2203" y="3048"/>
                <a:chExt cx="212" cy="84"/>
              </a:xfrm>
            </p:grpSpPr>
            <p:sp>
              <p:nvSpPr>
                <p:cNvPr id="156902" name="Freeform 116"/>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903" name="Freeform 117"/>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904" name="Freeform 118"/>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905" name="Freeform 119"/>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906" name="Freeform 120"/>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907" name="Freeform 121"/>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908" name="Freeform 122"/>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909" name="Freeform 123"/>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grpSp>
        </p:grpSp>
        <p:sp>
          <p:nvSpPr>
            <p:cNvPr id="156898" name="Line 124"/>
            <p:cNvSpPr>
              <a:spLocks noChangeShapeType="1"/>
            </p:cNvSpPr>
            <p:nvPr/>
          </p:nvSpPr>
          <p:spPr bwMode="auto">
            <a:xfrm>
              <a:off x="2154"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899" name="Line 125"/>
            <p:cNvSpPr>
              <a:spLocks noChangeShapeType="1"/>
            </p:cNvSpPr>
            <p:nvPr/>
          </p:nvSpPr>
          <p:spPr bwMode="auto">
            <a:xfrm>
              <a:off x="246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6694" name="Group 126"/>
          <p:cNvGrpSpPr>
            <a:grpSpLocks/>
          </p:cNvGrpSpPr>
          <p:nvPr/>
        </p:nvGrpSpPr>
        <p:grpSpPr bwMode="auto">
          <a:xfrm>
            <a:off x="1234810" y="3075758"/>
            <a:ext cx="557213" cy="517525"/>
            <a:chOff x="921" y="2412"/>
            <a:chExt cx="284" cy="265"/>
          </a:xfrm>
        </p:grpSpPr>
        <p:grpSp>
          <p:nvGrpSpPr>
            <p:cNvPr id="156867" name="Group 127"/>
            <p:cNvGrpSpPr>
              <a:grpSpLocks/>
            </p:cNvGrpSpPr>
            <p:nvPr/>
          </p:nvGrpSpPr>
          <p:grpSpPr bwMode="auto">
            <a:xfrm>
              <a:off x="928" y="2417"/>
              <a:ext cx="277" cy="260"/>
              <a:chOff x="928" y="2417"/>
              <a:chExt cx="277" cy="260"/>
            </a:xfrm>
          </p:grpSpPr>
          <p:sp>
            <p:nvSpPr>
              <p:cNvPr id="156881" name="Freeform 128"/>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882" name="Freeform 129"/>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883" name="Freeform 130"/>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884" name="Freeform 131"/>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885" name="Rectangle 132"/>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886" name="Rectangle 133"/>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887" name="Rectangle 134"/>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888" name="Line 135"/>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6889" name="Group 136"/>
              <p:cNvGrpSpPr>
                <a:grpSpLocks/>
              </p:cNvGrpSpPr>
              <p:nvPr/>
            </p:nvGrpSpPr>
            <p:grpSpPr bwMode="auto">
              <a:xfrm>
                <a:off x="928" y="2639"/>
                <a:ext cx="277" cy="38"/>
                <a:chOff x="928" y="2639"/>
                <a:chExt cx="277" cy="38"/>
              </a:xfrm>
            </p:grpSpPr>
            <p:sp>
              <p:nvSpPr>
                <p:cNvPr id="156890" name="Freeform 137"/>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891" name="Freeform 138"/>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892" name="Rectangle 139"/>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56868" name="Group 140"/>
            <p:cNvGrpSpPr>
              <a:grpSpLocks/>
            </p:cNvGrpSpPr>
            <p:nvPr/>
          </p:nvGrpSpPr>
          <p:grpSpPr bwMode="auto">
            <a:xfrm>
              <a:off x="921" y="2412"/>
              <a:ext cx="277" cy="261"/>
              <a:chOff x="921" y="2412"/>
              <a:chExt cx="277" cy="261"/>
            </a:xfrm>
          </p:grpSpPr>
          <p:sp>
            <p:nvSpPr>
              <p:cNvPr id="156869" name="Freeform 141"/>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870" name="Freeform 142"/>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871" name="Freeform 143"/>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872" name="Freeform 144"/>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873" name="Rectangle 145"/>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874" name="Rectangle 146"/>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875" name="Rectangle 147"/>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876" name="Line 148"/>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6877" name="Group 149"/>
              <p:cNvGrpSpPr>
                <a:grpSpLocks/>
              </p:cNvGrpSpPr>
              <p:nvPr/>
            </p:nvGrpSpPr>
            <p:grpSpPr bwMode="auto">
              <a:xfrm>
                <a:off x="921" y="2635"/>
                <a:ext cx="277" cy="38"/>
                <a:chOff x="921" y="2635"/>
                <a:chExt cx="277" cy="38"/>
              </a:xfrm>
            </p:grpSpPr>
            <p:sp>
              <p:nvSpPr>
                <p:cNvPr id="156878" name="Freeform 150"/>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879" name="Freeform 151"/>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880" name="Rectangle 152"/>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grpSp>
        <p:nvGrpSpPr>
          <p:cNvPr id="156695" name="Group 153"/>
          <p:cNvGrpSpPr>
            <a:grpSpLocks/>
          </p:cNvGrpSpPr>
          <p:nvPr/>
        </p:nvGrpSpPr>
        <p:grpSpPr bwMode="auto">
          <a:xfrm>
            <a:off x="1384433" y="3785370"/>
            <a:ext cx="553773" cy="517525"/>
            <a:chOff x="997" y="2775"/>
            <a:chExt cx="282" cy="265"/>
          </a:xfrm>
        </p:grpSpPr>
        <p:grpSp>
          <p:nvGrpSpPr>
            <p:cNvPr id="156841" name="Group 154"/>
            <p:cNvGrpSpPr>
              <a:grpSpLocks/>
            </p:cNvGrpSpPr>
            <p:nvPr/>
          </p:nvGrpSpPr>
          <p:grpSpPr bwMode="auto">
            <a:xfrm>
              <a:off x="1004" y="2779"/>
              <a:ext cx="275" cy="261"/>
              <a:chOff x="1004" y="2779"/>
              <a:chExt cx="275" cy="261"/>
            </a:xfrm>
          </p:grpSpPr>
          <p:sp>
            <p:nvSpPr>
              <p:cNvPr id="156855" name="Freeform 155"/>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856" name="Freeform 156"/>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857" name="Freeform 157"/>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858" name="Freeform 158"/>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859" name="Rectangle 159"/>
              <p:cNvSpPr>
                <a:spLocks noChangeArrowheads="1"/>
              </p:cNvSpPr>
              <p:nvPr/>
            </p:nvSpPr>
            <p:spPr bwMode="auto">
              <a:xfrm>
                <a:off x="1050" y="2797"/>
                <a:ext cx="183"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860" name="Rectangle 160"/>
              <p:cNvSpPr>
                <a:spLocks noChangeArrowheads="1"/>
              </p:cNvSpPr>
              <p:nvPr/>
            </p:nvSpPr>
            <p:spPr bwMode="auto">
              <a:xfrm>
                <a:off x="1013" y="293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861" name="Rectangle 161"/>
              <p:cNvSpPr>
                <a:spLocks noChangeArrowheads="1"/>
              </p:cNvSpPr>
              <p:nvPr/>
            </p:nvSpPr>
            <p:spPr bwMode="auto">
              <a:xfrm>
                <a:off x="1067" y="2813"/>
                <a:ext cx="149"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862" name="Line 162"/>
              <p:cNvSpPr>
                <a:spLocks noChangeShapeType="1"/>
              </p:cNvSpPr>
              <p:nvPr/>
            </p:nvSpPr>
            <p:spPr bwMode="auto">
              <a:xfrm flipH="1">
                <a:off x="1189" y="2961"/>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6863" name="Group 163"/>
              <p:cNvGrpSpPr>
                <a:grpSpLocks/>
              </p:cNvGrpSpPr>
              <p:nvPr/>
            </p:nvGrpSpPr>
            <p:grpSpPr bwMode="auto">
              <a:xfrm>
                <a:off x="1004" y="3002"/>
                <a:ext cx="275" cy="38"/>
                <a:chOff x="1004" y="3002"/>
                <a:chExt cx="275" cy="38"/>
              </a:xfrm>
            </p:grpSpPr>
            <p:sp>
              <p:nvSpPr>
                <p:cNvPr id="156864" name="Freeform 164"/>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865" name="Freeform 165"/>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866" name="Rectangle 166"/>
                <p:cNvSpPr>
                  <a:spLocks noChangeArrowheads="1"/>
                </p:cNvSpPr>
                <p:nvPr/>
              </p:nvSpPr>
              <p:spPr bwMode="auto">
                <a:xfrm>
                  <a:off x="1006" y="3029"/>
                  <a:ext cx="27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56842" name="Group 167"/>
            <p:cNvGrpSpPr>
              <a:grpSpLocks/>
            </p:cNvGrpSpPr>
            <p:nvPr/>
          </p:nvGrpSpPr>
          <p:grpSpPr bwMode="auto">
            <a:xfrm>
              <a:off x="997" y="2775"/>
              <a:ext cx="275" cy="260"/>
              <a:chOff x="997" y="2775"/>
              <a:chExt cx="275" cy="260"/>
            </a:xfrm>
          </p:grpSpPr>
          <p:sp>
            <p:nvSpPr>
              <p:cNvPr id="156843" name="Freeform 168"/>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844" name="Freeform 169"/>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845" name="Freeform 170"/>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846" name="Freeform 171"/>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847" name="Rectangle 172"/>
              <p:cNvSpPr>
                <a:spLocks noChangeArrowheads="1"/>
              </p:cNvSpPr>
              <p:nvPr/>
            </p:nvSpPr>
            <p:spPr bwMode="auto">
              <a:xfrm>
                <a:off x="1043" y="279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848" name="Rectangle 173"/>
              <p:cNvSpPr>
                <a:spLocks noChangeArrowheads="1"/>
              </p:cNvSpPr>
              <p:nvPr/>
            </p:nvSpPr>
            <p:spPr bwMode="auto">
              <a:xfrm>
                <a:off x="1006" y="2934"/>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849" name="Rectangle 174"/>
              <p:cNvSpPr>
                <a:spLocks noChangeArrowheads="1"/>
              </p:cNvSpPr>
              <p:nvPr/>
            </p:nvSpPr>
            <p:spPr bwMode="auto">
              <a:xfrm>
                <a:off x="1060" y="280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850" name="Line 175"/>
              <p:cNvSpPr>
                <a:spLocks noChangeShapeType="1"/>
              </p:cNvSpPr>
              <p:nvPr/>
            </p:nvSpPr>
            <p:spPr bwMode="auto">
              <a:xfrm flipH="1">
                <a:off x="1182" y="2956"/>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6851" name="Group 176"/>
              <p:cNvGrpSpPr>
                <a:grpSpLocks/>
              </p:cNvGrpSpPr>
              <p:nvPr/>
            </p:nvGrpSpPr>
            <p:grpSpPr bwMode="auto">
              <a:xfrm>
                <a:off x="997" y="2997"/>
                <a:ext cx="275" cy="38"/>
                <a:chOff x="997" y="2997"/>
                <a:chExt cx="275" cy="38"/>
              </a:xfrm>
            </p:grpSpPr>
            <p:sp>
              <p:nvSpPr>
                <p:cNvPr id="156852" name="Freeform 177"/>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853" name="Freeform 178"/>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854" name="Rectangle 179"/>
                <p:cNvSpPr>
                  <a:spLocks noChangeArrowheads="1"/>
                </p:cNvSpPr>
                <p:nvPr/>
              </p:nvSpPr>
              <p:spPr bwMode="auto">
                <a:xfrm>
                  <a:off x="999" y="3024"/>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grpSp>
        <p:nvGrpSpPr>
          <p:cNvPr id="156696" name="Group 180"/>
          <p:cNvGrpSpPr>
            <a:grpSpLocks/>
          </p:cNvGrpSpPr>
          <p:nvPr/>
        </p:nvGrpSpPr>
        <p:grpSpPr bwMode="auto">
          <a:xfrm>
            <a:off x="584730" y="4315595"/>
            <a:ext cx="553773" cy="517525"/>
            <a:chOff x="590" y="3047"/>
            <a:chExt cx="282" cy="265"/>
          </a:xfrm>
        </p:grpSpPr>
        <p:grpSp>
          <p:nvGrpSpPr>
            <p:cNvPr id="156815" name="Group 181"/>
            <p:cNvGrpSpPr>
              <a:grpSpLocks/>
            </p:cNvGrpSpPr>
            <p:nvPr/>
          </p:nvGrpSpPr>
          <p:grpSpPr bwMode="auto">
            <a:xfrm>
              <a:off x="596" y="3051"/>
              <a:ext cx="276" cy="261"/>
              <a:chOff x="596" y="3051"/>
              <a:chExt cx="276" cy="261"/>
            </a:xfrm>
          </p:grpSpPr>
          <p:sp>
            <p:nvSpPr>
              <p:cNvPr id="156829" name="Freeform 182"/>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830" name="Freeform 183"/>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831" name="Freeform 184"/>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832" name="Freeform 185"/>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833" name="Rectangle 186"/>
              <p:cNvSpPr>
                <a:spLocks noChangeArrowheads="1"/>
              </p:cNvSpPr>
              <p:nvPr/>
            </p:nvSpPr>
            <p:spPr bwMode="auto">
              <a:xfrm>
                <a:off x="642" y="3069"/>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834" name="Rectangle 187"/>
              <p:cNvSpPr>
                <a:spLocks noChangeArrowheads="1"/>
              </p:cNvSpPr>
              <p:nvPr/>
            </p:nvSpPr>
            <p:spPr bwMode="auto">
              <a:xfrm>
                <a:off x="605" y="3210"/>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835" name="Rectangle 188"/>
              <p:cNvSpPr>
                <a:spLocks noChangeArrowheads="1"/>
              </p:cNvSpPr>
              <p:nvPr/>
            </p:nvSpPr>
            <p:spPr bwMode="auto">
              <a:xfrm>
                <a:off x="659" y="3085"/>
                <a:ext cx="150"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836" name="Line 189"/>
              <p:cNvSpPr>
                <a:spLocks noChangeShapeType="1"/>
              </p:cNvSpPr>
              <p:nvPr/>
            </p:nvSpPr>
            <p:spPr bwMode="auto">
              <a:xfrm flipH="1">
                <a:off x="782" y="323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6837" name="Group 190"/>
              <p:cNvGrpSpPr>
                <a:grpSpLocks/>
              </p:cNvGrpSpPr>
              <p:nvPr/>
            </p:nvGrpSpPr>
            <p:grpSpPr bwMode="auto">
              <a:xfrm>
                <a:off x="596" y="3274"/>
                <a:ext cx="276" cy="38"/>
                <a:chOff x="596" y="3274"/>
                <a:chExt cx="276" cy="38"/>
              </a:xfrm>
            </p:grpSpPr>
            <p:sp>
              <p:nvSpPr>
                <p:cNvPr id="156838" name="Freeform 191"/>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839" name="Freeform 192"/>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840" name="Rectangle 193"/>
                <p:cNvSpPr>
                  <a:spLocks noChangeArrowheads="1"/>
                </p:cNvSpPr>
                <p:nvPr/>
              </p:nvSpPr>
              <p:spPr bwMode="auto">
                <a:xfrm>
                  <a:off x="598" y="3301"/>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56816" name="Group 194"/>
            <p:cNvGrpSpPr>
              <a:grpSpLocks/>
            </p:cNvGrpSpPr>
            <p:nvPr/>
          </p:nvGrpSpPr>
          <p:grpSpPr bwMode="auto">
            <a:xfrm>
              <a:off x="590" y="3047"/>
              <a:ext cx="275" cy="260"/>
              <a:chOff x="590" y="3047"/>
              <a:chExt cx="275" cy="260"/>
            </a:xfrm>
          </p:grpSpPr>
          <p:sp>
            <p:nvSpPr>
              <p:cNvPr id="156817" name="Freeform 195"/>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818" name="Freeform 196"/>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819" name="Freeform 197"/>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820" name="Freeform 198"/>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821" name="Rectangle 199"/>
              <p:cNvSpPr>
                <a:spLocks noChangeArrowheads="1"/>
              </p:cNvSpPr>
              <p:nvPr/>
            </p:nvSpPr>
            <p:spPr bwMode="auto">
              <a:xfrm>
                <a:off x="636" y="3064"/>
                <a:ext cx="183"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822" name="Rectangle 200"/>
              <p:cNvSpPr>
                <a:spLocks noChangeArrowheads="1"/>
              </p:cNvSpPr>
              <p:nvPr/>
            </p:nvSpPr>
            <p:spPr bwMode="auto">
              <a:xfrm>
                <a:off x="598" y="3206"/>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823" name="Rectangle 201"/>
              <p:cNvSpPr>
                <a:spLocks noChangeArrowheads="1"/>
              </p:cNvSpPr>
              <p:nvPr/>
            </p:nvSpPr>
            <p:spPr bwMode="auto">
              <a:xfrm>
                <a:off x="653" y="3080"/>
                <a:ext cx="149"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824" name="Line 202"/>
              <p:cNvSpPr>
                <a:spLocks noChangeShapeType="1"/>
              </p:cNvSpPr>
              <p:nvPr/>
            </p:nvSpPr>
            <p:spPr bwMode="auto">
              <a:xfrm flipH="1">
                <a:off x="775" y="322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6825" name="Group 203"/>
              <p:cNvGrpSpPr>
                <a:grpSpLocks/>
              </p:cNvGrpSpPr>
              <p:nvPr/>
            </p:nvGrpSpPr>
            <p:grpSpPr bwMode="auto">
              <a:xfrm>
                <a:off x="590" y="3269"/>
                <a:ext cx="275" cy="38"/>
                <a:chOff x="590" y="3269"/>
                <a:chExt cx="275" cy="38"/>
              </a:xfrm>
            </p:grpSpPr>
            <p:sp>
              <p:nvSpPr>
                <p:cNvPr id="156826" name="Freeform 204"/>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827" name="Freeform 205"/>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828" name="Rectangle 206"/>
                <p:cNvSpPr>
                  <a:spLocks noChangeArrowheads="1"/>
                </p:cNvSpPr>
                <p:nvPr/>
              </p:nvSpPr>
              <p:spPr bwMode="auto">
                <a:xfrm>
                  <a:off x="591" y="3296"/>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grpSp>
        <p:nvGrpSpPr>
          <p:cNvPr id="156697" name="Group 207"/>
          <p:cNvGrpSpPr>
            <a:grpSpLocks/>
          </p:cNvGrpSpPr>
          <p:nvPr/>
        </p:nvGrpSpPr>
        <p:grpSpPr bwMode="auto">
          <a:xfrm>
            <a:off x="1205575" y="4937895"/>
            <a:ext cx="552053" cy="517525"/>
            <a:chOff x="906" y="3365"/>
            <a:chExt cx="281" cy="265"/>
          </a:xfrm>
        </p:grpSpPr>
        <p:grpSp>
          <p:nvGrpSpPr>
            <p:cNvPr id="156789" name="Group 208"/>
            <p:cNvGrpSpPr>
              <a:grpSpLocks/>
            </p:cNvGrpSpPr>
            <p:nvPr/>
          </p:nvGrpSpPr>
          <p:grpSpPr bwMode="auto">
            <a:xfrm>
              <a:off x="912" y="3369"/>
              <a:ext cx="275" cy="261"/>
              <a:chOff x="912" y="3369"/>
              <a:chExt cx="275" cy="261"/>
            </a:xfrm>
          </p:grpSpPr>
          <p:sp>
            <p:nvSpPr>
              <p:cNvPr id="156803" name="Freeform 209"/>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804" name="Freeform 210"/>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805" name="Freeform 211"/>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806" name="Freeform 212"/>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807" name="Rectangle 213"/>
              <p:cNvSpPr>
                <a:spLocks noChangeArrowheads="1"/>
              </p:cNvSpPr>
              <p:nvPr/>
            </p:nvSpPr>
            <p:spPr bwMode="auto">
              <a:xfrm>
                <a:off x="958" y="3387"/>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808" name="Rectangle 214"/>
              <p:cNvSpPr>
                <a:spLocks noChangeArrowheads="1"/>
              </p:cNvSpPr>
              <p:nvPr/>
            </p:nvSpPr>
            <p:spPr bwMode="auto">
              <a:xfrm>
                <a:off x="921" y="352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809" name="Rectangle 215"/>
              <p:cNvSpPr>
                <a:spLocks noChangeArrowheads="1"/>
              </p:cNvSpPr>
              <p:nvPr/>
            </p:nvSpPr>
            <p:spPr bwMode="auto">
              <a:xfrm>
                <a:off x="975" y="3403"/>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810" name="Line 216"/>
              <p:cNvSpPr>
                <a:spLocks noChangeShapeType="1"/>
              </p:cNvSpPr>
              <p:nvPr/>
            </p:nvSpPr>
            <p:spPr bwMode="auto">
              <a:xfrm flipH="1">
                <a:off x="1097" y="3551"/>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6811" name="Group 217"/>
              <p:cNvGrpSpPr>
                <a:grpSpLocks/>
              </p:cNvGrpSpPr>
              <p:nvPr/>
            </p:nvGrpSpPr>
            <p:grpSpPr bwMode="auto">
              <a:xfrm>
                <a:off x="912" y="3592"/>
                <a:ext cx="275" cy="38"/>
                <a:chOff x="912" y="3592"/>
                <a:chExt cx="275" cy="38"/>
              </a:xfrm>
            </p:grpSpPr>
            <p:sp>
              <p:nvSpPr>
                <p:cNvPr id="156812" name="Freeform 218"/>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813" name="Freeform 219"/>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814" name="Rectangle 220"/>
                <p:cNvSpPr>
                  <a:spLocks noChangeArrowheads="1"/>
                </p:cNvSpPr>
                <p:nvPr/>
              </p:nvSpPr>
              <p:spPr bwMode="auto">
                <a:xfrm>
                  <a:off x="914" y="3619"/>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56790" name="Group 221"/>
            <p:cNvGrpSpPr>
              <a:grpSpLocks/>
            </p:cNvGrpSpPr>
            <p:nvPr/>
          </p:nvGrpSpPr>
          <p:grpSpPr bwMode="auto">
            <a:xfrm>
              <a:off x="906" y="3365"/>
              <a:ext cx="275" cy="261"/>
              <a:chOff x="906" y="3365"/>
              <a:chExt cx="275" cy="261"/>
            </a:xfrm>
          </p:grpSpPr>
          <p:sp>
            <p:nvSpPr>
              <p:cNvPr id="156791" name="Freeform 222"/>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792" name="Freeform 223"/>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793" name="Freeform 224"/>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794" name="Freeform 225"/>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795" name="Rectangle 226"/>
              <p:cNvSpPr>
                <a:spLocks noChangeArrowheads="1"/>
              </p:cNvSpPr>
              <p:nvPr/>
            </p:nvSpPr>
            <p:spPr bwMode="auto">
              <a:xfrm>
                <a:off x="951" y="338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796" name="Rectangle 227"/>
              <p:cNvSpPr>
                <a:spLocks noChangeArrowheads="1"/>
              </p:cNvSpPr>
              <p:nvPr/>
            </p:nvSpPr>
            <p:spPr bwMode="auto">
              <a:xfrm>
                <a:off x="914" y="3524"/>
                <a:ext cx="258"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797" name="Rectangle 228"/>
              <p:cNvSpPr>
                <a:spLocks noChangeArrowheads="1"/>
              </p:cNvSpPr>
              <p:nvPr/>
            </p:nvSpPr>
            <p:spPr bwMode="auto">
              <a:xfrm>
                <a:off x="968" y="339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798" name="Line 229"/>
              <p:cNvSpPr>
                <a:spLocks noChangeShapeType="1"/>
              </p:cNvSpPr>
              <p:nvPr/>
            </p:nvSpPr>
            <p:spPr bwMode="auto">
              <a:xfrm flipH="1">
                <a:off x="1091" y="3546"/>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6799" name="Group 230"/>
              <p:cNvGrpSpPr>
                <a:grpSpLocks/>
              </p:cNvGrpSpPr>
              <p:nvPr/>
            </p:nvGrpSpPr>
            <p:grpSpPr bwMode="auto">
              <a:xfrm>
                <a:off x="906" y="3587"/>
                <a:ext cx="275" cy="39"/>
                <a:chOff x="906" y="3587"/>
                <a:chExt cx="275" cy="39"/>
              </a:xfrm>
            </p:grpSpPr>
            <p:sp>
              <p:nvSpPr>
                <p:cNvPr id="156800" name="Freeform 231"/>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801" name="Freeform 232"/>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802" name="Rectangle 233"/>
                <p:cNvSpPr>
                  <a:spLocks noChangeArrowheads="1"/>
                </p:cNvSpPr>
                <p:nvPr/>
              </p:nvSpPr>
              <p:spPr bwMode="auto">
                <a:xfrm>
                  <a:off x="907" y="3614"/>
                  <a:ext cx="272" cy="12"/>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grpSp>
        <p:nvGrpSpPr>
          <p:cNvPr id="156698" name="Group 234"/>
          <p:cNvGrpSpPr>
            <a:grpSpLocks/>
          </p:cNvGrpSpPr>
          <p:nvPr/>
        </p:nvGrpSpPr>
        <p:grpSpPr bwMode="auto">
          <a:xfrm>
            <a:off x="2820458" y="5058544"/>
            <a:ext cx="481542" cy="839788"/>
            <a:chOff x="1660" y="3427"/>
            <a:chExt cx="217" cy="339"/>
          </a:xfrm>
        </p:grpSpPr>
        <p:grpSp>
          <p:nvGrpSpPr>
            <p:cNvPr id="156769" name="Group 235"/>
            <p:cNvGrpSpPr>
              <a:grpSpLocks/>
            </p:cNvGrpSpPr>
            <p:nvPr/>
          </p:nvGrpSpPr>
          <p:grpSpPr bwMode="auto">
            <a:xfrm>
              <a:off x="1665" y="3433"/>
              <a:ext cx="212" cy="333"/>
              <a:chOff x="1665" y="3433"/>
              <a:chExt cx="212" cy="333"/>
            </a:xfrm>
          </p:grpSpPr>
          <p:sp>
            <p:nvSpPr>
              <p:cNvPr id="156780" name="Freeform 236"/>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781" name="Freeform 237"/>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782" name="Freeform 238"/>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783" name="Freeform 239"/>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784" name="Rectangle 240"/>
              <p:cNvSpPr>
                <a:spLocks noChangeArrowheads="1"/>
              </p:cNvSpPr>
              <p:nvPr/>
            </p:nvSpPr>
            <p:spPr bwMode="auto">
              <a:xfrm>
                <a:off x="1665" y="3496"/>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785" name="Rectangle 241"/>
              <p:cNvSpPr>
                <a:spLocks noChangeArrowheads="1"/>
              </p:cNvSpPr>
              <p:nvPr/>
            </p:nvSpPr>
            <p:spPr bwMode="auto">
              <a:xfrm>
                <a:off x="1671" y="3509"/>
                <a:ext cx="65"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786" name="Line 242"/>
              <p:cNvSpPr>
                <a:spLocks noChangeShapeType="1"/>
              </p:cNvSpPr>
              <p:nvPr/>
            </p:nvSpPr>
            <p:spPr bwMode="auto">
              <a:xfrm>
                <a:off x="1676" y="3534"/>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787" name="Line 243"/>
              <p:cNvSpPr>
                <a:spLocks noChangeShapeType="1"/>
              </p:cNvSpPr>
              <p:nvPr/>
            </p:nvSpPr>
            <p:spPr bwMode="auto">
              <a:xfrm flipH="1">
                <a:off x="1665" y="370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788" name="Line 244"/>
              <p:cNvSpPr>
                <a:spLocks noChangeShapeType="1"/>
              </p:cNvSpPr>
              <p:nvPr/>
            </p:nvSpPr>
            <p:spPr bwMode="auto">
              <a:xfrm flipH="1">
                <a:off x="1665" y="3596"/>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6770" name="Group 245"/>
            <p:cNvGrpSpPr>
              <a:grpSpLocks/>
            </p:cNvGrpSpPr>
            <p:nvPr/>
          </p:nvGrpSpPr>
          <p:grpSpPr bwMode="auto">
            <a:xfrm>
              <a:off x="1660" y="3427"/>
              <a:ext cx="212" cy="333"/>
              <a:chOff x="1660" y="3427"/>
              <a:chExt cx="212" cy="333"/>
            </a:xfrm>
          </p:grpSpPr>
          <p:sp>
            <p:nvSpPr>
              <p:cNvPr id="156771" name="Freeform 246"/>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772" name="Freeform 247"/>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773" name="Freeform 248"/>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774" name="Freeform 249"/>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775" name="Rectangle 250"/>
              <p:cNvSpPr>
                <a:spLocks noChangeArrowheads="1"/>
              </p:cNvSpPr>
              <p:nvPr/>
            </p:nvSpPr>
            <p:spPr bwMode="auto">
              <a:xfrm>
                <a:off x="1660" y="3490"/>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776" name="Rectangle 251"/>
              <p:cNvSpPr>
                <a:spLocks noChangeArrowheads="1"/>
              </p:cNvSpPr>
              <p:nvPr/>
            </p:nvSpPr>
            <p:spPr bwMode="auto">
              <a:xfrm>
                <a:off x="1665" y="3502"/>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777" name="Line 252"/>
              <p:cNvSpPr>
                <a:spLocks noChangeShapeType="1"/>
              </p:cNvSpPr>
              <p:nvPr/>
            </p:nvSpPr>
            <p:spPr bwMode="auto">
              <a:xfrm>
                <a:off x="1676" y="3521"/>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778" name="Line 253"/>
              <p:cNvSpPr>
                <a:spLocks noChangeShapeType="1"/>
              </p:cNvSpPr>
              <p:nvPr/>
            </p:nvSpPr>
            <p:spPr bwMode="auto">
              <a:xfrm flipH="1">
                <a:off x="1665" y="370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779" name="Line 254"/>
              <p:cNvSpPr>
                <a:spLocks noChangeShapeType="1"/>
              </p:cNvSpPr>
              <p:nvPr/>
            </p:nvSpPr>
            <p:spPr bwMode="auto">
              <a:xfrm flipH="1">
                <a:off x="1665" y="3590"/>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sp>
        <p:nvSpPr>
          <p:cNvPr id="156699" name="Rectangle 255"/>
          <p:cNvSpPr>
            <a:spLocks noChangeArrowheads="1"/>
          </p:cNvSpPr>
          <p:nvPr/>
        </p:nvSpPr>
        <p:spPr bwMode="auto">
          <a:xfrm>
            <a:off x="2567649" y="3510733"/>
            <a:ext cx="92868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700" name="Rectangle 256"/>
          <p:cNvSpPr>
            <a:spLocks noChangeArrowheads="1"/>
          </p:cNvSpPr>
          <p:nvPr/>
        </p:nvSpPr>
        <p:spPr bwMode="auto">
          <a:xfrm>
            <a:off x="2675996" y="3650432"/>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charset="0"/>
                <a:ea typeface="黑体" pitchFamily="49" charset="-122"/>
              </a:rPr>
              <a:t>校园网</a:t>
            </a:r>
          </a:p>
        </p:txBody>
      </p:sp>
      <p:sp>
        <p:nvSpPr>
          <p:cNvPr id="156701" name="Rectangle 257"/>
          <p:cNvSpPr>
            <a:spLocks noChangeArrowheads="1"/>
          </p:cNvSpPr>
          <p:nvPr/>
        </p:nvSpPr>
        <p:spPr bwMode="auto">
          <a:xfrm>
            <a:off x="3458502" y="5544320"/>
            <a:ext cx="1164298"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702" name="Rectangle 258"/>
          <p:cNvSpPr>
            <a:spLocks noChangeArrowheads="1"/>
          </p:cNvSpPr>
          <p:nvPr/>
        </p:nvSpPr>
        <p:spPr bwMode="auto">
          <a:xfrm>
            <a:off x="3896121" y="5661794"/>
            <a:ext cx="205184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kumimoji="1" lang="zh-CN" altLang="en-US" sz="2000" b="1">
                <a:solidFill>
                  <a:srgbClr val="000099"/>
                </a:solidFill>
                <a:latin typeface="Arial" charset="0"/>
                <a:ea typeface="黑体" pitchFamily="49" charset="-122"/>
              </a:rPr>
              <a:t>校园网的高速缓存</a:t>
            </a:r>
          </a:p>
          <a:p>
            <a:pPr algn="ctr" eaLnBrk="1" hangingPunct="1"/>
            <a:r>
              <a:rPr kumimoji="1" lang="zh-CN" altLang="en-US" sz="2000" b="1">
                <a:solidFill>
                  <a:srgbClr val="000099"/>
                </a:solidFill>
                <a:latin typeface="Arial" charset="0"/>
                <a:ea typeface="黑体" pitchFamily="49" charset="-122"/>
              </a:rPr>
              <a:t>（代理服务器）</a:t>
            </a:r>
          </a:p>
        </p:txBody>
      </p:sp>
      <p:grpSp>
        <p:nvGrpSpPr>
          <p:cNvPr id="156703" name="Group 259"/>
          <p:cNvGrpSpPr>
            <a:grpSpLocks/>
          </p:cNvGrpSpPr>
          <p:nvPr/>
        </p:nvGrpSpPr>
        <p:grpSpPr bwMode="auto">
          <a:xfrm>
            <a:off x="8743421" y="2924944"/>
            <a:ext cx="424789" cy="661988"/>
            <a:chOff x="4305" y="2335"/>
            <a:chExt cx="216" cy="339"/>
          </a:xfrm>
        </p:grpSpPr>
        <p:grpSp>
          <p:nvGrpSpPr>
            <p:cNvPr id="156749" name="Group 260"/>
            <p:cNvGrpSpPr>
              <a:grpSpLocks/>
            </p:cNvGrpSpPr>
            <p:nvPr/>
          </p:nvGrpSpPr>
          <p:grpSpPr bwMode="auto">
            <a:xfrm>
              <a:off x="4310" y="2341"/>
              <a:ext cx="211" cy="333"/>
              <a:chOff x="4310" y="2341"/>
              <a:chExt cx="211" cy="333"/>
            </a:xfrm>
          </p:grpSpPr>
          <p:sp>
            <p:nvSpPr>
              <p:cNvPr id="156760" name="Freeform 261"/>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761" name="Freeform 262"/>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762" name="Freeform 263"/>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763" name="Freeform 264"/>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764" name="Rectangle 265"/>
              <p:cNvSpPr>
                <a:spLocks noChangeArrowheads="1"/>
              </p:cNvSpPr>
              <p:nvPr/>
            </p:nvSpPr>
            <p:spPr bwMode="auto">
              <a:xfrm>
                <a:off x="4310" y="2404"/>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765" name="Rectangle 266"/>
              <p:cNvSpPr>
                <a:spLocks noChangeArrowheads="1"/>
              </p:cNvSpPr>
              <p:nvPr/>
            </p:nvSpPr>
            <p:spPr bwMode="auto">
              <a:xfrm>
                <a:off x="4315" y="241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766" name="Line 267"/>
              <p:cNvSpPr>
                <a:spLocks noChangeShapeType="1"/>
              </p:cNvSpPr>
              <p:nvPr/>
            </p:nvSpPr>
            <p:spPr bwMode="auto">
              <a:xfrm>
                <a:off x="4320" y="2441"/>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767" name="Line 268"/>
              <p:cNvSpPr>
                <a:spLocks noChangeShapeType="1"/>
              </p:cNvSpPr>
              <p:nvPr/>
            </p:nvSpPr>
            <p:spPr bwMode="auto">
              <a:xfrm flipH="1">
                <a:off x="4310" y="2617"/>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768" name="Line 269"/>
              <p:cNvSpPr>
                <a:spLocks noChangeShapeType="1"/>
              </p:cNvSpPr>
              <p:nvPr/>
            </p:nvSpPr>
            <p:spPr bwMode="auto">
              <a:xfrm flipH="1">
                <a:off x="4310" y="2504"/>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6750" name="Group 270"/>
            <p:cNvGrpSpPr>
              <a:grpSpLocks/>
            </p:cNvGrpSpPr>
            <p:nvPr/>
          </p:nvGrpSpPr>
          <p:grpSpPr bwMode="auto">
            <a:xfrm>
              <a:off x="4305" y="2335"/>
              <a:ext cx="211" cy="332"/>
              <a:chOff x="4305" y="2335"/>
              <a:chExt cx="211" cy="332"/>
            </a:xfrm>
          </p:grpSpPr>
          <p:sp>
            <p:nvSpPr>
              <p:cNvPr id="156751" name="Freeform 271"/>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752" name="Freeform 272"/>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753" name="Freeform 273"/>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754" name="Freeform 274"/>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755" name="Rectangle 275"/>
              <p:cNvSpPr>
                <a:spLocks noChangeArrowheads="1"/>
              </p:cNvSpPr>
              <p:nvPr/>
            </p:nvSpPr>
            <p:spPr bwMode="auto">
              <a:xfrm>
                <a:off x="4305" y="2398"/>
                <a:ext cx="116"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756" name="Rectangle 276"/>
              <p:cNvSpPr>
                <a:spLocks noChangeArrowheads="1"/>
              </p:cNvSpPr>
              <p:nvPr/>
            </p:nvSpPr>
            <p:spPr bwMode="auto">
              <a:xfrm>
                <a:off x="4310" y="241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757" name="Line 277"/>
              <p:cNvSpPr>
                <a:spLocks noChangeShapeType="1"/>
              </p:cNvSpPr>
              <p:nvPr/>
            </p:nvSpPr>
            <p:spPr bwMode="auto">
              <a:xfrm>
                <a:off x="4320" y="242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758" name="Line 278"/>
              <p:cNvSpPr>
                <a:spLocks noChangeShapeType="1"/>
              </p:cNvSpPr>
              <p:nvPr/>
            </p:nvSpPr>
            <p:spPr bwMode="auto">
              <a:xfrm flipH="1">
                <a:off x="4310" y="2611"/>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759" name="Line 279"/>
              <p:cNvSpPr>
                <a:spLocks noChangeShapeType="1"/>
              </p:cNvSpPr>
              <p:nvPr/>
            </p:nvSpPr>
            <p:spPr bwMode="auto">
              <a:xfrm flipH="1">
                <a:off x="4310" y="2498"/>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sp>
        <p:nvSpPr>
          <p:cNvPr id="156704" name="Rectangle 280"/>
          <p:cNvSpPr>
            <a:spLocks noChangeArrowheads="1"/>
          </p:cNvSpPr>
          <p:nvPr/>
        </p:nvSpPr>
        <p:spPr bwMode="auto">
          <a:xfrm>
            <a:off x="7346951" y="3085282"/>
            <a:ext cx="128240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charset="0"/>
                <a:ea typeface="黑体" pitchFamily="49" charset="-122"/>
              </a:rPr>
              <a:t>源点服务器</a:t>
            </a:r>
          </a:p>
        </p:txBody>
      </p:sp>
      <p:sp>
        <p:nvSpPr>
          <p:cNvPr id="156705" name="Rectangle 281"/>
          <p:cNvSpPr>
            <a:spLocks noChangeArrowheads="1"/>
          </p:cNvSpPr>
          <p:nvPr/>
        </p:nvSpPr>
        <p:spPr bwMode="auto">
          <a:xfrm>
            <a:off x="4526492" y="4093345"/>
            <a:ext cx="88569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706" name="Rectangle 282"/>
          <p:cNvSpPr>
            <a:spLocks noChangeArrowheads="1"/>
          </p:cNvSpPr>
          <p:nvPr/>
        </p:nvSpPr>
        <p:spPr bwMode="auto">
          <a:xfrm>
            <a:off x="5030391" y="4160019"/>
            <a:ext cx="952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b="1" dirty="0">
                <a:solidFill>
                  <a:srgbClr val="000099"/>
                </a:solidFill>
                <a:latin typeface="Arial" charset="0"/>
                <a:ea typeface="黑体" pitchFamily="49" charset="-122"/>
              </a:rPr>
              <a:t>2 </a:t>
            </a:r>
            <a:r>
              <a:rPr kumimoji="1" lang="en-US" altLang="zh-CN" sz="2000" b="1" dirty="0" smtClean="0">
                <a:solidFill>
                  <a:srgbClr val="000099"/>
                </a:solidFill>
                <a:latin typeface="Arial" charset="0"/>
                <a:ea typeface="黑体" pitchFamily="49" charset="-122"/>
              </a:rPr>
              <a:t>Mbit/s</a:t>
            </a:r>
            <a:endParaRPr kumimoji="1" lang="en-US" altLang="zh-CN" sz="2000" b="1" dirty="0">
              <a:solidFill>
                <a:srgbClr val="000099"/>
              </a:solidFill>
              <a:latin typeface="Arial" charset="0"/>
              <a:ea typeface="黑体" pitchFamily="49" charset="-122"/>
            </a:endParaRPr>
          </a:p>
        </p:txBody>
      </p:sp>
      <p:grpSp>
        <p:nvGrpSpPr>
          <p:cNvPr id="156707" name="Group 283"/>
          <p:cNvGrpSpPr>
            <a:grpSpLocks/>
          </p:cNvGrpSpPr>
          <p:nvPr/>
        </p:nvGrpSpPr>
        <p:grpSpPr bwMode="auto">
          <a:xfrm>
            <a:off x="3102504" y="5544319"/>
            <a:ext cx="565812" cy="260350"/>
            <a:chOff x="1872" y="3676"/>
            <a:chExt cx="227" cy="136"/>
          </a:xfrm>
        </p:grpSpPr>
        <p:sp>
          <p:nvSpPr>
            <p:cNvPr id="156747" name="Line 284"/>
            <p:cNvSpPr>
              <a:spLocks noChangeShapeType="1"/>
            </p:cNvSpPr>
            <p:nvPr/>
          </p:nvSpPr>
          <p:spPr bwMode="auto">
            <a:xfrm>
              <a:off x="1919" y="3702"/>
              <a:ext cx="180" cy="11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748" name="Freeform 285"/>
            <p:cNvSpPr>
              <a:spLocks/>
            </p:cNvSpPr>
            <p:nvPr/>
          </p:nvSpPr>
          <p:spPr bwMode="auto">
            <a:xfrm>
              <a:off x="1872" y="3676"/>
              <a:ext cx="62" cy="47"/>
            </a:xfrm>
            <a:custGeom>
              <a:avLst/>
              <a:gdLst>
                <a:gd name="T0" fmla="*/ 62 w 62"/>
                <a:gd name="T1" fmla="*/ 15 h 47"/>
                <a:gd name="T2" fmla="*/ 0 w 62"/>
                <a:gd name="T3" fmla="*/ 0 h 47"/>
                <a:gd name="T4" fmla="*/ 42 w 62"/>
                <a:gd name="T5" fmla="*/ 47 h 47"/>
                <a:gd name="T6" fmla="*/ 62 w 62"/>
                <a:gd name="T7" fmla="*/ 15 h 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 h="47">
                  <a:moveTo>
                    <a:pt x="62" y="15"/>
                  </a:moveTo>
                  <a:lnTo>
                    <a:pt x="0" y="0"/>
                  </a:lnTo>
                  <a:lnTo>
                    <a:pt x="42" y="47"/>
                  </a:lnTo>
                  <a:lnTo>
                    <a:pt x="62" y="15"/>
                  </a:lnTo>
                  <a:close/>
                </a:path>
              </a:pathLst>
            </a:custGeom>
            <a:solidFill>
              <a:srgbClr val="000000"/>
            </a:solidFill>
            <a:ln w="28575" cmpd="sng">
              <a:solidFill>
                <a:srgbClr val="333399"/>
              </a:solidFill>
              <a:round/>
              <a:headEnd/>
              <a:tailEnd/>
            </a:ln>
          </p:spPr>
          <p:txBody>
            <a:bodyPr/>
            <a:lstStyle/>
            <a:p>
              <a:endParaRPr lang="zh-CN" altLang="en-US" b="1">
                <a:solidFill>
                  <a:srgbClr val="000099"/>
                </a:solidFill>
              </a:endParaRPr>
            </a:p>
          </p:txBody>
        </p:sp>
      </p:grpSp>
      <p:grpSp>
        <p:nvGrpSpPr>
          <p:cNvPr id="156708" name="Group 286"/>
          <p:cNvGrpSpPr>
            <a:grpSpLocks/>
          </p:cNvGrpSpPr>
          <p:nvPr/>
        </p:nvGrpSpPr>
        <p:grpSpPr bwMode="auto">
          <a:xfrm>
            <a:off x="6576483" y="4288607"/>
            <a:ext cx="607087" cy="374650"/>
            <a:chOff x="3202" y="3033"/>
            <a:chExt cx="309" cy="192"/>
          </a:xfrm>
        </p:grpSpPr>
        <p:sp>
          <p:nvSpPr>
            <p:cNvPr id="156722" name="Oval 287"/>
            <p:cNvSpPr>
              <a:spLocks noChangeArrowheads="1"/>
            </p:cNvSpPr>
            <p:nvPr/>
          </p:nvSpPr>
          <p:spPr bwMode="auto">
            <a:xfrm>
              <a:off x="3203" y="3113"/>
              <a:ext cx="308" cy="112"/>
            </a:xfrm>
            <a:prstGeom prst="ellipse">
              <a:avLst/>
            </a:prstGeom>
            <a:solidFill>
              <a:srgbClr val="0078AA"/>
            </a:solidFill>
            <a:ln w="3175">
              <a:solidFill>
                <a:srgbClr val="AAE6FF"/>
              </a:solidFill>
              <a:round/>
              <a:headEnd/>
              <a:tailEnd/>
            </a:ln>
          </p:spPr>
          <p:txBody>
            <a:bodyPr/>
            <a:lstStyle/>
            <a:p>
              <a:pPr eaLnBrk="1" hangingPunct="1"/>
              <a:endParaRPr lang="zh-CN" altLang="en-US" b="1">
                <a:solidFill>
                  <a:srgbClr val="000099"/>
                </a:solidFill>
              </a:endParaRPr>
            </a:p>
          </p:txBody>
        </p:sp>
        <p:sp>
          <p:nvSpPr>
            <p:cNvPr id="156723" name="Rectangle 288"/>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724" name="Rectangle 289"/>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725" name="Oval 290"/>
            <p:cNvSpPr>
              <a:spLocks noChangeArrowheads="1"/>
            </p:cNvSpPr>
            <p:nvPr/>
          </p:nvSpPr>
          <p:spPr bwMode="auto">
            <a:xfrm>
              <a:off x="3203" y="3033"/>
              <a:ext cx="308" cy="112"/>
            </a:xfrm>
            <a:prstGeom prst="ellipse">
              <a:avLst/>
            </a:prstGeom>
            <a:solidFill>
              <a:srgbClr val="00B4FF"/>
            </a:solidFill>
            <a:ln w="3175">
              <a:solidFill>
                <a:srgbClr val="AAE6FF"/>
              </a:solidFill>
              <a:round/>
              <a:headEnd/>
              <a:tailEnd/>
            </a:ln>
          </p:spPr>
          <p:txBody>
            <a:bodyPr/>
            <a:lstStyle/>
            <a:p>
              <a:pPr eaLnBrk="1" hangingPunct="1"/>
              <a:endParaRPr lang="zh-CN" altLang="en-US" b="1">
                <a:solidFill>
                  <a:srgbClr val="000099"/>
                </a:solidFill>
              </a:endParaRPr>
            </a:p>
          </p:txBody>
        </p:sp>
        <p:grpSp>
          <p:nvGrpSpPr>
            <p:cNvPr id="156726" name="Group 291"/>
            <p:cNvGrpSpPr>
              <a:grpSpLocks/>
            </p:cNvGrpSpPr>
            <p:nvPr/>
          </p:nvGrpSpPr>
          <p:grpSpPr bwMode="auto">
            <a:xfrm>
              <a:off x="3249" y="3046"/>
              <a:ext cx="214" cy="86"/>
              <a:chOff x="3249" y="3046"/>
              <a:chExt cx="214" cy="86"/>
            </a:xfrm>
          </p:grpSpPr>
          <p:grpSp>
            <p:nvGrpSpPr>
              <p:cNvPr id="156729" name="Group 292"/>
              <p:cNvGrpSpPr>
                <a:grpSpLocks/>
              </p:cNvGrpSpPr>
              <p:nvPr/>
            </p:nvGrpSpPr>
            <p:grpSpPr bwMode="auto">
              <a:xfrm>
                <a:off x="3249" y="3046"/>
                <a:ext cx="212" cy="84"/>
                <a:chOff x="3249" y="3046"/>
                <a:chExt cx="212" cy="84"/>
              </a:xfrm>
            </p:grpSpPr>
            <p:sp>
              <p:nvSpPr>
                <p:cNvPr id="156739" name="Freeform 293"/>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740" name="Freeform 294"/>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741" name="Freeform 295"/>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742" name="Freeform 296"/>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743" name="Freeform 297"/>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744" name="Freeform 298"/>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745" name="Freeform 299"/>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746" name="Freeform 300"/>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grpSp>
          <p:grpSp>
            <p:nvGrpSpPr>
              <p:cNvPr id="156730" name="Group 301"/>
              <p:cNvGrpSpPr>
                <a:grpSpLocks/>
              </p:cNvGrpSpPr>
              <p:nvPr/>
            </p:nvGrpSpPr>
            <p:grpSpPr bwMode="auto">
              <a:xfrm>
                <a:off x="3251" y="3048"/>
                <a:ext cx="212" cy="84"/>
                <a:chOff x="3251" y="3048"/>
                <a:chExt cx="212" cy="84"/>
              </a:xfrm>
            </p:grpSpPr>
            <p:sp>
              <p:nvSpPr>
                <p:cNvPr id="156731" name="Freeform 302"/>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732" name="Freeform 303"/>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733" name="Freeform 304"/>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734" name="Freeform 305"/>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735" name="Freeform 306"/>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736" name="Freeform 307"/>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737" name="Freeform 308"/>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sp>
              <p:nvSpPr>
                <p:cNvPr id="156738" name="Freeform 309"/>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endParaRPr>
                </a:p>
              </p:txBody>
            </p:sp>
          </p:grpSp>
        </p:grpSp>
        <p:sp>
          <p:nvSpPr>
            <p:cNvPr id="156727" name="Line 310"/>
            <p:cNvSpPr>
              <a:spLocks noChangeShapeType="1"/>
            </p:cNvSpPr>
            <p:nvPr/>
          </p:nvSpPr>
          <p:spPr bwMode="auto">
            <a:xfrm>
              <a:off x="320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728" name="Line 311"/>
            <p:cNvSpPr>
              <a:spLocks noChangeShapeType="1"/>
            </p:cNvSpPr>
            <p:nvPr/>
          </p:nvSpPr>
          <p:spPr bwMode="auto">
            <a:xfrm>
              <a:off x="3510"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sp>
        <p:nvSpPr>
          <p:cNvPr id="156709" name="Rectangle 312"/>
          <p:cNvSpPr>
            <a:spLocks noChangeArrowheads="1"/>
          </p:cNvSpPr>
          <p:nvPr/>
        </p:nvSpPr>
        <p:spPr bwMode="auto">
          <a:xfrm>
            <a:off x="7195609" y="3864745"/>
            <a:ext cx="926968"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710" name="Rectangle 313"/>
          <p:cNvSpPr>
            <a:spLocks noChangeArrowheads="1"/>
          </p:cNvSpPr>
          <p:nvPr/>
        </p:nvSpPr>
        <p:spPr bwMode="auto">
          <a:xfrm>
            <a:off x="7560204" y="4348932"/>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charset="0"/>
                <a:ea typeface="黑体" pitchFamily="49" charset="-122"/>
              </a:rPr>
              <a:t>互联网</a:t>
            </a:r>
          </a:p>
        </p:txBody>
      </p:sp>
      <p:sp>
        <p:nvSpPr>
          <p:cNvPr id="156711" name="Rectangle 314"/>
          <p:cNvSpPr>
            <a:spLocks noChangeArrowheads="1"/>
          </p:cNvSpPr>
          <p:nvPr/>
        </p:nvSpPr>
        <p:spPr bwMode="auto">
          <a:xfrm>
            <a:off x="3993357" y="3952057"/>
            <a:ext cx="41619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712" name="Rectangle 315"/>
          <p:cNvSpPr>
            <a:spLocks noChangeArrowheads="1"/>
          </p:cNvSpPr>
          <p:nvPr/>
        </p:nvSpPr>
        <p:spPr bwMode="auto">
          <a:xfrm>
            <a:off x="3102505" y="4660083"/>
            <a:ext cx="45230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713" name="Rectangle 317"/>
          <p:cNvSpPr>
            <a:spLocks noChangeArrowheads="1"/>
          </p:cNvSpPr>
          <p:nvPr/>
        </p:nvSpPr>
        <p:spPr bwMode="auto">
          <a:xfrm>
            <a:off x="1850496" y="4306070"/>
            <a:ext cx="4540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714" name="Rectangle 319"/>
          <p:cNvSpPr>
            <a:spLocks noChangeArrowheads="1"/>
          </p:cNvSpPr>
          <p:nvPr/>
        </p:nvSpPr>
        <p:spPr bwMode="auto">
          <a:xfrm>
            <a:off x="462625" y="3966344"/>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charset="0"/>
                <a:ea typeface="黑体" pitchFamily="49" charset="-122"/>
              </a:rPr>
              <a:t>浏览器</a:t>
            </a:r>
          </a:p>
        </p:txBody>
      </p:sp>
      <p:sp>
        <p:nvSpPr>
          <p:cNvPr id="156715" name="Rectangle 320"/>
          <p:cNvSpPr>
            <a:spLocks noChangeArrowheads="1"/>
          </p:cNvSpPr>
          <p:nvPr/>
        </p:nvSpPr>
        <p:spPr bwMode="auto">
          <a:xfrm>
            <a:off x="4043231" y="3980632"/>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b="1">
                <a:solidFill>
                  <a:srgbClr val="000099"/>
                </a:solidFill>
                <a:latin typeface="Arial" charset="0"/>
                <a:ea typeface="黑体" pitchFamily="49" charset="-122"/>
              </a:rPr>
              <a:t>R</a:t>
            </a:r>
            <a:r>
              <a:rPr kumimoji="1" lang="en-US" altLang="zh-CN" sz="2000" b="1" baseline="-25000">
                <a:solidFill>
                  <a:srgbClr val="000099"/>
                </a:solidFill>
                <a:latin typeface="Arial" charset="0"/>
                <a:ea typeface="黑体" pitchFamily="49" charset="-122"/>
              </a:rPr>
              <a:t>1</a:t>
            </a:r>
          </a:p>
        </p:txBody>
      </p:sp>
      <p:sp>
        <p:nvSpPr>
          <p:cNvPr id="156716" name="Rectangle 321"/>
          <p:cNvSpPr>
            <a:spLocks noChangeArrowheads="1"/>
          </p:cNvSpPr>
          <p:nvPr/>
        </p:nvSpPr>
        <p:spPr bwMode="auto">
          <a:xfrm>
            <a:off x="6387307" y="4006032"/>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b="1">
                <a:solidFill>
                  <a:srgbClr val="000099"/>
                </a:solidFill>
                <a:latin typeface="Arial" charset="0"/>
                <a:ea typeface="黑体" pitchFamily="49" charset="-122"/>
              </a:rPr>
              <a:t>R</a:t>
            </a:r>
            <a:r>
              <a:rPr kumimoji="1" lang="en-US" altLang="zh-CN" sz="2000" b="1" baseline="-25000">
                <a:solidFill>
                  <a:srgbClr val="000099"/>
                </a:solidFill>
                <a:latin typeface="Arial" charset="0"/>
                <a:ea typeface="黑体" pitchFamily="49" charset="-122"/>
              </a:rPr>
              <a:t>2</a:t>
            </a:r>
          </a:p>
        </p:txBody>
      </p:sp>
      <p:sp>
        <p:nvSpPr>
          <p:cNvPr id="647490" name="Freeform 322"/>
          <p:cNvSpPr>
            <a:spLocks/>
          </p:cNvSpPr>
          <p:nvPr/>
        </p:nvSpPr>
        <p:spPr bwMode="auto">
          <a:xfrm>
            <a:off x="1836738" y="4269558"/>
            <a:ext cx="990600" cy="1023937"/>
          </a:xfrm>
          <a:custGeom>
            <a:avLst/>
            <a:gdLst>
              <a:gd name="T0" fmla="*/ 0 w 504"/>
              <a:gd name="T1" fmla="*/ 0 h 524"/>
              <a:gd name="T2" fmla="*/ 2147483646 w 504"/>
              <a:gd name="T3" fmla="*/ 2147483646 h 524"/>
              <a:gd name="T4" fmla="*/ 0 60000 65536"/>
              <a:gd name="T5" fmla="*/ 0 60000 65536"/>
            </a:gdLst>
            <a:ahLst/>
            <a:cxnLst>
              <a:cxn ang="T4">
                <a:pos x="T0" y="T1"/>
              </a:cxn>
              <a:cxn ang="T5">
                <a:pos x="T2" y="T3"/>
              </a:cxn>
            </a:cxnLst>
            <a:rect l="0" t="0" r="r" b="b"/>
            <a:pathLst>
              <a:path w="504" h="524">
                <a:moveTo>
                  <a:pt x="0" y="0"/>
                </a:moveTo>
                <a:cubicBezTo>
                  <a:pt x="84" y="87"/>
                  <a:pt x="399" y="415"/>
                  <a:pt x="504" y="524"/>
                </a:cubicBezTo>
              </a:path>
            </a:pathLst>
          </a:custGeom>
          <a:noFill/>
          <a:ln w="38100" cmpd="sng">
            <a:solidFill>
              <a:schemeClr val="hlink"/>
            </a:solidFill>
            <a:round/>
            <a:headEnd type="triangl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47494" name="Freeform 326"/>
          <p:cNvSpPr>
            <a:spLocks/>
          </p:cNvSpPr>
          <p:nvPr/>
        </p:nvSpPr>
        <p:spPr bwMode="auto">
          <a:xfrm>
            <a:off x="1073150" y="4625158"/>
            <a:ext cx="1802342" cy="871537"/>
          </a:xfrm>
          <a:custGeom>
            <a:avLst/>
            <a:gdLst>
              <a:gd name="T0" fmla="*/ 0 w 917"/>
              <a:gd name="T1" fmla="*/ 0 h 446"/>
              <a:gd name="T2" fmla="*/ 2147483646 w 917"/>
              <a:gd name="T3" fmla="*/ 2147483646 h 446"/>
              <a:gd name="T4" fmla="*/ 0 60000 65536"/>
              <a:gd name="T5" fmla="*/ 0 60000 65536"/>
            </a:gdLst>
            <a:ahLst/>
            <a:cxnLst>
              <a:cxn ang="T4">
                <a:pos x="T0" y="T1"/>
              </a:cxn>
              <a:cxn ang="T5">
                <a:pos x="T2" y="T3"/>
              </a:cxn>
            </a:cxnLst>
            <a:rect l="0" t="0" r="r" b="b"/>
            <a:pathLst>
              <a:path w="917" h="446">
                <a:moveTo>
                  <a:pt x="0" y="0"/>
                </a:moveTo>
                <a:cubicBezTo>
                  <a:pt x="153" y="74"/>
                  <a:pt x="726" y="353"/>
                  <a:pt x="917" y="446"/>
                </a:cubicBezTo>
              </a:path>
            </a:pathLst>
          </a:custGeom>
          <a:noFill/>
          <a:ln w="38100" cmpd="sng">
            <a:solidFill>
              <a:schemeClr val="hlink"/>
            </a:solidFill>
            <a:round/>
            <a:headEnd type="triangl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47495" name="Freeform 327"/>
          <p:cNvSpPr>
            <a:spLocks/>
          </p:cNvSpPr>
          <p:nvPr/>
        </p:nvSpPr>
        <p:spPr bwMode="auto">
          <a:xfrm>
            <a:off x="1683677" y="5277620"/>
            <a:ext cx="1155700" cy="366713"/>
          </a:xfrm>
          <a:custGeom>
            <a:avLst/>
            <a:gdLst>
              <a:gd name="T0" fmla="*/ 0 w 588"/>
              <a:gd name="T1" fmla="*/ 0 h 188"/>
              <a:gd name="T2" fmla="*/ 2147483646 w 588"/>
              <a:gd name="T3" fmla="*/ 2147483646 h 188"/>
              <a:gd name="T4" fmla="*/ 0 60000 65536"/>
              <a:gd name="T5" fmla="*/ 0 60000 65536"/>
            </a:gdLst>
            <a:ahLst/>
            <a:cxnLst>
              <a:cxn ang="T4">
                <a:pos x="T0" y="T1"/>
              </a:cxn>
              <a:cxn ang="T5">
                <a:pos x="T2" y="T3"/>
              </a:cxn>
            </a:cxnLst>
            <a:rect l="0" t="0" r="r" b="b"/>
            <a:pathLst>
              <a:path w="588" h="188">
                <a:moveTo>
                  <a:pt x="0" y="0"/>
                </a:moveTo>
                <a:cubicBezTo>
                  <a:pt x="98" y="31"/>
                  <a:pt x="466" y="149"/>
                  <a:pt x="588" y="188"/>
                </a:cubicBezTo>
              </a:path>
            </a:pathLst>
          </a:custGeom>
          <a:noFill/>
          <a:ln w="38100" cmpd="sng">
            <a:solidFill>
              <a:schemeClr val="hlink"/>
            </a:solidFill>
            <a:round/>
            <a:headEnd type="triangl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47496" name="Freeform 328"/>
          <p:cNvSpPr>
            <a:spLocks/>
          </p:cNvSpPr>
          <p:nvPr/>
        </p:nvSpPr>
        <p:spPr bwMode="auto">
          <a:xfrm>
            <a:off x="1695715" y="3383732"/>
            <a:ext cx="1219333" cy="1776412"/>
          </a:xfrm>
          <a:custGeom>
            <a:avLst/>
            <a:gdLst>
              <a:gd name="T0" fmla="*/ 0 w 620"/>
              <a:gd name="T1" fmla="*/ 0 h 909"/>
              <a:gd name="T2" fmla="*/ 2147483646 w 620"/>
              <a:gd name="T3" fmla="*/ 2147483646 h 909"/>
              <a:gd name="T4" fmla="*/ 0 60000 65536"/>
              <a:gd name="T5" fmla="*/ 0 60000 65536"/>
            </a:gdLst>
            <a:ahLst/>
            <a:cxnLst>
              <a:cxn ang="T4">
                <a:pos x="T0" y="T1"/>
              </a:cxn>
              <a:cxn ang="T5">
                <a:pos x="T2" y="T3"/>
              </a:cxn>
            </a:cxnLst>
            <a:rect l="0" t="0" r="r" b="b"/>
            <a:pathLst>
              <a:path w="620" h="909">
                <a:moveTo>
                  <a:pt x="0" y="0"/>
                </a:moveTo>
                <a:cubicBezTo>
                  <a:pt x="103" y="151"/>
                  <a:pt x="491" y="720"/>
                  <a:pt x="620" y="909"/>
                </a:cubicBezTo>
              </a:path>
            </a:pathLst>
          </a:custGeom>
          <a:noFill/>
          <a:ln w="38100" cmpd="sng">
            <a:solidFill>
              <a:schemeClr val="hlink"/>
            </a:solidFill>
            <a:round/>
            <a:headEnd type="triangl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56721" name="Text Box 334"/>
          <p:cNvSpPr txBox="1">
            <a:spLocks noChangeArrowheads="1"/>
          </p:cNvSpPr>
          <p:nvPr/>
        </p:nvSpPr>
        <p:spPr bwMode="auto">
          <a:xfrm>
            <a:off x="507339" y="1196752"/>
            <a:ext cx="8913680" cy="1800225"/>
          </a:xfrm>
          <a:prstGeom prst="rect">
            <a:avLst/>
          </a:prstGeom>
          <a:solidFill>
            <a:srgbClr val="FFFF66"/>
          </a:solidFill>
          <a:ln>
            <a:solidFill>
              <a:srgbClr val="000066"/>
            </a:solidFill>
          </a:ln>
          <a:effectLst/>
          <a:extLst/>
        </p:spPr>
        <p:txBody>
          <a:bodyPr>
            <a:spAutoFit/>
          </a:bodyPr>
          <a:lstStyle>
            <a:defPPr>
              <a:defRPr lang="zh-CN"/>
            </a:defPPr>
            <a:lvl1pPr eaLnBrk="1" hangingPunct="1">
              <a:defRPr sz="2800" b="1">
                <a:solidFill>
                  <a:srgbClr val="000066"/>
                </a:solidFill>
                <a:latin typeface="Arial" charset="0"/>
                <a:ea typeface="黑体" pitchFamily="49" charset="-122"/>
              </a:defRPr>
            </a:lvl1pPr>
            <a:lvl2pPr marL="742950" indent="-285750">
              <a:defRPr sz="3600"/>
            </a:lvl2pPr>
            <a:lvl3pPr marL="1143000" indent="-228600">
              <a:defRPr sz="3600"/>
            </a:lvl3pPr>
            <a:lvl4pPr marL="1600200" indent="-228600">
              <a:defRPr sz="3600"/>
            </a:lvl4pPr>
            <a:lvl5pPr marL="2057400" indent="-228600">
              <a:defRPr sz="3600"/>
            </a:lvl5pPr>
            <a:lvl6pPr marL="2514600" indent="-228600" eaLnBrk="0" fontAlgn="base" hangingPunct="0">
              <a:spcBef>
                <a:spcPct val="0"/>
              </a:spcBef>
              <a:spcAft>
                <a:spcPct val="0"/>
              </a:spcAft>
              <a:defRPr sz="3600"/>
            </a:lvl6pPr>
            <a:lvl7pPr marL="2971800" indent="-228600" eaLnBrk="0" fontAlgn="base" hangingPunct="0">
              <a:spcBef>
                <a:spcPct val="0"/>
              </a:spcBef>
              <a:spcAft>
                <a:spcPct val="0"/>
              </a:spcAft>
              <a:defRPr sz="3600"/>
            </a:lvl7pPr>
            <a:lvl8pPr marL="3429000" indent="-228600" eaLnBrk="0" fontAlgn="base" hangingPunct="0">
              <a:spcBef>
                <a:spcPct val="0"/>
              </a:spcBef>
              <a:spcAft>
                <a:spcPct val="0"/>
              </a:spcAft>
              <a:defRPr sz="3600"/>
            </a:lvl8pPr>
            <a:lvl9pPr marL="3886200" indent="-228600" eaLnBrk="0" fontAlgn="base" hangingPunct="0">
              <a:spcBef>
                <a:spcPct val="0"/>
              </a:spcBef>
              <a:spcAft>
                <a:spcPct val="0"/>
              </a:spcAft>
              <a:defRPr sz="3600"/>
            </a:lvl9pPr>
          </a:lstStyle>
          <a:p>
            <a:r>
              <a:rPr lang="en-US" altLang="zh-CN" dirty="0"/>
              <a:t>(5) </a:t>
            </a:r>
            <a:r>
              <a:rPr lang="zh-CN" altLang="en-US" dirty="0"/>
              <a:t>高速缓存收到此对象后，先复制在其本地存储器中（为今后使用），然后再将该对象放在 </a:t>
            </a:r>
            <a:r>
              <a:rPr lang="en-US" altLang="zh-CN" dirty="0"/>
              <a:t>HTTP </a:t>
            </a:r>
            <a:r>
              <a:rPr lang="zh-CN" altLang="en-US" dirty="0"/>
              <a:t>响应报文中，通过已建立的 </a:t>
            </a:r>
            <a:r>
              <a:rPr lang="en-US" altLang="zh-CN" dirty="0"/>
              <a:t>TCP </a:t>
            </a:r>
            <a:r>
              <a:rPr lang="zh-CN" altLang="en-US" dirty="0"/>
              <a:t>连接，返回给请求该对象的浏览器。</a:t>
            </a:r>
          </a:p>
        </p:txBody>
      </p:sp>
    </p:spTree>
    <p:extLst>
      <p:ext uri="{BB962C8B-B14F-4D97-AF65-F5344CB8AC3E}">
        <p14:creationId xmlns:p14="http://schemas.microsoft.com/office/powerpoint/2010/main" val="15253068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47496"/>
                                        </p:tgtEl>
                                        <p:attrNameLst>
                                          <p:attrName>style.visibility</p:attrName>
                                        </p:attrNameLst>
                                      </p:cBhvr>
                                      <p:to>
                                        <p:strVal val="visible"/>
                                      </p:to>
                                    </p:set>
                                    <p:animEffect transition="in" filter="wipe(down)">
                                      <p:cBhvr>
                                        <p:cTn id="7" dur="500"/>
                                        <p:tgtEl>
                                          <p:spTgt spid="647496"/>
                                        </p:tgtEl>
                                      </p:cBhvr>
                                    </p:animEffect>
                                  </p:childTnLst>
                                </p:cTn>
                              </p:par>
                            </p:childTnLst>
                          </p:cTn>
                        </p:par>
                        <p:par>
                          <p:cTn id="8" fill="hold" nodeType="afterGroup">
                            <p:stCondLst>
                              <p:cond delay="500"/>
                            </p:stCondLst>
                            <p:childTnLst>
                              <p:par>
                                <p:cTn id="9" presetID="22" presetClass="entr" presetSubtype="4" fill="hold" grpId="0" nodeType="afterEffect">
                                  <p:stCondLst>
                                    <p:cond delay="500"/>
                                  </p:stCondLst>
                                  <p:childTnLst>
                                    <p:set>
                                      <p:cBhvr>
                                        <p:cTn id="10" dur="1" fill="hold">
                                          <p:stCondLst>
                                            <p:cond delay="0"/>
                                          </p:stCondLst>
                                        </p:cTn>
                                        <p:tgtEl>
                                          <p:spTgt spid="647490"/>
                                        </p:tgtEl>
                                        <p:attrNameLst>
                                          <p:attrName>style.visibility</p:attrName>
                                        </p:attrNameLst>
                                      </p:cBhvr>
                                      <p:to>
                                        <p:strVal val="visible"/>
                                      </p:to>
                                    </p:set>
                                    <p:animEffect transition="in" filter="wipe(down)">
                                      <p:cBhvr>
                                        <p:cTn id="11" dur="500"/>
                                        <p:tgtEl>
                                          <p:spTgt spid="647490"/>
                                        </p:tgtEl>
                                      </p:cBhvr>
                                    </p:animEffect>
                                  </p:childTnLst>
                                </p:cTn>
                              </p:par>
                            </p:childTnLst>
                          </p:cTn>
                        </p:par>
                        <p:par>
                          <p:cTn id="12" fill="hold" nodeType="afterGroup">
                            <p:stCondLst>
                              <p:cond delay="1500"/>
                            </p:stCondLst>
                            <p:childTnLst>
                              <p:par>
                                <p:cTn id="13" presetID="22" presetClass="entr" presetSubtype="2" fill="hold" grpId="0" nodeType="afterEffect">
                                  <p:stCondLst>
                                    <p:cond delay="500"/>
                                  </p:stCondLst>
                                  <p:childTnLst>
                                    <p:set>
                                      <p:cBhvr>
                                        <p:cTn id="14" dur="1" fill="hold">
                                          <p:stCondLst>
                                            <p:cond delay="0"/>
                                          </p:stCondLst>
                                        </p:cTn>
                                        <p:tgtEl>
                                          <p:spTgt spid="647494"/>
                                        </p:tgtEl>
                                        <p:attrNameLst>
                                          <p:attrName>style.visibility</p:attrName>
                                        </p:attrNameLst>
                                      </p:cBhvr>
                                      <p:to>
                                        <p:strVal val="visible"/>
                                      </p:to>
                                    </p:set>
                                    <p:animEffect transition="in" filter="wipe(right)">
                                      <p:cBhvr>
                                        <p:cTn id="15" dur="500"/>
                                        <p:tgtEl>
                                          <p:spTgt spid="647494"/>
                                        </p:tgtEl>
                                      </p:cBhvr>
                                    </p:animEffect>
                                  </p:childTnLst>
                                </p:cTn>
                              </p:par>
                            </p:childTnLst>
                          </p:cTn>
                        </p:par>
                        <p:par>
                          <p:cTn id="16" fill="hold" nodeType="afterGroup">
                            <p:stCondLst>
                              <p:cond delay="2500"/>
                            </p:stCondLst>
                            <p:childTnLst>
                              <p:par>
                                <p:cTn id="17" presetID="22" presetClass="entr" presetSubtype="2" fill="hold" grpId="0" nodeType="afterEffect">
                                  <p:stCondLst>
                                    <p:cond delay="500"/>
                                  </p:stCondLst>
                                  <p:childTnLst>
                                    <p:set>
                                      <p:cBhvr>
                                        <p:cTn id="18" dur="1" fill="hold">
                                          <p:stCondLst>
                                            <p:cond delay="0"/>
                                          </p:stCondLst>
                                        </p:cTn>
                                        <p:tgtEl>
                                          <p:spTgt spid="647495"/>
                                        </p:tgtEl>
                                        <p:attrNameLst>
                                          <p:attrName>style.visibility</p:attrName>
                                        </p:attrNameLst>
                                      </p:cBhvr>
                                      <p:to>
                                        <p:strVal val="visible"/>
                                      </p:to>
                                    </p:set>
                                    <p:animEffect transition="in" filter="wipe(right)">
                                      <p:cBhvr>
                                        <p:cTn id="19" dur="500"/>
                                        <p:tgtEl>
                                          <p:spTgt spid="647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490" grpId="0" animBg="1"/>
      <p:bldP spid="647494" grpId="0" animBg="1"/>
      <p:bldP spid="647495" grpId="0" animBg="1"/>
      <p:bldP spid="647496"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pPr eaLnBrk="1" hangingPunct="1"/>
            <a:r>
              <a:rPr lang="en-US" altLang="zh-CN" dirty="0" smtClean="0">
                <a:ea typeface="黑体" pitchFamily="49" charset="-122"/>
              </a:rPr>
              <a:t>4. </a:t>
            </a:r>
            <a:r>
              <a:rPr lang="zh-CN" altLang="en-US" dirty="0" smtClean="0">
                <a:ea typeface="黑体" pitchFamily="49" charset="-122"/>
              </a:rPr>
              <a:t>在服务器上存放用户的信息</a:t>
            </a:r>
          </a:p>
        </p:txBody>
      </p:sp>
      <p:sp>
        <p:nvSpPr>
          <p:cNvPr id="167940" name="Rectangle 3"/>
          <p:cNvSpPr>
            <a:spLocks noGrp="1" noChangeArrowheads="1"/>
          </p:cNvSpPr>
          <p:nvPr>
            <p:ph idx="1"/>
          </p:nvPr>
        </p:nvSpPr>
        <p:spPr/>
        <p:txBody>
          <a:bodyPr/>
          <a:lstStyle/>
          <a:p>
            <a:pPr eaLnBrk="1" hangingPunct="1">
              <a:defRPr/>
            </a:pPr>
            <a:r>
              <a:rPr lang="zh-CN" altLang="en-US" dirty="0" smtClean="0"/>
              <a:t>万维网站点使用 </a:t>
            </a:r>
            <a:r>
              <a:rPr lang="en-US" altLang="zh-CN" dirty="0" smtClean="0"/>
              <a:t>Cookie </a:t>
            </a:r>
            <a:r>
              <a:rPr lang="zh-CN" altLang="en-US" dirty="0" smtClean="0"/>
              <a:t>来跟踪用户。</a:t>
            </a:r>
          </a:p>
          <a:p>
            <a:pPr eaLnBrk="1" hangingPunct="1">
              <a:defRPr/>
            </a:pPr>
            <a:r>
              <a:rPr lang="en-US" altLang="zh-CN" dirty="0" smtClean="0">
                <a:solidFill>
                  <a:srgbClr val="FF0000"/>
                </a:solidFill>
              </a:rPr>
              <a:t>Cookie</a:t>
            </a:r>
            <a:r>
              <a:rPr lang="en-US" altLang="zh-CN" dirty="0" smtClean="0"/>
              <a:t> </a:t>
            </a:r>
            <a:r>
              <a:rPr lang="zh-CN" altLang="en-US" dirty="0" smtClean="0"/>
              <a:t>表示在 </a:t>
            </a:r>
            <a:r>
              <a:rPr lang="en-US" altLang="zh-CN" dirty="0" smtClean="0"/>
              <a:t>HTTP </a:t>
            </a:r>
            <a:r>
              <a:rPr lang="zh-CN" altLang="en-US" dirty="0" smtClean="0"/>
              <a:t>服务器和客户之间传递的状态信息。</a:t>
            </a:r>
          </a:p>
          <a:p>
            <a:pPr eaLnBrk="1" hangingPunct="1">
              <a:defRPr/>
            </a:pPr>
            <a:r>
              <a:rPr lang="zh-CN" altLang="en-US" dirty="0" smtClean="0"/>
              <a:t>使用 </a:t>
            </a:r>
            <a:r>
              <a:rPr lang="en-US" altLang="zh-CN" dirty="0" smtClean="0"/>
              <a:t>Cookie </a:t>
            </a:r>
            <a:r>
              <a:rPr lang="zh-CN" altLang="en-US" dirty="0" smtClean="0"/>
              <a:t>的网站服务器为用户产生一个</a:t>
            </a:r>
            <a:r>
              <a:rPr lang="zh-CN" altLang="en-US" dirty="0" smtClean="0">
                <a:solidFill>
                  <a:srgbClr val="FF0000"/>
                </a:solidFill>
              </a:rPr>
              <a:t>唯一的识别码。</a:t>
            </a:r>
            <a:r>
              <a:rPr lang="zh-CN" altLang="en-US" dirty="0" smtClean="0"/>
              <a:t>利用此识别码，网站就能够跟踪该用户在该网站的活动。  </a:t>
            </a:r>
          </a:p>
        </p:txBody>
      </p:sp>
    </p:spTree>
    <p:extLst>
      <p:ext uri="{BB962C8B-B14F-4D97-AF65-F5344CB8AC3E}">
        <p14:creationId xmlns:p14="http://schemas.microsoft.com/office/powerpoint/2010/main" val="399971989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eaLnBrk="1" hangingPunct="1"/>
            <a:r>
              <a:rPr lang="en-US" altLang="zh-CN" dirty="0" smtClean="0">
                <a:ea typeface="黑体" pitchFamily="49" charset="-122"/>
              </a:rPr>
              <a:t>6.4.4  </a:t>
            </a:r>
            <a:r>
              <a:rPr lang="zh-CN" altLang="en-US" dirty="0" smtClean="0">
                <a:ea typeface="黑体" pitchFamily="49" charset="-122"/>
              </a:rPr>
              <a:t>万维网的文档</a:t>
            </a:r>
            <a:endParaRPr lang="en-US" altLang="zh-CN" dirty="0" smtClean="0">
              <a:ea typeface="黑体" pitchFamily="49" charset="-122"/>
            </a:endParaRPr>
          </a:p>
        </p:txBody>
      </p:sp>
      <p:sp>
        <p:nvSpPr>
          <p:cNvPr id="657411" name="Rectangle 3"/>
          <p:cNvSpPr>
            <a:spLocks noGrp="1" noChangeArrowheads="1"/>
          </p:cNvSpPr>
          <p:nvPr>
            <p:ph idx="1"/>
          </p:nvPr>
        </p:nvSpPr>
        <p:spPr/>
        <p:txBody>
          <a:bodyPr/>
          <a:lstStyle/>
          <a:p>
            <a:pPr marL="0" indent="0">
              <a:buNone/>
              <a:defRPr/>
            </a:pPr>
            <a:r>
              <a:rPr lang="en-US" altLang="zh-CN" sz="4000" dirty="0">
                <a:solidFill>
                  <a:srgbClr val="333399"/>
                </a:solidFill>
                <a:latin typeface="+mj-lt"/>
                <a:ea typeface="黑体" pitchFamily="49" charset="-122"/>
                <a:cs typeface="+mj-cs"/>
              </a:rPr>
              <a:t>1. </a:t>
            </a:r>
            <a:r>
              <a:rPr lang="zh-CN" altLang="en-US" sz="4000" dirty="0">
                <a:solidFill>
                  <a:srgbClr val="333399"/>
                </a:solidFill>
                <a:latin typeface="+mj-lt"/>
                <a:ea typeface="黑体" pitchFamily="49" charset="-122"/>
                <a:cs typeface="+mj-cs"/>
              </a:rPr>
              <a:t>超文本标记语言 </a:t>
            </a:r>
            <a:r>
              <a:rPr lang="en-US" altLang="zh-CN" sz="4000" dirty="0">
                <a:solidFill>
                  <a:srgbClr val="333399"/>
                </a:solidFill>
                <a:latin typeface="+mj-lt"/>
                <a:ea typeface="黑体" pitchFamily="49" charset="-122"/>
                <a:cs typeface="+mj-cs"/>
              </a:rPr>
              <a:t>HTML</a:t>
            </a:r>
            <a:endParaRPr lang="en-US" altLang="zh-CN" sz="4400" dirty="0">
              <a:solidFill>
                <a:srgbClr val="333399"/>
              </a:solidFill>
              <a:latin typeface="+mj-lt"/>
              <a:ea typeface="黑体" pitchFamily="49" charset="-122"/>
              <a:cs typeface="+mj-cs"/>
            </a:endParaRPr>
          </a:p>
          <a:p>
            <a:pPr eaLnBrk="1" hangingPunct="1">
              <a:defRPr/>
            </a:pPr>
            <a:r>
              <a:rPr lang="zh-CN" altLang="en-US" dirty="0" smtClean="0"/>
              <a:t>超文本标记语言 </a:t>
            </a:r>
            <a:r>
              <a:rPr lang="en-US" altLang="zh-CN" dirty="0" smtClean="0"/>
              <a:t>HTML </a:t>
            </a:r>
            <a:r>
              <a:rPr lang="zh-CN" altLang="en-US" dirty="0" smtClean="0"/>
              <a:t>中的 </a:t>
            </a:r>
            <a:r>
              <a:rPr lang="en-US" altLang="zh-CN" dirty="0" smtClean="0"/>
              <a:t>Markup </a:t>
            </a:r>
            <a:r>
              <a:rPr lang="zh-CN" altLang="en-US" dirty="0" smtClean="0"/>
              <a:t>的意思就是“设置标记”。</a:t>
            </a:r>
          </a:p>
          <a:p>
            <a:pPr eaLnBrk="1" hangingPunct="1">
              <a:defRPr/>
            </a:pPr>
            <a:r>
              <a:rPr lang="en-US" altLang="zh-CN" dirty="0" smtClean="0"/>
              <a:t>HTML </a:t>
            </a:r>
            <a:r>
              <a:rPr lang="zh-CN" altLang="en-US" dirty="0" smtClean="0"/>
              <a:t>定义了许多用于</a:t>
            </a:r>
            <a:r>
              <a:rPr lang="zh-CN" altLang="en-US" dirty="0" smtClean="0">
                <a:solidFill>
                  <a:srgbClr val="FF0000"/>
                </a:solidFill>
              </a:rPr>
              <a:t>排版的命令</a:t>
            </a:r>
            <a:r>
              <a:rPr lang="zh-CN" altLang="en-US" dirty="0" smtClean="0"/>
              <a:t>（即标签）。</a:t>
            </a:r>
          </a:p>
          <a:p>
            <a:pPr eaLnBrk="1" hangingPunct="1">
              <a:defRPr/>
            </a:pPr>
            <a:r>
              <a:rPr lang="en-US" altLang="zh-CN" dirty="0" smtClean="0"/>
              <a:t>HTML </a:t>
            </a:r>
            <a:r>
              <a:rPr lang="zh-CN" altLang="en-US" dirty="0" smtClean="0"/>
              <a:t>把各种标签嵌入到万维网的页面中。这样就构成了所谓的 </a:t>
            </a:r>
            <a:r>
              <a:rPr lang="en-US" altLang="zh-CN" dirty="0" smtClean="0"/>
              <a:t>HTML </a:t>
            </a:r>
            <a:r>
              <a:rPr lang="zh-CN" altLang="en-US" dirty="0" smtClean="0"/>
              <a:t>文档。</a:t>
            </a:r>
            <a:r>
              <a:rPr lang="en-US" altLang="zh-CN" dirty="0" smtClean="0"/>
              <a:t>HTML </a:t>
            </a:r>
            <a:r>
              <a:rPr lang="zh-CN" altLang="en-US" dirty="0" smtClean="0"/>
              <a:t>文档是一种可以用任何文本编辑器创建的 </a:t>
            </a:r>
            <a:r>
              <a:rPr lang="en-US" altLang="zh-CN" dirty="0" smtClean="0"/>
              <a:t>ASCII </a:t>
            </a:r>
            <a:r>
              <a:rPr lang="zh-CN" altLang="en-US" dirty="0" smtClean="0"/>
              <a:t>码文件。   </a:t>
            </a:r>
          </a:p>
        </p:txBody>
      </p:sp>
    </p:spTree>
    <p:extLst>
      <p:ext uri="{BB962C8B-B14F-4D97-AF65-F5344CB8AC3E}">
        <p14:creationId xmlns:p14="http://schemas.microsoft.com/office/powerpoint/2010/main" val="15532665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741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7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ctr" eaLnBrk="1" hangingPunct="1"/>
            <a:r>
              <a:rPr lang="zh-CN" altLang="en-US" dirty="0" smtClean="0">
                <a:ea typeface="黑体" pitchFamily="49" charset="-122"/>
              </a:rPr>
              <a:t>域名只是个逻辑概念</a:t>
            </a:r>
          </a:p>
        </p:txBody>
      </p:sp>
      <p:sp>
        <p:nvSpPr>
          <p:cNvPr id="34819" name="Rectangle 3"/>
          <p:cNvSpPr>
            <a:spLocks noGrp="1" noChangeArrowheads="1"/>
          </p:cNvSpPr>
          <p:nvPr>
            <p:ph idx="1"/>
          </p:nvPr>
        </p:nvSpPr>
        <p:spPr/>
        <p:txBody>
          <a:bodyPr/>
          <a:lstStyle/>
          <a:p>
            <a:pPr eaLnBrk="1" hangingPunct="1"/>
            <a:r>
              <a:rPr lang="zh-CN" altLang="en-US" dirty="0" smtClean="0">
                <a:ea typeface="黑体" pitchFamily="49" charset="-122"/>
              </a:rPr>
              <a:t>域名只是个</a:t>
            </a:r>
            <a:r>
              <a:rPr lang="zh-CN" altLang="en-US" dirty="0" smtClean="0">
                <a:solidFill>
                  <a:srgbClr val="FF0000"/>
                </a:solidFill>
                <a:ea typeface="黑体" pitchFamily="49" charset="-122"/>
              </a:rPr>
              <a:t>逻辑概念，</a:t>
            </a:r>
            <a:r>
              <a:rPr lang="zh-CN" altLang="en-US" dirty="0" smtClean="0">
                <a:ea typeface="黑体" pitchFamily="49" charset="-122"/>
              </a:rPr>
              <a:t>并不代表计算机所在的物理地点。</a:t>
            </a:r>
          </a:p>
          <a:p>
            <a:pPr eaLnBrk="1" hangingPunct="1"/>
            <a:r>
              <a:rPr lang="zh-CN" altLang="en-US" dirty="0" smtClean="0">
                <a:ea typeface="黑体" pitchFamily="49" charset="-122"/>
              </a:rPr>
              <a:t>变长的域名和使用有助记忆的字符串，是为了便于人来使用。而 </a:t>
            </a:r>
            <a:r>
              <a:rPr lang="en-US" altLang="zh-CN" dirty="0" smtClean="0">
                <a:ea typeface="黑体" pitchFamily="49" charset="-122"/>
              </a:rPr>
              <a:t>IP </a:t>
            </a:r>
            <a:r>
              <a:rPr lang="zh-CN" altLang="en-US" dirty="0" smtClean="0">
                <a:ea typeface="黑体" pitchFamily="49" charset="-122"/>
              </a:rPr>
              <a:t>地址是定长的 </a:t>
            </a:r>
            <a:r>
              <a:rPr lang="en-US" altLang="zh-CN" dirty="0" smtClean="0">
                <a:ea typeface="黑体" pitchFamily="49" charset="-122"/>
              </a:rPr>
              <a:t>32 </a:t>
            </a:r>
            <a:r>
              <a:rPr lang="zh-CN" altLang="en-US" dirty="0" smtClean="0">
                <a:ea typeface="黑体" pitchFamily="49" charset="-122"/>
              </a:rPr>
              <a:t>位二进制数字则非常便于机器进行处理。</a:t>
            </a:r>
          </a:p>
          <a:p>
            <a:pPr eaLnBrk="1" hangingPunct="1"/>
            <a:r>
              <a:rPr lang="zh-CN" altLang="en-US" dirty="0" smtClean="0">
                <a:ea typeface="黑体" pitchFamily="49" charset="-122"/>
              </a:rPr>
              <a:t>域名中的“点”和点分十进制 </a:t>
            </a:r>
            <a:r>
              <a:rPr lang="en-US" altLang="zh-CN" dirty="0" smtClean="0">
                <a:ea typeface="黑体" pitchFamily="49" charset="-122"/>
              </a:rPr>
              <a:t>IP </a:t>
            </a:r>
            <a:r>
              <a:rPr lang="zh-CN" altLang="en-US" dirty="0" smtClean="0">
                <a:ea typeface="黑体" pitchFamily="49" charset="-122"/>
              </a:rPr>
              <a:t>地址中的“点”并无一一对应的关系。点分十进制 </a:t>
            </a:r>
            <a:r>
              <a:rPr lang="en-US" altLang="zh-CN" dirty="0" smtClean="0">
                <a:ea typeface="黑体" pitchFamily="49" charset="-122"/>
              </a:rPr>
              <a:t>IP </a:t>
            </a:r>
            <a:r>
              <a:rPr lang="zh-CN" altLang="en-US" dirty="0" smtClean="0">
                <a:ea typeface="黑体" pitchFamily="49" charset="-122"/>
              </a:rPr>
              <a:t>地址中一定是包含三个“点”，但每一个域名中“点”的数目则不一定正好是三个。 </a:t>
            </a:r>
          </a:p>
        </p:txBody>
      </p:sp>
    </p:spTree>
    <p:extLst>
      <p:ext uri="{BB962C8B-B14F-4D97-AF65-F5344CB8AC3E}">
        <p14:creationId xmlns:p14="http://schemas.microsoft.com/office/powerpoint/2010/main" val="301276451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algn="ctr" eaLnBrk="1" hangingPunct="1"/>
            <a:r>
              <a:rPr lang="en-US" altLang="zh-CN" dirty="0" smtClean="0">
                <a:ea typeface="黑体" pitchFamily="49" charset="-122"/>
              </a:rPr>
              <a:t>HTML </a:t>
            </a:r>
            <a:r>
              <a:rPr lang="zh-CN" altLang="en-US" dirty="0" smtClean="0">
                <a:ea typeface="黑体" pitchFamily="49" charset="-122"/>
              </a:rPr>
              <a:t>文档 </a:t>
            </a:r>
          </a:p>
        </p:txBody>
      </p:sp>
      <p:sp>
        <p:nvSpPr>
          <p:cNvPr id="658435" name="Rectangle 3"/>
          <p:cNvSpPr>
            <a:spLocks noGrp="1" noChangeArrowheads="1"/>
          </p:cNvSpPr>
          <p:nvPr>
            <p:ph idx="1"/>
          </p:nvPr>
        </p:nvSpPr>
        <p:spPr/>
        <p:txBody>
          <a:bodyPr/>
          <a:lstStyle/>
          <a:p>
            <a:pPr algn="just" eaLnBrk="1" hangingPunct="1">
              <a:spcAft>
                <a:spcPct val="10000"/>
              </a:spcAft>
            </a:pPr>
            <a:r>
              <a:rPr lang="zh-CN" altLang="en-US" sz="2800" dirty="0" smtClean="0">
                <a:ea typeface="黑体" pitchFamily="49" charset="-122"/>
              </a:rPr>
              <a:t>仅当 </a:t>
            </a:r>
            <a:r>
              <a:rPr lang="en-US" altLang="zh-CN" sz="2800" dirty="0" smtClean="0">
                <a:ea typeface="黑体" pitchFamily="49" charset="-122"/>
              </a:rPr>
              <a:t>HTML </a:t>
            </a:r>
            <a:r>
              <a:rPr lang="zh-CN" altLang="en-US" sz="2800" dirty="0" smtClean="0">
                <a:ea typeface="黑体" pitchFamily="49" charset="-122"/>
              </a:rPr>
              <a:t>文档是以 </a:t>
            </a:r>
            <a:r>
              <a:rPr lang="en-US" altLang="zh-CN" sz="2800" dirty="0" smtClean="0">
                <a:ea typeface="黑体" pitchFamily="49" charset="-122"/>
              </a:rPr>
              <a:t>.html </a:t>
            </a:r>
            <a:r>
              <a:rPr lang="zh-CN" altLang="en-US" sz="2800" dirty="0" smtClean="0">
                <a:ea typeface="黑体" pitchFamily="49" charset="-122"/>
              </a:rPr>
              <a:t>或 </a:t>
            </a:r>
            <a:r>
              <a:rPr lang="en-US" altLang="zh-CN" sz="2800" dirty="0" smtClean="0">
                <a:ea typeface="黑体" pitchFamily="49" charset="-122"/>
              </a:rPr>
              <a:t>.</a:t>
            </a:r>
            <a:r>
              <a:rPr lang="en-US" altLang="zh-CN" sz="2800" dirty="0" err="1" smtClean="0">
                <a:ea typeface="黑体" pitchFamily="49" charset="-122"/>
              </a:rPr>
              <a:t>htm</a:t>
            </a:r>
            <a:r>
              <a:rPr lang="en-US" altLang="zh-CN" sz="2800" dirty="0" smtClean="0">
                <a:ea typeface="黑体" pitchFamily="49" charset="-122"/>
              </a:rPr>
              <a:t> </a:t>
            </a:r>
            <a:r>
              <a:rPr lang="zh-CN" altLang="en-US" sz="2800" dirty="0" smtClean="0">
                <a:ea typeface="黑体" pitchFamily="49" charset="-122"/>
              </a:rPr>
              <a:t>为后缀时，浏览器才对此文档的各种标签进行解释。</a:t>
            </a:r>
          </a:p>
          <a:p>
            <a:pPr algn="just" eaLnBrk="1" hangingPunct="1">
              <a:spcAft>
                <a:spcPct val="10000"/>
              </a:spcAft>
            </a:pPr>
            <a:r>
              <a:rPr lang="zh-CN" altLang="en-US" sz="2800" dirty="0" smtClean="0">
                <a:ea typeface="黑体" pitchFamily="49" charset="-122"/>
              </a:rPr>
              <a:t>如 </a:t>
            </a:r>
            <a:r>
              <a:rPr lang="en-US" altLang="zh-CN" sz="2800" dirty="0" smtClean="0">
                <a:ea typeface="黑体" pitchFamily="49" charset="-122"/>
              </a:rPr>
              <a:t>HTML </a:t>
            </a:r>
            <a:r>
              <a:rPr lang="zh-CN" altLang="en-US" sz="2800" dirty="0" smtClean="0">
                <a:ea typeface="黑体" pitchFamily="49" charset="-122"/>
              </a:rPr>
              <a:t>文档改换以 </a:t>
            </a:r>
            <a:r>
              <a:rPr lang="en-US" altLang="zh-CN" sz="2800" dirty="0" smtClean="0">
                <a:ea typeface="黑体" pitchFamily="49" charset="-122"/>
              </a:rPr>
              <a:t>.txt </a:t>
            </a:r>
            <a:r>
              <a:rPr lang="zh-CN" altLang="en-US" sz="2800" dirty="0" smtClean="0">
                <a:ea typeface="黑体" pitchFamily="49" charset="-122"/>
              </a:rPr>
              <a:t>为其后缀，则 </a:t>
            </a:r>
            <a:r>
              <a:rPr lang="en-US" altLang="zh-CN" sz="2800" dirty="0" smtClean="0">
                <a:ea typeface="黑体" pitchFamily="49" charset="-122"/>
              </a:rPr>
              <a:t>HTML </a:t>
            </a:r>
            <a:r>
              <a:rPr lang="zh-CN" altLang="en-US" sz="2800" dirty="0" smtClean="0">
                <a:ea typeface="黑体" pitchFamily="49" charset="-122"/>
              </a:rPr>
              <a:t>解释程序就不对标签进行解释，而浏览器只能看见原来的文本文件。</a:t>
            </a:r>
          </a:p>
          <a:p>
            <a:pPr algn="just" eaLnBrk="1" hangingPunct="1">
              <a:spcAft>
                <a:spcPct val="10000"/>
              </a:spcAft>
            </a:pPr>
            <a:r>
              <a:rPr lang="zh-CN" altLang="en-US" sz="2800" dirty="0" smtClean="0">
                <a:ea typeface="黑体" pitchFamily="49" charset="-122"/>
              </a:rPr>
              <a:t>当浏览器从服务器读取 </a:t>
            </a:r>
            <a:r>
              <a:rPr lang="en-US" altLang="zh-CN" sz="2800" dirty="0" smtClean="0">
                <a:ea typeface="黑体" pitchFamily="49" charset="-122"/>
              </a:rPr>
              <a:t>HTML </a:t>
            </a:r>
            <a:r>
              <a:rPr lang="zh-CN" altLang="en-US" sz="2800" dirty="0" smtClean="0">
                <a:ea typeface="黑体" pitchFamily="49" charset="-122"/>
              </a:rPr>
              <a:t>文档后，就按照 </a:t>
            </a:r>
            <a:r>
              <a:rPr lang="en-US" altLang="zh-CN" sz="2800" dirty="0" smtClean="0">
                <a:ea typeface="黑体" pitchFamily="49" charset="-122"/>
              </a:rPr>
              <a:t>HTML </a:t>
            </a:r>
            <a:r>
              <a:rPr lang="zh-CN" altLang="en-US" sz="2800" dirty="0" smtClean="0">
                <a:ea typeface="黑体" pitchFamily="49" charset="-122"/>
              </a:rPr>
              <a:t>文档中的各种标签，根据浏览器所使用的显示器的尺寸和分辨率大小，重新进行排版并恢复出所读取的页面。</a:t>
            </a:r>
            <a:endParaRPr lang="zh-CN" altLang="en-US" sz="2400" dirty="0" smtClean="0">
              <a:ea typeface="黑体" pitchFamily="49" charset="-122"/>
            </a:endParaRPr>
          </a:p>
        </p:txBody>
      </p:sp>
    </p:spTree>
    <p:extLst>
      <p:ext uri="{BB962C8B-B14F-4D97-AF65-F5344CB8AC3E}">
        <p14:creationId xmlns:p14="http://schemas.microsoft.com/office/powerpoint/2010/main" val="33270265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84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8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pPr algn="ctr" eaLnBrk="1" hangingPunct="1">
              <a:defRPr/>
            </a:pPr>
            <a:r>
              <a:rPr lang="en-US" altLang="zh-CN" dirty="0"/>
              <a:t>HTML </a:t>
            </a:r>
            <a:r>
              <a:rPr dirty="0"/>
              <a:t>文档中标签的用法 </a:t>
            </a:r>
          </a:p>
        </p:txBody>
      </p:sp>
      <p:sp>
        <p:nvSpPr>
          <p:cNvPr id="180227" name="Text Box 4"/>
          <p:cNvSpPr txBox="1">
            <a:spLocks noChangeArrowheads="1"/>
          </p:cNvSpPr>
          <p:nvPr/>
        </p:nvSpPr>
        <p:spPr bwMode="auto">
          <a:xfrm>
            <a:off x="328481" y="1020764"/>
            <a:ext cx="9149292" cy="526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ct val="110000"/>
              </a:lnSpc>
            </a:pPr>
            <a:r>
              <a:rPr lang="en-US" altLang="zh-CN" sz="2800" b="1">
                <a:solidFill>
                  <a:srgbClr val="333399"/>
                </a:solidFill>
                <a:latin typeface="Arial" charset="0"/>
                <a:ea typeface="黑体" pitchFamily="49" charset="-122"/>
              </a:rPr>
              <a:t>&lt;HTML&gt;                                          </a:t>
            </a:r>
          </a:p>
          <a:p>
            <a:pPr eaLnBrk="1" hangingPunct="1">
              <a:lnSpc>
                <a:spcPct val="110000"/>
              </a:lnSpc>
            </a:pPr>
            <a:r>
              <a:rPr lang="en-US" altLang="zh-CN" sz="2800" b="1">
                <a:solidFill>
                  <a:srgbClr val="333399"/>
                </a:solidFill>
                <a:latin typeface="Arial" charset="0"/>
                <a:ea typeface="黑体" pitchFamily="49" charset="-122"/>
              </a:rPr>
              <a:t>&lt;HEAD&gt;                                         </a:t>
            </a:r>
            <a:br>
              <a:rPr lang="en-US" altLang="zh-CN" sz="2800" b="1">
                <a:solidFill>
                  <a:srgbClr val="333399"/>
                </a:solidFill>
                <a:latin typeface="Arial" charset="0"/>
                <a:ea typeface="黑体" pitchFamily="49" charset="-122"/>
              </a:rPr>
            </a:br>
            <a:r>
              <a:rPr lang="en-US" altLang="zh-CN" sz="2800" b="1">
                <a:solidFill>
                  <a:srgbClr val="333399"/>
                </a:solidFill>
                <a:latin typeface="Arial" charset="0"/>
                <a:ea typeface="黑体" pitchFamily="49" charset="-122"/>
              </a:rPr>
              <a:t>      &lt;TITLE&gt;</a:t>
            </a:r>
            <a:r>
              <a:rPr lang="zh-CN" altLang="en-US" sz="2800" b="1">
                <a:solidFill>
                  <a:srgbClr val="333399"/>
                </a:solidFill>
                <a:latin typeface="Arial" charset="0"/>
                <a:ea typeface="黑体" pitchFamily="49" charset="-122"/>
              </a:rPr>
              <a:t>一个 </a:t>
            </a:r>
            <a:r>
              <a:rPr lang="en-US" altLang="zh-CN" sz="2800" b="1">
                <a:solidFill>
                  <a:srgbClr val="333399"/>
                </a:solidFill>
                <a:latin typeface="Arial" charset="0"/>
                <a:ea typeface="黑体" pitchFamily="49" charset="-122"/>
              </a:rPr>
              <a:t>HTML </a:t>
            </a:r>
            <a:r>
              <a:rPr lang="zh-CN" altLang="en-US" sz="2800" b="1">
                <a:solidFill>
                  <a:srgbClr val="333399"/>
                </a:solidFill>
                <a:latin typeface="Arial" charset="0"/>
                <a:ea typeface="黑体" pitchFamily="49" charset="-122"/>
              </a:rPr>
              <a:t>的例子</a:t>
            </a:r>
            <a:r>
              <a:rPr lang="en-US" altLang="zh-CN" sz="2800" b="1">
                <a:solidFill>
                  <a:srgbClr val="333399"/>
                </a:solidFill>
                <a:latin typeface="Arial" charset="0"/>
                <a:ea typeface="黑体" pitchFamily="49" charset="-122"/>
              </a:rPr>
              <a:t>&lt;/TITLE&gt;</a:t>
            </a:r>
          </a:p>
          <a:p>
            <a:pPr eaLnBrk="1" hangingPunct="1">
              <a:lnSpc>
                <a:spcPct val="110000"/>
              </a:lnSpc>
            </a:pPr>
            <a:r>
              <a:rPr lang="en-US" altLang="zh-CN" sz="2800" b="1">
                <a:solidFill>
                  <a:srgbClr val="333399"/>
                </a:solidFill>
                <a:latin typeface="Arial" charset="0"/>
                <a:ea typeface="黑体" pitchFamily="49" charset="-122"/>
              </a:rPr>
              <a:t>&lt;/HEAD&gt;</a:t>
            </a:r>
          </a:p>
          <a:p>
            <a:pPr eaLnBrk="1" hangingPunct="1">
              <a:lnSpc>
                <a:spcPct val="110000"/>
              </a:lnSpc>
            </a:pPr>
            <a:r>
              <a:rPr lang="en-US" altLang="zh-CN" sz="2800" b="1">
                <a:solidFill>
                  <a:srgbClr val="333399"/>
                </a:solidFill>
                <a:latin typeface="Arial" charset="0"/>
                <a:ea typeface="黑体" pitchFamily="49" charset="-122"/>
              </a:rPr>
              <a:t>&lt;BODY&gt;</a:t>
            </a:r>
          </a:p>
          <a:p>
            <a:pPr eaLnBrk="1" hangingPunct="1">
              <a:lnSpc>
                <a:spcPct val="110000"/>
              </a:lnSpc>
            </a:pPr>
            <a:r>
              <a:rPr lang="en-US" altLang="zh-CN" sz="2800" b="1">
                <a:solidFill>
                  <a:srgbClr val="333399"/>
                </a:solidFill>
                <a:latin typeface="Arial" charset="0"/>
                <a:ea typeface="黑体" pitchFamily="49" charset="-122"/>
              </a:rPr>
              <a:t>      &lt;H1&gt;HTML </a:t>
            </a:r>
            <a:r>
              <a:rPr lang="zh-CN" altLang="en-US" sz="2800" b="1">
                <a:solidFill>
                  <a:srgbClr val="333399"/>
                </a:solidFill>
                <a:latin typeface="Arial" charset="0"/>
                <a:ea typeface="黑体" pitchFamily="49" charset="-122"/>
              </a:rPr>
              <a:t>很容易掌握</a:t>
            </a:r>
            <a:r>
              <a:rPr lang="en-US" altLang="zh-CN" sz="2800" b="1">
                <a:solidFill>
                  <a:srgbClr val="333399"/>
                </a:solidFill>
                <a:latin typeface="Arial" charset="0"/>
                <a:ea typeface="黑体" pitchFamily="49" charset="-122"/>
              </a:rPr>
              <a:t>&lt;/H1&gt;</a:t>
            </a:r>
          </a:p>
          <a:p>
            <a:pPr eaLnBrk="1" hangingPunct="1">
              <a:lnSpc>
                <a:spcPct val="110000"/>
              </a:lnSpc>
            </a:pPr>
            <a:r>
              <a:rPr lang="en-US" altLang="zh-CN" sz="2800" b="1">
                <a:solidFill>
                  <a:srgbClr val="333399"/>
                </a:solidFill>
                <a:latin typeface="Arial" charset="0"/>
                <a:ea typeface="黑体" pitchFamily="49" charset="-122"/>
              </a:rPr>
              <a:t>      &lt;P&gt;</a:t>
            </a:r>
            <a:r>
              <a:rPr lang="zh-CN" altLang="en-US" sz="2800" b="1">
                <a:solidFill>
                  <a:srgbClr val="333399"/>
                </a:solidFill>
                <a:latin typeface="Arial" charset="0"/>
                <a:ea typeface="黑体" pitchFamily="49" charset="-122"/>
              </a:rPr>
              <a:t>这是第一个段落。虽然很</a:t>
            </a:r>
          </a:p>
          <a:p>
            <a:pPr eaLnBrk="1" hangingPunct="1">
              <a:lnSpc>
                <a:spcPct val="110000"/>
              </a:lnSpc>
            </a:pPr>
            <a:r>
              <a:rPr lang="zh-CN" altLang="en-US" sz="2800" b="1">
                <a:solidFill>
                  <a:srgbClr val="333399"/>
                </a:solidFill>
                <a:latin typeface="Arial" charset="0"/>
                <a:ea typeface="黑体" pitchFamily="49" charset="-122"/>
              </a:rPr>
              <a:t>       短，但它仍是一个段落。</a:t>
            </a:r>
            <a:r>
              <a:rPr lang="en-US" altLang="zh-CN" sz="2800" b="1">
                <a:solidFill>
                  <a:srgbClr val="333399"/>
                </a:solidFill>
                <a:latin typeface="Arial" charset="0"/>
                <a:ea typeface="黑体" pitchFamily="49" charset="-122"/>
              </a:rPr>
              <a:t>&lt;/P&gt;</a:t>
            </a:r>
          </a:p>
          <a:p>
            <a:pPr eaLnBrk="1" hangingPunct="1">
              <a:lnSpc>
                <a:spcPct val="110000"/>
              </a:lnSpc>
            </a:pPr>
            <a:r>
              <a:rPr lang="en-US" altLang="zh-CN" sz="2800" b="1">
                <a:solidFill>
                  <a:srgbClr val="333399"/>
                </a:solidFill>
                <a:latin typeface="Arial" charset="0"/>
                <a:ea typeface="黑体" pitchFamily="49" charset="-122"/>
              </a:rPr>
              <a:t>      &lt;P&gt;</a:t>
            </a:r>
            <a:r>
              <a:rPr lang="zh-CN" altLang="en-US" sz="2800" b="1">
                <a:solidFill>
                  <a:srgbClr val="333399"/>
                </a:solidFill>
                <a:latin typeface="Arial" charset="0"/>
                <a:ea typeface="黑体" pitchFamily="49" charset="-122"/>
              </a:rPr>
              <a:t>这是第二个段落。</a:t>
            </a:r>
            <a:r>
              <a:rPr lang="en-US" altLang="zh-CN" sz="2800" b="1">
                <a:solidFill>
                  <a:srgbClr val="333399"/>
                </a:solidFill>
                <a:latin typeface="Arial" charset="0"/>
                <a:ea typeface="黑体" pitchFamily="49" charset="-122"/>
              </a:rPr>
              <a:t>&lt;/P&gt;</a:t>
            </a:r>
          </a:p>
          <a:p>
            <a:pPr eaLnBrk="1" hangingPunct="1">
              <a:lnSpc>
                <a:spcPct val="110000"/>
              </a:lnSpc>
            </a:pPr>
            <a:r>
              <a:rPr lang="en-US" altLang="zh-CN" sz="2800" b="1">
                <a:solidFill>
                  <a:srgbClr val="333399"/>
                </a:solidFill>
                <a:latin typeface="Arial" charset="0"/>
                <a:ea typeface="黑体" pitchFamily="49" charset="-122"/>
              </a:rPr>
              <a:t>&lt;/BODY&gt;</a:t>
            </a:r>
          </a:p>
          <a:p>
            <a:pPr eaLnBrk="1" hangingPunct="1">
              <a:lnSpc>
                <a:spcPct val="110000"/>
              </a:lnSpc>
            </a:pPr>
            <a:r>
              <a:rPr lang="en-US" altLang="zh-CN" sz="2800" b="1">
                <a:solidFill>
                  <a:srgbClr val="333399"/>
                </a:solidFill>
                <a:latin typeface="Arial" charset="0"/>
                <a:ea typeface="黑体" pitchFamily="49" charset="-122"/>
              </a:rPr>
              <a:t>&lt;/HTML&gt;</a:t>
            </a:r>
          </a:p>
        </p:txBody>
      </p:sp>
      <p:grpSp>
        <p:nvGrpSpPr>
          <p:cNvPr id="661513" name="Group 9"/>
          <p:cNvGrpSpPr>
            <a:grpSpLocks/>
          </p:cNvGrpSpPr>
          <p:nvPr/>
        </p:nvGrpSpPr>
        <p:grpSpPr bwMode="auto">
          <a:xfrm>
            <a:off x="1988080" y="1049340"/>
            <a:ext cx="7161212" cy="523875"/>
            <a:chOff x="1156" y="661"/>
            <a:chExt cx="4164" cy="330"/>
          </a:xfrm>
        </p:grpSpPr>
        <p:sp>
          <p:nvSpPr>
            <p:cNvPr id="180229" name="Text Box 5"/>
            <p:cNvSpPr txBox="1">
              <a:spLocks noChangeArrowheads="1"/>
            </p:cNvSpPr>
            <p:nvPr/>
          </p:nvSpPr>
          <p:spPr bwMode="auto">
            <a:xfrm>
              <a:off x="3739" y="661"/>
              <a:ext cx="1581" cy="330"/>
            </a:xfrm>
            <a:prstGeom prst="rect">
              <a:avLst/>
            </a:prstGeom>
            <a:solidFill>
              <a:srgbClr val="FFFF99"/>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en-US" altLang="zh-CN" sz="2800" b="1">
                  <a:solidFill>
                    <a:srgbClr val="333399"/>
                  </a:solidFill>
                  <a:latin typeface="Arial" charset="0"/>
                  <a:ea typeface="黑体" pitchFamily="49" charset="-122"/>
                </a:rPr>
                <a:t>HTML </a:t>
              </a:r>
              <a:r>
                <a:rPr lang="zh-CN" altLang="en-US" sz="2800" b="1">
                  <a:solidFill>
                    <a:srgbClr val="333399"/>
                  </a:solidFill>
                  <a:latin typeface="Arial" charset="0"/>
                  <a:ea typeface="黑体" pitchFamily="49" charset="-122"/>
                </a:rPr>
                <a:t>文档开始</a:t>
              </a:r>
            </a:p>
          </p:txBody>
        </p:sp>
        <p:sp>
          <p:nvSpPr>
            <p:cNvPr id="180230" name="Line 6"/>
            <p:cNvSpPr>
              <a:spLocks noChangeShapeType="1"/>
            </p:cNvSpPr>
            <p:nvPr/>
          </p:nvSpPr>
          <p:spPr bwMode="auto">
            <a:xfrm flipH="1">
              <a:off x="1156" y="832"/>
              <a:ext cx="2594" cy="13"/>
            </a:xfrm>
            <a:prstGeom prst="line">
              <a:avLst/>
            </a:prstGeom>
            <a:noFill/>
            <a:ln w="28575">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Tree>
    <p:extLst>
      <p:ext uri="{BB962C8B-B14F-4D97-AF65-F5344CB8AC3E}">
        <p14:creationId xmlns:p14="http://schemas.microsoft.com/office/powerpoint/2010/main" val="1057448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15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algn="ctr" eaLnBrk="1" hangingPunct="1">
              <a:defRPr/>
            </a:pPr>
            <a:r>
              <a:rPr lang="en-US" altLang="zh-CN" dirty="0"/>
              <a:t>HTML </a:t>
            </a:r>
            <a:r>
              <a:rPr dirty="0"/>
              <a:t>文档中标签的用法 </a:t>
            </a:r>
          </a:p>
        </p:txBody>
      </p:sp>
      <p:sp>
        <p:nvSpPr>
          <p:cNvPr id="182275" name="Text Box 3"/>
          <p:cNvSpPr txBox="1">
            <a:spLocks noChangeArrowheads="1"/>
          </p:cNvSpPr>
          <p:nvPr/>
        </p:nvSpPr>
        <p:spPr bwMode="auto">
          <a:xfrm>
            <a:off x="328481" y="1020764"/>
            <a:ext cx="9149292" cy="526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ct val="110000"/>
              </a:lnSpc>
            </a:pPr>
            <a:r>
              <a:rPr lang="en-US" altLang="zh-CN" sz="2800" b="1">
                <a:solidFill>
                  <a:srgbClr val="333399"/>
                </a:solidFill>
                <a:latin typeface="Arial" charset="0"/>
                <a:ea typeface="黑体" pitchFamily="49" charset="-122"/>
              </a:rPr>
              <a:t>&lt;HTML&gt;                                          </a:t>
            </a:r>
          </a:p>
          <a:p>
            <a:pPr eaLnBrk="1" hangingPunct="1">
              <a:lnSpc>
                <a:spcPct val="110000"/>
              </a:lnSpc>
            </a:pPr>
            <a:r>
              <a:rPr lang="en-US" altLang="zh-CN" sz="2800" b="1">
                <a:solidFill>
                  <a:srgbClr val="333399"/>
                </a:solidFill>
                <a:latin typeface="Arial" charset="0"/>
                <a:ea typeface="黑体" pitchFamily="49" charset="-122"/>
              </a:rPr>
              <a:t>&lt;HEAD&gt;                                         </a:t>
            </a:r>
            <a:br>
              <a:rPr lang="en-US" altLang="zh-CN" sz="2800" b="1">
                <a:solidFill>
                  <a:srgbClr val="333399"/>
                </a:solidFill>
                <a:latin typeface="Arial" charset="0"/>
                <a:ea typeface="黑体" pitchFamily="49" charset="-122"/>
              </a:rPr>
            </a:br>
            <a:r>
              <a:rPr lang="en-US" altLang="zh-CN" sz="2800" b="1">
                <a:solidFill>
                  <a:srgbClr val="333399"/>
                </a:solidFill>
                <a:latin typeface="Arial" charset="0"/>
                <a:ea typeface="黑体" pitchFamily="49" charset="-122"/>
              </a:rPr>
              <a:t>      &lt;TITLE&gt;</a:t>
            </a:r>
            <a:r>
              <a:rPr lang="zh-CN" altLang="en-US" sz="2800" b="1">
                <a:solidFill>
                  <a:srgbClr val="333399"/>
                </a:solidFill>
                <a:latin typeface="Arial" charset="0"/>
                <a:ea typeface="黑体" pitchFamily="49" charset="-122"/>
              </a:rPr>
              <a:t>一个 </a:t>
            </a:r>
            <a:r>
              <a:rPr lang="en-US" altLang="zh-CN" sz="2800" b="1">
                <a:solidFill>
                  <a:srgbClr val="333399"/>
                </a:solidFill>
                <a:latin typeface="Arial" charset="0"/>
                <a:ea typeface="黑体" pitchFamily="49" charset="-122"/>
              </a:rPr>
              <a:t>HTML </a:t>
            </a:r>
            <a:r>
              <a:rPr lang="zh-CN" altLang="en-US" sz="2800" b="1">
                <a:solidFill>
                  <a:srgbClr val="333399"/>
                </a:solidFill>
                <a:latin typeface="Arial" charset="0"/>
                <a:ea typeface="黑体" pitchFamily="49" charset="-122"/>
              </a:rPr>
              <a:t>的例子</a:t>
            </a:r>
            <a:r>
              <a:rPr lang="en-US" altLang="zh-CN" sz="2800" b="1">
                <a:solidFill>
                  <a:srgbClr val="333399"/>
                </a:solidFill>
                <a:latin typeface="Arial" charset="0"/>
                <a:ea typeface="黑体" pitchFamily="49" charset="-122"/>
              </a:rPr>
              <a:t>&lt;/TITLE&gt;</a:t>
            </a:r>
          </a:p>
          <a:p>
            <a:pPr eaLnBrk="1" hangingPunct="1">
              <a:lnSpc>
                <a:spcPct val="110000"/>
              </a:lnSpc>
            </a:pPr>
            <a:r>
              <a:rPr lang="en-US" altLang="zh-CN" sz="2800" b="1">
                <a:solidFill>
                  <a:srgbClr val="333399"/>
                </a:solidFill>
                <a:latin typeface="Arial" charset="0"/>
                <a:ea typeface="黑体" pitchFamily="49" charset="-122"/>
              </a:rPr>
              <a:t>&lt;/HEAD&gt;</a:t>
            </a:r>
          </a:p>
          <a:p>
            <a:pPr eaLnBrk="1" hangingPunct="1">
              <a:lnSpc>
                <a:spcPct val="110000"/>
              </a:lnSpc>
            </a:pPr>
            <a:r>
              <a:rPr lang="en-US" altLang="zh-CN" sz="2800" b="1">
                <a:solidFill>
                  <a:srgbClr val="333399"/>
                </a:solidFill>
                <a:latin typeface="Arial" charset="0"/>
                <a:ea typeface="黑体" pitchFamily="49" charset="-122"/>
              </a:rPr>
              <a:t>&lt;BODY&gt;</a:t>
            </a:r>
          </a:p>
          <a:p>
            <a:pPr eaLnBrk="1" hangingPunct="1">
              <a:lnSpc>
                <a:spcPct val="110000"/>
              </a:lnSpc>
            </a:pPr>
            <a:r>
              <a:rPr lang="en-US" altLang="zh-CN" sz="2800" b="1">
                <a:solidFill>
                  <a:srgbClr val="333399"/>
                </a:solidFill>
                <a:latin typeface="Arial" charset="0"/>
                <a:ea typeface="黑体" pitchFamily="49" charset="-122"/>
              </a:rPr>
              <a:t>      &lt;H1&gt;HTML </a:t>
            </a:r>
            <a:r>
              <a:rPr lang="zh-CN" altLang="en-US" sz="2800" b="1">
                <a:solidFill>
                  <a:srgbClr val="333399"/>
                </a:solidFill>
                <a:latin typeface="Arial" charset="0"/>
                <a:ea typeface="黑体" pitchFamily="49" charset="-122"/>
              </a:rPr>
              <a:t>很容易掌握</a:t>
            </a:r>
            <a:r>
              <a:rPr lang="en-US" altLang="zh-CN" sz="2800" b="1">
                <a:solidFill>
                  <a:srgbClr val="333399"/>
                </a:solidFill>
                <a:latin typeface="Arial" charset="0"/>
                <a:ea typeface="黑体" pitchFamily="49" charset="-122"/>
              </a:rPr>
              <a:t>&lt;/H1&gt;</a:t>
            </a:r>
          </a:p>
          <a:p>
            <a:pPr eaLnBrk="1" hangingPunct="1">
              <a:lnSpc>
                <a:spcPct val="110000"/>
              </a:lnSpc>
            </a:pPr>
            <a:r>
              <a:rPr lang="en-US" altLang="zh-CN" sz="2800" b="1">
                <a:solidFill>
                  <a:srgbClr val="333399"/>
                </a:solidFill>
                <a:latin typeface="Arial" charset="0"/>
                <a:ea typeface="黑体" pitchFamily="49" charset="-122"/>
              </a:rPr>
              <a:t>      &lt;P&gt;</a:t>
            </a:r>
            <a:r>
              <a:rPr lang="zh-CN" altLang="en-US" sz="2800" b="1">
                <a:solidFill>
                  <a:srgbClr val="333399"/>
                </a:solidFill>
                <a:latin typeface="Arial" charset="0"/>
                <a:ea typeface="黑体" pitchFamily="49" charset="-122"/>
              </a:rPr>
              <a:t>这是第一个段落。虽然很</a:t>
            </a:r>
          </a:p>
          <a:p>
            <a:pPr eaLnBrk="1" hangingPunct="1">
              <a:lnSpc>
                <a:spcPct val="110000"/>
              </a:lnSpc>
            </a:pPr>
            <a:r>
              <a:rPr lang="zh-CN" altLang="en-US" sz="2800" b="1">
                <a:solidFill>
                  <a:srgbClr val="333399"/>
                </a:solidFill>
                <a:latin typeface="Arial" charset="0"/>
                <a:ea typeface="黑体" pitchFamily="49" charset="-122"/>
              </a:rPr>
              <a:t>       短，但它仍是一个段落。</a:t>
            </a:r>
            <a:r>
              <a:rPr lang="en-US" altLang="zh-CN" sz="2800" b="1">
                <a:solidFill>
                  <a:srgbClr val="333399"/>
                </a:solidFill>
                <a:latin typeface="Arial" charset="0"/>
                <a:ea typeface="黑体" pitchFamily="49" charset="-122"/>
              </a:rPr>
              <a:t>&lt;/P&gt;</a:t>
            </a:r>
          </a:p>
          <a:p>
            <a:pPr eaLnBrk="1" hangingPunct="1">
              <a:lnSpc>
                <a:spcPct val="110000"/>
              </a:lnSpc>
            </a:pPr>
            <a:r>
              <a:rPr lang="en-US" altLang="zh-CN" sz="2800" b="1">
                <a:solidFill>
                  <a:srgbClr val="333399"/>
                </a:solidFill>
                <a:latin typeface="Arial" charset="0"/>
                <a:ea typeface="黑体" pitchFamily="49" charset="-122"/>
              </a:rPr>
              <a:t>      &lt;P&gt;</a:t>
            </a:r>
            <a:r>
              <a:rPr lang="zh-CN" altLang="en-US" sz="2800" b="1">
                <a:solidFill>
                  <a:srgbClr val="333399"/>
                </a:solidFill>
                <a:latin typeface="Arial" charset="0"/>
                <a:ea typeface="黑体" pitchFamily="49" charset="-122"/>
              </a:rPr>
              <a:t>这是第二个段落。</a:t>
            </a:r>
            <a:r>
              <a:rPr lang="en-US" altLang="zh-CN" sz="2800" b="1">
                <a:solidFill>
                  <a:srgbClr val="333399"/>
                </a:solidFill>
                <a:latin typeface="Arial" charset="0"/>
                <a:ea typeface="黑体" pitchFamily="49" charset="-122"/>
              </a:rPr>
              <a:t>&lt;/P&gt;</a:t>
            </a:r>
          </a:p>
          <a:p>
            <a:pPr eaLnBrk="1" hangingPunct="1">
              <a:lnSpc>
                <a:spcPct val="110000"/>
              </a:lnSpc>
            </a:pPr>
            <a:r>
              <a:rPr lang="en-US" altLang="zh-CN" sz="2800" b="1">
                <a:solidFill>
                  <a:srgbClr val="333399"/>
                </a:solidFill>
                <a:latin typeface="Arial" charset="0"/>
                <a:ea typeface="黑体" pitchFamily="49" charset="-122"/>
              </a:rPr>
              <a:t>&lt;/BODY&gt;</a:t>
            </a:r>
          </a:p>
          <a:p>
            <a:pPr eaLnBrk="1" hangingPunct="1">
              <a:lnSpc>
                <a:spcPct val="110000"/>
              </a:lnSpc>
            </a:pPr>
            <a:r>
              <a:rPr lang="en-US" altLang="zh-CN" sz="2800" b="1">
                <a:solidFill>
                  <a:srgbClr val="333399"/>
                </a:solidFill>
                <a:latin typeface="Arial" charset="0"/>
                <a:ea typeface="黑体" pitchFamily="49" charset="-122"/>
              </a:rPr>
              <a:t>&lt;/HTML&gt;</a:t>
            </a:r>
          </a:p>
        </p:txBody>
      </p:sp>
      <p:sp>
        <p:nvSpPr>
          <p:cNvPr id="182276" name="Text Box 5"/>
          <p:cNvSpPr txBox="1">
            <a:spLocks noChangeArrowheads="1"/>
          </p:cNvSpPr>
          <p:nvPr/>
        </p:nvSpPr>
        <p:spPr bwMode="auto">
          <a:xfrm>
            <a:off x="6944520" y="1463675"/>
            <a:ext cx="1620957" cy="523220"/>
          </a:xfrm>
          <a:prstGeom prst="rect">
            <a:avLst/>
          </a:prstGeom>
          <a:solidFill>
            <a:srgbClr val="FFFF99"/>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zh-CN" altLang="en-US" sz="2800" b="1">
                <a:solidFill>
                  <a:srgbClr val="333399"/>
                </a:solidFill>
                <a:ea typeface="黑体" pitchFamily="49" charset="-122"/>
              </a:rPr>
              <a:t>首部开始</a:t>
            </a:r>
            <a:endParaRPr lang="zh-CN" altLang="en-US" sz="2800" b="1">
              <a:solidFill>
                <a:srgbClr val="333399"/>
              </a:solidFill>
            </a:endParaRPr>
          </a:p>
        </p:txBody>
      </p:sp>
      <p:sp>
        <p:nvSpPr>
          <p:cNvPr id="182277" name="Line 6"/>
          <p:cNvSpPr>
            <a:spLocks noChangeShapeType="1"/>
          </p:cNvSpPr>
          <p:nvPr/>
        </p:nvSpPr>
        <p:spPr bwMode="auto">
          <a:xfrm flipH="1">
            <a:off x="2067190" y="1773238"/>
            <a:ext cx="4882489" cy="31750"/>
          </a:xfrm>
          <a:prstGeom prst="line">
            <a:avLst/>
          </a:prstGeom>
          <a:noFill/>
          <a:ln w="28575">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Tree>
    <p:extLst>
      <p:ext uri="{BB962C8B-B14F-4D97-AF65-F5344CB8AC3E}">
        <p14:creationId xmlns:p14="http://schemas.microsoft.com/office/powerpoint/2010/main" val="38464256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8"/>
          <p:cNvSpPr>
            <a:spLocks noChangeArrowheads="1"/>
          </p:cNvSpPr>
          <p:nvPr/>
        </p:nvSpPr>
        <p:spPr bwMode="auto">
          <a:xfrm>
            <a:off x="2473061" y="1989139"/>
            <a:ext cx="3360473" cy="522287"/>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74083" name="Rectangle 2"/>
          <p:cNvSpPr>
            <a:spLocks noGrp="1" noChangeArrowheads="1"/>
          </p:cNvSpPr>
          <p:nvPr>
            <p:ph type="title"/>
          </p:nvPr>
        </p:nvSpPr>
        <p:spPr/>
        <p:txBody>
          <a:bodyPr/>
          <a:lstStyle/>
          <a:p>
            <a:pPr algn="ctr" eaLnBrk="1" hangingPunct="1">
              <a:defRPr/>
            </a:pPr>
            <a:r>
              <a:rPr lang="en-US" altLang="zh-CN" dirty="0"/>
              <a:t>HTML </a:t>
            </a:r>
            <a:r>
              <a:rPr dirty="0"/>
              <a:t>文档中标签的用法 </a:t>
            </a:r>
          </a:p>
        </p:txBody>
      </p:sp>
      <p:sp>
        <p:nvSpPr>
          <p:cNvPr id="184324" name="Text Box 3"/>
          <p:cNvSpPr txBox="1">
            <a:spLocks noChangeArrowheads="1"/>
          </p:cNvSpPr>
          <p:nvPr/>
        </p:nvSpPr>
        <p:spPr bwMode="auto">
          <a:xfrm>
            <a:off x="328481" y="1020764"/>
            <a:ext cx="9149292" cy="526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ct val="110000"/>
              </a:lnSpc>
            </a:pPr>
            <a:r>
              <a:rPr lang="en-US" altLang="zh-CN" sz="2800" b="1">
                <a:solidFill>
                  <a:srgbClr val="333399"/>
                </a:solidFill>
                <a:latin typeface="Arial" charset="0"/>
                <a:ea typeface="黑体" pitchFamily="49" charset="-122"/>
              </a:rPr>
              <a:t>&lt;HTML&gt;                                          </a:t>
            </a:r>
          </a:p>
          <a:p>
            <a:pPr eaLnBrk="1" hangingPunct="1">
              <a:lnSpc>
                <a:spcPct val="110000"/>
              </a:lnSpc>
            </a:pPr>
            <a:r>
              <a:rPr lang="en-US" altLang="zh-CN" sz="2800" b="1">
                <a:solidFill>
                  <a:srgbClr val="333399"/>
                </a:solidFill>
                <a:latin typeface="Arial" charset="0"/>
                <a:ea typeface="黑体" pitchFamily="49" charset="-122"/>
              </a:rPr>
              <a:t>&lt;HEAD&gt;                                         </a:t>
            </a:r>
            <a:br>
              <a:rPr lang="en-US" altLang="zh-CN" sz="2800" b="1">
                <a:solidFill>
                  <a:srgbClr val="333399"/>
                </a:solidFill>
                <a:latin typeface="Arial" charset="0"/>
                <a:ea typeface="黑体" pitchFamily="49" charset="-122"/>
              </a:rPr>
            </a:br>
            <a:r>
              <a:rPr lang="en-US" altLang="zh-CN" sz="2800" b="1">
                <a:solidFill>
                  <a:srgbClr val="333399"/>
                </a:solidFill>
                <a:latin typeface="Arial" charset="0"/>
                <a:ea typeface="黑体" pitchFamily="49" charset="-122"/>
              </a:rPr>
              <a:t>      &lt;TITLE&gt;</a:t>
            </a:r>
            <a:r>
              <a:rPr lang="zh-CN" altLang="en-US" sz="2800" b="1">
                <a:solidFill>
                  <a:srgbClr val="333399"/>
                </a:solidFill>
                <a:latin typeface="Arial" charset="0"/>
                <a:ea typeface="黑体" pitchFamily="49" charset="-122"/>
              </a:rPr>
              <a:t>一个 </a:t>
            </a:r>
            <a:r>
              <a:rPr lang="en-US" altLang="zh-CN" sz="2800" b="1">
                <a:solidFill>
                  <a:srgbClr val="333399"/>
                </a:solidFill>
                <a:latin typeface="Arial" charset="0"/>
                <a:ea typeface="黑体" pitchFamily="49" charset="-122"/>
              </a:rPr>
              <a:t>HTML </a:t>
            </a:r>
            <a:r>
              <a:rPr lang="zh-CN" altLang="en-US" sz="2800" b="1">
                <a:solidFill>
                  <a:srgbClr val="333399"/>
                </a:solidFill>
                <a:latin typeface="Arial" charset="0"/>
                <a:ea typeface="黑体" pitchFamily="49" charset="-122"/>
              </a:rPr>
              <a:t>的例子</a:t>
            </a:r>
            <a:r>
              <a:rPr lang="en-US" altLang="zh-CN" sz="2800" b="1">
                <a:solidFill>
                  <a:srgbClr val="333399"/>
                </a:solidFill>
                <a:latin typeface="Arial" charset="0"/>
                <a:ea typeface="黑体" pitchFamily="49" charset="-122"/>
              </a:rPr>
              <a:t>&lt;/TITLE&gt;</a:t>
            </a:r>
          </a:p>
          <a:p>
            <a:pPr eaLnBrk="1" hangingPunct="1">
              <a:lnSpc>
                <a:spcPct val="110000"/>
              </a:lnSpc>
            </a:pPr>
            <a:r>
              <a:rPr lang="en-US" altLang="zh-CN" sz="2800" b="1">
                <a:solidFill>
                  <a:srgbClr val="333399"/>
                </a:solidFill>
                <a:latin typeface="Arial" charset="0"/>
                <a:ea typeface="黑体" pitchFamily="49" charset="-122"/>
              </a:rPr>
              <a:t>&lt;/HEAD&gt;</a:t>
            </a:r>
          </a:p>
          <a:p>
            <a:pPr eaLnBrk="1" hangingPunct="1">
              <a:lnSpc>
                <a:spcPct val="110000"/>
              </a:lnSpc>
            </a:pPr>
            <a:r>
              <a:rPr lang="en-US" altLang="zh-CN" sz="2800" b="1">
                <a:solidFill>
                  <a:srgbClr val="333399"/>
                </a:solidFill>
                <a:latin typeface="Arial" charset="0"/>
                <a:ea typeface="黑体" pitchFamily="49" charset="-122"/>
              </a:rPr>
              <a:t>&lt;BODY&gt;</a:t>
            </a:r>
          </a:p>
          <a:p>
            <a:pPr eaLnBrk="1" hangingPunct="1">
              <a:lnSpc>
                <a:spcPct val="110000"/>
              </a:lnSpc>
            </a:pPr>
            <a:r>
              <a:rPr lang="en-US" altLang="zh-CN" sz="2800" b="1">
                <a:solidFill>
                  <a:srgbClr val="333399"/>
                </a:solidFill>
                <a:latin typeface="Arial" charset="0"/>
                <a:ea typeface="黑体" pitchFamily="49" charset="-122"/>
              </a:rPr>
              <a:t>      &lt;H1&gt;HTML </a:t>
            </a:r>
            <a:r>
              <a:rPr lang="zh-CN" altLang="en-US" sz="2800" b="1">
                <a:solidFill>
                  <a:srgbClr val="333399"/>
                </a:solidFill>
                <a:latin typeface="Arial" charset="0"/>
                <a:ea typeface="黑体" pitchFamily="49" charset="-122"/>
              </a:rPr>
              <a:t>很容易掌握</a:t>
            </a:r>
            <a:r>
              <a:rPr lang="en-US" altLang="zh-CN" sz="2800" b="1">
                <a:solidFill>
                  <a:srgbClr val="333399"/>
                </a:solidFill>
                <a:latin typeface="Arial" charset="0"/>
                <a:ea typeface="黑体" pitchFamily="49" charset="-122"/>
              </a:rPr>
              <a:t>&lt;/H1&gt;</a:t>
            </a:r>
          </a:p>
          <a:p>
            <a:pPr eaLnBrk="1" hangingPunct="1">
              <a:lnSpc>
                <a:spcPct val="110000"/>
              </a:lnSpc>
            </a:pPr>
            <a:r>
              <a:rPr lang="en-US" altLang="zh-CN" sz="2800" b="1">
                <a:solidFill>
                  <a:srgbClr val="333399"/>
                </a:solidFill>
                <a:latin typeface="Arial" charset="0"/>
                <a:ea typeface="黑体" pitchFamily="49" charset="-122"/>
              </a:rPr>
              <a:t>      &lt;P&gt;</a:t>
            </a:r>
            <a:r>
              <a:rPr lang="zh-CN" altLang="en-US" sz="2800" b="1">
                <a:solidFill>
                  <a:srgbClr val="333399"/>
                </a:solidFill>
                <a:latin typeface="Arial" charset="0"/>
                <a:ea typeface="黑体" pitchFamily="49" charset="-122"/>
              </a:rPr>
              <a:t>这是第一个段落。虽然很</a:t>
            </a:r>
          </a:p>
          <a:p>
            <a:pPr eaLnBrk="1" hangingPunct="1">
              <a:lnSpc>
                <a:spcPct val="110000"/>
              </a:lnSpc>
            </a:pPr>
            <a:r>
              <a:rPr lang="zh-CN" altLang="en-US" sz="2800" b="1">
                <a:solidFill>
                  <a:srgbClr val="333399"/>
                </a:solidFill>
                <a:latin typeface="Arial" charset="0"/>
                <a:ea typeface="黑体" pitchFamily="49" charset="-122"/>
              </a:rPr>
              <a:t>       短，但它仍是一个段落。</a:t>
            </a:r>
            <a:r>
              <a:rPr lang="en-US" altLang="zh-CN" sz="2800" b="1">
                <a:solidFill>
                  <a:srgbClr val="333399"/>
                </a:solidFill>
                <a:latin typeface="Arial" charset="0"/>
                <a:ea typeface="黑体" pitchFamily="49" charset="-122"/>
              </a:rPr>
              <a:t>&lt;/P&gt;</a:t>
            </a:r>
          </a:p>
          <a:p>
            <a:pPr eaLnBrk="1" hangingPunct="1">
              <a:lnSpc>
                <a:spcPct val="110000"/>
              </a:lnSpc>
            </a:pPr>
            <a:r>
              <a:rPr lang="en-US" altLang="zh-CN" sz="2800" b="1">
                <a:solidFill>
                  <a:srgbClr val="333399"/>
                </a:solidFill>
                <a:latin typeface="Arial" charset="0"/>
                <a:ea typeface="黑体" pitchFamily="49" charset="-122"/>
              </a:rPr>
              <a:t>      &lt;P&gt;</a:t>
            </a:r>
            <a:r>
              <a:rPr lang="zh-CN" altLang="en-US" sz="2800" b="1">
                <a:solidFill>
                  <a:srgbClr val="333399"/>
                </a:solidFill>
                <a:latin typeface="Arial" charset="0"/>
                <a:ea typeface="黑体" pitchFamily="49" charset="-122"/>
              </a:rPr>
              <a:t>这是第二个段落。</a:t>
            </a:r>
            <a:r>
              <a:rPr lang="en-US" altLang="zh-CN" sz="2800" b="1">
                <a:solidFill>
                  <a:srgbClr val="333399"/>
                </a:solidFill>
                <a:latin typeface="Arial" charset="0"/>
                <a:ea typeface="黑体" pitchFamily="49" charset="-122"/>
              </a:rPr>
              <a:t>&lt;/P&gt;</a:t>
            </a:r>
          </a:p>
          <a:p>
            <a:pPr eaLnBrk="1" hangingPunct="1">
              <a:lnSpc>
                <a:spcPct val="110000"/>
              </a:lnSpc>
            </a:pPr>
            <a:r>
              <a:rPr lang="en-US" altLang="zh-CN" sz="2800" b="1">
                <a:solidFill>
                  <a:srgbClr val="333399"/>
                </a:solidFill>
                <a:latin typeface="Arial" charset="0"/>
                <a:ea typeface="黑体" pitchFamily="49" charset="-122"/>
              </a:rPr>
              <a:t>&lt;/BODY&gt;</a:t>
            </a:r>
          </a:p>
          <a:p>
            <a:pPr eaLnBrk="1" hangingPunct="1">
              <a:lnSpc>
                <a:spcPct val="110000"/>
              </a:lnSpc>
            </a:pPr>
            <a:r>
              <a:rPr lang="en-US" altLang="zh-CN" sz="2800" b="1">
                <a:solidFill>
                  <a:srgbClr val="333399"/>
                </a:solidFill>
                <a:latin typeface="Arial" charset="0"/>
                <a:ea typeface="黑体" pitchFamily="49" charset="-122"/>
              </a:rPr>
              <a:t>&lt;/HTML&gt;</a:t>
            </a:r>
          </a:p>
        </p:txBody>
      </p:sp>
      <p:sp>
        <p:nvSpPr>
          <p:cNvPr id="184325" name="Text Box 5"/>
          <p:cNvSpPr txBox="1">
            <a:spLocks noChangeArrowheads="1"/>
          </p:cNvSpPr>
          <p:nvPr/>
        </p:nvSpPr>
        <p:spPr bwMode="auto">
          <a:xfrm>
            <a:off x="6980635" y="1112839"/>
            <a:ext cx="902811" cy="523220"/>
          </a:xfrm>
          <a:prstGeom prst="rect">
            <a:avLst/>
          </a:prstGeom>
          <a:solidFill>
            <a:srgbClr val="FFFF99"/>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zh-CN" altLang="en-US" sz="2800" b="1">
                <a:solidFill>
                  <a:srgbClr val="333399"/>
                </a:solidFill>
                <a:ea typeface="黑体" pitchFamily="49" charset="-122"/>
              </a:rPr>
              <a:t>标题</a:t>
            </a:r>
            <a:endParaRPr lang="zh-CN" altLang="en-US" sz="2800" b="1">
              <a:solidFill>
                <a:srgbClr val="333399"/>
              </a:solidFill>
            </a:endParaRPr>
          </a:p>
        </p:txBody>
      </p:sp>
      <p:sp>
        <p:nvSpPr>
          <p:cNvPr id="184326" name="Freeform 6"/>
          <p:cNvSpPr>
            <a:spLocks/>
          </p:cNvSpPr>
          <p:nvPr/>
        </p:nvSpPr>
        <p:spPr bwMode="auto">
          <a:xfrm>
            <a:off x="5362311" y="1422401"/>
            <a:ext cx="1587368" cy="581025"/>
          </a:xfrm>
          <a:custGeom>
            <a:avLst/>
            <a:gdLst>
              <a:gd name="T0" fmla="*/ 2147483646 w 923"/>
              <a:gd name="T1" fmla="*/ 0 h 366"/>
              <a:gd name="T2" fmla="*/ 0 w 923"/>
              <a:gd name="T3" fmla="*/ 2147483646 h 366"/>
              <a:gd name="T4" fmla="*/ 0 60000 65536"/>
              <a:gd name="T5" fmla="*/ 0 60000 65536"/>
            </a:gdLst>
            <a:ahLst/>
            <a:cxnLst>
              <a:cxn ang="T4">
                <a:pos x="T0" y="T1"/>
              </a:cxn>
              <a:cxn ang="T5">
                <a:pos x="T2" y="T3"/>
              </a:cxn>
            </a:cxnLst>
            <a:rect l="0" t="0" r="r" b="b"/>
            <a:pathLst>
              <a:path w="923" h="366">
                <a:moveTo>
                  <a:pt x="923" y="0"/>
                </a:moveTo>
                <a:lnTo>
                  <a:pt x="0" y="366"/>
                </a:lnTo>
              </a:path>
            </a:pathLst>
          </a:custGeom>
          <a:noFill/>
          <a:ln w="28575" cmpd="sng">
            <a:solidFill>
              <a:schemeClr val="hlink"/>
            </a:solidFill>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Tree>
    <p:extLst>
      <p:ext uri="{BB962C8B-B14F-4D97-AF65-F5344CB8AC3E}">
        <p14:creationId xmlns:p14="http://schemas.microsoft.com/office/powerpoint/2010/main" val="337480739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algn="ctr" eaLnBrk="1" hangingPunct="1">
              <a:defRPr/>
            </a:pPr>
            <a:r>
              <a:rPr lang="en-US" altLang="zh-CN" dirty="0"/>
              <a:t>HTML </a:t>
            </a:r>
            <a:r>
              <a:rPr dirty="0"/>
              <a:t>文档中标签的用法 </a:t>
            </a:r>
          </a:p>
        </p:txBody>
      </p:sp>
      <p:sp>
        <p:nvSpPr>
          <p:cNvPr id="186371" name="Text Box 3"/>
          <p:cNvSpPr txBox="1">
            <a:spLocks noChangeArrowheads="1"/>
          </p:cNvSpPr>
          <p:nvPr/>
        </p:nvSpPr>
        <p:spPr bwMode="auto">
          <a:xfrm>
            <a:off x="328481" y="1020764"/>
            <a:ext cx="9149292" cy="526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ct val="110000"/>
              </a:lnSpc>
            </a:pPr>
            <a:r>
              <a:rPr lang="en-US" altLang="zh-CN" sz="2800" b="1">
                <a:solidFill>
                  <a:srgbClr val="333399"/>
                </a:solidFill>
                <a:latin typeface="Arial" charset="0"/>
                <a:ea typeface="黑体" pitchFamily="49" charset="-122"/>
              </a:rPr>
              <a:t>&lt;HTML&gt;                                          </a:t>
            </a:r>
          </a:p>
          <a:p>
            <a:pPr eaLnBrk="1" hangingPunct="1">
              <a:lnSpc>
                <a:spcPct val="110000"/>
              </a:lnSpc>
            </a:pPr>
            <a:r>
              <a:rPr lang="en-US" altLang="zh-CN" sz="2800" b="1">
                <a:solidFill>
                  <a:srgbClr val="333399"/>
                </a:solidFill>
                <a:latin typeface="Arial" charset="0"/>
                <a:ea typeface="黑体" pitchFamily="49" charset="-122"/>
              </a:rPr>
              <a:t>&lt;HEAD&gt;                                         </a:t>
            </a:r>
            <a:br>
              <a:rPr lang="en-US" altLang="zh-CN" sz="2800" b="1">
                <a:solidFill>
                  <a:srgbClr val="333399"/>
                </a:solidFill>
                <a:latin typeface="Arial" charset="0"/>
                <a:ea typeface="黑体" pitchFamily="49" charset="-122"/>
              </a:rPr>
            </a:br>
            <a:r>
              <a:rPr lang="en-US" altLang="zh-CN" sz="2800" b="1">
                <a:solidFill>
                  <a:srgbClr val="333399"/>
                </a:solidFill>
                <a:latin typeface="Arial" charset="0"/>
                <a:ea typeface="黑体" pitchFamily="49" charset="-122"/>
              </a:rPr>
              <a:t>      &lt;TITLE&gt;</a:t>
            </a:r>
            <a:r>
              <a:rPr lang="zh-CN" altLang="en-US" sz="2800" b="1">
                <a:solidFill>
                  <a:srgbClr val="333399"/>
                </a:solidFill>
                <a:latin typeface="Arial" charset="0"/>
                <a:ea typeface="黑体" pitchFamily="49" charset="-122"/>
              </a:rPr>
              <a:t>一个 </a:t>
            </a:r>
            <a:r>
              <a:rPr lang="en-US" altLang="zh-CN" sz="2800" b="1">
                <a:solidFill>
                  <a:srgbClr val="333399"/>
                </a:solidFill>
                <a:latin typeface="Arial" charset="0"/>
                <a:ea typeface="黑体" pitchFamily="49" charset="-122"/>
              </a:rPr>
              <a:t>HTML </a:t>
            </a:r>
            <a:r>
              <a:rPr lang="zh-CN" altLang="en-US" sz="2800" b="1">
                <a:solidFill>
                  <a:srgbClr val="333399"/>
                </a:solidFill>
                <a:latin typeface="Arial" charset="0"/>
                <a:ea typeface="黑体" pitchFamily="49" charset="-122"/>
              </a:rPr>
              <a:t>的例子</a:t>
            </a:r>
            <a:r>
              <a:rPr lang="en-US" altLang="zh-CN" sz="2800" b="1">
                <a:solidFill>
                  <a:srgbClr val="333399"/>
                </a:solidFill>
                <a:latin typeface="Arial" charset="0"/>
                <a:ea typeface="黑体" pitchFamily="49" charset="-122"/>
              </a:rPr>
              <a:t>&lt;/TITLE&gt;</a:t>
            </a:r>
          </a:p>
          <a:p>
            <a:pPr eaLnBrk="1" hangingPunct="1">
              <a:lnSpc>
                <a:spcPct val="110000"/>
              </a:lnSpc>
            </a:pPr>
            <a:r>
              <a:rPr lang="en-US" altLang="zh-CN" sz="2800" b="1">
                <a:solidFill>
                  <a:srgbClr val="333399"/>
                </a:solidFill>
                <a:latin typeface="Arial" charset="0"/>
                <a:ea typeface="黑体" pitchFamily="49" charset="-122"/>
              </a:rPr>
              <a:t>&lt;/HEAD&gt;</a:t>
            </a:r>
          </a:p>
          <a:p>
            <a:pPr eaLnBrk="1" hangingPunct="1">
              <a:lnSpc>
                <a:spcPct val="110000"/>
              </a:lnSpc>
            </a:pPr>
            <a:r>
              <a:rPr lang="en-US" altLang="zh-CN" sz="2800" b="1">
                <a:solidFill>
                  <a:srgbClr val="333399"/>
                </a:solidFill>
                <a:latin typeface="Arial" charset="0"/>
                <a:ea typeface="黑体" pitchFamily="49" charset="-122"/>
              </a:rPr>
              <a:t>&lt;BODY&gt;</a:t>
            </a:r>
          </a:p>
          <a:p>
            <a:pPr eaLnBrk="1" hangingPunct="1">
              <a:lnSpc>
                <a:spcPct val="110000"/>
              </a:lnSpc>
            </a:pPr>
            <a:r>
              <a:rPr lang="en-US" altLang="zh-CN" sz="2800" b="1">
                <a:solidFill>
                  <a:srgbClr val="333399"/>
                </a:solidFill>
                <a:latin typeface="Arial" charset="0"/>
                <a:ea typeface="黑体" pitchFamily="49" charset="-122"/>
              </a:rPr>
              <a:t>      &lt;H1&gt;HTML </a:t>
            </a:r>
            <a:r>
              <a:rPr lang="zh-CN" altLang="en-US" sz="2800" b="1">
                <a:solidFill>
                  <a:srgbClr val="333399"/>
                </a:solidFill>
                <a:latin typeface="Arial" charset="0"/>
                <a:ea typeface="黑体" pitchFamily="49" charset="-122"/>
              </a:rPr>
              <a:t>很容易掌握</a:t>
            </a:r>
            <a:r>
              <a:rPr lang="en-US" altLang="zh-CN" sz="2800" b="1">
                <a:solidFill>
                  <a:srgbClr val="333399"/>
                </a:solidFill>
                <a:latin typeface="Arial" charset="0"/>
                <a:ea typeface="黑体" pitchFamily="49" charset="-122"/>
              </a:rPr>
              <a:t>&lt;/H1&gt;</a:t>
            </a:r>
          </a:p>
          <a:p>
            <a:pPr eaLnBrk="1" hangingPunct="1">
              <a:lnSpc>
                <a:spcPct val="110000"/>
              </a:lnSpc>
            </a:pPr>
            <a:r>
              <a:rPr lang="en-US" altLang="zh-CN" sz="2800" b="1">
                <a:solidFill>
                  <a:srgbClr val="333399"/>
                </a:solidFill>
                <a:latin typeface="Arial" charset="0"/>
                <a:ea typeface="黑体" pitchFamily="49" charset="-122"/>
              </a:rPr>
              <a:t>      &lt;P&gt;</a:t>
            </a:r>
            <a:r>
              <a:rPr lang="zh-CN" altLang="en-US" sz="2800" b="1">
                <a:solidFill>
                  <a:srgbClr val="333399"/>
                </a:solidFill>
                <a:latin typeface="Arial" charset="0"/>
                <a:ea typeface="黑体" pitchFamily="49" charset="-122"/>
              </a:rPr>
              <a:t>这是第一个段落。虽然很</a:t>
            </a:r>
          </a:p>
          <a:p>
            <a:pPr eaLnBrk="1" hangingPunct="1">
              <a:lnSpc>
                <a:spcPct val="110000"/>
              </a:lnSpc>
            </a:pPr>
            <a:r>
              <a:rPr lang="zh-CN" altLang="en-US" sz="2800" b="1">
                <a:solidFill>
                  <a:srgbClr val="333399"/>
                </a:solidFill>
                <a:latin typeface="Arial" charset="0"/>
                <a:ea typeface="黑体" pitchFamily="49" charset="-122"/>
              </a:rPr>
              <a:t>       短，但它仍是一个段落。</a:t>
            </a:r>
            <a:r>
              <a:rPr lang="en-US" altLang="zh-CN" sz="2800" b="1">
                <a:solidFill>
                  <a:srgbClr val="333399"/>
                </a:solidFill>
                <a:latin typeface="Arial" charset="0"/>
                <a:ea typeface="黑体" pitchFamily="49" charset="-122"/>
              </a:rPr>
              <a:t>&lt;/P&gt;</a:t>
            </a:r>
          </a:p>
          <a:p>
            <a:pPr eaLnBrk="1" hangingPunct="1">
              <a:lnSpc>
                <a:spcPct val="110000"/>
              </a:lnSpc>
            </a:pPr>
            <a:r>
              <a:rPr lang="en-US" altLang="zh-CN" sz="2800" b="1">
                <a:solidFill>
                  <a:srgbClr val="333399"/>
                </a:solidFill>
                <a:latin typeface="Arial" charset="0"/>
                <a:ea typeface="黑体" pitchFamily="49" charset="-122"/>
              </a:rPr>
              <a:t>      &lt;P&gt;</a:t>
            </a:r>
            <a:r>
              <a:rPr lang="zh-CN" altLang="en-US" sz="2800" b="1">
                <a:solidFill>
                  <a:srgbClr val="333399"/>
                </a:solidFill>
                <a:latin typeface="Arial" charset="0"/>
                <a:ea typeface="黑体" pitchFamily="49" charset="-122"/>
              </a:rPr>
              <a:t>这是第二个段落。</a:t>
            </a:r>
            <a:r>
              <a:rPr lang="en-US" altLang="zh-CN" sz="2800" b="1">
                <a:solidFill>
                  <a:srgbClr val="333399"/>
                </a:solidFill>
                <a:latin typeface="Arial" charset="0"/>
                <a:ea typeface="黑体" pitchFamily="49" charset="-122"/>
              </a:rPr>
              <a:t>&lt;/P&gt;</a:t>
            </a:r>
          </a:p>
          <a:p>
            <a:pPr eaLnBrk="1" hangingPunct="1">
              <a:lnSpc>
                <a:spcPct val="110000"/>
              </a:lnSpc>
            </a:pPr>
            <a:r>
              <a:rPr lang="en-US" altLang="zh-CN" sz="2800" b="1">
                <a:solidFill>
                  <a:srgbClr val="333399"/>
                </a:solidFill>
                <a:latin typeface="Arial" charset="0"/>
                <a:ea typeface="黑体" pitchFamily="49" charset="-122"/>
              </a:rPr>
              <a:t>&lt;/BODY&gt;</a:t>
            </a:r>
          </a:p>
          <a:p>
            <a:pPr eaLnBrk="1" hangingPunct="1">
              <a:lnSpc>
                <a:spcPct val="110000"/>
              </a:lnSpc>
            </a:pPr>
            <a:r>
              <a:rPr lang="en-US" altLang="zh-CN" sz="2800" b="1">
                <a:solidFill>
                  <a:srgbClr val="333399"/>
                </a:solidFill>
                <a:latin typeface="Arial" charset="0"/>
                <a:ea typeface="黑体" pitchFamily="49" charset="-122"/>
              </a:rPr>
              <a:t>&lt;/HTML&gt;</a:t>
            </a:r>
          </a:p>
        </p:txBody>
      </p:sp>
      <p:sp>
        <p:nvSpPr>
          <p:cNvPr id="186372" name="Text Box 5"/>
          <p:cNvSpPr txBox="1">
            <a:spLocks noChangeArrowheads="1"/>
          </p:cNvSpPr>
          <p:nvPr/>
        </p:nvSpPr>
        <p:spPr bwMode="auto">
          <a:xfrm>
            <a:off x="7021911" y="2422525"/>
            <a:ext cx="1620957" cy="523220"/>
          </a:xfrm>
          <a:prstGeom prst="rect">
            <a:avLst/>
          </a:prstGeom>
          <a:solidFill>
            <a:srgbClr val="FFFF99"/>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zh-CN" altLang="en-US" sz="2800" b="1">
                <a:solidFill>
                  <a:srgbClr val="333399"/>
                </a:solidFill>
                <a:ea typeface="黑体" pitchFamily="49" charset="-122"/>
              </a:rPr>
              <a:t>首部结束</a:t>
            </a:r>
            <a:endParaRPr lang="zh-CN" altLang="en-US" sz="2800" b="1">
              <a:solidFill>
                <a:srgbClr val="333399"/>
              </a:solidFill>
            </a:endParaRPr>
          </a:p>
        </p:txBody>
      </p:sp>
      <p:sp>
        <p:nvSpPr>
          <p:cNvPr id="186373" name="Line 6"/>
          <p:cNvSpPr>
            <a:spLocks noChangeShapeType="1"/>
          </p:cNvSpPr>
          <p:nvPr/>
        </p:nvSpPr>
        <p:spPr bwMode="auto">
          <a:xfrm flipH="1">
            <a:off x="2084388" y="2735264"/>
            <a:ext cx="4963319" cy="14287"/>
          </a:xfrm>
          <a:prstGeom prst="line">
            <a:avLst/>
          </a:prstGeom>
          <a:noFill/>
          <a:ln w="28575">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Tree>
    <p:extLst>
      <p:ext uri="{BB962C8B-B14F-4D97-AF65-F5344CB8AC3E}">
        <p14:creationId xmlns:p14="http://schemas.microsoft.com/office/powerpoint/2010/main" val="84974782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algn="ctr" eaLnBrk="1" hangingPunct="1">
              <a:defRPr/>
            </a:pPr>
            <a:r>
              <a:rPr lang="en-US" altLang="zh-CN" dirty="0"/>
              <a:t>HTML </a:t>
            </a:r>
            <a:r>
              <a:rPr dirty="0"/>
              <a:t>文档中标签的用法 </a:t>
            </a:r>
          </a:p>
        </p:txBody>
      </p:sp>
      <p:sp>
        <p:nvSpPr>
          <p:cNvPr id="188419" name="Text Box 3"/>
          <p:cNvSpPr txBox="1">
            <a:spLocks noChangeArrowheads="1"/>
          </p:cNvSpPr>
          <p:nvPr/>
        </p:nvSpPr>
        <p:spPr bwMode="auto">
          <a:xfrm>
            <a:off x="328481" y="1020764"/>
            <a:ext cx="9149292" cy="526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ct val="110000"/>
              </a:lnSpc>
            </a:pPr>
            <a:r>
              <a:rPr lang="en-US" altLang="zh-CN" sz="2800" b="1">
                <a:solidFill>
                  <a:srgbClr val="333399"/>
                </a:solidFill>
                <a:latin typeface="Arial" charset="0"/>
                <a:ea typeface="黑体" pitchFamily="49" charset="-122"/>
              </a:rPr>
              <a:t>&lt;HTML&gt;                                          </a:t>
            </a:r>
          </a:p>
          <a:p>
            <a:pPr eaLnBrk="1" hangingPunct="1">
              <a:lnSpc>
                <a:spcPct val="110000"/>
              </a:lnSpc>
            </a:pPr>
            <a:r>
              <a:rPr lang="en-US" altLang="zh-CN" sz="2800" b="1">
                <a:solidFill>
                  <a:srgbClr val="333399"/>
                </a:solidFill>
                <a:latin typeface="Arial" charset="0"/>
                <a:ea typeface="黑体" pitchFamily="49" charset="-122"/>
              </a:rPr>
              <a:t>&lt;HEAD&gt;                                         </a:t>
            </a:r>
            <a:br>
              <a:rPr lang="en-US" altLang="zh-CN" sz="2800" b="1">
                <a:solidFill>
                  <a:srgbClr val="333399"/>
                </a:solidFill>
                <a:latin typeface="Arial" charset="0"/>
                <a:ea typeface="黑体" pitchFamily="49" charset="-122"/>
              </a:rPr>
            </a:br>
            <a:r>
              <a:rPr lang="en-US" altLang="zh-CN" sz="2800" b="1">
                <a:solidFill>
                  <a:srgbClr val="333399"/>
                </a:solidFill>
                <a:latin typeface="Arial" charset="0"/>
                <a:ea typeface="黑体" pitchFamily="49" charset="-122"/>
              </a:rPr>
              <a:t>      &lt;TITLE&gt;</a:t>
            </a:r>
            <a:r>
              <a:rPr lang="zh-CN" altLang="en-US" sz="2800" b="1">
                <a:solidFill>
                  <a:srgbClr val="333399"/>
                </a:solidFill>
                <a:latin typeface="Arial" charset="0"/>
                <a:ea typeface="黑体" pitchFamily="49" charset="-122"/>
              </a:rPr>
              <a:t>一个 </a:t>
            </a:r>
            <a:r>
              <a:rPr lang="en-US" altLang="zh-CN" sz="2800" b="1">
                <a:solidFill>
                  <a:srgbClr val="333399"/>
                </a:solidFill>
                <a:latin typeface="Arial" charset="0"/>
                <a:ea typeface="黑体" pitchFamily="49" charset="-122"/>
              </a:rPr>
              <a:t>HTML </a:t>
            </a:r>
            <a:r>
              <a:rPr lang="zh-CN" altLang="en-US" sz="2800" b="1">
                <a:solidFill>
                  <a:srgbClr val="333399"/>
                </a:solidFill>
                <a:latin typeface="Arial" charset="0"/>
                <a:ea typeface="黑体" pitchFamily="49" charset="-122"/>
              </a:rPr>
              <a:t>的例子</a:t>
            </a:r>
            <a:r>
              <a:rPr lang="en-US" altLang="zh-CN" sz="2800" b="1">
                <a:solidFill>
                  <a:srgbClr val="333399"/>
                </a:solidFill>
                <a:latin typeface="Arial" charset="0"/>
                <a:ea typeface="黑体" pitchFamily="49" charset="-122"/>
              </a:rPr>
              <a:t>&lt;/TITLE&gt;</a:t>
            </a:r>
          </a:p>
          <a:p>
            <a:pPr eaLnBrk="1" hangingPunct="1">
              <a:lnSpc>
                <a:spcPct val="110000"/>
              </a:lnSpc>
            </a:pPr>
            <a:r>
              <a:rPr lang="en-US" altLang="zh-CN" sz="2800" b="1">
                <a:solidFill>
                  <a:srgbClr val="333399"/>
                </a:solidFill>
                <a:latin typeface="Arial" charset="0"/>
                <a:ea typeface="黑体" pitchFamily="49" charset="-122"/>
              </a:rPr>
              <a:t>&lt;/HEAD&gt;</a:t>
            </a:r>
          </a:p>
          <a:p>
            <a:pPr eaLnBrk="1" hangingPunct="1">
              <a:lnSpc>
                <a:spcPct val="110000"/>
              </a:lnSpc>
            </a:pPr>
            <a:r>
              <a:rPr lang="en-US" altLang="zh-CN" sz="2800" b="1">
                <a:solidFill>
                  <a:srgbClr val="333399"/>
                </a:solidFill>
                <a:latin typeface="Arial" charset="0"/>
                <a:ea typeface="黑体" pitchFamily="49" charset="-122"/>
              </a:rPr>
              <a:t>&lt;BODY&gt;</a:t>
            </a:r>
          </a:p>
          <a:p>
            <a:pPr eaLnBrk="1" hangingPunct="1">
              <a:lnSpc>
                <a:spcPct val="110000"/>
              </a:lnSpc>
            </a:pPr>
            <a:r>
              <a:rPr lang="en-US" altLang="zh-CN" sz="2800" b="1">
                <a:solidFill>
                  <a:srgbClr val="333399"/>
                </a:solidFill>
                <a:latin typeface="Arial" charset="0"/>
                <a:ea typeface="黑体" pitchFamily="49" charset="-122"/>
              </a:rPr>
              <a:t>      &lt;H1&gt;HTML </a:t>
            </a:r>
            <a:r>
              <a:rPr lang="zh-CN" altLang="en-US" sz="2800" b="1">
                <a:solidFill>
                  <a:srgbClr val="333399"/>
                </a:solidFill>
                <a:latin typeface="Arial" charset="0"/>
                <a:ea typeface="黑体" pitchFamily="49" charset="-122"/>
              </a:rPr>
              <a:t>很容易掌握</a:t>
            </a:r>
            <a:r>
              <a:rPr lang="en-US" altLang="zh-CN" sz="2800" b="1">
                <a:solidFill>
                  <a:srgbClr val="333399"/>
                </a:solidFill>
                <a:latin typeface="Arial" charset="0"/>
                <a:ea typeface="黑体" pitchFamily="49" charset="-122"/>
              </a:rPr>
              <a:t>&lt;/H1&gt;</a:t>
            </a:r>
          </a:p>
          <a:p>
            <a:pPr eaLnBrk="1" hangingPunct="1">
              <a:lnSpc>
                <a:spcPct val="110000"/>
              </a:lnSpc>
            </a:pPr>
            <a:r>
              <a:rPr lang="en-US" altLang="zh-CN" sz="2800" b="1">
                <a:solidFill>
                  <a:srgbClr val="333399"/>
                </a:solidFill>
                <a:latin typeface="Arial" charset="0"/>
                <a:ea typeface="黑体" pitchFamily="49" charset="-122"/>
              </a:rPr>
              <a:t>      &lt;P&gt;</a:t>
            </a:r>
            <a:r>
              <a:rPr lang="zh-CN" altLang="en-US" sz="2800" b="1">
                <a:solidFill>
                  <a:srgbClr val="333399"/>
                </a:solidFill>
                <a:latin typeface="Arial" charset="0"/>
                <a:ea typeface="黑体" pitchFamily="49" charset="-122"/>
              </a:rPr>
              <a:t>这是第一个段落。虽然很</a:t>
            </a:r>
          </a:p>
          <a:p>
            <a:pPr eaLnBrk="1" hangingPunct="1">
              <a:lnSpc>
                <a:spcPct val="110000"/>
              </a:lnSpc>
            </a:pPr>
            <a:r>
              <a:rPr lang="zh-CN" altLang="en-US" sz="2800" b="1">
                <a:solidFill>
                  <a:srgbClr val="333399"/>
                </a:solidFill>
                <a:latin typeface="Arial" charset="0"/>
                <a:ea typeface="黑体" pitchFamily="49" charset="-122"/>
              </a:rPr>
              <a:t>       短，但它仍是一个段落。</a:t>
            </a:r>
            <a:r>
              <a:rPr lang="en-US" altLang="zh-CN" sz="2800" b="1">
                <a:solidFill>
                  <a:srgbClr val="333399"/>
                </a:solidFill>
                <a:latin typeface="Arial" charset="0"/>
                <a:ea typeface="黑体" pitchFamily="49" charset="-122"/>
              </a:rPr>
              <a:t>&lt;/P&gt;</a:t>
            </a:r>
          </a:p>
          <a:p>
            <a:pPr eaLnBrk="1" hangingPunct="1">
              <a:lnSpc>
                <a:spcPct val="110000"/>
              </a:lnSpc>
            </a:pPr>
            <a:r>
              <a:rPr lang="en-US" altLang="zh-CN" sz="2800" b="1">
                <a:solidFill>
                  <a:srgbClr val="333399"/>
                </a:solidFill>
                <a:latin typeface="Arial" charset="0"/>
                <a:ea typeface="黑体" pitchFamily="49" charset="-122"/>
              </a:rPr>
              <a:t>      &lt;P&gt;</a:t>
            </a:r>
            <a:r>
              <a:rPr lang="zh-CN" altLang="en-US" sz="2800" b="1">
                <a:solidFill>
                  <a:srgbClr val="333399"/>
                </a:solidFill>
                <a:latin typeface="Arial" charset="0"/>
                <a:ea typeface="黑体" pitchFamily="49" charset="-122"/>
              </a:rPr>
              <a:t>这是第二个段落。</a:t>
            </a:r>
            <a:r>
              <a:rPr lang="en-US" altLang="zh-CN" sz="2800" b="1">
                <a:solidFill>
                  <a:srgbClr val="333399"/>
                </a:solidFill>
                <a:latin typeface="Arial" charset="0"/>
                <a:ea typeface="黑体" pitchFamily="49" charset="-122"/>
              </a:rPr>
              <a:t>&lt;/P&gt;</a:t>
            </a:r>
          </a:p>
          <a:p>
            <a:pPr eaLnBrk="1" hangingPunct="1">
              <a:lnSpc>
                <a:spcPct val="110000"/>
              </a:lnSpc>
            </a:pPr>
            <a:r>
              <a:rPr lang="en-US" altLang="zh-CN" sz="2800" b="1">
                <a:solidFill>
                  <a:srgbClr val="333399"/>
                </a:solidFill>
                <a:latin typeface="Arial" charset="0"/>
                <a:ea typeface="黑体" pitchFamily="49" charset="-122"/>
              </a:rPr>
              <a:t>&lt;/BODY&gt;</a:t>
            </a:r>
          </a:p>
          <a:p>
            <a:pPr eaLnBrk="1" hangingPunct="1">
              <a:lnSpc>
                <a:spcPct val="110000"/>
              </a:lnSpc>
            </a:pPr>
            <a:r>
              <a:rPr lang="en-US" altLang="zh-CN" sz="2800" b="1">
                <a:solidFill>
                  <a:srgbClr val="333399"/>
                </a:solidFill>
                <a:latin typeface="Arial" charset="0"/>
                <a:ea typeface="黑体" pitchFamily="49" charset="-122"/>
              </a:rPr>
              <a:t>&lt;/HTML&gt;</a:t>
            </a:r>
          </a:p>
        </p:txBody>
      </p:sp>
      <p:sp>
        <p:nvSpPr>
          <p:cNvPr id="188420" name="Text Box 5"/>
          <p:cNvSpPr txBox="1">
            <a:spLocks noChangeArrowheads="1"/>
          </p:cNvSpPr>
          <p:nvPr/>
        </p:nvSpPr>
        <p:spPr bwMode="auto">
          <a:xfrm>
            <a:off x="6944520" y="2868614"/>
            <a:ext cx="1620957" cy="523220"/>
          </a:xfrm>
          <a:prstGeom prst="rect">
            <a:avLst/>
          </a:prstGeom>
          <a:solidFill>
            <a:srgbClr val="FFFF99"/>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zh-CN" altLang="en-US" sz="2800" b="1">
                <a:solidFill>
                  <a:srgbClr val="333399"/>
                </a:solidFill>
                <a:ea typeface="黑体" pitchFamily="49" charset="-122"/>
              </a:rPr>
              <a:t>主体开始</a:t>
            </a:r>
            <a:endParaRPr lang="zh-CN" altLang="en-US" sz="2800" b="1">
              <a:solidFill>
                <a:srgbClr val="333399"/>
              </a:solidFill>
            </a:endParaRPr>
          </a:p>
        </p:txBody>
      </p:sp>
      <p:sp>
        <p:nvSpPr>
          <p:cNvPr id="188421" name="Line 6"/>
          <p:cNvSpPr>
            <a:spLocks noChangeShapeType="1"/>
          </p:cNvSpPr>
          <p:nvPr/>
        </p:nvSpPr>
        <p:spPr bwMode="auto">
          <a:xfrm flipH="1">
            <a:off x="2084388" y="3184525"/>
            <a:ext cx="4868731" cy="25400"/>
          </a:xfrm>
          <a:prstGeom prst="line">
            <a:avLst/>
          </a:prstGeom>
          <a:noFill/>
          <a:ln w="28575">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Tree>
    <p:extLst>
      <p:ext uri="{BB962C8B-B14F-4D97-AF65-F5344CB8AC3E}">
        <p14:creationId xmlns:p14="http://schemas.microsoft.com/office/powerpoint/2010/main" val="297203377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ChangeArrowheads="1"/>
          </p:cNvSpPr>
          <p:nvPr/>
        </p:nvSpPr>
        <p:spPr bwMode="auto">
          <a:xfrm>
            <a:off x="1934767" y="3381375"/>
            <a:ext cx="3222890" cy="55245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80227" name="Rectangle 2"/>
          <p:cNvSpPr>
            <a:spLocks noGrp="1" noChangeArrowheads="1"/>
          </p:cNvSpPr>
          <p:nvPr>
            <p:ph type="title"/>
          </p:nvPr>
        </p:nvSpPr>
        <p:spPr/>
        <p:txBody>
          <a:bodyPr/>
          <a:lstStyle/>
          <a:p>
            <a:pPr algn="ctr" eaLnBrk="1" hangingPunct="1">
              <a:defRPr/>
            </a:pPr>
            <a:r>
              <a:rPr lang="en-US" altLang="zh-CN" dirty="0"/>
              <a:t>HTML </a:t>
            </a:r>
            <a:r>
              <a:rPr dirty="0"/>
              <a:t>文档中标签的用法 </a:t>
            </a:r>
          </a:p>
        </p:txBody>
      </p:sp>
      <p:sp>
        <p:nvSpPr>
          <p:cNvPr id="190468" name="Text Box 3"/>
          <p:cNvSpPr txBox="1">
            <a:spLocks noChangeArrowheads="1"/>
          </p:cNvSpPr>
          <p:nvPr/>
        </p:nvSpPr>
        <p:spPr bwMode="auto">
          <a:xfrm>
            <a:off x="328481" y="1020764"/>
            <a:ext cx="9149292" cy="526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ct val="110000"/>
              </a:lnSpc>
            </a:pPr>
            <a:r>
              <a:rPr lang="en-US" altLang="zh-CN" sz="2800" b="1">
                <a:solidFill>
                  <a:srgbClr val="333399"/>
                </a:solidFill>
                <a:latin typeface="Arial" charset="0"/>
                <a:ea typeface="黑体" pitchFamily="49" charset="-122"/>
              </a:rPr>
              <a:t>&lt;HTML&gt;                                          </a:t>
            </a:r>
          </a:p>
          <a:p>
            <a:pPr eaLnBrk="1" hangingPunct="1">
              <a:lnSpc>
                <a:spcPct val="110000"/>
              </a:lnSpc>
            </a:pPr>
            <a:r>
              <a:rPr lang="en-US" altLang="zh-CN" sz="2800" b="1">
                <a:solidFill>
                  <a:srgbClr val="333399"/>
                </a:solidFill>
                <a:latin typeface="Arial" charset="0"/>
                <a:ea typeface="黑体" pitchFamily="49" charset="-122"/>
              </a:rPr>
              <a:t>&lt;HEAD&gt;                                         </a:t>
            </a:r>
            <a:br>
              <a:rPr lang="en-US" altLang="zh-CN" sz="2800" b="1">
                <a:solidFill>
                  <a:srgbClr val="333399"/>
                </a:solidFill>
                <a:latin typeface="Arial" charset="0"/>
                <a:ea typeface="黑体" pitchFamily="49" charset="-122"/>
              </a:rPr>
            </a:br>
            <a:r>
              <a:rPr lang="en-US" altLang="zh-CN" sz="2800" b="1">
                <a:solidFill>
                  <a:srgbClr val="333399"/>
                </a:solidFill>
                <a:latin typeface="Arial" charset="0"/>
                <a:ea typeface="黑体" pitchFamily="49" charset="-122"/>
              </a:rPr>
              <a:t>      &lt;TITLE&gt;</a:t>
            </a:r>
            <a:r>
              <a:rPr lang="zh-CN" altLang="en-US" sz="2800" b="1">
                <a:solidFill>
                  <a:srgbClr val="333399"/>
                </a:solidFill>
                <a:latin typeface="Arial" charset="0"/>
                <a:ea typeface="黑体" pitchFamily="49" charset="-122"/>
              </a:rPr>
              <a:t>一个 </a:t>
            </a:r>
            <a:r>
              <a:rPr lang="en-US" altLang="zh-CN" sz="2800" b="1">
                <a:solidFill>
                  <a:srgbClr val="333399"/>
                </a:solidFill>
                <a:latin typeface="Arial" charset="0"/>
                <a:ea typeface="黑体" pitchFamily="49" charset="-122"/>
              </a:rPr>
              <a:t>HTML </a:t>
            </a:r>
            <a:r>
              <a:rPr lang="zh-CN" altLang="en-US" sz="2800" b="1">
                <a:solidFill>
                  <a:srgbClr val="333399"/>
                </a:solidFill>
                <a:latin typeface="Arial" charset="0"/>
                <a:ea typeface="黑体" pitchFamily="49" charset="-122"/>
              </a:rPr>
              <a:t>的例子</a:t>
            </a:r>
            <a:r>
              <a:rPr lang="en-US" altLang="zh-CN" sz="2800" b="1">
                <a:solidFill>
                  <a:srgbClr val="333399"/>
                </a:solidFill>
                <a:latin typeface="Arial" charset="0"/>
                <a:ea typeface="黑体" pitchFamily="49" charset="-122"/>
              </a:rPr>
              <a:t>&lt;/TITLE&gt;</a:t>
            </a:r>
          </a:p>
          <a:p>
            <a:pPr eaLnBrk="1" hangingPunct="1">
              <a:lnSpc>
                <a:spcPct val="110000"/>
              </a:lnSpc>
            </a:pPr>
            <a:r>
              <a:rPr lang="en-US" altLang="zh-CN" sz="2800" b="1">
                <a:solidFill>
                  <a:srgbClr val="333399"/>
                </a:solidFill>
                <a:latin typeface="Arial" charset="0"/>
                <a:ea typeface="黑体" pitchFamily="49" charset="-122"/>
              </a:rPr>
              <a:t>&lt;/HEAD&gt;</a:t>
            </a:r>
          </a:p>
          <a:p>
            <a:pPr eaLnBrk="1" hangingPunct="1">
              <a:lnSpc>
                <a:spcPct val="110000"/>
              </a:lnSpc>
            </a:pPr>
            <a:r>
              <a:rPr lang="en-US" altLang="zh-CN" sz="2800" b="1">
                <a:solidFill>
                  <a:srgbClr val="333399"/>
                </a:solidFill>
                <a:latin typeface="Arial" charset="0"/>
                <a:ea typeface="黑体" pitchFamily="49" charset="-122"/>
              </a:rPr>
              <a:t>&lt;BODY&gt;</a:t>
            </a:r>
          </a:p>
          <a:p>
            <a:pPr eaLnBrk="1" hangingPunct="1">
              <a:lnSpc>
                <a:spcPct val="110000"/>
              </a:lnSpc>
            </a:pPr>
            <a:r>
              <a:rPr lang="en-US" altLang="zh-CN" sz="2800" b="1">
                <a:solidFill>
                  <a:srgbClr val="333399"/>
                </a:solidFill>
                <a:latin typeface="Arial" charset="0"/>
                <a:ea typeface="黑体" pitchFamily="49" charset="-122"/>
              </a:rPr>
              <a:t>      &lt;H1&gt;HTML </a:t>
            </a:r>
            <a:r>
              <a:rPr lang="zh-CN" altLang="en-US" sz="2800" b="1">
                <a:solidFill>
                  <a:srgbClr val="333399"/>
                </a:solidFill>
                <a:latin typeface="Arial" charset="0"/>
                <a:ea typeface="黑体" pitchFamily="49" charset="-122"/>
              </a:rPr>
              <a:t>很容易掌握</a:t>
            </a:r>
            <a:r>
              <a:rPr lang="en-US" altLang="zh-CN" sz="2800" b="1">
                <a:solidFill>
                  <a:srgbClr val="333399"/>
                </a:solidFill>
                <a:latin typeface="Arial" charset="0"/>
                <a:ea typeface="黑体" pitchFamily="49" charset="-122"/>
              </a:rPr>
              <a:t>&lt;/H1&gt;</a:t>
            </a:r>
          </a:p>
          <a:p>
            <a:pPr eaLnBrk="1" hangingPunct="1">
              <a:lnSpc>
                <a:spcPct val="110000"/>
              </a:lnSpc>
            </a:pPr>
            <a:r>
              <a:rPr lang="en-US" altLang="zh-CN" sz="2800" b="1">
                <a:solidFill>
                  <a:srgbClr val="333399"/>
                </a:solidFill>
                <a:latin typeface="Arial" charset="0"/>
                <a:ea typeface="黑体" pitchFamily="49" charset="-122"/>
              </a:rPr>
              <a:t>      &lt;P&gt;</a:t>
            </a:r>
            <a:r>
              <a:rPr lang="zh-CN" altLang="en-US" sz="2800" b="1">
                <a:solidFill>
                  <a:srgbClr val="333399"/>
                </a:solidFill>
                <a:latin typeface="Arial" charset="0"/>
                <a:ea typeface="黑体" pitchFamily="49" charset="-122"/>
              </a:rPr>
              <a:t>这是第一个段落。虽然很</a:t>
            </a:r>
          </a:p>
          <a:p>
            <a:pPr eaLnBrk="1" hangingPunct="1">
              <a:lnSpc>
                <a:spcPct val="110000"/>
              </a:lnSpc>
            </a:pPr>
            <a:r>
              <a:rPr lang="zh-CN" altLang="en-US" sz="2800" b="1">
                <a:solidFill>
                  <a:srgbClr val="333399"/>
                </a:solidFill>
                <a:latin typeface="Arial" charset="0"/>
                <a:ea typeface="黑体" pitchFamily="49" charset="-122"/>
              </a:rPr>
              <a:t>       短，但它仍是一个段落。</a:t>
            </a:r>
            <a:r>
              <a:rPr lang="en-US" altLang="zh-CN" sz="2800" b="1">
                <a:solidFill>
                  <a:srgbClr val="333399"/>
                </a:solidFill>
                <a:latin typeface="Arial" charset="0"/>
                <a:ea typeface="黑体" pitchFamily="49" charset="-122"/>
              </a:rPr>
              <a:t>&lt;/P&gt;</a:t>
            </a:r>
          </a:p>
          <a:p>
            <a:pPr eaLnBrk="1" hangingPunct="1">
              <a:lnSpc>
                <a:spcPct val="110000"/>
              </a:lnSpc>
            </a:pPr>
            <a:r>
              <a:rPr lang="en-US" altLang="zh-CN" sz="2800" b="1">
                <a:solidFill>
                  <a:srgbClr val="333399"/>
                </a:solidFill>
                <a:latin typeface="Arial" charset="0"/>
                <a:ea typeface="黑体" pitchFamily="49" charset="-122"/>
              </a:rPr>
              <a:t>      &lt;P&gt;</a:t>
            </a:r>
            <a:r>
              <a:rPr lang="zh-CN" altLang="en-US" sz="2800" b="1">
                <a:solidFill>
                  <a:srgbClr val="333399"/>
                </a:solidFill>
                <a:latin typeface="Arial" charset="0"/>
                <a:ea typeface="黑体" pitchFamily="49" charset="-122"/>
              </a:rPr>
              <a:t>这是第二个段落。</a:t>
            </a:r>
            <a:r>
              <a:rPr lang="en-US" altLang="zh-CN" sz="2800" b="1">
                <a:solidFill>
                  <a:srgbClr val="333399"/>
                </a:solidFill>
                <a:latin typeface="Arial" charset="0"/>
                <a:ea typeface="黑体" pitchFamily="49" charset="-122"/>
              </a:rPr>
              <a:t>&lt;/P&gt;</a:t>
            </a:r>
          </a:p>
          <a:p>
            <a:pPr eaLnBrk="1" hangingPunct="1">
              <a:lnSpc>
                <a:spcPct val="110000"/>
              </a:lnSpc>
            </a:pPr>
            <a:r>
              <a:rPr lang="en-US" altLang="zh-CN" sz="2800" b="1">
                <a:solidFill>
                  <a:srgbClr val="333399"/>
                </a:solidFill>
                <a:latin typeface="Arial" charset="0"/>
                <a:ea typeface="黑体" pitchFamily="49" charset="-122"/>
              </a:rPr>
              <a:t>&lt;/BODY&gt;</a:t>
            </a:r>
          </a:p>
          <a:p>
            <a:pPr eaLnBrk="1" hangingPunct="1">
              <a:lnSpc>
                <a:spcPct val="110000"/>
              </a:lnSpc>
            </a:pPr>
            <a:r>
              <a:rPr lang="en-US" altLang="zh-CN" sz="2800" b="1">
                <a:solidFill>
                  <a:srgbClr val="333399"/>
                </a:solidFill>
                <a:latin typeface="Arial" charset="0"/>
                <a:ea typeface="黑体" pitchFamily="49" charset="-122"/>
              </a:rPr>
              <a:t>&lt;/HTML&gt;</a:t>
            </a:r>
          </a:p>
        </p:txBody>
      </p:sp>
      <p:sp>
        <p:nvSpPr>
          <p:cNvPr id="190469" name="Text Box 4"/>
          <p:cNvSpPr txBox="1">
            <a:spLocks noChangeArrowheads="1"/>
          </p:cNvSpPr>
          <p:nvPr/>
        </p:nvSpPr>
        <p:spPr bwMode="auto">
          <a:xfrm>
            <a:off x="6803497" y="2787650"/>
            <a:ext cx="1505540" cy="523220"/>
          </a:xfrm>
          <a:prstGeom prst="rect">
            <a:avLst/>
          </a:prstGeom>
          <a:solidFill>
            <a:srgbClr val="FFFF99"/>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en-US" altLang="zh-CN" sz="2800" b="1">
                <a:solidFill>
                  <a:srgbClr val="333399"/>
                </a:solidFill>
                <a:latin typeface="Arial" charset="0"/>
                <a:ea typeface="黑体" pitchFamily="49" charset="-122"/>
              </a:rPr>
              <a:t>1</a:t>
            </a:r>
            <a:r>
              <a:rPr lang="en-US" altLang="zh-CN" sz="1200" b="1">
                <a:solidFill>
                  <a:srgbClr val="333399"/>
                </a:solidFill>
                <a:latin typeface="Arial" charset="0"/>
                <a:ea typeface="黑体" pitchFamily="49" charset="-122"/>
              </a:rPr>
              <a:t> </a:t>
            </a:r>
            <a:r>
              <a:rPr lang="zh-CN" altLang="en-US" sz="2800" b="1">
                <a:solidFill>
                  <a:srgbClr val="333399"/>
                </a:solidFill>
                <a:ea typeface="黑体" pitchFamily="49" charset="-122"/>
              </a:rPr>
              <a:t>级标题</a:t>
            </a:r>
            <a:endParaRPr lang="zh-CN" altLang="en-US" sz="2800" b="1">
              <a:solidFill>
                <a:srgbClr val="333399"/>
              </a:solidFill>
            </a:endParaRPr>
          </a:p>
        </p:txBody>
      </p:sp>
      <p:sp>
        <p:nvSpPr>
          <p:cNvPr id="190470" name="Freeform 5"/>
          <p:cNvSpPr>
            <a:spLocks/>
          </p:cNvSpPr>
          <p:nvPr/>
        </p:nvSpPr>
        <p:spPr bwMode="auto">
          <a:xfrm>
            <a:off x="5157656" y="3062288"/>
            <a:ext cx="1635521" cy="450850"/>
          </a:xfrm>
          <a:custGeom>
            <a:avLst/>
            <a:gdLst>
              <a:gd name="T0" fmla="*/ 2147483646 w 951"/>
              <a:gd name="T1" fmla="*/ 0 h 284"/>
              <a:gd name="T2" fmla="*/ 0 w 951"/>
              <a:gd name="T3" fmla="*/ 2147483646 h 284"/>
              <a:gd name="T4" fmla="*/ 0 60000 65536"/>
              <a:gd name="T5" fmla="*/ 0 60000 65536"/>
            </a:gdLst>
            <a:ahLst/>
            <a:cxnLst>
              <a:cxn ang="T4">
                <a:pos x="T0" y="T1"/>
              </a:cxn>
              <a:cxn ang="T5">
                <a:pos x="T2" y="T3"/>
              </a:cxn>
            </a:cxnLst>
            <a:rect l="0" t="0" r="r" b="b"/>
            <a:pathLst>
              <a:path w="951" h="284">
                <a:moveTo>
                  <a:pt x="951" y="0"/>
                </a:moveTo>
                <a:lnTo>
                  <a:pt x="0" y="284"/>
                </a:lnTo>
              </a:path>
            </a:pathLst>
          </a:custGeom>
          <a:noFill/>
          <a:ln w="28575" cmpd="sng">
            <a:solidFill>
              <a:schemeClr val="hlink"/>
            </a:solidFill>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Tree>
    <p:extLst>
      <p:ext uri="{BB962C8B-B14F-4D97-AF65-F5344CB8AC3E}">
        <p14:creationId xmlns:p14="http://schemas.microsoft.com/office/powerpoint/2010/main" val="277203962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ext Box 4"/>
          <p:cNvSpPr txBox="1">
            <a:spLocks noChangeArrowheads="1"/>
          </p:cNvSpPr>
          <p:nvPr/>
        </p:nvSpPr>
        <p:spPr bwMode="auto">
          <a:xfrm>
            <a:off x="328481" y="1020764"/>
            <a:ext cx="9149292" cy="526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ct val="110000"/>
              </a:lnSpc>
            </a:pPr>
            <a:r>
              <a:rPr lang="en-US" altLang="zh-CN" sz="2800" b="1">
                <a:solidFill>
                  <a:srgbClr val="333399"/>
                </a:solidFill>
                <a:latin typeface="Arial" charset="0"/>
                <a:ea typeface="黑体" pitchFamily="49" charset="-122"/>
              </a:rPr>
              <a:t>&lt;HTML&gt;                                          </a:t>
            </a:r>
          </a:p>
          <a:p>
            <a:pPr eaLnBrk="1" hangingPunct="1">
              <a:lnSpc>
                <a:spcPct val="110000"/>
              </a:lnSpc>
            </a:pPr>
            <a:r>
              <a:rPr lang="en-US" altLang="zh-CN" sz="2800" b="1">
                <a:solidFill>
                  <a:srgbClr val="333399"/>
                </a:solidFill>
                <a:latin typeface="Arial" charset="0"/>
                <a:ea typeface="黑体" pitchFamily="49" charset="-122"/>
              </a:rPr>
              <a:t>&lt;HEAD&gt;                                         </a:t>
            </a:r>
            <a:br>
              <a:rPr lang="en-US" altLang="zh-CN" sz="2800" b="1">
                <a:solidFill>
                  <a:srgbClr val="333399"/>
                </a:solidFill>
                <a:latin typeface="Arial" charset="0"/>
                <a:ea typeface="黑体" pitchFamily="49" charset="-122"/>
              </a:rPr>
            </a:br>
            <a:r>
              <a:rPr lang="en-US" altLang="zh-CN" sz="2800" b="1">
                <a:solidFill>
                  <a:srgbClr val="333399"/>
                </a:solidFill>
                <a:latin typeface="Arial" charset="0"/>
                <a:ea typeface="黑体" pitchFamily="49" charset="-122"/>
              </a:rPr>
              <a:t>      &lt;TITLE&gt;</a:t>
            </a:r>
            <a:r>
              <a:rPr lang="zh-CN" altLang="en-US" sz="2800" b="1">
                <a:solidFill>
                  <a:srgbClr val="333399"/>
                </a:solidFill>
                <a:latin typeface="Arial" charset="0"/>
                <a:ea typeface="黑体" pitchFamily="49" charset="-122"/>
              </a:rPr>
              <a:t>一个 </a:t>
            </a:r>
            <a:r>
              <a:rPr lang="en-US" altLang="zh-CN" sz="2800" b="1">
                <a:solidFill>
                  <a:srgbClr val="333399"/>
                </a:solidFill>
                <a:latin typeface="Arial" charset="0"/>
                <a:ea typeface="黑体" pitchFamily="49" charset="-122"/>
              </a:rPr>
              <a:t>HTML </a:t>
            </a:r>
            <a:r>
              <a:rPr lang="zh-CN" altLang="en-US" sz="2800" b="1">
                <a:solidFill>
                  <a:srgbClr val="333399"/>
                </a:solidFill>
                <a:latin typeface="Arial" charset="0"/>
                <a:ea typeface="黑体" pitchFamily="49" charset="-122"/>
              </a:rPr>
              <a:t>的例子</a:t>
            </a:r>
            <a:r>
              <a:rPr lang="en-US" altLang="zh-CN" sz="2800" b="1">
                <a:solidFill>
                  <a:srgbClr val="333399"/>
                </a:solidFill>
                <a:latin typeface="Arial" charset="0"/>
                <a:ea typeface="黑体" pitchFamily="49" charset="-122"/>
              </a:rPr>
              <a:t>&lt;/TITLE&gt;</a:t>
            </a:r>
          </a:p>
          <a:p>
            <a:pPr eaLnBrk="1" hangingPunct="1">
              <a:lnSpc>
                <a:spcPct val="110000"/>
              </a:lnSpc>
            </a:pPr>
            <a:r>
              <a:rPr lang="en-US" altLang="zh-CN" sz="2800" b="1">
                <a:solidFill>
                  <a:srgbClr val="333399"/>
                </a:solidFill>
                <a:latin typeface="Arial" charset="0"/>
                <a:ea typeface="黑体" pitchFamily="49" charset="-122"/>
              </a:rPr>
              <a:t>&lt;/HEAD&gt;</a:t>
            </a:r>
          </a:p>
          <a:p>
            <a:pPr eaLnBrk="1" hangingPunct="1">
              <a:lnSpc>
                <a:spcPct val="110000"/>
              </a:lnSpc>
            </a:pPr>
            <a:r>
              <a:rPr lang="en-US" altLang="zh-CN" sz="2800" b="1">
                <a:solidFill>
                  <a:srgbClr val="333399"/>
                </a:solidFill>
                <a:latin typeface="Arial" charset="0"/>
                <a:ea typeface="黑体" pitchFamily="49" charset="-122"/>
              </a:rPr>
              <a:t>&lt;BODY&gt;</a:t>
            </a:r>
          </a:p>
          <a:p>
            <a:pPr eaLnBrk="1" hangingPunct="1">
              <a:lnSpc>
                <a:spcPct val="110000"/>
              </a:lnSpc>
            </a:pPr>
            <a:r>
              <a:rPr lang="en-US" altLang="zh-CN" sz="2800" b="1">
                <a:solidFill>
                  <a:srgbClr val="333399"/>
                </a:solidFill>
                <a:latin typeface="Arial" charset="0"/>
                <a:ea typeface="黑体" pitchFamily="49" charset="-122"/>
              </a:rPr>
              <a:t>      &lt;H1&gt;HTML </a:t>
            </a:r>
            <a:r>
              <a:rPr lang="zh-CN" altLang="en-US" sz="2800" b="1">
                <a:solidFill>
                  <a:srgbClr val="333399"/>
                </a:solidFill>
                <a:latin typeface="Arial" charset="0"/>
                <a:ea typeface="黑体" pitchFamily="49" charset="-122"/>
              </a:rPr>
              <a:t>很容易掌握</a:t>
            </a:r>
            <a:r>
              <a:rPr lang="en-US" altLang="zh-CN" sz="2800" b="1">
                <a:solidFill>
                  <a:srgbClr val="333399"/>
                </a:solidFill>
                <a:latin typeface="Arial" charset="0"/>
                <a:ea typeface="黑体" pitchFamily="49" charset="-122"/>
              </a:rPr>
              <a:t>&lt;/H1&gt;</a:t>
            </a:r>
          </a:p>
          <a:p>
            <a:pPr eaLnBrk="1" hangingPunct="1">
              <a:lnSpc>
                <a:spcPct val="110000"/>
              </a:lnSpc>
            </a:pPr>
            <a:r>
              <a:rPr lang="en-US" altLang="zh-CN" sz="2800" b="1">
                <a:solidFill>
                  <a:srgbClr val="333399"/>
                </a:solidFill>
                <a:latin typeface="Arial" charset="0"/>
                <a:ea typeface="黑体" pitchFamily="49" charset="-122"/>
              </a:rPr>
              <a:t>      &lt;P&gt;</a:t>
            </a:r>
            <a:r>
              <a:rPr lang="zh-CN" altLang="en-US" sz="2800" b="1">
                <a:solidFill>
                  <a:srgbClr val="333399"/>
                </a:solidFill>
                <a:latin typeface="Arial" charset="0"/>
                <a:ea typeface="黑体" pitchFamily="49" charset="-122"/>
              </a:rPr>
              <a:t>这是第一个段落。虽然很</a:t>
            </a:r>
          </a:p>
          <a:p>
            <a:pPr eaLnBrk="1" hangingPunct="1">
              <a:lnSpc>
                <a:spcPct val="110000"/>
              </a:lnSpc>
            </a:pPr>
            <a:r>
              <a:rPr lang="zh-CN" altLang="en-US" sz="2800" b="1">
                <a:solidFill>
                  <a:srgbClr val="333399"/>
                </a:solidFill>
                <a:latin typeface="Arial" charset="0"/>
                <a:ea typeface="黑体" pitchFamily="49" charset="-122"/>
              </a:rPr>
              <a:t>       短，但它仍是一个段落。</a:t>
            </a:r>
            <a:r>
              <a:rPr lang="en-US" altLang="zh-CN" sz="2800" b="1">
                <a:solidFill>
                  <a:srgbClr val="333399"/>
                </a:solidFill>
                <a:latin typeface="Arial" charset="0"/>
                <a:ea typeface="黑体" pitchFamily="49" charset="-122"/>
              </a:rPr>
              <a:t>&lt;/P&gt;</a:t>
            </a:r>
          </a:p>
          <a:p>
            <a:pPr eaLnBrk="1" hangingPunct="1">
              <a:lnSpc>
                <a:spcPct val="110000"/>
              </a:lnSpc>
            </a:pPr>
            <a:r>
              <a:rPr lang="en-US" altLang="zh-CN" sz="2800" b="1">
                <a:solidFill>
                  <a:srgbClr val="333399"/>
                </a:solidFill>
                <a:latin typeface="Arial" charset="0"/>
                <a:ea typeface="黑体" pitchFamily="49" charset="-122"/>
              </a:rPr>
              <a:t>      &lt;P&gt;</a:t>
            </a:r>
            <a:r>
              <a:rPr lang="zh-CN" altLang="en-US" sz="2800" b="1">
                <a:solidFill>
                  <a:srgbClr val="333399"/>
                </a:solidFill>
                <a:latin typeface="Arial" charset="0"/>
                <a:ea typeface="黑体" pitchFamily="49" charset="-122"/>
              </a:rPr>
              <a:t>这是第二个段落。</a:t>
            </a:r>
            <a:r>
              <a:rPr lang="en-US" altLang="zh-CN" sz="2800" b="1">
                <a:solidFill>
                  <a:srgbClr val="333399"/>
                </a:solidFill>
                <a:latin typeface="Arial" charset="0"/>
                <a:ea typeface="黑体" pitchFamily="49" charset="-122"/>
              </a:rPr>
              <a:t>&lt;/P&gt;</a:t>
            </a:r>
          </a:p>
          <a:p>
            <a:pPr eaLnBrk="1" hangingPunct="1">
              <a:lnSpc>
                <a:spcPct val="110000"/>
              </a:lnSpc>
            </a:pPr>
            <a:r>
              <a:rPr lang="en-US" altLang="zh-CN" sz="2800" b="1">
                <a:solidFill>
                  <a:srgbClr val="333399"/>
                </a:solidFill>
                <a:latin typeface="Arial" charset="0"/>
                <a:ea typeface="黑体" pitchFamily="49" charset="-122"/>
              </a:rPr>
              <a:t>&lt;/BODY&gt;</a:t>
            </a:r>
          </a:p>
          <a:p>
            <a:pPr eaLnBrk="1" hangingPunct="1">
              <a:lnSpc>
                <a:spcPct val="110000"/>
              </a:lnSpc>
            </a:pPr>
            <a:r>
              <a:rPr lang="en-US" altLang="zh-CN" sz="2800" b="1">
                <a:solidFill>
                  <a:srgbClr val="333399"/>
                </a:solidFill>
                <a:latin typeface="Arial" charset="0"/>
                <a:ea typeface="黑体" pitchFamily="49" charset="-122"/>
              </a:rPr>
              <a:t>&lt;/HTML&gt;</a:t>
            </a:r>
          </a:p>
        </p:txBody>
      </p:sp>
      <p:sp>
        <p:nvSpPr>
          <p:cNvPr id="192515" name="Freeform 7"/>
          <p:cNvSpPr>
            <a:spLocks/>
          </p:cNvSpPr>
          <p:nvPr/>
        </p:nvSpPr>
        <p:spPr bwMode="auto">
          <a:xfrm>
            <a:off x="975123" y="3860801"/>
            <a:ext cx="5147336" cy="1008063"/>
          </a:xfrm>
          <a:custGeom>
            <a:avLst/>
            <a:gdLst>
              <a:gd name="T0" fmla="*/ 0 w 2993"/>
              <a:gd name="T1" fmla="*/ 2147483646 h 635"/>
              <a:gd name="T2" fmla="*/ 0 w 2993"/>
              <a:gd name="T3" fmla="*/ 2147483646 h 635"/>
              <a:gd name="T4" fmla="*/ 2147483646 w 2993"/>
              <a:gd name="T5" fmla="*/ 2147483646 h 635"/>
              <a:gd name="T6" fmla="*/ 2147483646 w 2993"/>
              <a:gd name="T7" fmla="*/ 0 h 635"/>
              <a:gd name="T8" fmla="*/ 2147483646 w 2993"/>
              <a:gd name="T9" fmla="*/ 2147483646 h 635"/>
              <a:gd name="T10" fmla="*/ 2147483646 w 2993"/>
              <a:gd name="T11" fmla="*/ 2147483646 h 635"/>
              <a:gd name="T12" fmla="*/ 2147483646 w 2993"/>
              <a:gd name="T13" fmla="*/ 2147483646 h 635"/>
              <a:gd name="T14" fmla="*/ 2147483646 w 2993"/>
              <a:gd name="T15" fmla="*/ 2147483646 h 635"/>
              <a:gd name="T16" fmla="*/ 0 w 2993"/>
              <a:gd name="T17" fmla="*/ 2147483646 h 6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93" h="635">
                <a:moveTo>
                  <a:pt x="0" y="635"/>
                </a:moveTo>
                <a:lnTo>
                  <a:pt x="0" y="318"/>
                </a:lnTo>
                <a:lnTo>
                  <a:pt x="453" y="318"/>
                </a:lnTo>
                <a:lnTo>
                  <a:pt x="457" y="0"/>
                </a:lnTo>
                <a:lnTo>
                  <a:pt x="2990" y="9"/>
                </a:lnTo>
                <a:lnTo>
                  <a:pt x="2993" y="363"/>
                </a:lnTo>
                <a:lnTo>
                  <a:pt x="2540" y="363"/>
                </a:lnTo>
                <a:lnTo>
                  <a:pt x="2540" y="635"/>
                </a:lnTo>
                <a:lnTo>
                  <a:pt x="0" y="635"/>
                </a:lnTo>
                <a:close/>
              </a:path>
            </a:pathLst>
          </a:custGeom>
          <a:noFill/>
          <a:ln w="28575" cmpd="sng">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82276" name="Rectangle 3"/>
          <p:cNvSpPr>
            <a:spLocks noGrp="1" noChangeArrowheads="1"/>
          </p:cNvSpPr>
          <p:nvPr>
            <p:ph type="title"/>
          </p:nvPr>
        </p:nvSpPr>
        <p:spPr/>
        <p:txBody>
          <a:bodyPr/>
          <a:lstStyle/>
          <a:p>
            <a:pPr algn="ctr" eaLnBrk="1" hangingPunct="1">
              <a:defRPr/>
            </a:pPr>
            <a:r>
              <a:rPr lang="en-US" altLang="zh-CN" dirty="0"/>
              <a:t>HTML </a:t>
            </a:r>
            <a:r>
              <a:rPr dirty="0"/>
              <a:t>文档中标签的用法 </a:t>
            </a:r>
          </a:p>
        </p:txBody>
      </p:sp>
      <p:sp>
        <p:nvSpPr>
          <p:cNvPr id="192517" name="Text Box 5"/>
          <p:cNvSpPr txBox="1">
            <a:spLocks noChangeArrowheads="1"/>
          </p:cNvSpPr>
          <p:nvPr/>
        </p:nvSpPr>
        <p:spPr bwMode="auto">
          <a:xfrm>
            <a:off x="6803496" y="2767014"/>
            <a:ext cx="1980029" cy="523220"/>
          </a:xfrm>
          <a:prstGeom prst="rect">
            <a:avLst/>
          </a:prstGeom>
          <a:solidFill>
            <a:srgbClr val="FFFF99"/>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zh-CN" altLang="en-US" sz="2800" b="1">
                <a:solidFill>
                  <a:srgbClr val="333399"/>
                </a:solidFill>
                <a:ea typeface="黑体" pitchFamily="49" charset="-122"/>
              </a:rPr>
              <a:t>第一个段落</a:t>
            </a:r>
            <a:endParaRPr lang="zh-CN" altLang="en-US" sz="2800" b="1">
              <a:solidFill>
                <a:srgbClr val="333399"/>
              </a:solidFill>
            </a:endParaRPr>
          </a:p>
        </p:txBody>
      </p:sp>
      <p:sp>
        <p:nvSpPr>
          <p:cNvPr id="192518" name="Freeform 6"/>
          <p:cNvSpPr>
            <a:spLocks/>
          </p:cNvSpPr>
          <p:nvPr/>
        </p:nvSpPr>
        <p:spPr bwMode="auto">
          <a:xfrm>
            <a:off x="6122458" y="3284538"/>
            <a:ext cx="1795463" cy="865187"/>
          </a:xfrm>
          <a:custGeom>
            <a:avLst/>
            <a:gdLst>
              <a:gd name="T0" fmla="*/ 2147483646 w 951"/>
              <a:gd name="T1" fmla="*/ 0 h 284"/>
              <a:gd name="T2" fmla="*/ 0 w 951"/>
              <a:gd name="T3" fmla="*/ 2147483646 h 284"/>
              <a:gd name="T4" fmla="*/ 0 60000 65536"/>
              <a:gd name="T5" fmla="*/ 0 60000 65536"/>
            </a:gdLst>
            <a:ahLst/>
            <a:cxnLst>
              <a:cxn ang="T4">
                <a:pos x="T0" y="T1"/>
              </a:cxn>
              <a:cxn ang="T5">
                <a:pos x="T2" y="T3"/>
              </a:cxn>
            </a:cxnLst>
            <a:rect l="0" t="0" r="r" b="b"/>
            <a:pathLst>
              <a:path w="951" h="284">
                <a:moveTo>
                  <a:pt x="951" y="0"/>
                </a:moveTo>
                <a:lnTo>
                  <a:pt x="0" y="284"/>
                </a:lnTo>
              </a:path>
            </a:pathLst>
          </a:custGeom>
          <a:noFill/>
          <a:ln w="28575" cmpd="sng">
            <a:solidFill>
              <a:schemeClr val="hlink"/>
            </a:solidFill>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Tree>
    <p:extLst>
      <p:ext uri="{BB962C8B-B14F-4D97-AF65-F5344CB8AC3E}">
        <p14:creationId xmlns:p14="http://schemas.microsoft.com/office/powerpoint/2010/main" val="105579095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ChangeArrowheads="1"/>
          </p:cNvSpPr>
          <p:nvPr/>
        </p:nvSpPr>
        <p:spPr bwMode="auto">
          <a:xfrm>
            <a:off x="1697435" y="4819651"/>
            <a:ext cx="3128301" cy="506413"/>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94563" name="Text Box 2"/>
          <p:cNvSpPr txBox="1">
            <a:spLocks noChangeArrowheads="1"/>
          </p:cNvSpPr>
          <p:nvPr/>
        </p:nvSpPr>
        <p:spPr bwMode="auto">
          <a:xfrm>
            <a:off x="328481" y="1020764"/>
            <a:ext cx="9149292" cy="526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ct val="110000"/>
              </a:lnSpc>
            </a:pPr>
            <a:r>
              <a:rPr lang="en-US" altLang="zh-CN" sz="2800" b="1">
                <a:solidFill>
                  <a:srgbClr val="333399"/>
                </a:solidFill>
                <a:latin typeface="Arial" charset="0"/>
                <a:ea typeface="黑体" pitchFamily="49" charset="-122"/>
              </a:rPr>
              <a:t>&lt;HTML&gt;                                          </a:t>
            </a:r>
          </a:p>
          <a:p>
            <a:pPr eaLnBrk="1" hangingPunct="1">
              <a:lnSpc>
                <a:spcPct val="110000"/>
              </a:lnSpc>
            </a:pPr>
            <a:r>
              <a:rPr lang="en-US" altLang="zh-CN" sz="2800" b="1">
                <a:solidFill>
                  <a:srgbClr val="333399"/>
                </a:solidFill>
                <a:latin typeface="Arial" charset="0"/>
                <a:ea typeface="黑体" pitchFamily="49" charset="-122"/>
              </a:rPr>
              <a:t>&lt;HEAD&gt;                                         </a:t>
            </a:r>
            <a:br>
              <a:rPr lang="en-US" altLang="zh-CN" sz="2800" b="1">
                <a:solidFill>
                  <a:srgbClr val="333399"/>
                </a:solidFill>
                <a:latin typeface="Arial" charset="0"/>
                <a:ea typeface="黑体" pitchFamily="49" charset="-122"/>
              </a:rPr>
            </a:br>
            <a:r>
              <a:rPr lang="en-US" altLang="zh-CN" sz="2800" b="1">
                <a:solidFill>
                  <a:srgbClr val="333399"/>
                </a:solidFill>
                <a:latin typeface="Arial" charset="0"/>
                <a:ea typeface="黑体" pitchFamily="49" charset="-122"/>
              </a:rPr>
              <a:t>      &lt;TITLE&gt;</a:t>
            </a:r>
            <a:r>
              <a:rPr lang="zh-CN" altLang="en-US" sz="2800" b="1">
                <a:solidFill>
                  <a:srgbClr val="333399"/>
                </a:solidFill>
                <a:latin typeface="Arial" charset="0"/>
                <a:ea typeface="黑体" pitchFamily="49" charset="-122"/>
              </a:rPr>
              <a:t>一个 </a:t>
            </a:r>
            <a:r>
              <a:rPr lang="en-US" altLang="zh-CN" sz="2800" b="1">
                <a:solidFill>
                  <a:srgbClr val="333399"/>
                </a:solidFill>
                <a:latin typeface="Arial" charset="0"/>
                <a:ea typeface="黑体" pitchFamily="49" charset="-122"/>
              </a:rPr>
              <a:t>HTML </a:t>
            </a:r>
            <a:r>
              <a:rPr lang="zh-CN" altLang="en-US" sz="2800" b="1">
                <a:solidFill>
                  <a:srgbClr val="333399"/>
                </a:solidFill>
                <a:latin typeface="Arial" charset="0"/>
                <a:ea typeface="黑体" pitchFamily="49" charset="-122"/>
              </a:rPr>
              <a:t>的例子</a:t>
            </a:r>
            <a:r>
              <a:rPr lang="en-US" altLang="zh-CN" sz="2800" b="1">
                <a:solidFill>
                  <a:srgbClr val="333399"/>
                </a:solidFill>
                <a:latin typeface="Arial" charset="0"/>
                <a:ea typeface="黑体" pitchFamily="49" charset="-122"/>
              </a:rPr>
              <a:t>&lt;/TITLE&gt;</a:t>
            </a:r>
          </a:p>
          <a:p>
            <a:pPr eaLnBrk="1" hangingPunct="1">
              <a:lnSpc>
                <a:spcPct val="110000"/>
              </a:lnSpc>
            </a:pPr>
            <a:r>
              <a:rPr lang="en-US" altLang="zh-CN" sz="2800" b="1">
                <a:solidFill>
                  <a:srgbClr val="333399"/>
                </a:solidFill>
                <a:latin typeface="Arial" charset="0"/>
                <a:ea typeface="黑体" pitchFamily="49" charset="-122"/>
              </a:rPr>
              <a:t>&lt;/HEAD&gt;</a:t>
            </a:r>
          </a:p>
          <a:p>
            <a:pPr eaLnBrk="1" hangingPunct="1">
              <a:lnSpc>
                <a:spcPct val="110000"/>
              </a:lnSpc>
            </a:pPr>
            <a:r>
              <a:rPr lang="en-US" altLang="zh-CN" sz="2800" b="1">
                <a:solidFill>
                  <a:srgbClr val="333399"/>
                </a:solidFill>
                <a:latin typeface="Arial" charset="0"/>
                <a:ea typeface="黑体" pitchFamily="49" charset="-122"/>
              </a:rPr>
              <a:t>&lt;BODY&gt;</a:t>
            </a:r>
          </a:p>
          <a:p>
            <a:pPr eaLnBrk="1" hangingPunct="1">
              <a:lnSpc>
                <a:spcPct val="110000"/>
              </a:lnSpc>
            </a:pPr>
            <a:r>
              <a:rPr lang="en-US" altLang="zh-CN" sz="2800" b="1">
                <a:solidFill>
                  <a:srgbClr val="333399"/>
                </a:solidFill>
                <a:latin typeface="Arial" charset="0"/>
                <a:ea typeface="黑体" pitchFamily="49" charset="-122"/>
              </a:rPr>
              <a:t>      &lt;H1&gt;HTML </a:t>
            </a:r>
            <a:r>
              <a:rPr lang="zh-CN" altLang="en-US" sz="2800" b="1">
                <a:solidFill>
                  <a:srgbClr val="333399"/>
                </a:solidFill>
                <a:latin typeface="Arial" charset="0"/>
                <a:ea typeface="黑体" pitchFamily="49" charset="-122"/>
              </a:rPr>
              <a:t>很容易掌握</a:t>
            </a:r>
            <a:r>
              <a:rPr lang="en-US" altLang="zh-CN" sz="2800" b="1">
                <a:solidFill>
                  <a:srgbClr val="333399"/>
                </a:solidFill>
                <a:latin typeface="Arial" charset="0"/>
                <a:ea typeface="黑体" pitchFamily="49" charset="-122"/>
              </a:rPr>
              <a:t>&lt;/H1&gt;</a:t>
            </a:r>
          </a:p>
          <a:p>
            <a:pPr eaLnBrk="1" hangingPunct="1">
              <a:lnSpc>
                <a:spcPct val="110000"/>
              </a:lnSpc>
            </a:pPr>
            <a:r>
              <a:rPr lang="en-US" altLang="zh-CN" sz="2800" b="1">
                <a:solidFill>
                  <a:srgbClr val="333399"/>
                </a:solidFill>
                <a:latin typeface="Arial" charset="0"/>
                <a:ea typeface="黑体" pitchFamily="49" charset="-122"/>
              </a:rPr>
              <a:t>      &lt;P&gt;</a:t>
            </a:r>
            <a:r>
              <a:rPr lang="zh-CN" altLang="en-US" sz="2800" b="1">
                <a:solidFill>
                  <a:srgbClr val="333399"/>
                </a:solidFill>
                <a:latin typeface="Arial" charset="0"/>
                <a:ea typeface="黑体" pitchFamily="49" charset="-122"/>
              </a:rPr>
              <a:t>这是第一个段落。虽然很</a:t>
            </a:r>
          </a:p>
          <a:p>
            <a:pPr eaLnBrk="1" hangingPunct="1">
              <a:lnSpc>
                <a:spcPct val="110000"/>
              </a:lnSpc>
            </a:pPr>
            <a:r>
              <a:rPr lang="zh-CN" altLang="en-US" sz="2800" b="1">
                <a:solidFill>
                  <a:srgbClr val="333399"/>
                </a:solidFill>
                <a:latin typeface="Arial" charset="0"/>
                <a:ea typeface="黑体" pitchFamily="49" charset="-122"/>
              </a:rPr>
              <a:t>       短，但它仍是一个段落。</a:t>
            </a:r>
            <a:r>
              <a:rPr lang="en-US" altLang="zh-CN" sz="2800" b="1">
                <a:solidFill>
                  <a:srgbClr val="333399"/>
                </a:solidFill>
                <a:latin typeface="Arial" charset="0"/>
                <a:ea typeface="黑体" pitchFamily="49" charset="-122"/>
              </a:rPr>
              <a:t>&lt;/P&gt;</a:t>
            </a:r>
          </a:p>
          <a:p>
            <a:pPr eaLnBrk="1" hangingPunct="1">
              <a:lnSpc>
                <a:spcPct val="110000"/>
              </a:lnSpc>
            </a:pPr>
            <a:r>
              <a:rPr lang="en-US" altLang="zh-CN" sz="2800" b="1">
                <a:solidFill>
                  <a:srgbClr val="333399"/>
                </a:solidFill>
                <a:latin typeface="Arial" charset="0"/>
                <a:ea typeface="黑体" pitchFamily="49" charset="-122"/>
              </a:rPr>
              <a:t>      &lt;P&gt;</a:t>
            </a:r>
            <a:r>
              <a:rPr lang="zh-CN" altLang="en-US" sz="2800" b="1">
                <a:solidFill>
                  <a:srgbClr val="333399"/>
                </a:solidFill>
                <a:latin typeface="Arial" charset="0"/>
                <a:ea typeface="黑体" pitchFamily="49" charset="-122"/>
              </a:rPr>
              <a:t>这是第二个段落。</a:t>
            </a:r>
            <a:r>
              <a:rPr lang="en-US" altLang="zh-CN" sz="2800" b="1">
                <a:solidFill>
                  <a:srgbClr val="333399"/>
                </a:solidFill>
                <a:latin typeface="Arial" charset="0"/>
                <a:ea typeface="黑体" pitchFamily="49" charset="-122"/>
              </a:rPr>
              <a:t>&lt;/P&gt;</a:t>
            </a:r>
          </a:p>
          <a:p>
            <a:pPr eaLnBrk="1" hangingPunct="1">
              <a:lnSpc>
                <a:spcPct val="110000"/>
              </a:lnSpc>
            </a:pPr>
            <a:r>
              <a:rPr lang="en-US" altLang="zh-CN" sz="2800" b="1">
                <a:solidFill>
                  <a:srgbClr val="333399"/>
                </a:solidFill>
                <a:latin typeface="Arial" charset="0"/>
                <a:ea typeface="黑体" pitchFamily="49" charset="-122"/>
              </a:rPr>
              <a:t>&lt;/BODY&gt;</a:t>
            </a:r>
          </a:p>
          <a:p>
            <a:pPr eaLnBrk="1" hangingPunct="1">
              <a:lnSpc>
                <a:spcPct val="110000"/>
              </a:lnSpc>
            </a:pPr>
            <a:r>
              <a:rPr lang="en-US" altLang="zh-CN" sz="2800" b="1">
                <a:solidFill>
                  <a:srgbClr val="333399"/>
                </a:solidFill>
                <a:latin typeface="Arial" charset="0"/>
                <a:ea typeface="黑体" pitchFamily="49" charset="-122"/>
              </a:rPr>
              <a:t>&lt;/HTML&gt;</a:t>
            </a:r>
          </a:p>
        </p:txBody>
      </p:sp>
      <p:sp>
        <p:nvSpPr>
          <p:cNvPr id="184324" name="Rectangle 4"/>
          <p:cNvSpPr>
            <a:spLocks noGrp="1" noChangeArrowheads="1"/>
          </p:cNvSpPr>
          <p:nvPr>
            <p:ph type="title"/>
          </p:nvPr>
        </p:nvSpPr>
        <p:spPr/>
        <p:txBody>
          <a:bodyPr/>
          <a:lstStyle/>
          <a:p>
            <a:pPr algn="ctr" eaLnBrk="1" hangingPunct="1">
              <a:defRPr/>
            </a:pPr>
            <a:r>
              <a:rPr lang="en-US" altLang="zh-CN" dirty="0"/>
              <a:t>HTML </a:t>
            </a:r>
            <a:r>
              <a:rPr dirty="0"/>
              <a:t>文档中标签的用法 </a:t>
            </a:r>
          </a:p>
        </p:txBody>
      </p:sp>
      <p:sp>
        <p:nvSpPr>
          <p:cNvPr id="194565" name="Text Box 5"/>
          <p:cNvSpPr txBox="1">
            <a:spLocks noChangeArrowheads="1"/>
          </p:cNvSpPr>
          <p:nvPr/>
        </p:nvSpPr>
        <p:spPr bwMode="auto">
          <a:xfrm>
            <a:off x="6788019" y="3732213"/>
            <a:ext cx="1980029" cy="523220"/>
          </a:xfrm>
          <a:prstGeom prst="rect">
            <a:avLst/>
          </a:prstGeom>
          <a:solidFill>
            <a:srgbClr val="FFFF99"/>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zh-CN" altLang="en-US" sz="2800" b="1">
                <a:solidFill>
                  <a:srgbClr val="333399"/>
                </a:solidFill>
                <a:ea typeface="黑体" pitchFamily="49" charset="-122"/>
              </a:rPr>
              <a:t>第二个段落</a:t>
            </a:r>
            <a:endParaRPr lang="zh-CN" altLang="en-US" sz="2800" b="1">
              <a:solidFill>
                <a:srgbClr val="333399"/>
              </a:solidFill>
            </a:endParaRPr>
          </a:p>
        </p:txBody>
      </p:sp>
      <p:sp>
        <p:nvSpPr>
          <p:cNvPr id="194566" name="Freeform 6"/>
          <p:cNvSpPr>
            <a:spLocks/>
          </p:cNvSpPr>
          <p:nvPr/>
        </p:nvSpPr>
        <p:spPr bwMode="auto">
          <a:xfrm>
            <a:off x="4796500" y="4076701"/>
            <a:ext cx="1950244" cy="938213"/>
          </a:xfrm>
          <a:custGeom>
            <a:avLst/>
            <a:gdLst>
              <a:gd name="T0" fmla="*/ 2147483646 w 951"/>
              <a:gd name="T1" fmla="*/ 0 h 284"/>
              <a:gd name="T2" fmla="*/ 0 w 951"/>
              <a:gd name="T3" fmla="*/ 2147483646 h 284"/>
              <a:gd name="T4" fmla="*/ 0 60000 65536"/>
              <a:gd name="T5" fmla="*/ 0 60000 65536"/>
            </a:gdLst>
            <a:ahLst/>
            <a:cxnLst>
              <a:cxn ang="T4">
                <a:pos x="T0" y="T1"/>
              </a:cxn>
              <a:cxn ang="T5">
                <a:pos x="T2" y="T3"/>
              </a:cxn>
            </a:cxnLst>
            <a:rect l="0" t="0" r="r" b="b"/>
            <a:pathLst>
              <a:path w="951" h="284">
                <a:moveTo>
                  <a:pt x="951" y="0"/>
                </a:moveTo>
                <a:lnTo>
                  <a:pt x="0" y="284"/>
                </a:lnTo>
              </a:path>
            </a:pathLst>
          </a:custGeom>
          <a:noFill/>
          <a:ln w="28575" cmpd="sng">
            <a:solidFill>
              <a:schemeClr val="hlink"/>
            </a:solidFill>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Tree>
    <p:extLst>
      <p:ext uri="{BB962C8B-B14F-4D97-AF65-F5344CB8AC3E}">
        <p14:creationId xmlns:p14="http://schemas.microsoft.com/office/powerpoint/2010/main" val="192188077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algn="ctr" eaLnBrk="1" hangingPunct="1">
              <a:defRPr/>
            </a:pPr>
            <a:r>
              <a:rPr lang="en-US" altLang="zh-CN" dirty="0"/>
              <a:t>HTML </a:t>
            </a:r>
            <a:r>
              <a:rPr dirty="0"/>
              <a:t>文档中标签的用法 </a:t>
            </a:r>
          </a:p>
        </p:txBody>
      </p:sp>
      <p:sp>
        <p:nvSpPr>
          <p:cNvPr id="196611" name="Text Box 3"/>
          <p:cNvSpPr txBox="1">
            <a:spLocks noChangeArrowheads="1"/>
          </p:cNvSpPr>
          <p:nvPr/>
        </p:nvSpPr>
        <p:spPr bwMode="auto">
          <a:xfrm>
            <a:off x="328481" y="1020764"/>
            <a:ext cx="9149292" cy="526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ct val="110000"/>
              </a:lnSpc>
            </a:pPr>
            <a:r>
              <a:rPr lang="en-US" altLang="zh-CN" sz="2800" b="1">
                <a:solidFill>
                  <a:srgbClr val="333399"/>
                </a:solidFill>
                <a:latin typeface="Arial" charset="0"/>
                <a:ea typeface="黑体" pitchFamily="49" charset="-122"/>
              </a:rPr>
              <a:t>&lt;HTML&gt;                                          </a:t>
            </a:r>
          </a:p>
          <a:p>
            <a:pPr eaLnBrk="1" hangingPunct="1">
              <a:lnSpc>
                <a:spcPct val="110000"/>
              </a:lnSpc>
            </a:pPr>
            <a:r>
              <a:rPr lang="en-US" altLang="zh-CN" sz="2800" b="1">
                <a:solidFill>
                  <a:srgbClr val="333399"/>
                </a:solidFill>
                <a:latin typeface="Arial" charset="0"/>
                <a:ea typeface="黑体" pitchFamily="49" charset="-122"/>
              </a:rPr>
              <a:t>&lt;HEAD&gt;                                         </a:t>
            </a:r>
            <a:br>
              <a:rPr lang="en-US" altLang="zh-CN" sz="2800" b="1">
                <a:solidFill>
                  <a:srgbClr val="333399"/>
                </a:solidFill>
                <a:latin typeface="Arial" charset="0"/>
                <a:ea typeface="黑体" pitchFamily="49" charset="-122"/>
              </a:rPr>
            </a:br>
            <a:r>
              <a:rPr lang="en-US" altLang="zh-CN" sz="2800" b="1">
                <a:solidFill>
                  <a:srgbClr val="333399"/>
                </a:solidFill>
                <a:latin typeface="Arial" charset="0"/>
                <a:ea typeface="黑体" pitchFamily="49" charset="-122"/>
              </a:rPr>
              <a:t>      &lt;TITLE&gt;</a:t>
            </a:r>
            <a:r>
              <a:rPr lang="zh-CN" altLang="en-US" sz="2800" b="1">
                <a:solidFill>
                  <a:srgbClr val="333399"/>
                </a:solidFill>
                <a:latin typeface="Arial" charset="0"/>
                <a:ea typeface="黑体" pitchFamily="49" charset="-122"/>
              </a:rPr>
              <a:t>一个 </a:t>
            </a:r>
            <a:r>
              <a:rPr lang="en-US" altLang="zh-CN" sz="2800" b="1">
                <a:solidFill>
                  <a:srgbClr val="333399"/>
                </a:solidFill>
                <a:latin typeface="Arial" charset="0"/>
                <a:ea typeface="黑体" pitchFamily="49" charset="-122"/>
              </a:rPr>
              <a:t>HTML </a:t>
            </a:r>
            <a:r>
              <a:rPr lang="zh-CN" altLang="en-US" sz="2800" b="1">
                <a:solidFill>
                  <a:srgbClr val="333399"/>
                </a:solidFill>
                <a:latin typeface="Arial" charset="0"/>
                <a:ea typeface="黑体" pitchFamily="49" charset="-122"/>
              </a:rPr>
              <a:t>的例子</a:t>
            </a:r>
            <a:r>
              <a:rPr lang="en-US" altLang="zh-CN" sz="2800" b="1">
                <a:solidFill>
                  <a:srgbClr val="333399"/>
                </a:solidFill>
                <a:latin typeface="Arial" charset="0"/>
                <a:ea typeface="黑体" pitchFamily="49" charset="-122"/>
              </a:rPr>
              <a:t>&lt;/TITLE&gt;</a:t>
            </a:r>
          </a:p>
          <a:p>
            <a:pPr eaLnBrk="1" hangingPunct="1">
              <a:lnSpc>
                <a:spcPct val="110000"/>
              </a:lnSpc>
            </a:pPr>
            <a:r>
              <a:rPr lang="en-US" altLang="zh-CN" sz="2800" b="1">
                <a:solidFill>
                  <a:srgbClr val="333399"/>
                </a:solidFill>
                <a:latin typeface="Arial" charset="0"/>
                <a:ea typeface="黑体" pitchFamily="49" charset="-122"/>
              </a:rPr>
              <a:t>&lt;/HEAD&gt;</a:t>
            </a:r>
          </a:p>
          <a:p>
            <a:pPr eaLnBrk="1" hangingPunct="1">
              <a:lnSpc>
                <a:spcPct val="110000"/>
              </a:lnSpc>
            </a:pPr>
            <a:r>
              <a:rPr lang="en-US" altLang="zh-CN" sz="2800" b="1">
                <a:solidFill>
                  <a:srgbClr val="333399"/>
                </a:solidFill>
                <a:latin typeface="Arial" charset="0"/>
                <a:ea typeface="黑体" pitchFamily="49" charset="-122"/>
              </a:rPr>
              <a:t>&lt;BODY&gt;</a:t>
            </a:r>
          </a:p>
          <a:p>
            <a:pPr eaLnBrk="1" hangingPunct="1">
              <a:lnSpc>
                <a:spcPct val="110000"/>
              </a:lnSpc>
            </a:pPr>
            <a:r>
              <a:rPr lang="en-US" altLang="zh-CN" sz="2800" b="1">
                <a:solidFill>
                  <a:srgbClr val="333399"/>
                </a:solidFill>
                <a:latin typeface="Arial" charset="0"/>
                <a:ea typeface="黑体" pitchFamily="49" charset="-122"/>
              </a:rPr>
              <a:t>      &lt;H1&gt;HTML </a:t>
            </a:r>
            <a:r>
              <a:rPr lang="zh-CN" altLang="en-US" sz="2800" b="1">
                <a:solidFill>
                  <a:srgbClr val="333399"/>
                </a:solidFill>
                <a:latin typeface="Arial" charset="0"/>
                <a:ea typeface="黑体" pitchFamily="49" charset="-122"/>
              </a:rPr>
              <a:t>很容易掌握</a:t>
            </a:r>
            <a:r>
              <a:rPr lang="en-US" altLang="zh-CN" sz="2800" b="1">
                <a:solidFill>
                  <a:srgbClr val="333399"/>
                </a:solidFill>
                <a:latin typeface="Arial" charset="0"/>
                <a:ea typeface="黑体" pitchFamily="49" charset="-122"/>
              </a:rPr>
              <a:t>&lt;/H1&gt;</a:t>
            </a:r>
          </a:p>
          <a:p>
            <a:pPr eaLnBrk="1" hangingPunct="1">
              <a:lnSpc>
                <a:spcPct val="110000"/>
              </a:lnSpc>
            </a:pPr>
            <a:r>
              <a:rPr lang="en-US" altLang="zh-CN" sz="2800" b="1">
                <a:solidFill>
                  <a:srgbClr val="333399"/>
                </a:solidFill>
                <a:latin typeface="Arial" charset="0"/>
                <a:ea typeface="黑体" pitchFamily="49" charset="-122"/>
              </a:rPr>
              <a:t>      &lt;P&gt;</a:t>
            </a:r>
            <a:r>
              <a:rPr lang="zh-CN" altLang="en-US" sz="2800" b="1">
                <a:solidFill>
                  <a:srgbClr val="333399"/>
                </a:solidFill>
                <a:latin typeface="Arial" charset="0"/>
                <a:ea typeface="黑体" pitchFamily="49" charset="-122"/>
              </a:rPr>
              <a:t>这是第一个段落。虽然很</a:t>
            </a:r>
          </a:p>
          <a:p>
            <a:pPr eaLnBrk="1" hangingPunct="1">
              <a:lnSpc>
                <a:spcPct val="110000"/>
              </a:lnSpc>
            </a:pPr>
            <a:r>
              <a:rPr lang="zh-CN" altLang="en-US" sz="2800" b="1">
                <a:solidFill>
                  <a:srgbClr val="333399"/>
                </a:solidFill>
                <a:latin typeface="Arial" charset="0"/>
                <a:ea typeface="黑体" pitchFamily="49" charset="-122"/>
              </a:rPr>
              <a:t>       短，但它仍是一个段落。</a:t>
            </a:r>
            <a:r>
              <a:rPr lang="en-US" altLang="zh-CN" sz="2800" b="1">
                <a:solidFill>
                  <a:srgbClr val="333399"/>
                </a:solidFill>
                <a:latin typeface="Arial" charset="0"/>
                <a:ea typeface="黑体" pitchFamily="49" charset="-122"/>
              </a:rPr>
              <a:t>&lt;/P&gt;</a:t>
            </a:r>
          </a:p>
          <a:p>
            <a:pPr eaLnBrk="1" hangingPunct="1">
              <a:lnSpc>
                <a:spcPct val="110000"/>
              </a:lnSpc>
            </a:pPr>
            <a:r>
              <a:rPr lang="en-US" altLang="zh-CN" sz="2800" b="1">
                <a:solidFill>
                  <a:srgbClr val="333399"/>
                </a:solidFill>
                <a:latin typeface="Arial" charset="0"/>
                <a:ea typeface="黑体" pitchFamily="49" charset="-122"/>
              </a:rPr>
              <a:t>      &lt;P&gt;</a:t>
            </a:r>
            <a:r>
              <a:rPr lang="zh-CN" altLang="en-US" sz="2800" b="1">
                <a:solidFill>
                  <a:srgbClr val="333399"/>
                </a:solidFill>
                <a:latin typeface="Arial" charset="0"/>
                <a:ea typeface="黑体" pitchFamily="49" charset="-122"/>
              </a:rPr>
              <a:t>这是第二个段落。</a:t>
            </a:r>
            <a:r>
              <a:rPr lang="en-US" altLang="zh-CN" sz="2800" b="1">
                <a:solidFill>
                  <a:srgbClr val="333399"/>
                </a:solidFill>
                <a:latin typeface="Arial" charset="0"/>
                <a:ea typeface="黑体" pitchFamily="49" charset="-122"/>
              </a:rPr>
              <a:t>&lt;/P&gt;</a:t>
            </a:r>
          </a:p>
          <a:p>
            <a:pPr eaLnBrk="1" hangingPunct="1">
              <a:lnSpc>
                <a:spcPct val="110000"/>
              </a:lnSpc>
            </a:pPr>
            <a:r>
              <a:rPr lang="en-US" altLang="zh-CN" sz="2800" b="1">
                <a:solidFill>
                  <a:srgbClr val="333399"/>
                </a:solidFill>
                <a:latin typeface="Arial" charset="0"/>
                <a:ea typeface="黑体" pitchFamily="49" charset="-122"/>
              </a:rPr>
              <a:t>&lt;/BODY&gt;</a:t>
            </a:r>
          </a:p>
          <a:p>
            <a:pPr eaLnBrk="1" hangingPunct="1">
              <a:lnSpc>
                <a:spcPct val="110000"/>
              </a:lnSpc>
            </a:pPr>
            <a:r>
              <a:rPr lang="en-US" altLang="zh-CN" sz="2800" b="1">
                <a:solidFill>
                  <a:srgbClr val="333399"/>
                </a:solidFill>
                <a:latin typeface="Arial" charset="0"/>
                <a:ea typeface="黑体" pitchFamily="49" charset="-122"/>
              </a:rPr>
              <a:t>&lt;/HTML&gt;</a:t>
            </a:r>
          </a:p>
        </p:txBody>
      </p:sp>
      <p:sp>
        <p:nvSpPr>
          <p:cNvPr id="196612" name="Text Box 4"/>
          <p:cNvSpPr txBox="1">
            <a:spLocks noChangeArrowheads="1"/>
          </p:cNvSpPr>
          <p:nvPr/>
        </p:nvSpPr>
        <p:spPr bwMode="auto">
          <a:xfrm>
            <a:off x="6944520" y="5216525"/>
            <a:ext cx="1620957" cy="523220"/>
          </a:xfrm>
          <a:prstGeom prst="rect">
            <a:avLst/>
          </a:prstGeom>
          <a:solidFill>
            <a:srgbClr val="FFFF99"/>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zh-CN" altLang="en-US" sz="2800" b="1">
                <a:solidFill>
                  <a:srgbClr val="333399"/>
                </a:solidFill>
                <a:ea typeface="黑体" pitchFamily="49" charset="-122"/>
              </a:rPr>
              <a:t>主体结束</a:t>
            </a:r>
            <a:endParaRPr lang="zh-CN" altLang="en-US" sz="2800" b="1">
              <a:solidFill>
                <a:srgbClr val="333399"/>
              </a:solidFill>
            </a:endParaRPr>
          </a:p>
        </p:txBody>
      </p:sp>
      <p:sp>
        <p:nvSpPr>
          <p:cNvPr id="196613" name="Line 5"/>
          <p:cNvSpPr>
            <a:spLocks noChangeShapeType="1"/>
          </p:cNvSpPr>
          <p:nvPr/>
        </p:nvSpPr>
        <p:spPr bwMode="auto">
          <a:xfrm flipH="1">
            <a:off x="2084388" y="5532438"/>
            <a:ext cx="4868731" cy="25400"/>
          </a:xfrm>
          <a:prstGeom prst="line">
            <a:avLst/>
          </a:prstGeom>
          <a:noFill/>
          <a:ln w="28575">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Tree>
    <p:extLst>
      <p:ext uri="{BB962C8B-B14F-4D97-AF65-F5344CB8AC3E}">
        <p14:creationId xmlns:p14="http://schemas.microsoft.com/office/powerpoint/2010/main" val="1922421894"/>
      </p:ext>
    </p:extLst>
  </p:cSld>
  <p:clrMapOvr>
    <a:masterClrMapping/>
  </p:clrMapOvr>
  <p:timing>
    <p:tnLst>
      <p:par>
        <p:cTn id="1" dur="indefinite" restart="never" nodeType="tmRoot"/>
      </p:par>
    </p:tnLst>
  </p:timing>
</p:sld>
</file>

<file path=ppt/theme/theme1.xml><?xml version="1.0" encoding="utf-8"?>
<a:theme xmlns:a="http://schemas.openxmlformats.org/drawingml/2006/main" name="cn920">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cn920</Template>
  <TotalTime>620</TotalTime>
  <Words>9998</Words>
  <Application>Microsoft Office PowerPoint</Application>
  <PresentationFormat>A4 纸张(210x297 毫米)</PresentationFormat>
  <Paragraphs>1186</Paragraphs>
  <Slides>167</Slides>
  <Notes>98</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167</vt:i4>
      </vt:variant>
    </vt:vector>
  </HeadingPairs>
  <TitlesOfParts>
    <vt:vector size="170" baseType="lpstr">
      <vt:lpstr>cn920</vt:lpstr>
      <vt:lpstr>Microsoft ClipArt Gallery</vt:lpstr>
      <vt:lpstr>VISIO</vt:lpstr>
      <vt:lpstr>第 6 章  应用层</vt:lpstr>
      <vt:lpstr>第 6 章 应用层</vt:lpstr>
      <vt:lpstr>应用层协议的特点 </vt:lpstr>
      <vt:lpstr>6.1  域名系统 DNS</vt:lpstr>
      <vt:lpstr>PowerPoint 演示文稿</vt:lpstr>
      <vt:lpstr>PowerPoint 演示文稿</vt:lpstr>
      <vt:lpstr> 6.1.1  域名系统概述</vt:lpstr>
      <vt:lpstr>6.1.2   互联网的域名结构</vt:lpstr>
      <vt:lpstr>域名只是个逻辑概念</vt:lpstr>
      <vt:lpstr>顶级域名 TLD(Top Level Domain)</vt:lpstr>
      <vt:lpstr>顶级域名 TLD (Top Level Domain)</vt:lpstr>
      <vt:lpstr>顶级域名 TLD （续）</vt:lpstr>
      <vt:lpstr>新增加了下列的通用顶级域名 </vt:lpstr>
      <vt:lpstr>图瓦卢的故事</vt:lpstr>
      <vt:lpstr>PowerPoint 演示文稿</vt:lpstr>
      <vt:lpstr>PowerPoint 演示文稿</vt:lpstr>
      <vt:lpstr>互联网的域名空间 </vt:lpstr>
      <vt:lpstr>6.1.3  域名服务器 </vt:lpstr>
      <vt:lpstr>区的不同划分方法举例 </vt:lpstr>
      <vt:lpstr>树状结构的 DNS 域名服务器 </vt:lpstr>
      <vt:lpstr>域名服务器有以下四种类型 </vt:lpstr>
      <vt:lpstr>根域名服务器</vt:lpstr>
      <vt:lpstr>根域名服务器共有 13 套装置</vt:lpstr>
      <vt:lpstr>举例：根域名服务器 L 的地点分布图</vt:lpstr>
      <vt:lpstr>顶级域名服务器</vt:lpstr>
      <vt:lpstr>权限域名服务器 </vt:lpstr>
      <vt:lpstr>本地域名服务器 </vt:lpstr>
      <vt:lpstr>提高域名服务器的可靠性</vt:lpstr>
      <vt:lpstr>名字的高速缓存 </vt:lpstr>
      <vt:lpstr>域名劫持</vt:lpstr>
      <vt:lpstr>6.2  文件传送协议</vt:lpstr>
      <vt:lpstr>  6.2.1  FTP概述</vt:lpstr>
      <vt:lpstr>FTP 特点</vt:lpstr>
      <vt:lpstr>主进程的工作步骤</vt:lpstr>
      <vt:lpstr>两个连接</vt:lpstr>
      <vt:lpstr>FTP 使用的两个 TCP 连接 </vt:lpstr>
      <vt:lpstr> 两个不同的端口号 </vt:lpstr>
      <vt:lpstr> 使用两个不同端口号的好处 </vt:lpstr>
      <vt:lpstr>FTP服务器软件</vt:lpstr>
      <vt:lpstr>Serv-U对文件的访问权限（部分）：</vt:lpstr>
      <vt:lpstr>PowerPoint 演示文稿</vt:lpstr>
      <vt:lpstr>FTP客户端软件</vt:lpstr>
      <vt:lpstr>PowerPoint 演示文稿</vt:lpstr>
      <vt:lpstr>6.3  远程终端协议 TELNET</vt:lpstr>
      <vt:lpstr>客户服务器方式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6.4  万维网 WWW</vt:lpstr>
      <vt:lpstr> 6.4.1  万维网概述</vt:lpstr>
      <vt:lpstr>万维网提供分布式服务 </vt:lpstr>
      <vt:lpstr>超媒体与超文本</vt:lpstr>
      <vt:lpstr>     万维网的工作方式 </vt:lpstr>
      <vt:lpstr>万维网必须解决的问题 </vt:lpstr>
      <vt:lpstr>万维网必须解决的问题 </vt:lpstr>
      <vt:lpstr>万维网必须解决的问题 </vt:lpstr>
      <vt:lpstr>万维网必须解决的问题 </vt:lpstr>
      <vt:lpstr>6.4.2  统一资源定位符 URL</vt:lpstr>
      <vt:lpstr>URL 的一般形式 </vt:lpstr>
      <vt:lpstr>URL 的一般形式 </vt:lpstr>
      <vt:lpstr>URL 的一般形式（续） </vt:lpstr>
      <vt:lpstr>URL 的一般形式（续） </vt:lpstr>
      <vt:lpstr>URL 的一般形式（续） </vt:lpstr>
      <vt:lpstr>2. 使用 HTTP 的 URL</vt:lpstr>
      <vt:lpstr>2. 使用 HTTP 的 URL</vt:lpstr>
      <vt:lpstr>2. 使用 HTTP 的 URL</vt:lpstr>
      <vt:lpstr>2. 使用 HTTP 的 URL</vt:lpstr>
      <vt:lpstr>2. 使用 HTTP 的 URL</vt:lpstr>
      <vt:lpstr>6.4.3  超文本传送协议 HTTP </vt:lpstr>
      <vt:lpstr>万维网的工作过程 </vt:lpstr>
      <vt:lpstr>用户点击 URL  http://www.tsinghua.edu.cn/chn/yxsz/index.htm 后所发生的事件 </vt:lpstr>
      <vt:lpstr>HTTP 的主要特点 </vt:lpstr>
      <vt:lpstr>请求一个万维网文档所需的时间 </vt:lpstr>
      <vt:lpstr>持续连接</vt:lpstr>
      <vt:lpstr>持续连接的两种工作方式</vt:lpstr>
      <vt:lpstr>2. 代理服务器</vt:lpstr>
      <vt:lpstr>使用高速缓存可减少 访问互联网服务器的时延 </vt:lpstr>
      <vt:lpstr>使用高速缓存的情况</vt:lpstr>
      <vt:lpstr>使用高速缓存的情况</vt:lpstr>
      <vt:lpstr>使用高速缓存的情况</vt:lpstr>
      <vt:lpstr>使用高速缓存的情况</vt:lpstr>
      <vt:lpstr>使用高速缓存的情况</vt:lpstr>
      <vt:lpstr>4. 在服务器上存放用户的信息</vt:lpstr>
      <vt:lpstr>6.4.4  万维网的文档</vt:lpstr>
      <vt:lpstr>HTML 文档 </vt:lpstr>
      <vt:lpstr>HTML 文档中标签的用法 </vt:lpstr>
      <vt:lpstr>HTML 文档中标签的用法 </vt:lpstr>
      <vt:lpstr>HTML 文档中标签的用法 </vt:lpstr>
      <vt:lpstr>HTML 文档中标签的用法 </vt:lpstr>
      <vt:lpstr>HTML 文档中标签的用法 </vt:lpstr>
      <vt:lpstr>HTML 文档中标签的用法 </vt:lpstr>
      <vt:lpstr>HTML 文档中标签的用法 </vt:lpstr>
      <vt:lpstr>HTML 文档中标签的用法 </vt:lpstr>
      <vt:lpstr>HTML 文档中标签的用法 </vt:lpstr>
      <vt:lpstr>HTML 文档中标签的用法 </vt:lpstr>
      <vt:lpstr>两种不同的链接</vt:lpstr>
      <vt:lpstr>XML</vt:lpstr>
      <vt:lpstr>XHTML</vt:lpstr>
      <vt:lpstr>CSS</vt:lpstr>
      <vt:lpstr>2. 动态万维网文档 </vt:lpstr>
      <vt:lpstr>PowerPoint 演示文稿</vt:lpstr>
      <vt:lpstr>万维网服务器功能的扩充 </vt:lpstr>
      <vt:lpstr>扩充了功能的万维网服务器 </vt:lpstr>
      <vt:lpstr>通用网关接口 CGI</vt:lpstr>
      <vt:lpstr>CGI 程序</vt:lpstr>
      <vt:lpstr>3. 活动万维网文档</vt:lpstr>
      <vt:lpstr>活动文档在客户端创建 </vt:lpstr>
      <vt:lpstr>用 Java 技术创建活动文档 </vt:lpstr>
      <vt:lpstr>Java 技术有三个主要组成部分 </vt:lpstr>
      <vt:lpstr>Java</vt:lpstr>
      <vt:lpstr>计算机硬件无关</vt:lpstr>
      <vt:lpstr>Java 解释程序 </vt:lpstr>
      <vt:lpstr>6.4.5  万维网的信息检索系统</vt:lpstr>
      <vt:lpstr>搜索引擎的工作原理以最简单的语言描述:</vt:lpstr>
      <vt:lpstr>分类目录搜索 </vt:lpstr>
      <vt:lpstr>PowerPoint 演示文稿</vt:lpstr>
      <vt:lpstr>一些著名的搜索引擎 </vt:lpstr>
      <vt:lpstr>垂直搜索引擎</vt:lpstr>
      <vt:lpstr>6.4.6  博客和微博</vt:lpstr>
      <vt:lpstr>1.  博客（续）</vt:lpstr>
      <vt:lpstr>2. 微博</vt:lpstr>
      <vt:lpstr>3. 轻博</vt:lpstr>
      <vt:lpstr>6.4.7 社交网站</vt:lpstr>
      <vt:lpstr>6.4.7 社交网站（续）</vt:lpstr>
      <vt:lpstr>6.4.7 社交网站（续）</vt:lpstr>
      <vt:lpstr>6.5  电子邮件</vt:lpstr>
      <vt:lpstr> 6.5.1  电子邮件概述</vt:lpstr>
      <vt:lpstr>电子邮件的一些标准</vt:lpstr>
      <vt:lpstr>电子邮件的最主要的组成构件 </vt:lpstr>
      <vt:lpstr>用户代理 UA (User Agent)</vt:lpstr>
      <vt:lpstr>Foxmail</vt:lpstr>
      <vt:lpstr>应当注意</vt:lpstr>
      <vt:lpstr>发送和接收电子邮件的几个重要步骤</vt:lpstr>
      <vt:lpstr>发送和接收电子邮件的几个重要步骤</vt:lpstr>
      <vt:lpstr>电子邮件的组成</vt:lpstr>
      <vt:lpstr>电子邮件地址的格式</vt:lpstr>
      <vt:lpstr>6.5.2  简单邮件传送协议 SMTP </vt:lpstr>
      <vt:lpstr>SMTP 通信的三个阶段 </vt:lpstr>
      <vt:lpstr>6.5.3  电子邮件的信息格式 </vt:lpstr>
      <vt:lpstr>邮件内容的首部 </vt:lpstr>
      <vt:lpstr>6.5.4  邮件读取协议POP3 和 IMAP</vt:lpstr>
      <vt:lpstr>IMAP 协议</vt:lpstr>
      <vt:lpstr>IMAP 的特点</vt:lpstr>
      <vt:lpstr>必须注意</vt:lpstr>
      <vt:lpstr>6.5.5  基于万维网的电子邮件</vt:lpstr>
      <vt:lpstr>6.5.6  通用互联网邮件扩充 MIME</vt:lpstr>
      <vt:lpstr>1.  MIME 概述</vt:lpstr>
      <vt:lpstr>MIME 和 SMTP 的关系 </vt:lpstr>
      <vt:lpstr>6.6  动态主机配置协议 DHCP</vt:lpstr>
      <vt:lpstr>协议配置</vt:lpstr>
      <vt:lpstr>协议配置（续）</vt:lpstr>
      <vt:lpstr>动态主机配置协议 DHCP</vt:lpstr>
      <vt:lpstr>DHCP 使用客户服务器方式</vt:lpstr>
      <vt:lpstr>6.9  P2P 应用</vt:lpstr>
      <vt:lpstr> P2P 工作方式概述 </vt:lpstr>
      <vt:lpstr>6.9.1  集中目录服务器 P2P    Napster</vt:lpstr>
      <vt:lpstr>6.9.2  全分布式结构的 P2P    Gnutella</vt:lpstr>
      <vt:lpstr>6.9.2  全分布式结构的 P2P    电骡 eMule</vt:lpstr>
      <vt:lpstr>eMule 的其他特点</vt:lpstr>
      <vt:lpstr>使用 P2P 的比特洪流 BT </vt:lpstr>
      <vt:lpstr>PowerPoint 演示文稿</vt:lpstr>
      <vt:lpstr>PowerPoint 演示文稿</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8 章 互联网上的音频和视频服务</dc:title>
  <dc:creator>920</dc:creator>
  <cp:lastModifiedBy>Administrator</cp:lastModifiedBy>
  <cp:revision>34</cp:revision>
  <dcterms:created xsi:type="dcterms:W3CDTF">2016-10-14T10:01:16Z</dcterms:created>
  <dcterms:modified xsi:type="dcterms:W3CDTF">2018-06-19T07:10:34Z</dcterms:modified>
</cp:coreProperties>
</file>