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单圆角矩形 3"/>
          <p:cNvSpPr/>
          <p:nvPr/>
        </p:nvSpPr>
        <p:spPr>
          <a:xfrm>
            <a:off x="5081270" y="4963160"/>
            <a:ext cx="1697355" cy="63309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5929630" y="5596255"/>
            <a:ext cx="635" cy="36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6778625" y="5280025"/>
            <a:ext cx="361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1"/>
          </p:cNvCxnSpPr>
          <p:nvPr/>
        </p:nvCxnSpPr>
        <p:spPr>
          <a:xfrm flipH="1">
            <a:off x="4678680" y="5280025"/>
            <a:ext cx="40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终止 9"/>
          <p:cNvSpPr/>
          <p:nvPr/>
        </p:nvSpPr>
        <p:spPr>
          <a:xfrm>
            <a:off x="7141845" y="5053965"/>
            <a:ext cx="1224280" cy="39497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出租记录</a:t>
            </a:r>
            <a:endParaRPr lang="zh-CN" altLang="en-US"/>
          </a:p>
        </p:txBody>
      </p:sp>
      <p:sp>
        <p:nvSpPr>
          <p:cNvPr id="11" name="流程图: 终止 10"/>
          <p:cNvSpPr/>
          <p:nvPr/>
        </p:nvSpPr>
        <p:spPr>
          <a:xfrm>
            <a:off x="5304790" y="6025515"/>
            <a:ext cx="1250950" cy="4083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基本信息</a:t>
            </a:r>
            <a:endParaRPr lang="zh-CN" altLang="en-US"/>
          </a:p>
        </p:txBody>
      </p:sp>
      <p:sp>
        <p:nvSpPr>
          <p:cNvPr id="12" name="流程图: 终止 11"/>
          <p:cNvSpPr/>
          <p:nvPr/>
        </p:nvSpPr>
        <p:spPr>
          <a:xfrm>
            <a:off x="3376930" y="5041265"/>
            <a:ext cx="1329690" cy="4343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收费记录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851525" y="2763520"/>
            <a:ext cx="26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单圆角矩形 20"/>
          <p:cNvSpPr/>
          <p:nvPr/>
        </p:nvSpPr>
        <p:spPr>
          <a:xfrm>
            <a:off x="7787005" y="3132455"/>
            <a:ext cx="1290320" cy="55245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女用户</a:t>
            </a:r>
            <a:endParaRPr lang="zh-CN" altLang="en-US"/>
          </a:p>
        </p:txBody>
      </p:sp>
      <p:sp>
        <p:nvSpPr>
          <p:cNvPr id="23" name="单圆角矩形 22"/>
          <p:cNvSpPr/>
          <p:nvPr/>
        </p:nvSpPr>
        <p:spPr>
          <a:xfrm>
            <a:off x="2929255" y="3113405"/>
            <a:ext cx="1329690" cy="55245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男用户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2929255" y="2275205"/>
            <a:ext cx="0" cy="93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916035" y="2092325"/>
            <a:ext cx="1905" cy="106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1"/>
          </p:cNvCxnSpPr>
          <p:nvPr/>
        </p:nvCxnSpPr>
        <p:spPr>
          <a:xfrm flipH="1">
            <a:off x="2297430" y="3389630"/>
            <a:ext cx="631825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>
          <a:xfrm>
            <a:off x="9077325" y="3408680"/>
            <a:ext cx="828675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终止 30"/>
          <p:cNvSpPr/>
          <p:nvPr/>
        </p:nvSpPr>
        <p:spPr>
          <a:xfrm>
            <a:off x="9932035" y="3173095"/>
            <a:ext cx="1131570" cy="5118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基本信息</a:t>
            </a:r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>
            <a:off x="1119505" y="3126740"/>
            <a:ext cx="1158875" cy="5111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基本信息</a:t>
            </a:r>
            <a:endParaRPr lang="zh-CN" altLang="en-US"/>
          </a:p>
        </p:txBody>
      </p:sp>
      <p:sp>
        <p:nvSpPr>
          <p:cNvPr id="35" name="流程图: 终止 34"/>
          <p:cNvSpPr/>
          <p:nvPr/>
        </p:nvSpPr>
        <p:spPr>
          <a:xfrm>
            <a:off x="8108315" y="1667510"/>
            <a:ext cx="1633220" cy="5530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出租要求</a:t>
            </a:r>
            <a:endParaRPr lang="zh-CN" altLang="en-US"/>
          </a:p>
        </p:txBody>
      </p:sp>
      <p:sp>
        <p:nvSpPr>
          <p:cNvPr id="36" name="流程图: 终止 35"/>
          <p:cNvSpPr/>
          <p:nvPr/>
        </p:nvSpPr>
        <p:spPr>
          <a:xfrm>
            <a:off x="2100580" y="1696085"/>
            <a:ext cx="1724660" cy="5791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出租要求</a:t>
            </a:r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5252085" y="2871470"/>
            <a:ext cx="1355725" cy="1021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查看</a:t>
            </a: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1368425" y="2414905"/>
            <a:ext cx="250190" cy="6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1" idx="0"/>
          </p:cNvCxnSpPr>
          <p:nvPr/>
        </p:nvCxnSpPr>
        <p:spPr>
          <a:xfrm flipV="1">
            <a:off x="10497820" y="2513965"/>
            <a:ext cx="368935" cy="659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2" idx="2"/>
          </p:cNvCxnSpPr>
          <p:nvPr/>
        </p:nvCxnSpPr>
        <p:spPr>
          <a:xfrm flipH="1">
            <a:off x="1685925" y="3637915"/>
            <a:ext cx="13335" cy="68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2"/>
          </p:cNvCxnSpPr>
          <p:nvPr/>
        </p:nvCxnSpPr>
        <p:spPr>
          <a:xfrm>
            <a:off x="10497820" y="3684905"/>
            <a:ext cx="635" cy="69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2" idx="1"/>
          </p:cNvCxnSpPr>
          <p:nvPr/>
        </p:nvCxnSpPr>
        <p:spPr>
          <a:xfrm flipV="1">
            <a:off x="882650" y="3382645"/>
            <a:ext cx="23685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1" idx="3"/>
          </p:cNvCxnSpPr>
          <p:nvPr/>
        </p:nvCxnSpPr>
        <p:spPr>
          <a:xfrm flipV="1">
            <a:off x="11063605" y="3422650"/>
            <a:ext cx="21145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终止 49"/>
          <p:cNvSpPr/>
          <p:nvPr/>
        </p:nvSpPr>
        <p:spPr>
          <a:xfrm>
            <a:off x="731520" y="1882140"/>
            <a:ext cx="1289685" cy="5264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个人特征信息</a:t>
            </a:r>
            <a:endParaRPr lang="zh-CN" altLang="en-US"/>
          </a:p>
        </p:txBody>
      </p:sp>
      <p:sp>
        <p:nvSpPr>
          <p:cNvPr id="51" name="流程图: 终止 50"/>
          <p:cNvSpPr/>
          <p:nvPr/>
        </p:nvSpPr>
        <p:spPr>
          <a:xfrm>
            <a:off x="10106660" y="1882140"/>
            <a:ext cx="1395095" cy="6318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个人特征信息</a:t>
            </a:r>
            <a:endParaRPr lang="zh-CN" altLang="en-US"/>
          </a:p>
        </p:txBody>
      </p:sp>
      <p:sp>
        <p:nvSpPr>
          <p:cNvPr id="52" name="流程图: 终止 51"/>
          <p:cNvSpPr/>
          <p:nvPr/>
        </p:nvSpPr>
        <p:spPr>
          <a:xfrm>
            <a:off x="27305" y="3145790"/>
            <a:ext cx="855345" cy="5632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地址信息</a:t>
            </a:r>
            <a:endParaRPr lang="zh-CN" altLang="en-US"/>
          </a:p>
        </p:txBody>
      </p:sp>
      <p:sp>
        <p:nvSpPr>
          <p:cNvPr id="53" name="流程图: 终止 52"/>
          <p:cNvSpPr/>
          <p:nvPr/>
        </p:nvSpPr>
        <p:spPr>
          <a:xfrm>
            <a:off x="11167745" y="3192145"/>
            <a:ext cx="1000125" cy="4737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地址信息</a:t>
            </a:r>
            <a:endParaRPr lang="zh-CN" altLang="en-US"/>
          </a:p>
        </p:txBody>
      </p:sp>
      <p:sp>
        <p:nvSpPr>
          <p:cNvPr id="54" name="流程图: 终止 53"/>
          <p:cNvSpPr/>
          <p:nvPr/>
        </p:nvSpPr>
        <p:spPr>
          <a:xfrm>
            <a:off x="988060" y="4344035"/>
            <a:ext cx="1408430" cy="6191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sp>
        <p:nvSpPr>
          <p:cNvPr id="55" name="流程图: 终止 54"/>
          <p:cNvSpPr/>
          <p:nvPr/>
        </p:nvSpPr>
        <p:spPr>
          <a:xfrm>
            <a:off x="9787255" y="4383405"/>
            <a:ext cx="1421765" cy="68453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cxnSp>
        <p:nvCxnSpPr>
          <p:cNvPr id="56" name="直接连接符 55"/>
          <p:cNvCxnSpPr>
            <a:stCxn id="50" idx="0"/>
          </p:cNvCxnSpPr>
          <p:nvPr/>
        </p:nvCxnSpPr>
        <p:spPr>
          <a:xfrm flipH="1" flipV="1">
            <a:off x="1368425" y="1190625"/>
            <a:ext cx="8255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0"/>
          </p:cNvCxnSpPr>
          <p:nvPr/>
        </p:nvCxnSpPr>
        <p:spPr>
          <a:xfrm flipV="1">
            <a:off x="10804525" y="1174750"/>
            <a:ext cx="5080" cy="70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0" idx="1"/>
          </p:cNvCxnSpPr>
          <p:nvPr/>
        </p:nvCxnSpPr>
        <p:spPr>
          <a:xfrm flipH="1" flipV="1">
            <a:off x="594360" y="1667510"/>
            <a:ext cx="137160" cy="4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3"/>
          </p:cNvCxnSpPr>
          <p:nvPr/>
        </p:nvCxnSpPr>
        <p:spPr>
          <a:xfrm flipV="1">
            <a:off x="11501755" y="1696085"/>
            <a:ext cx="111760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终止 59"/>
          <p:cNvSpPr/>
          <p:nvPr/>
        </p:nvSpPr>
        <p:spPr>
          <a:xfrm>
            <a:off x="27305" y="1181100"/>
            <a:ext cx="818515" cy="4768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身高体重</a:t>
            </a:r>
            <a:endParaRPr lang="zh-CN" altLang="en-US"/>
          </a:p>
        </p:txBody>
      </p:sp>
      <p:sp>
        <p:nvSpPr>
          <p:cNvPr id="61" name="流程图: 终止 60"/>
          <p:cNvSpPr/>
          <p:nvPr/>
        </p:nvSpPr>
        <p:spPr>
          <a:xfrm>
            <a:off x="731520" y="631190"/>
            <a:ext cx="1369060" cy="5499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外貌，年龄</a:t>
            </a:r>
            <a:endParaRPr lang="zh-CN" altLang="en-US"/>
          </a:p>
        </p:txBody>
      </p:sp>
      <p:sp>
        <p:nvSpPr>
          <p:cNvPr id="62" name="流程图: 终止 61"/>
          <p:cNvSpPr/>
          <p:nvPr/>
        </p:nvSpPr>
        <p:spPr>
          <a:xfrm>
            <a:off x="10158730" y="631190"/>
            <a:ext cx="1339850" cy="5353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外貌，年龄</a:t>
            </a:r>
            <a:endParaRPr lang="zh-CN" altLang="en-US"/>
          </a:p>
        </p:txBody>
      </p:sp>
      <p:sp>
        <p:nvSpPr>
          <p:cNvPr id="63" name="流程图: 终止 62"/>
          <p:cNvSpPr/>
          <p:nvPr/>
        </p:nvSpPr>
        <p:spPr>
          <a:xfrm>
            <a:off x="11275060" y="1146810"/>
            <a:ext cx="89281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身高体重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855210" y="6433820"/>
            <a:ext cx="394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男女出租系统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4344035" y="3978910"/>
            <a:ext cx="1071880" cy="7594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6555740" y="3978910"/>
            <a:ext cx="1220470" cy="7594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管理</a:t>
            </a:r>
            <a:endParaRPr lang="zh-CN" altLang="en-US"/>
          </a:p>
        </p:txBody>
      </p:sp>
      <p:cxnSp>
        <p:nvCxnSpPr>
          <p:cNvPr id="16" name="直接连接符 15"/>
          <p:cNvCxnSpPr>
            <a:stCxn id="9" idx="2"/>
            <a:endCxn id="4" idx="0"/>
          </p:cNvCxnSpPr>
          <p:nvPr/>
        </p:nvCxnSpPr>
        <p:spPr>
          <a:xfrm>
            <a:off x="4879975" y="4738370"/>
            <a:ext cx="1050290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4" idx="0"/>
          </p:cNvCxnSpPr>
          <p:nvPr/>
        </p:nvCxnSpPr>
        <p:spPr>
          <a:xfrm flipH="1">
            <a:off x="5930265" y="4738370"/>
            <a:ext cx="1235710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3"/>
            <a:endCxn id="9" idx="0"/>
          </p:cNvCxnSpPr>
          <p:nvPr/>
        </p:nvCxnSpPr>
        <p:spPr>
          <a:xfrm>
            <a:off x="4258945" y="3389630"/>
            <a:ext cx="62103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  <a:endCxn id="21" idx="1"/>
          </p:cNvCxnSpPr>
          <p:nvPr/>
        </p:nvCxnSpPr>
        <p:spPr>
          <a:xfrm flipV="1">
            <a:off x="7165975" y="3408680"/>
            <a:ext cx="621030" cy="57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37" idx="1"/>
          </p:cNvCxnSpPr>
          <p:nvPr/>
        </p:nvCxnSpPr>
        <p:spPr>
          <a:xfrm flipV="1">
            <a:off x="4256405" y="3382010"/>
            <a:ext cx="995680" cy="4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7" idx="3"/>
            <a:endCxn id="21" idx="1"/>
          </p:cNvCxnSpPr>
          <p:nvPr/>
        </p:nvCxnSpPr>
        <p:spPr>
          <a:xfrm>
            <a:off x="6607810" y="3382010"/>
            <a:ext cx="1179195" cy="2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仝国庆</dc:creator>
  <cp:lastModifiedBy>仝国庆</cp:lastModifiedBy>
  <cp:revision>2</cp:revision>
  <dcterms:created xsi:type="dcterms:W3CDTF">2017-10-31T13:49:00Z</dcterms:created>
  <dcterms:modified xsi:type="dcterms:W3CDTF">2017-10-31T15:18:33Z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