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59" r:id="rId4"/>
    <p:sldId id="257" r:id="rId5"/>
    <p:sldId id="258" r:id="rId6"/>
    <p:sldId id="260" r:id="rId7"/>
    <p:sldId id="261" r:id="rId8"/>
    <p:sldId id="267" r:id="rId9"/>
    <p:sldId id="268" r:id="rId10"/>
    <p:sldId id="270" r:id="rId11"/>
    <p:sldId id="271" r:id="rId12"/>
    <p:sldId id="264" r:id="rId13"/>
    <p:sldId id="269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FB128-BEFC-4506-9E33-F54536EED408}" type="datetimeFigureOut">
              <a:rPr lang="en-US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C6C07-B47C-4761-8272-0D14E77588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2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5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7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C6C07-B47C-4761-8272-0D14E77588D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corruption</a:t>
            </a:r>
            <a:endParaRPr lang="en-GB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999" y="4712932"/>
            <a:ext cx="18192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REPAIR_REBUILD</a:t>
            </a:r>
            <a:endParaRPr lang="en-US" dirty="0"/>
          </a:p>
          <a:p>
            <a:r>
              <a:rPr lang="en-US"/>
              <a:t>REPAIR_ALLOW_DATA_LOSS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Repair approach (Demos)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119" y="2514600"/>
            <a:ext cx="2099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CHECKDB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1880" y="2514600"/>
            <a:ext cx="2099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CHECKDB WITH REPAIR</a:t>
            </a:r>
            <a:endParaRPr lang="en-US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6910" y="2514600"/>
            <a:ext cx="2099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CHECKDB</a:t>
            </a:r>
            <a:endParaRPr lang="en-US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71782" y="2514600"/>
            <a:ext cx="22727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CHECKCONSTRAINTS</a:t>
            </a:r>
            <a:endParaRPr lang="en-US">
              <a:latin typeface="Calibri"/>
            </a:endParaRPr>
          </a:p>
        </p:txBody>
      </p:sp>
      <p:sp>
        <p:nvSpPr>
          <p:cNvPr id="10" name="Arrow: Right 9"/>
          <p:cNvSpPr/>
          <p:nvPr/>
        </p:nvSpPr>
        <p:spPr>
          <a:xfrm>
            <a:off x="2872489" y="2876550"/>
            <a:ext cx="531062" cy="272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5800219" y="2876550"/>
            <a:ext cx="531062" cy="272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8733662" y="2876550"/>
            <a:ext cx="531062" cy="272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1714350" y="4258945"/>
            <a:ext cx="2798431" cy="19248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OR </a:t>
            </a:r>
            <a:br>
              <a:rPr lang="en-US" dirty="0"/>
            </a:br>
            <a:r>
              <a:rPr lang="EN-US"/>
              <a:t>BEGIN TRAN 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076481" y="3321838"/>
            <a:ext cx="11009" cy="80510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003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allows bypass recovery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allows access database</a:t>
            </a:r>
            <a:endParaRPr lang="en-US">
              <a:latin typeface="Calibri"/>
            </a:endParaRPr>
          </a:p>
          <a:p>
            <a:r>
              <a:rPr lang="EN-US" dirty="0">
                <a:latin typeface="Calibri"/>
              </a:rPr>
              <a:t>allows export data</a:t>
            </a:r>
            <a:endParaRPr lang="en-US" dirty="0"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allows run repair</a:t>
            </a:r>
          </a:p>
        </p:txBody>
      </p:sp>
    </p:spTree>
    <p:extLst>
      <p:ext uri="{BB962C8B-B14F-4D97-AF65-F5344CB8AC3E}">
        <p14:creationId xmlns:p14="http://schemas.microsoft.com/office/powerpoint/2010/main" val="5586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Emergency Repair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1. Redo/undo valid log records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2. Build new transaction log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3. Runs DBCC CHECKDB WITH REPAIR_ALLOW_DATA_LOSS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4. Tries to bring database online</a:t>
            </a:r>
          </a:p>
        </p:txBody>
      </p:sp>
    </p:spTree>
    <p:extLst>
      <p:ext uri="{BB962C8B-B14F-4D97-AF65-F5344CB8AC3E}">
        <p14:creationId xmlns:p14="http://schemas.microsoft.com/office/powerpoint/2010/main" val="8771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causes of corruption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detecting corruption methods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what is consistency check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how to repair errors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25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corruption</a:t>
            </a:r>
            <a:endParaRPr lang="en-US"/>
          </a:p>
        </p:txBody>
      </p:sp>
      <p:pic>
        <p:nvPicPr>
          <p:cNvPr id="8" name="Picture 7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02" y="1981200"/>
            <a:ext cx="5756506" cy="37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734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CHECKSUM</a:t>
            </a:r>
            <a:endParaRPr lang="en-US" dirty="0"/>
          </a:p>
          <a:p>
            <a:r>
              <a:rPr lang="EN-US" dirty="0"/>
              <a:t>Consistency check</a:t>
            </a:r>
          </a:p>
        </p:txBody>
      </p:sp>
      <p:sp>
        <p:nvSpPr>
          <p:cNvPr id="4" name="Oval 3"/>
          <p:cNvSpPr/>
          <p:nvPr/>
        </p:nvSpPr>
        <p:spPr>
          <a:xfrm>
            <a:off x="4885899" y="2343150"/>
            <a:ext cx="3806825" cy="28290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71624" y="3143250"/>
            <a:ext cx="1312863" cy="122519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7311" y="36195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IO errors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1661" y="36099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Memory errors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05075" y="32956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CHECKSUM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2235" y="36099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CONSISTENCY CHECK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6019" y="2924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Scope:</a:t>
            </a:r>
          </a:p>
        </p:txBody>
      </p:sp>
    </p:spTree>
    <p:extLst>
      <p:ext uri="{BB962C8B-B14F-4D97-AF65-F5344CB8AC3E}">
        <p14:creationId xmlns:p14="http://schemas.microsoft.com/office/powerpoint/2010/main" val="334235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(Demo)</a:t>
            </a:r>
            <a:endParaRPr lang="en-US" dirty="0"/>
          </a:p>
        </p:txBody>
      </p:sp>
      <p:sp>
        <p:nvSpPr>
          <p:cNvPr id="4" name="Flowchart: Summing Junction 3"/>
          <p:cNvSpPr/>
          <p:nvPr/>
        </p:nvSpPr>
        <p:spPr>
          <a:xfrm>
            <a:off x="5026556" y="2819400"/>
            <a:ext cx="1134532" cy="1143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592" y="2019300"/>
            <a:ext cx="2676531" cy="2524125"/>
          </a:xfrm>
          <a:prstGeom prst="rect">
            <a:avLst/>
          </a:prstGeom>
        </p:spPr>
      </p:pic>
      <p:pic>
        <p:nvPicPr>
          <p:cNvPr id="14" name="Picture 13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49" y="2266950"/>
            <a:ext cx="2561645" cy="2398256"/>
          </a:xfrm>
          <a:prstGeom prst="rect">
            <a:avLst/>
          </a:prstGeom>
        </p:spPr>
      </p:pic>
      <p:cxnSp>
        <p:nvCxnSpPr>
          <p:cNvPr id="17" name="Connector: Elbow 16"/>
          <p:cNvCxnSpPr/>
          <p:nvPr/>
        </p:nvCxnSpPr>
        <p:spPr>
          <a:xfrm flipV="1">
            <a:off x="6257379" y="2718291"/>
            <a:ext cx="2390908" cy="66910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ight Brace 17"/>
          <p:cNvSpPr/>
          <p:nvPr/>
        </p:nvSpPr>
        <p:spPr>
          <a:xfrm>
            <a:off x="3457273" y="2381250"/>
            <a:ext cx="1428597" cy="194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Check 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9622" y="2114550"/>
            <a:ext cx="2274091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DBCC CHECKALLOC</a:t>
            </a:r>
            <a:endParaRPr lang="en-US" dirty="0"/>
          </a:p>
          <a:p>
            <a:pPr algn="ctr"/>
            <a:r>
              <a:rPr lang="EN-US" sz="1200" dirty="0"/>
              <a:t>(checks allocation structures)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9146" y="3200400"/>
            <a:ext cx="223523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DBCC CHECKTABLE</a:t>
            </a:r>
            <a:endParaRPr lang="en-US" dirty="0"/>
          </a:p>
          <a:p>
            <a:pPr algn="ctr"/>
            <a:r>
              <a:rPr lang="EN-US" sz="1200" dirty="0"/>
              <a:t>(checks tables and indexes)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9146" y="4333875"/>
            <a:ext cx="2245592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DBCC CHECKCATALOG</a:t>
            </a:r>
            <a:endParaRPr lang="en-US" dirty="0"/>
          </a:p>
          <a:p>
            <a:pPr algn="ctr"/>
            <a:r>
              <a:rPr lang="EN-US" sz="1200" dirty="0"/>
              <a:t>(checks system tables data)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6847877" y="2114550"/>
            <a:ext cx="2107810" cy="310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DBCC CHECKDB</a:t>
            </a:r>
            <a:endParaRPr lang="en-US" dirty="0"/>
          </a:p>
        </p:txBody>
      </p:sp>
      <p:sp>
        <p:nvSpPr>
          <p:cNvPr id="9" name="Equals 8"/>
          <p:cNvSpPr/>
          <p:nvPr/>
        </p:nvSpPr>
        <p:spPr>
          <a:xfrm>
            <a:off x="5636047" y="321116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971616" y="2210324"/>
            <a:ext cx="379071" cy="2905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 (2)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DBCC CHECKCONSTRAINTS – checks constraints</a:t>
            </a:r>
            <a:endParaRPr lang="en-US" dirty="0"/>
          </a:p>
          <a:p>
            <a:r>
              <a:rPr lang="EN-US" dirty="0"/>
              <a:t>DBCC CHECKIDENT – checks identity value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Restore</a:t>
            </a:r>
            <a:endParaRPr lang="en-US" dirty="0"/>
          </a:p>
          <a:p>
            <a:r>
              <a:rPr lang="EN-US" dirty="0"/>
              <a:t>DBCC CHECKDB WITH REPAIR</a:t>
            </a:r>
          </a:p>
          <a:p>
            <a:r>
              <a:rPr lang="EN-US" dirty="0"/>
              <a:t>Export data</a:t>
            </a:r>
            <a:endParaRPr lang="en-US" dirty="0"/>
          </a:p>
          <a:p>
            <a:r>
              <a:rPr lang="EN-US" dirty="0"/>
              <a:t>Manual repairs</a:t>
            </a:r>
          </a:p>
        </p:txBody>
      </p:sp>
    </p:spTree>
    <p:extLst>
      <p:ext uri="{BB962C8B-B14F-4D97-AF65-F5344CB8AC3E}">
        <p14:creationId xmlns:p14="http://schemas.microsoft.com/office/powerpoint/2010/main" val="9728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DBCHECK Repair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GOAL: keep database structurally consistent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CHECKDB WITH REPAIR: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1. Find errors and rank them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2. Repair errors starting with the highest rank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* No guarantee everything will be repaired</a:t>
            </a:r>
          </a:p>
        </p:txBody>
      </p:sp>
    </p:spTree>
    <p:extLst>
      <p:ext uri="{BB962C8B-B14F-4D97-AF65-F5344CB8AC3E}">
        <p14:creationId xmlns:p14="http://schemas.microsoft.com/office/powerpoint/2010/main" val="158149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corruption</vt:lpstr>
      <vt:lpstr>Overview</vt:lpstr>
      <vt:lpstr>Causes of corruption</vt:lpstr>
      <vt:lpstr>Detecting corruption</vt:lpstr>
      <vt:lpstr>CHECKSUM (Demo)</vt:lpstr>
      <vt:lpstr>Consistency Check </vt:lpstr>
      <vt:lpstr>Consistency check (2) </vt:lpstr>
      <vt:lpstr>Repair techniques</vt:lpstr>
      <vt:lpstr>How does DBCHECK Repair work</vt:lpstr>
      <vt:lpstr>Repair options</vt:lpstr>
      <vt:lpstr>Repair approach (Demos)</vt:lpstr>
      <vt:lpstr>Emergency Mode</vt:lpstr>
      <vt:lpstr>How does Emergency Repair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</cp:revision>
  <dcterms:created xsi:type="dcterms:W3CDTF">2013-07-15T20:26:40Z</dcterms:created>
  <dcterms:modified xsi:type="dcterms:W3CDTF">2016-07-21T21:52:25Z</dcterms:modified>
</cp:coreProperties>
</file>