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A72BD-1E51-4EC1-A412-0ABBE7DC3A80}" v="4" dt="2021-03-27T01:40:31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GRIGO" userId="8c95d188-b360-4b7d-8105-3bb4df76d8fb" providerId="ADAL" clId="{37EA72BD-1E51-4EC1-A412-0ABBE7DC3A80}"/>
    <pc:docChg chg="custSel modSld">
      <pc:chgData name="Todd GRIGO" userId="8c95d188-b360-4b7d-8105-3bb4df76d8fb" providerId="ADAL" clId="{37EA72BD-1E51-4EC1-A412-0ABBE7DC3A80}" dt="2021-03-29T04:35:46.160" v="619" actId="404"/>
      <pc:docMkLst>
        <pc:docMk/>
      </pc:docMkLst>
      <pc:sldChg chg="addSp modSp mod">
        <pc:chgData name="Todd GRIGO" userId="8c95d188-b360-4b7d-8105-3bb4df76d8fb" providerId="ADAL" clId="{37EA72BD-1E51-4EC1-A412-0ABBE7DC3A80}" dt="2021-03-29T04:35:46.160" v="619" actId="404"/>
        <pc:sldMkLst>
          <pc:docMk/>
          <pc:sldMk cId="839538806" sldId="256"/>
        </pc:sldMkLst>
        <pc:spChg chg="mod">
          <ac:chgData name="Todd GRIGO" userId="8c95d188-b360-4b7d-8105-3bb4df76d8fb" providerId="ADAL" clId="{37EA72BD-1E51-4EC1-A412-0ABBE7DC3A80}" dt="2021-03-29T04:35:46.160" v="619" actId="404"/>
          <ac:spMkLst>
            <pc:docMk/>
            <pc:sldMk cId="839538806" sldId="256"/>
            <ac:spMk id="2" creationId="{58CCFD5E-3CD5-4C8E-AD53-131BB06E4761}"/>
          </ac:spMkLst>
        </pc:spChg>
        <pc:spChg chg="add mod">
          <ac:chgData name="Todd GRIGO" userId="8c95d188-b360-4b7d-8105-3bb4df76d8fb" providerId="ADAL" clId="{37EA72BD-1E51-4EC1-A412-0ABBE7DC3A80}" dt="2021-03-29T04:35:23.906" v="610" actId="20577"/>
          <ac:spMkLst>
            <pc:docMk/>
            <pc:sldMk cId="839538806" sldId="256"/>
            <ac:spMk id="5" creationId="{0D009F3B-D03A-45DE-9406-24B8535C41EB}"/>
          </ac:spMkLst>
        </pc:spChg>
        <pc:spChg chg="add mod">
          <ac:chgData name="Todd GRIGO" userId="8c95d188-b360-4b7d-8105-3bb4df76d8fb" providerId="ADAL" clId="{37EA72BD-1E51-4EC1-A412-0ABBE7DC3A80}" dt="2021-03-29T04:35:33.108" v="611" actId="1076"/>
          <ac:spMkLst>
            <pc:docMk/>
            <pc:sldMk cId="839538806" sldId="256"/>
            <ac:spMk id="6" creationId="{C1C05F60-3700-4F61-BCCE-26207A35C0EC}"/>
          </ac:spMkLst>
        </pc:spChg>
        <pc:picChg chg="mod">
          <ac:chgData name="Todd GRIGO" userId="8c95d188-b360-4b7d-8105-3bb4df76d8fb" providerId="ADAL" clId="{37EA72BD-1E51-4EC1-A412-0ABBE7DC3A80}" dt="2021-03-26T09:42:41.780" v="361" actId="14826"/>
          <ac:picMkLst>
            <pc:docMk/>
            <pc:sldMk cId="839538806" sldId="256"/>
            <ac:picMk id="4" creationId="{5DEE0004-6CA1-4359-8C46-CC4E74D9A2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3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4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0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9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.gov.au/sites/default/files/2020-07/ACSC%20Small%20Business%20Survey%20Report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CFD5E-3CD5-4C8E-AD53-131BB06E4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9"/>
            <a:ext cx="5825448" cy="889930"/>
          </a:xfrm>
        </p:spPr>
        <p:txBody>
          <a:bodyPr>
            <a:normAutofit fontScale="90000"/>
          </a:bodyPr>
          <a:lstStyle/>
          <a:p>
            <a:r>
              <a:rPr lang="en-AU" sz="1800" dirty="0"/>
              <a:t>The OUTCOME -</a:t>
            </a:r>
            <a:br>
              <a:rPr lang="en-AU" sz="2700" dirty="0"/>
            </a:br>
            <a:r>
              <a:rPr lang="en-AU" sz="2400" dirty="0"/>
              <a:t>Improved Cyber Security Defences at ERG</a:t>
            </a:r>
            <a:br>
              <a:rPr lang="en-AU" sz="3600" dirty="0"/>
            </a:br>
            <a:endParaRPr lang="en-AU" sz="3600" dirty="0">
              <a:latin typeface="Aldhabi" panose="020B0604020202020204" pitchFamily="2" charset="-78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363B8-525A-49C5-B1F9-FC0942025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3776" y="4318129"/>
            <a:ext cx="5322013" cy="1200698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Student - Todd Grigo</a:t>
            </a:r>
          </a:p>
          <a:p>
            <a:r>
              <a:rPr lang="en-AU" dirty="0"/>
              <a:t>Student ID - 3012366</a:t>
            </a:r>
          </a:p>
          <a:p>
            <a:r>
              <a:rPr lang="en-AU" dirty="0"/>
              <a:t>CYB 6012 – Assignment 1 - Project Pitch</a:t>
            </a:r>
          </a:p>
          <a:p>
            <a:r>
              <a:rPr lang="en-AU" dirty="0"/>
              <a:t>Unit Co-Ordinator - Brianna O’Shea</a:t>
            </a:r>
          </a:p>
        </p:txBody>
      </p:sp>
      <p:pic>
        <p:nvPicPr>
          <p:cNvPr id="4" name="Picture 3" descr="Scottish wildcat in the grass">
            <a:extLst>
              <a:ext uri="{FF2B5EF4-FFF2-40B4-BE49-F238E27FC236}">
                <a16:creationId xmlns:a16="http://schemas.microsoft.com/office/drawing/2014/main" id="{5DEE0004-6CA1-4359-8C46-CC4E74D9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2" r="2630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009F3B-D03A-45DE-9406-24B8535C41EB}"/>
              </a:ext>
            </a:extLst>
          </p:cNvPr>
          <p:cNvSpPr txBox="1"/>
          <p:nvPr/>
        </p:nvSpPr>
        <p:spPr>
          <a:xfrm>
            <a:off x="5922125" y="1728638"/>
            <a:ext cx="5190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800" dirty="0">
                <a:latin typeface="Aldhabi" panose="020B0604020202020204" pitchFamily="2" charset="-78"/>
                <a:cs typeface="Aldhabi" panose="020B0604020202020204" pitchFamily="2" charset="-78"/>
              </a:rPr>
              <a:t>Fundamental Firewall Hardening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800" dirty="0">
                <a:latin typeface="Aldhabi" panose="020B0604020202020204" pitchFamily="2" charset="-78"/>
                <a:cs typeface="Aldhabi" panose="020B0604020202020204" pitchFamily="2" charset="-78"/>
              </a:rPr>
              <a:t>Intrusion Prevention and Detection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>
                <a:latin typeface="Aldhabi" panose="020B0604020202020204" pitchFamily="2" charset="-78"/>
                <a:cs typeface="Aldhabi" panose="020B0604020202020204" pitchFamily="2" charset="-78"/>
              </a:rPr>
              <a:t>Automatic Updating and Better Management</a:t>
            </a:r>
            <a:endParaRPr lang="en-AU" sz="1800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>
                <a:latin typeface="Aldhabi" panose="020B0604020202020204" pitchFamily="2" charset="-78"/>
                <a:cs typeface="Aldhabi" panose="020B0604020202020204" pitchFamily="2" charset="-78"/>
              </a:rPr>
              <a:t>Easily Managed for Up to Date Ongoing Defence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05F60-3700-4F61-BCCE-26207A35C0EC}"/>
              </a:ext>
            </a:extLst>
          </p:cNvPr>
          <p:cNvSpPr txBox="1"/>
          <p:nvPr/>
        </p:nvSpPr>
        <p:spPr>
          <a:xfrm>
            <a:off x="5723776" y="3354959"/>
            <a:ext cx="57062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General Statistical Data Kindly provided by:</a:t>
            </a:r>
          </a:p>
          <a:p>
            <a:r>
              <a:rPr lang="en-GB" sz="1000" dirty="0"/>
              <a:t>Cyber Security and Australian Small Businesses, Results from the Australian Cyber Security Centre Small Business Survey (2020), </a:t>
            </a:r>
            <a:r>
              <a:rPr lang="en-AU" sz="1000" dirty="0"/>
              <a:t>Australian Cyber Security Centre, Retrieved from </a:t>
            </a:r>
            <a:r>
              <a:rPr lang="en-AU" sz="1000" dirty="0">
                <a:hlinkClick r:id="rId3"/>
              </a:rPr>
              <a:t>https://www.cyber.gov.au/sites/default/files/2020-07/ACSC%20Small%20Business%20Survey%20Report.pdf</a:t>
            </a:r>
            <a:r>
              <a:rPr lang="en-AU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3953880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61A2E"/>
      </a:dk2>
      <a:lt2>
        <a:srgbClr val="F0F3F3"/>
      </a:lt2>
      <a:accent1>
        <a:srgbClr val="C34D61"/>
      </a:accent1>
      <a:accent2>
        <a:srgbClr val="B13B81"/>
      </a:accent2>
      <a:accent3>
        <a:srgbClr val="C34DC3"/>
      </a:accent3>
      <a:accent4>
        <a:srgbClr val="7F3BB1"/>
      </a:accent4>
      <a:accent5>
        <a:srgbClr val="604DC3"/>
      </a:accent5>
      <a:accent6>
        <a:srgbClr val="3B59B1"/>
      </a:accent6>
      <a:hlink>
        <a:srgbClr val="7853C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Aldhabi</vt:lpstr>
      <vt:lpstr>Arial</vt:lpstr>
      <vt:lpstr>Calisto MT</vt:lpstr>
      <vt:lpstr>Univers Condensed</vt:lpstr>
      <vt:lpstr>Wingdings</vt:lpstr>
      <vt:lpstr>ChronicleVTI</vt:lpstr>
      <vt:lpstr>The OUTCOME - Improved Cyber Security Defences at ERG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 NETWORK HARDENING  @ ERG</dc:title>
  <dc:creator>Todd GRIGO</dc:creator>
  <cp:lastModifiedBy>Todd GRIGO</cp:lastModifiedBy>
  <cp:revision>1</cp:revision>
  <dcterms:created xsi:type="dcterms:W3CDTF">2021-03-26T09:05:29Z</dcterms:created>
  <dcterms:modified xsi:type="dcterms:W3CDTF">2021-03-29T04:36:12Z</dcterms:modified>
</cp:coreProperties>
</file>