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dd GRIGO" userId="8c95d188-b360-4b7d-8105-3bb4df76d8fb" providerId="ADAL" clId="{7CFB9718-9265-406B-9BE8-98266DB41268}"/>
    <pc:docChg chg="custSel modSld">
      <pc:chgData name="Todd GRIGO" userId="8c95d188-b360-4b7d-8105-3bb4df76d8fb" providerId="ADAL" clId="{7CFB9718-9265-406B-9BE8-98266DB41268}" dt="2021-03-29T04:39:17.036" v="113" actId="27636"/>
      <pc:docMkLst>
        <pc:docMk/>
      </pc:docMkLst>
      <pc:sldChg chg="modSp mod">
        <pc:chgData name="Todd GRIGO" userId="8c95d188-b360-4b7d-8105-3bb4df76d8fb" providerId="ADAL" clId="{7CFB9718-9265-406B-9BE8-98266DB41268}" dt="2021-03-29T04:39:17.036" v="113" actId="27636"/>
        <pc:sldMkLst>
          <pc:docMk/>
          <pc:sldMk cId="839538806" sldId="256"/>
        </pc:sldMkLst>
        <pc:spChg chg="mod">
          <ac:chgData name="Todd GRIGO" userId="8c95d188-b360-4b7d-8105-3bb4df76d8fb" providerId="ADAL" clId="{7CFB9718-9265-406B-9BE8-98266DB41268}" dt="2021-03-29T04:38:29.015" v="54" actId="5793"/>
          <ac:spMkLst>
            <pc:docMk/>
            <pc:sldMk cId="839538806" sldId="256"/>
            <ac:spMk id="2" creationId="{58CCFD5E-3CD5-4C8E-AD53-131BB06E4761}"/>
          </ac:spMkLst>
        </pc:spChg>
        <pc:spChg chg="mod">
          <ac:chgData name="Todd GRIGO" userId="8c95d188-b360-4b7d-8105-3bb4df76d8fb" providerId="ADAL" clId="{7CFB9718-9265-406B-9BE8-98266DB41268}" dt="2021-03-29T04:39:17.036" v="113" actId="27636"/>
          <ac:spMkLst>
            <pc:docMk/>
            <pc:sldMk cId="839538806" sldId="256"/>
            <ac:spMk id="3" creationId="{B2B363B8-525A-49C5-B1F9-FC09420252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4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0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3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1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4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0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8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9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6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7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CFD5E-3CD5-4C8E-AD53-131BB06E4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9"/>
            <a:ext cx="5825448" cy="1200698"/>
          </a:xfrm>
        </p:spPr>
        <p:txBody>
          <a:bodyPr>
            <a:normAutofit fontScale="90000"/>
          </a:bodyPr>
          <a:lstStyle/>
          <a:p>
            <a:r>
              <a:rPr lang="en-AU" sz="3600" dirty="0"/>
              <a:t>CYBER SECURITY </a:t>
            </a:r>
            <a:br>
              <a:rPr lang="en-AU" sz="3600" dirty="0"/>
            </a:br>
            <a:r>
              <a:rPr lang="en-AU" sz="3600" dirty="0"/>
              <a:t>NETWORK HARDENING </a:t>
            </a:r>
            <a:br>
              <a:rPr lang="en-AU" sz="3600" dirty="0"/>
            </a:br>
            <a:r>
              <a:rPr lang="en-AU" sz="3600" dirty="0"/>
              <a:t>@ ERG</a:t>
            </a:r>
            <a:br>
              <a:rPr lang="en-AU" sz="3600" dirty="0"/>
            </a:br>
            <a:br>
              <a:rPr lang="en-AU" sz="3600" dirty="0"/>
            </a:br>
            <a:r>
              <a:rPr lang="en-AU" sz="2200" i="1" dirty="0"/>
              <a:t>A BYO Project – </a:t>
            </a:r>
            <a:br>
              <a:rPr lang="en-AU" sz="2200" i="1" dirty="0"/>
            </a:br>
            <a:br>
              <a:rPr lang="en-AU" sz="2200" i="1" dirty="0"/>
            </a:br>
            <a:r>
              <a:rPr lang="en-AU" sz="3100" dirty="0"/>
              <a:t>Project Sponsor - ERG</a:t>
            </a:r>
            <a:endParaRPr lang="en-AU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363B8-525A-49C5-B1F9-FC0942025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3776" y="4343401"/>
            <a:ext cx="5322013" cy="1642832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Student - Todd Grigo</a:t>
            </a:r>
          </a:p>
          <a:p>
            <a:r>
              <a:rPr lang="en-AU" dirty="0"/>
              <a:t>Student ID - 3012366</a:t>
            </a:r>
          </a:p>
          <a:p>
            <a:r>
              <a:rPr lang="en-AU" dirty="0"/>
              <a:t>CYB 6012 – Assignment 1 - Project Pitch</a:t>
            </a:r>
          </a:p>
          <a:p>
            <a:r>
              <a:rPr lang="en-AU" dirty="0"/>
              <a:t>Project Approval Status – Project Approved</a:t>
            </a:r>
          </a:p>
          <a:p>
            <a:r>
              <a:rPr lang="en-AU" dirty="0"/>
              <a:t>Unit Co-Ordinator - Brianna O’Shea</a:t>
            </a:r>
          </a:p>
        </p:txBody>
      </p:sp>
      <p:pic>
        <p:nvPicPr>
          <p:cNvPr id="4" name="Picture 3" descr="One in a crowd">
            <a:extLst>
              <a:ext uri="{FF2B5EF4-FFF2-40B4-BE49-F238E27FC236}">
                <a16:creationId xmlns:a16="http://schemas.microsoft.com/office/drawing/2014/main" id="{5DEE0004-6CA1-4359-8C46-CC4E74D9A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28" r="19238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53880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261A2E"/>
      </a:dk2>
      <a:lt2>
        <a:srgbClr val="F0F3F3"/>
      </a:lt2>
      <a:accent1>
        <a:srgbClr val="C34D61"/>
      </a:accent1>
      <a:accent2>
        <a:srgbClr val="B13B81"/>
      </a:accent2>
      <a:accent3>
        <a:srgbClr val="C34DC3"/>
      </a:accent3>
      <a:accent4>
        <a:srgbClr val="7F3BB1"/>
      </a:accent4>
      <a:accent5>
        <a:srgbClr val="604DC3"/>
      </a:accent5>
      <a:accent6>
        <a:srgbClr val="3B59B1"/>
      </a:accent6>
      <a:hlink>
        <a:srgbClr val="7853C5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Calisto MT</vt:lpstr>
      <vt:lpstr>Univers Condensed</vt:lpstr>
      <vt:lpstr>ChronicleVTI</vt:lpstr>
      <vt:lpstr>CYBER SECURITY  NETWORK HARDENING  @ ERG  A BYO Project –   Project Sponsor - ERG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 NETWORK HARDENING  @ ERG</dc:title>
  <dc:creator>Todd GRIGO</dc:creator>
  <cp:lastModifiedBy>Todd GRIGO</cp:lastModifiedBy>
  <cp:revision>1</cp:revision>
  <dcterms:created xsi:type="dcterms:W3CDTF">2021-03-26T09:05:29Z</dcterms:created>
  <dcterms:modified xsi:type="dcterms:W3CDTF">2021-03-29T04:39:18Z</dcterms:modified>
</cp:coreProperties>
</file>