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67A9234-E675-4520-B447-6A0B5B6BE16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482560" y="45720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Data preprocessing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669280" y="182880"/>
            <a:ext cx="3931920" cy="13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Data table merging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QR code column (merge based on id columns)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Feature selection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Which columns have lots of Nas in them?</a:t>
            </a:r>
            <a:endParaRPr b="0" lang="en-US" sz="1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Which features have low variance?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Normalization: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latin typeface="Arial"/>
              </a:rPr>
              <a:t>Take continuous data and perform zscore</a:t>
            </a:r>
            <a:endParaRPr b="0" lang="en-US" sz="105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latin typeface="Arial"/>
              </a:rPr>
              <a:t>Filter if variance is low.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3931920" y="118872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2377440" y="210312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Evaluating Individual Datasets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5669280" y="1793520"/>
            <a:ext cx="39319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Create models to predict survival based on features in each table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Which features are the most prognostic in determining survival?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Communicate the results to each other &amp; decide which features to keep in our final 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Line 6"/>
          <p:cNvSpPr/>
          <p:nvPr/>
        </p:nvSpPr>
        <p:spPr>
          <a:xfrm flipH="1">
            <a:off x="1737360" y="2743200"/>
            <a:ext cx="21945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365760" y="384048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Build Final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91440" y="4451400"/>
            <a:ext cx="393192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Take prognostic features from individual datasets and create master table: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Master Table: contains all prognostic features from all the datasets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Fit algorithm on best features.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4937760" y="384048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Build A Meta-Model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4572000" y="4451400"/>
            <a:ext cx="393192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Takes predictions of survival as input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Outputs the final prediction of survival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Weights the importance of different models based on their ability to predict survival individually.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3932280" y="2743200"/>
            <a:ext cx="26514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8686800" y="3566160"/>
            <a:ext cx="9144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8686800" y="4206240"/>
            <a:ext cx="9144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>
            <a:off x="8686800" y="4846320"/>
            <a:ext cx="9144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>
            <a:off x="8778240" y="3840480"/>
            <a:ext cx="54864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 flipV="1">
            <a:off x="8778240" y="4389120"/>
            <a:ext cx="54864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 flipV="1">
            <a:off x="8778240" y="4389120"/>
            <a:ext cx="54864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9418320" y="4389120"/>
            <a:ext cx="457200" cy="91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29560" y="3708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 Preprocessing Functions: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29560" y="82296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Vaishnavi: </a:t>
            </a:r>
            <a:r>
              <a:rPr b="0" lang="en-US" sz="1800" spc="-1" strike="noStrike">
                <a:latin typeface="Arial"/>
              </a:rPr>
              <a:t>Data table merging 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Merge by QR code column (merge based on id columns)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Ted: </a:t>
            </a:r>
            <a:r>
              <a:rPr b="0" lang="en-US" sz="2000" spc="-1" strike="noStrike">
                <a:latin typeface="Arial"/>
              </a:rPr>
              <a:t>Feature selection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Which columns have lots of Nas in them?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Which features have low variance?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Srinidhi : </a:t>
            </a:r>
            <a:r>
              <a:rPr b="0" lang="en-US" sz="2000" spc="-1" strike="noStrike">
                <a:latin typeface="Arial"/>
              </a:rPr>
              <a:t>Normalization: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Take continuous data and perform zscore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Filter if variance is low.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Ted: </a:t>
            </a:r>
            <a:r>
              <a:rPr b="0" lang="en-US" sz="2000" spc="-1" strike="noStrike">
                <a:latin typeface="Arial"/>
              </a:rPr>
              <a:t>Fitting wrappers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Splitting training test data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Wrapping algorithms into the fitting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29560" y="594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Dataset </a:t>
            </a:r>
            <a:r>
              <a:rPr b="0" lang="en-US" sz="4400" spc="-1" strike="noStrike">
                <a:latin typeface="Arial"/>
              </a:rPr>
              <a:t>Allocation: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82880" y="109728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Lama: Smoking history.csv, Vitamins Minerals.csv, </a:t>
            </a:r>
            <a:r>
              <a:rPr b="0" lang="en-US" sz="2600" spc="-1" strike="noStrike">
                <a:latin typeface="Arial"/>
              </a:rPr>
              <a:t>WomensHealth.csv, Background and helpful info.csv, </a:t>
            </a:r>
            <a:r>
              <a:rPr b="0" lang="en-US" sz="2600" spc="-1" strike="noStrike">
                <a:latin typeface="Arial"/>
              </a:rPr>
              <a:t>Beverages.csv, Current Lifestyle.csv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Vaishnavi: Exercise.csv, Family History.csv, Food </a:t>
            </a:r>
            <a:r>
              <a:rPr b="0" lang="en-US" sz="2600" spc="-1" strike="noStrike">
                <a:latin typeface="Arial"/>
              </a:rPr>
              <a:t>Habits.csv, Foods.csv, Herbals.csv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AR PL SungtiL GB"/>
              </a:rPr>
              <a:t>Ted: MedicalHistory.csv, </a:t>
            </a:r>
            <a:r>
              <a:rPr b="0" lang="en-US" sz="2600" spc="-1" strike="noStrike">
                <a:latin typeface="Arial"/>
              </a:rPr>
              <a:t>Lifetyime use of Supplements.csv </a:t>
            </a:r>
            <a:r>
              <a:rPr b="0" lang="en-US" sz="2600" spc="-1" strike="noStrike">
                <a:latin typeface="Arial"/>
              </a:rPr>
              <a:t>MedicationUseHistory.csv,Multivitamins.csv, Nutrient </a:t>
            </a:r>
            <a:r>
              <a:rPr b="0" lang="en-US" sz="2600" spc="-1" strike="noStrike">
                <a:latin typeface="Arial"/>
              </a:rPr>
              <a:t>Calc.csv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2020-11-21T15:05:03Z</dcterms:created>
  <dc:creator/>
  <dc:description/>
  <dc:language>en-US</dc:language>
  <cp:lastModifiedBy/>
  <dcterms:modified xsi:type="dcterms:W3CDTF">2020-11-21T23:53:24Z</dcterms:modified>
  <cp:revision>2</cp:revision>
  <dc:subject/>
  <dc:title/>
</cp:coreProperties>
</file>