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5" r:id="rId3"/>
    <p:sldId id="269" r:id="rId4"/>
    <p:sldId id="257" r:id="rId5"/>
    <p:sldId id="270" r:id="rId6"/>
    <p:sldId id="272" r:id="rId7"/>
    <p:sldId id="280" r:id="rId8"/>
    <p:sldId id="274" r:id="rId9"/>
    <p:sldId id="273" r:id="rId10"/>
    <p:sldId id="275" r:id="rId11"/>
    <p:sldId id="276" r:id="rId12"/>
    <p:sldId id="278" r:id="rId13"/>
    <p:sldId id="277" r:id="rId14"/>
    <p:sldId id="279" r:id="rId15"/>
    <p:sldId id="260" r:id="rId16"/>
    <p:sldId id="264" r:id="rId17"/>
    <p:sldId id="259" r:id="rId18"/>
    <p:sldId id="261" r:id="rId19"/>
    <p:sldId id="281" r:id="rId20"/>
    <p:sldId id="282" r:id="rId21"/>
    <p:sldId id="283" r:id="rId22"/>
    <p:sldId id="284" r:id="rId23"/>
    <p:sldId id="267" r:id="rId24"/>
    <p:sldId id="268" r:id="rId25"/>
    <p:sldId id="26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D34A3C-DBE4-4AAD-9B81-D471BCDF5860}" v="52" dt="2024-04-27T15:48:52.3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 Grubb" userId="208196bdd3ea10d7" providerId="LiveId" clId="{8ED34A3C-DBE4-4AAD-9B81-D471BCDF5860}"/>
    <pc:docChg chg="undo custSel addSld delSld modSld sldOrd">
      <pc:chgData name="Tom Grubb" userId="208196bdd3ea10d7" providerId="LiveId" clId="{8ED34A3C-DBE4-4AAD-9B81-D471BCDF5860}" dt="2024-04-27T15:49:19.612" v="2109" actId="20577"/>
      <pc:docMkLst>
        <pc:docMk/>
      </pc:docMkLst>
      <pc:sldChg chg="modSp mod">
        <pc:chgData name="Tom Grubb" userId="208196bdd3ea10d7" providerId="LiveId" clId="{8ED34A3C-DBE4-4AAD-9B81-D471BCDF5860}" dt="2024-04-27T15:36:55.468" v="1741" actId="1076"/>
        <pc:sldMkLst>
          <pc:docMk/>
          <pc:sldMk cId="0" sldId="256"/>
        </pc:sldMkLst>
        <pc:spChg chg="mod">
          <ac:chgData name="Tom Grubb" userId="208196bdd3ea10d7" providerId="LiveId" clId="{8ED34A3C-DBE4-4AAD-9B81-D471BCDF5860}" dt="2024-04-27T15:36:55.468" v="1741" actId="1076"/>
          <ac:spMkLst>
            <pc:docMk/>
            <pc:sldMk cId="0" sldId="256"/>
            <ac:spMk id="4" creationId="{EE74522A-86D5-811F-F838-01521976A381}"/>
          </ac:spMkLst>
        </pc:spChg>
      </pc:sldChg>
      <pc:sldChg chg="addSp delSp modSp mod modNotes">
        <pc:chgData name="Tom Grubb" userId="208196bdd3ea10d7" providerId="LiveId" clId="{8ED34A3C-DBE4-4AAD-9B81-D471BCDF5860}" dt="2024-04-27T15:37:18.972" v="1746" actId="478"/>
        <pc:sldMkLst>
          <pc:docMk/>
          <pc:sldMk cId="0" sldId="257"/>
        </pc:sldMkLst>
        <pc:picChg chg="add del mod">
          <ac:chgData name="Tom Grubb" userId="208196bdd3ea10d7" providerId="LiveId" clId="{8ED34A3C-DBE4-4AAD-9B81-D471BCDF5860}" dt="2024-04-27T15:37:18.972" v="1746" actId="478"/>
          <ac:picMkLst>
            <pc:docMk/>
            <pc:sldMk cId="0" sldId="257"/>
            <ac:picMk id="6" creationId="{B5BE41DF-0995-C3C6-BDF3-3E7614A4D5E0}"/>
          </ac:picMkLst>
        </pc:picChg>
      </pc:sldChg>
      <pc:sldChg chg="del">
        <pc:chgData name="Tom Grubb" userId="208196bdd3ea10d7" providerId="LiveId" clId="{8ED34A3C-DBE4-4AAD-9B81-D471BCDF5860}" dt="2024-04-27T15:45:58.731" v="1966" actId="47"/>
        <pc:sldMkLst>
          <pc:docMk/>
          <pc:sldMk cId="0" sldId="258"/>
        </pc:sldMkLst>
      </pc:sldChg>
      <pc:sldChg chg="addSp delSp modSp mod">
        <pc:chgData name="Tom Grubb" userId="208196bdd3ea10d7" providerId="LiveId" clId="{8ED34A3C-DBE4-4AAD-9B81-D471BCDF5860}" dt="2024-04-27T15:48:50.669" v="2094" actId="21"/>
        <pc:sldMkLst>
          <pc:docMk/>
          <pc:sldMk cId="0" sldId="259"/>
        </pc:sldMkLst>
        <pc:spChg chg="add del mod">
          <ac:chgData name="Tom Grubb" userId="208196bdd3ea10d7" providerId="LiveId" clId="{8ED34A3C-DBE4-4AAD-9B81-D471BCDF5860}" dt="2024-04-27T15:48:50.669" v="2094" actId="21"/>
          <ac:spMkLst>
            <pc:docMk/>
            <pc:sldMk cId="0" sldId="259"/>
            <ac:spMk id="5" creationId="{BC49A2D3-219C-C3F8-3CDD-105B02B81802}"/>
          </ac:spMkLst>
        </pc:spChg>
      </pc:sldChg>
      <pc:sldChg chg="addSp modSp mod">
        <pc:chgData name="Tom Grubb" userId="208196bdd3ea10d7" providerId="LiveId" clId="{8ED34A3C-DBE4-4AAD-9B81-D471BCDF5860}" dt="2024-04-27T15:49:19.612" v="2109" actId="20577"/>
        <pc:sldMkLst>
          <pc:docMk/>
          <pc:sldMk cId="0" sldId="260"/>
        </pc:sldMkLst>
        <pc:spChg chg="mod">
          <ac:chgData name="Tom Grubb" userId="208196bdd3ea10d7" providerId="LiveId" clId="{8ED34A3C-DBE4-4AAD-9B81-D471BCDF5860}" dt="2024-04-27T15:47:46.143" v="1987" actId="14100"/>
          <ac:spMkLst>
            <pc:docMk/>
            <pc:sldMk cId="0" sldId="260"/>
            <ac:spMk id="2" creationId="{76E7E41D-7303-E059-17B1-171EAB3152DB}"/>
          </ac:spMkLst>
        </pc:spChg>
        <pc:spChg chg="add mod">
          <ac:chgData name="Tom Grubb" userId="208196bdd3ea10d7" providerId="LiveId" clId="{8ED34A3C-DBE4-4AAD-9B81-D471BCDF5860}" dt="2024-04-27T15:49:19.612" v="2109" actId="20577"/>
          <ac:spMkLst>
            <pc:docMk/>
            <pc:sldMk cId="0" sldId="260"/>
            <ac:spMk id="5" creationId="{BC49A2D3-219C-C3F8-3CDD-105B02B81802}"/>
          </ac:spMkLst>
        </pc:spChg>
      </pc:sldChg>
      <pc:sldChg chg="del">
        <pc:chgData name="Tom Grubb" userId="208196bdd3ea10d7" providerId="LiveId" clId="{8ED34A3C-DBE4-4AAD-9B81-D471BCDF5860}" dt="2024-04-27T15:46:04.599" v="1967" actId="47"/>
        <pc:sldMkLst>
          <pc:docMk/>
          <pc:sldMk cId="0" sldId="262"/>
        </pc:sldMkLst>
      </pc:sldChg>
      <pc:sldChg chg="addSp modSp del mod">
        <pc:chgData name="Tom Grubb" userId="208196bdd3ea10d7" providerId="LiveId" clId="{8ED34A3C-DBE4-4AAD-9B81-D471BCDF5860}" dt="2024-04-27T12:23:09.459" v="493" actId="47"/>
        <pc:sldMkLst>
          <pc:docMk/>
          <pc:sldMk cId="0" sldId="266"/>
        </pc:sldMkLst>
        <pc:spChg chg="mod">
          <ac:chgData name="Tom Grubb" userId="208196bdd3ea10d7" providerId="LiveId" clId="{8ED34A3C-DBE4-4AAD-9B81-D471BCDF5860}" dt="2024-04-27T11:49:13.493" v="424" actId="20577"/>
          <ac:spMkLst>
            <pc:docMk/>
            <pc:sldMk cId="0" sldId="266"/>
            <ac:spMk id="4" creationId="{D8FE75BA-13E8-7A91-6E6E-F4ED898DBB24}"/>
          </ac:spMkLst>
        </pc:spChg>
        <pc:spChg chg="add mod">
          <ac:chgData name="Tom Grubb" userId="208196bdd3ea10d7" providerId="LiveId" clId="{8ED34A3C-DBE4-4AAD-9B81-D471BCDF5860}" dt="2024-04-27T11:46:28.325" v="331" actId="20577"/>
          <ac:spMkLst>
            <pc:docMk/>
            <pc:sldMk cId="0" sldId="266"/>
            <ac:spMk id="5" creationId="{F892E1FA-F3F2-0347-85A6-5B46E54E522D}"/>
          </ac:spMkLst>
        </pc:spChg>
        <pc:spChg chg="add mod">
          <ac:chgData name="Tom Grubb" userId="208196bdd3ea10d7" providerId="LiveId" clId="{8ED34A3C-DBE4-4AAD-9B81-D471BCDF5860}" dt="2024-04-27T11:43:37.038" v="180" actId="164"/>
          <ac:spMkLst>
            <pc:docMk/>
            <pc:sldMk cId="0" sldId="266"/>
            <ac:spMk id="6" creationId="{1B4C18E6-60FD-066E-56F2-C03813C3B108}"/>
          </ac:spMkLst>
        </pc:spChg>
        <pc:spChg chg="add mod">
          <ac:chgData name="Tom Grubb" userId="208196bdd3ea10d7" providerId="LiveId" clId="{8ED34A3C-DBE4-4AAD-9B81-D471BCDF5860}" dt="2024-04-27T11:43:37.038" v="180" actId="164"/>
          <ac:spMkLst>
            <pc:docMk/>
            <pc:sldMk cId="0" sldId="266"/>
            <ac:spMk id="7" creationId="{FFCCE35C-7057-F1D2-521E-E306A5EE7E5A}"/>
          </ac:spMkLst>
        </pc:spChg>
        <pc:spChg chg="add mod">
          <ac:chgData name="Tom Grubb" userId="208196bdd3ea10d7" providerId="LiveId" clId="{8ED34A3C-DBE4-4AAD-9B81-D471BCDF5860}" dt="2024-04-27T11:43:37.038" v="180" actId="164"/>
          <ac:spMkLst>
            <pc:docMk/>
            <pc:sldMk cId="0" sldId="266"/>
            <ac:spMk id="8" creationId="{67C4F1BA-9F24-F546-323C-385D48FB08EA}"/>
          </ac:spMkLst>
        </pc:spChg>
        <pc:grpChg chg="add mod">
          <ac:chgData name="Tom Grubb" userId="208196bdd3ea10d7" providerId="LiveId" clId="{8ED34A3C-DBE4-4AAD-9B81-D471BCDF5860}" dt="2024-04-27T11:44:18.708" v="204" actId="1035"/>
          <ac:grpSpMkLst>
            <pc:docMk/>
            <pc:sldMk cId="0" sldId="266"/>
            <ac:grpSpMk id="9" creationId="{62F67901-E6E7-7EC1-FFA6-296537DEF6A7}"/>
          </ac:grpSpMkLst>
        </pc:grpChg>
      </pc:sldChg>
      <pc:sldChg chg="add">
        <pc:chgData name="Tom Grubb" userId="208196bdd3ea10d7" providerId="LiveId" clId="{8ED34A3C-DBE4-4AAD-9B81-D471BCDF5860}" dt="2024-04-27T11:37:31.767" v="0"/>
        <pc:sldMkLst>
          <pc:docMk/>
          <pc:sldMk cId="0" sldId="269"/>
        </pc:sldMkLst>
      </pc:sldChg>
      <pc:sldChg chg="addSp delSp modSp add mod">
        <pc:chgData name="Tom Grubb" userId="208196bdd3ea10d7" providerId="LiveId" clId="{8ED34A3C-DBE4-4AAD-9B81-D471BCDF5860}" dt="2024-04-27T12:25:39.048" v="586" actId="207"/>
        <pc:sldMkLst>
          <pc:docMk/>
          <pc:sldMk cId="2789213966" sldId="270"/>
        </pc:sldMkLst>
        <pc:spChg chg="del mod">
          <ac:chgData name="Tom Grubb" userId="208196bdd3ea10d7" providerId="LiveId" clId="{8ED34A3C-DBE4-4AAD-9B81-D471BCDF5860}" dt="2024-04-27T11:49:19.108" v="425" actId="478"/>
          <ac:spMkLst>
            <pc:docMk/>
            <pc:sldMk cId="2789213966" sldId="270"/>
            <ac:spMk id="4" creationId="{D8FE75BA-13E8-7A91-6E6E-F4ED898DBB24}"/>
          </ac:spMkLst>
        </pc:spChg>
        <pc:spChg chg="del mod">
          <ac:chgData name="Tom Grubb" userId="208196bdd3ea10d7" providerId="LiveId" clId="{8ED34A3C-DBE4-4AAD-9B81-D471BCDF5860}" dt="2024-04-27T11:47:41.844" v="360" actId="21"/>
          <ac:spMkLst>
            <pc:docMk/>
            <pc:sldMk cId="2789213966" sldId="270"/>
            <ac:spMk id="5" creationId="{F892E1FA-F3F2-0347-85A6-5B46E54E522D}"/>
          </ac:spMkLst>
        </pc:spChg>
        <pc:spChg chg="mod topLvl">
          <ac:chgData name="Tom Grubb" userId="208196bdd3ea10d7" providerId="LiveId" clId="{8ED34A3C-DBE4-4AAD-9B81-D471BCDF5860}" dt="2024-04-27T11:47:41.844" v="360" actId="21"/>
          <ac:spMkLst>
            <pc:docMk/>
            <pc:sldMk cId="2789213966" sldId="270"/>
            <ac:spMk id="6" creationId="{1B4C18E6-60FD-066E-56F2-C03813C3B108}"/>
          </ac:spMkLst>
        </pc:spChg>
        <pc:spChg chg="del">
          <ac:chgData name="Tom Grubb" userId="208196bdd3ea10d7" providerId="LiveId" clId="{8ED34A3C-DBE4-4AAD-9B81-D471BCDF5860}" dt="2024-04-27T11:47:04.332" v="344" actId="478"/>
          <ac:spMkLst>
            <pc:docMk/>
            <pc:sldMk cId="2789213966" sldId="270"/>
            <ac:spMk id="7" creationId="{FFCCE35C-7057-F1D2-521E-E306A5EE7E5A}"/>
          </ac:spMkLst>
        </pc:spChg>
        <pc:spChg chg="del mod topLvl">
          <ac:chgData name="Tom Grubb" userId="208196bdd3ea10d7" providerId="LiveId" clId="{8ED34A3C-DBE4-4AAD-9B81-D471BCDF5860}" dt="2024-04-27T11:47:41.844" v="360" actId="21"/>
          <ac:spMkLst>
            <pc:docMk/>
            <pc:sldMk cId="2789213966" sldId="270"/>
            <ac:spMk id="8" creationId="{67C4F1BA-9F24-F546-323C-385D48FB08EA}"/>
          </ac:spMkLst>
        </pc:spChg>
        <pc:spChg chg="add mod topLvl">
          <ac:chgData name="Tom Grubb" userId="208196bdd3ea10d7" providerId="LiveId" clId="{8ED34A3C-DBE4-4AAD-9B81-D471BCDF5860}" dt="2024-04-27T12:21:33.311" v="457" actId="207"/>
          <ac:spMkLst>
            <pc:docMk/>
            <pc:sldMk cId="2789213966" sldId="270"/>
            <ac:spMk id="10" creationId="{F892E1FA-F3F2-0347-85A6-5B46E54E522D}"/>
          </ac:spMkLst>
        </pc:spChg>
        <pc:spChg chg="add mod topLvl">
          <ac:chgData name="Tom Grubb" userId="208196bdd3ea10d7" providerId="LiveId" clId="{8ED34A3C-DBE4-4AAD-9B81-D471BCDF5860}" dt="2024-04-27T12:21:33.311" v="457" actId="207"/>
          <ac:spMkLst>
            <pc:docMk/>
            <pc:sldMk cId="2789213966" sldId="270"/>
            <ac:spMk id="11" creationId="{67C4F1BA-9F24-F546-323C-385D48FB08EA}"/>
          </ac:spMkLst>
        </pc:spChg>
        <pc:spChg chg="add mod">
          <ac:chgData name="Tom Grubb" userId="208196bdd3ea10d7" providerId="LiveId" clId="{8ED34A3C-DBE4-4AAD-9B81-D471BCDF5860}" dt="2024-04-27T12:25:16.448" v="584" actId="207"/>
          <ac:spMkLst>
            <pc:docMk/>
            <pc:sldMk cId="2789213966" sldId="270"/>
            <ac:spMk id="14" creationId="{AD169D21-9ADC-D781-1D93-59755A33904F}"/>
          </ac:spMkLst>
        </pc:spChg>
        <pc:spChg chg="add mod ord">
          <ac:chgData name="Tom Grubb" userId="208196bdd3ea10d7" providerId="LiveId" clId="{8ED34A3C-DBE4-4AAD-9B81-D471BCDF5860}" dt="2024-04-27T12:25:39.048" v="586" actId="207"/>
          <ac:spMkLst>
            <pc:docMk/>
            <pc:sldMk cId="2789213966" sldId="270"/>
            <ac:spMk id="16" creationId="{84A43CAD-3D4C-DCE1-2DFA-BBEC7A596BBE}"/>
          </ac:spMkLst>
        </pc:spChg>
        <pc:grpChg chg="del">
          <ac:chgData name="Tom Grubb" userId="208196bdd3ea10d7" providerId="LiveId" clId="{8ED34A3C-DBE4-4AAD-9B81-D471BCDF5860}" dt="2024-04-27T11:47:41.844" v="360" actId="21"/>
          <ac:grpSpMkLst>
            <pc:docMk/>
            <pc:sldMk cId="2789213966" sldId="270"/>
            <ac:grpSpMk id="9" creationId="{62F67901-E6E7-7EC1-FFA6-296537DEF6A7}"/>
          </ac:grpSpMkLst>
        </pc:grpChg>
        <pc:grpChg chg="add del mod">
          <ac:chgData name="Tom Grubb" userId="208196bdd3ea10d7" providerId="LiveId" clId="{8ED34A3C-DBE4-4AAD-9B81-D471BCDF5860}" dt="2024-04-27T11:48:23.618" v="371" actId="165"/>
          <ac:grpSpMkLst>
            <pc:docMk/>
            <pc:sldMk cId="2789213966" sldId="270"/>
            <ac:grpSpMk id="12" creationId="{48AD2D0D-CAAE-3C11-FE3A-3F63AFC6DDEB}"/>
          </ac:grpSpMkLst>
        </pc:grpChg>
        <pc:grpChg chg="add mod">
          <ac:chgData name="Tom Grubb" userId="208196bdd3ea10d7" providerId="LiveId" clId="{8ED34A3C-DBE4-4AAD-9B81-D471BCDF5860}" dt="2024-04-27T12:21:07.633" v="451" actId="164"/>
          <ac:grpSpMkLst>
            <pc:docMk/>
            <pc:sldMk cId="2789213966" sldId="270"/>
            <ac:grpSpMk id="15" creationId="{AD30D5DE-BBBD-A68A-169D-F871CCF6749C}"/>
          </ac:grpSpMkLst>
        </pc:grpChg>
      </pc:sldChg>
      <pc:sldChg chg="add del">
        <pc:chgData name="Tom Grubb" userId="208196bdd3ea10d7" providerId="LiveId" clId="{8ED34A3C-DBE4-4AAD-9B81-D471BCDF5860}" dt="2024-04-27T12:25:42.668" v="588" actId="47"/>
        <pc:sldMkLst>
          <pc:docMk/>
          <pc:sldMk cId="2383404309" sldId="271"/>
        </pc:sldMkLst>
      </pc:sldChg>
      <pc:sldChg chg="addSp delSp modSp add mod">
        <pc:chgData name="Tom Grubb" userId="208196bdd3ea10d7" providerId="LiveId" clId="{8ED34A3C-DBE4-4AAD-9B81-D471BCDF5860}" dt="2024-04-27T15:44:28.343" v="1940" actId="14100"/>
        <pc:sldMkLst>
          <pc:docMk/>
          <pc:sldMk cId="4042688351" sldId="272"/>
        </pc:sldMkLst>
        <pc:spChg chg="mod">
          <ac:chgData name="Tom Grubb" userId="208196bdd3ea10d7" providerId="LiveId" clId="{8ED34A3C-DBE4-4AAD-9B81-D471BCDF5860}" dt="2024-04-27T15:44:23.457" v="1938" actId="14100"/>
          <ac:spMkLst>
            <pc:docMk/>
            <pc:sldMk cId="4042688351" sldId="272"/>
            <ac:spMk id="2" creationId="{A77C1C28-855A-571D-06C6-DB563E2A4FB2}"/>
          </ac:spMkLst>
        </pc:spChg>
        <pc:spChg chg="add mod">
          <ac:chgData name="Tom Grubb" userId="208196bdd3ea10d7" providerId="LiveId" clId="{8ED34A3C-DBE4-4AAD-9B81-D471BCDF5860}" dt="2024-04-27T15:44:28.343" v="1940" actId="14100"/>
          <ac:spMkLst>
            <pc:docMk/>
            <pc:sldMk cId="4042688351" sldId="272"/>
            <ac:spMk id="5" creationId="{56444957-BEAC-397F-5B74-4374AB50902F}"/>
          </ac:spMkLst>
        </pc:spChg>
        <pc:spChg chg="del">
          <ac:chgData name="Tom Grubb" userId="208196bdd3ea10d7" providerId="LiveId" clId="{8ED34A3C-DBE4-4AAD-9B81-D471BCDF5860}" dt="2024-04-27T12:29:29.322" v="605" actId="478"/>
          <ac:spMkLst>
            <pc:docMk/>
            <pc:sldMk cId="4042688351" sldId="272"/>
            <ac:spMk id="6" creationId="{1B4C18E6-60FD-066E-56F2-C03813C3B108}"/>
          </ac:spMkLst>
        </pc:spChg>
        <pc:spChg chg="mod">
          <ac:chgData name="Tom Grubb" userId="208196bdd3ea10d7" providerId="LiveId" clId="{8ED34A3C-DBE4-4AAD-9B81-D471BCDF5860}" dt="2024-04-27T12:26:40.007" v="603" actId="207"/>
          <ac:spMkLst>
            <pc:docMk/>
            <pc:sldMk cId="4042688351" sldId="272"/>
            <ac:spMk id="10" creationId="{F892E1FA-F3F2-0347-85A6-5B46E54E522D}"/>
          </ac:spMkLst>
        </pc:spChg>
        <pc:spChg chg="mod">
          <ac:chgData name="Tom Grubb" userId="208196bdd3ea10d7" providerId="LiveId" clId="{8ED34A3C-DBE4-4AAD-9B81-D471BCDF5860}" dt="2024-04-27T12:26:32.202" v="602" actId="207"/>
          <ac:spMkLst>
            <pc:docMk/>
            <pc:sldMk cId="4042688351" sldId="272"/>
            <ac:spMk id="11" creationId="{67C4F1BA-9F24-F546-323C-385D48FB08EA}"/>
          </ac:spMkLst>
        </pc:spChg>
        <pc:spChg chg="del mod">
          <ac:chgData name="Tom Grubb" userId="208196bdd3ea10d7" providerId="LiveId" clId="{8ED34A3C-DBE4-4AAD-9B81-D471BCDF5860}" dt="2024-04-27T12:29:31.162" v="606" actId="478"/>
          <ac:spMkLst>
            <pc:docMk/>
            <pc:sldMk cId="4042688351" sldId="272"/>
            <ac:spMk id="14" creationId="{AD169D21-9ADC-D781-1D93-59755A33904F}"/>
          </ac:spMkLst>
        </pc:spChg>
        <pc:spChg chg="del">
          <ac:chgData name="Tom Grubb" userId="208196bdd3ea10d7" providerId="LiveId" clId="{8ED34A3C-DBE4-4AAD-9B81-D471BCDF5860}" dt="2024-04-27T12:29:29.322" v="605" actId="478"/>
          <ac:spMkLst>
            <pc:docMk/>
            <pc:sldMk cId="4042688351" sldId="272"/>
            <ac:spMk id="16" creationId="{84A43CAD-3D4C-DCE1-2DFA-BBEC7A596BBE}"/>
          </ac:spMkLst>
        </pc:spChg>
        <pc:grpChg chg="del">
          <ac:chgData name="Tom Grubb" userId="208196bdd3ea10d7" providerId="LiveId" clId="{8ED34A3C-DBE4-4AAD-9B81-D471BCDF5860}" dt="2024-04-27T12:29:29.322" v="605" actId="478"/>
          <ac:grpSpMkLst>
            <pc:docMk/>
            <pc:sldMk cId="4042688351" sldId="272"/>
            <ac:grpSpMk id="15" creationId="{AD30D5DE-BBBD-A68A-169D-F871CCF6749C}"/>
          </ac:grpSpMkLst>
        </pc:grpChg>
        <pc:cxnChg chg="mod">
          <ac:chgData name="Tom Grubb" userId="208196bdd3ea10d7" providerId="LiveId" clId="{8ED34A3C-DBE4-4AAD-9B81-D471BCDF5860}" dt="2024-04-27T15:36:37.984" v="1735" actId="14100"/>
          <ac:cxnSpMkLst>
            <pc:docMk/>
            <pc:sldMk cId="4042688351" sldId="272"/>
            <ac:cxnSpMk id="3" creationId="{F6CB88AA-7DFD-9297-B66B-7F384F9AEC34}"/>
          </ac:cxnSpMkLst>
        </pc:cxnChg>
      </pc:sldChg>
      <pc:sldChg chg="addSp delSp modSp add mod">
        <pc:chgData name="Tom Grubb" userId="208196bdd3ea10d7" providerId="LiveId" clId="{8ED34A3C-DBE4-4AAD-9B81-D471BCDF5860}" dt="2024-04-27T15:45:08.360" v="1955" actId="478"/>
        <pc:sldMkLst>
          <pc:docMk/>
          <pc:sldMk cId="3406646161" sldId="273"/>
        </pc:sldMkLst>
        <pc:spChg chg="del">
          <ac:chgData name="Tom Grubb" userId="208196bdd3ea10d7" providerId="LiveId" clId="{8ED34A3C-DBE4-4AAD-9B81-D471BCDF5860}" dt="2024-04-27T12:33:04.711" v="717" actId="478"/>
          <ac:spMkLst>
            <pc:docMk/>
            <pc:sldMk cId="3406646161" sldId="273"/>
            <ac:spMk id="2" creationId="{A77C1C28-855A-571D-06C6-DB563E2A4FB2}"/>
          </ac:spMkLst>
        </pc:spChg>
        <pc:spChg chg="add mod">
          <ac:chgData name="Tom Grubb" userId="208196bdd3ea10d7" providerId="LiveId" clId="{8ED34A3C-DBE4-4AAD-9B81-D471BCDF5860}" dt="2024-04-27T15:45:00.766" v="1951" actId="14100"/>
          <ac:spMkLst>
            <pc:docMk/>
            <pc:sldMk cId="3406646161" sldId="273"/>
            <ac:spMk id="4" creationId="{7A63639B-8FCA-81F1-A642-CC6EFFE6A44B}"/>
          </ac:spMkLst>
        </pc:spChg>
        <pc:spChg chg="add del mod">
          <ac:chgData name="Tom Grubb" userId="208196bdd3ea10d7" providerId="LiveId" clId="{8ED34A3C-DBE4-4AAD-9B81-D471BCDF5860}" dt="2024-04-27T13:13:53.968" v="1592" actId="478"/>
          <ac:spMkLst>
            <pc:docMk/>
            <pc:sldMk cId="3406646161" sldId="273"/>
            <ac:spMk id="5" creationId="{A3C4AEF8-29BF-E3FC-CD89-62B8921E6E14}"/>
          </ac:spMkLst>
        </pc:spChg>
        <pc:spChg chg="del">
          <ac:chgData name="Tom Grubb" userId="208196bdd3ea10d7" providerId="LiveId" clId="{8ED34A3C-DBE4-4AAD-9B81-D471BCDF5860}" dt="2024-04-27T15:45:08.360" v="1955" actId="478"/>
          <ac:spMkLst>
            <pc:docMk/>
            <pc:sldMk cId="3406646161" sldId="273"/>
            <ac:spMk id="6" creationId="{1B4C18E6-60FD-066E-56F2-C03813C3B108}"/>
          </ac:spMkLst>
        </pc:spChg>
        <pc:spChg chg="add mod">
          <ac:chgData name="Tom Grubb" userId="208196bdd3ea10d7" providerId="LiveId" clId="{8ED34A3C-DBE4-4AAD-9B81-D471BCDF5860}" dt="2024-04-27T13:16:01.029" v="1709" actId="207"/>
          <ac:spMkLst>
            <pc:docMk/>
            <pc:sldMk cId="3406646161" sldId="273"/>
            <ac:spMk id="7" creationId="{E78B74ED-1657-86D2-2230-2A7220F3C613}"/>
          </ac:spMkLst>
        </pc:spChg>
        <pc:spChg chg="add del mod">
          <ac:chgData name="Tom Grubb" userId="208196bdd3ea10d7" providerId="LiveId" clId="{8ED34A3C-DBE4-4AAD-9B81-D471BCDF5860}" dt="2024-04-27T15:44:58.426" v="1950" actId="478"/>
          <ac:spMkLst>
            <pc:docMk/>
            <pc:sldMk cId="3406646161" sldId="273"/>
            <ac:spMk id="8" creationId="{57C496D4-0321-7DF2-29A0-D58AAE6E3AB9}"/>
          </ac:spMkLst>
        </pc:spChg>
        <pc:spChg chg="mod">
          <ac:chgData name="Tom Grubb" userId="208196bdd3ea10d7" providerId="LiveId" clId="{8ED34A3C-DBE4-4AAD-9B81-D471BCDF5860}" dt="2024-04-27T12:33:39.743" v="724" actId="20578"/>
          <ac:spMkLst>
            <pc:docMk/>
            <pc:sldMk cId="3406646161" sldId="273"/>
            <ac:spMk id="11" creationId="{67C4F1BA-9F24-F546-323C-385D48FB08EA}"/>
          </ac:spMkLst>
        </pc:spChg>
        <pc:spChg chg="add del mod">
          <ac:chgData name="Tom Grubb" userId="208196bdd3ea10d7" providerId="LiveId" clId="{8ED34A3C-DBE4-4AAD-9B81-D471BCDF5860}" dt="2024-04-27T15:45:04.681" v="1954" actId="478"/>
          <ac:spMkLst>
            <pc:docMk/>
            <pc:sldMk cId="3406646161" sldId="273"/>
            <ac:spMk id="12" creationId="{D403E316-E0B1-4AB6-8EEF-0598662C8A48}"/>
          </ac:spMkLst>
        </pc:spChg>
        <pc:spChg chg="del mod">
          <ac:chgData name="Tom Grubb" userId="208196bdd3ea10d7" providerId="LiveId" clId="{8ED34A3C-DBE4-4AAD-9B81-D471BCDF5860}" dt="2024-04-27T13:15:53.814" v="1706" actId="478"/>
          <ac:spMkLst>
            <pc:docMk/>
            <pc:sldMk cId="3406646161" sldId="273"/>
            <ac:spMk id="14" creationId="{AD169D21-9ADC-D781-1D93-59755A33904F}"/>
          </ac:spMkLst>
        </pc:spChg>
        <pc:cxnChg chg="del">
          <ac:chgData name="Tom Grubb" userId="208196bdd3ea10d7" providerId="LiveId" clId="{8ED34A3C-DBE4-4AAD-9B81-D471BCDF5860}" dt="2024-04-27T15:45:01.495" v="1952" actId="478"/>
          <ac:cxnSpMkLst>
            <pc:docMk/>
            <pc:sldMk cId="3406646161" sldId="273"/>
            <ac:cxnSpMk id="3" creationId="{F6CB88AA-7DFD-9297-B66B-7F384F9AEC34}"/>
          </ac:cxnSpMkLst>
        </pc:cxnChg>
        <pc:cxnChg chg="add del mod">
          <ac:chgData name="Tom Grubb" userId="208196bdd3ea10d7" providerId="LiveId" clId="{8ED34A3C-DBE4-4AAD-9B81-D471BCDF5860}" dt="2024-04-27T15:44:58.426" v="1950" actId="478"/>
          <ac:cxnSpMkLst>
            <pc:docMk/>
            <pc:sldMk cId="3406646161" sldId="273"/>
            <ac:cxnSpMk id="9" creationId="{ECE792A3-39A9-B7E7-235E-4A2B83AF1BFC}"/>
          </ac:cxnSpMkLst>
        </pc:cxnChg>
        <pc:cxnChg chg="add mod">
          <ac:chgData name="Tom Grubb" userId="208196bdd3ea10d7" providerId="LiveId" clId="{8ED34A3C-DBE4-4AAD-9B81-D471BCDF5860}" dt="2024-04-27T15:45:02.493" v="1953"/>
          <ac:cxnSpMkLst>
            <pc:docMk/>
            <pc:sldMk cId="3406646161" sldId="273"/>
            <ac:cxnSpMk id="13" creationId="{643EA844-6069-9E77-7254-6B4FDAD7F457}"/>
          </ac:cxnSpMkLst>
        </pc:cxnChg>
      </pc:sldChg>
      <pc:sldChg chg="addSp delSp modSp add mod">
        <pc:chgData name="Tom Grubb" userId="208196bdd3ea10d7" providerId="LiveId" clId="{8ED34A3C-DBE4-4AAD-9B81-D471BCDF5860}" dt="2024-04-27T15:44:53.429" v="1948" actId="14100"/>
        <pc:sldMkLst>
          <pc:docMk/>
          <pc:sldMk cId="1586756063" sldId="274"/>
        </pc:sldMkLst>
        <pc:spChg chg="del">
          <ac:chgData name="Tom Grubb" userId="208196bdd3ea10d7" providerId="LiveId" clId="{8ED34A3C-DBE4-4AAD-9B81-D471BCDF5860}" dt="2024-04-27T15:44:40.537" v="1943" actId="478"/>
          <ac:spMkLst>
            <pc:docMk/>
            <pc:sldMk cId="1586756063" sldId="274"/>
            <ac:spMk id="2" creationId="{A77C1C28-855A-571D-06C6-DB563E2A4FB2}"/>
          </ac:spMkLst>
        </pc:spChg>
        <pc:spChg chg="add mod">
          <ac:chgData name="Tom Grubb" userId="208196bdd3ea10d7" providerId="LiveId" clId="{8ED34A3C-DBE4-4AAD-9B81-D471BCDF5860}" dt="2024-04-27T15:44:40.877" v="1944"/>
          <ac:spMkLst>
            <pc:docMk/>
            <pc:sldMk cId="1586756063" sldId="274"/>
            <ac:spMk id="4" creationId="{7D7526F6-1391-EFE8-0DE0-4F69CFDA2F24}"/>
          </ac:spMkLst>
        </pc:spChg>
        <pc:spChg chg="mod">
          <ac:chgData name="Tom Grubb" userId="208196bdd3ea10d7" providerId="LiveId" clId="{8ED34A3C-DBE4-4AAD-9B81-D471BCDF5860}" dt="2024-04-27T15:44:53.429" v="1948" actId="14100"/>
          <ac:spMkLst>
            <pc:docMk/>
            <pc:sldMk cId="1586756063" sldId="274"/>
            <ac:spMk id="5" creationId="{56444957-BEAC-397F-5B74-4374AB50902F}"/>
          </ac:spMkLst>
        </pc:spChg>
        <pc:cxnChg chg="del">
          <ac:chgData name="Tom Grubb" userId="208196bdd3ea10d7" providerId="LiveId" clId="{8ED34A3C-DBE4-4AAD-9B81-D471BCDF5860}" dt="2024-04-27T15:44:40.537" v="1943" actId="478"/>
          <ac:cxnSpMkLst>
            <pc:docMk/>
            <pc:sldMk cId="1586756063" sldId="274"/>
            <ac:cxnSpMk id="3" creationId="{F6CB88AA-7DFD-9297-B66B-7F384F9AEC34}"/>
          </ac:cxnSpMkLst>
        </pc:cxnChg>
        <pc:cxnChg chg="add mod">
          <ac:chgData name="Tom Grubb" userId="208196bdd3ea10d7" providerId="LiveId" clId="{8ED34A3C-DBE4-4AAD-9B81-D471BCDF5860}" dt="2024-04-27T15:44:40.877" v="1944"/>
          <ac:cxnSpMkLst>
            <pc:docMk/>
            <pc:sldMk cId="1586756063" sldId="274"/>
            <ac:cxnSpMk id="6" creationId="{5D32C451-9A7D-89BD-3A53-F20A0C5E2B2D}"/>
          </ac:cxnSpMkLst>
        </pc:cxnChg>
      </pc:sldChg>
      <pc:sldChg chg="addSp delSp modSp add del mod ord">
        <pc:chgData name="Tom Grubb" userId="208196bdd3ea10d7" providerId="LiveId" clId="{8ED34A3C-DBE4-4AAD-9B81-D471BCDF5860}" dt="2024-04-27T12:33:12.277" v="722" actId="47"/>
        <pc:sldMkLst>
          <pc:docMk/>
          <pc:sldMk cId="3028745429" sldId="275"/>
        </pc:sldMkLst>
        <pc:spChg chg="del">
          <ac:chgData name="Tom Grubb" userId="208196bdd3ea10d7" providerId="LiveId" clId="{8ED34A3C-DBE4-4AAD-9B81-D471BCDF5860}" dt="2024-04-27T12:32:59.782" v="715" actId="478"/>
          <ac:spMkLst>
            <pc:docMk/>
            <pc:sldMk cId="3028745429" sldId="275"/>
            <ac:spMk id="2" creationId="{A77C1C28-855A-571D-06C6-DB563E2A4FB2}"/>
          </ac:spMkLst>
        </pc:spChg>
        <pc:spChg chg="add mod">
          <ac:chgData name="Tom Grubb" userId="208196bdd3ea10d7" providerId="LiveId" clId="{8ED34A3C-DBE4-4AAD-9B81-D471BCDF5860}" dt="2024-04-27T12:32:59.949" v="716"/>
          <ac:spMkLst>
            <pc:docMk/>
            <pc:sldMk cId="3028745429" sldId="275"/>
            <ac:spMk id="4" creationId="{553F350E-B666-477D-6610-C0705F771B4E}"/>
          </ac:spMkLst>
        </pc:spChg>
      </pc:sldChg>
      <pc:sldChg chg="addSp delSp modSp add mod">
        <pc:chgData name="Tom Grubb" userId="208196bdd3ea10d7" providerId="LiveId" clId="{8ED34A3C-DBE4-4AAD-9B81-D471BCDF5860}" dt="2024-04-27T15:45:14.209" v="1957"/>
        <pc:sldMkLst>
          <pc:docMk/>
          <pc:sldMk cId="4056656236" sldId="275"/>
        </pc:sldMkLst>
        <pc:spChg chg="del">
          <ac:chgData name="Tom Grubb" userId="208196bdd3ea10d7" providerId="LiveId" clId="{8ED34A3C-DBE4-4AAD-9B81-D471BCDF5860}" dt="2024-04-27T15:45:13.991" v="1956" actId="478"/>
          <ac:spMkLst>
            <pc:docMk/>
            <pc:sldMk cId="4056656236" sldId="275"/>
            <ac:spMk id="4" creationId="{7A63639B-8FCA-81F1-A642-CC6EFFE6A44B}"/>
          </ac:spMkLst>
        </pc:spChg>
        <pc:spChg chg="add del mod">
          <ac:chgData name="Tom Grubb" userId="208196bdd3ea10d7" providerId="LiveId" clId="{8ED34A3C-DBE4-4AAD-9B81-D471BCDF5860}" dt="2024-04-27T15:39:36.168" v="1782" actId="478"/>
          <ac:spMkLst>
            <pc:docMk/>
            <pc:sldMk cId="4056656236" sldId="275"/>
            <ac:spMk id="9" creationId="{4E5B6C87-713F-7E12-1912-2DF66BE1522C}"/>
          </ac:spMkLst>
        </pc:spChg>
        <pc:spChg chg="mod">
          <ac:chgData name="Tom Grubb" userId="208196bdd3ea10d7" providerId="LiveId" clId="{8ED34A3C-DBE4-4AAD-9B81-D471BCDF5860}" dt="2024-04-27T15:39:52.794" v="1786" actId="207"/>
          <ac:spMkLst>
            <pc:docMk/>
            <pc:sldMk cId="4056656236" sldId="275"/>
            <ac:spMk id="10" creationId="{F892E1FA-F3F2-0347-85A6-5B46E54E522D}"/>
          </ac:spMkLst>
        </pc:spChg>
        <pc:spChg chg="mod">
          <ac:chgData name="Tom Grubb" userId="208196bdd3ea10d7" providerId="LiveId" clId="{8ED34A3C-DBE4-4AAD-9B81-D471BCDF5860}" dt="2024-04-27T15:38:59.292" v="1778" actId="207"/>
          <ac:spMkLst>
            <pc:docMk/>
            <pc:sldMk cId="4056656236" sldId="275"/>
            <ac:spMk id="11" creationId="{67C4F1BA-9F24-F546-323C-385D48FB08EA}"/>
          </ac:spMkLst>
        </pc:spChg>
        <pc:spChg chg="add mod">
          <ac:chgData name="Tom Grubb" userId="208196bdd3ea10d7" providerId="LiveId" clId="{8ED34A3C-DBE4-4AAD-9B81-D471BCDF5860}" dt="2024-04-27T15:37:54.869" v="1776" actId="20577"/>
          <ac:spMkLst>
            <pc:docMk/>
            <pc:sldMk cId="4056656236" sldId="275"/>
            <ac:spMk id="12" creationId="{7E85D855-7C52-6685-0D3B-CC4085F4B2D1}"/>
          </ac:spMkLst>
        </pc:spChg>
        <pc:spChg chg="add mod">
          <ac:chgData name="Tom Grubb" userId="208196bdd3ea10d7" providerId="LiveId" clId="{8ED34A3C-DBE4-4AAD-9B81-D471BCDF5860}" dt="2024-04-27T15:45:14.209" v="1957"/>
          <ac:spMkLst>
            <pc:docMk/>
            <pc:sldMk cId="4056656236" sldId="275"/>
            <ac:spMk id="13" creationId="{3F740E0D-D052-F50B-195A-9F618A5BFC7C}"/>
          </ac:spMkLst>
        </pc:spChg>
        <pc:spChg chg="del mod">
          <ac:chgData name="Tom Grubb" userId="208196bdd3ea10d7" providerId="LiveId" clId="{8ED34A3C-DBE4-4AAD-9B81-D471BCDF5860}" dt="2024-04-27T13:15:51.592" v="1704" actId="478"/>
          <ac:spMkLst>
            <pc:docMk/>
            <pc:sldMk cId="4056656236" sldId="275"/>
            <ac:spMk id="14" creationId="{AD169D21-9ADC-D781-1D93-59755A33904F}"/>
          </ac:spMkLst>
        </pc:spChg>
        <pc:picChg chg="add del mod">
          <ac:chgData name="Tom Grubb" userId="208196bdd3ea10d7" providerId="LiveId" clId="{8ED34A3C-DBE4-4AAD-9B81-D471BCDF5860}" dt="2024-04-27T13:06:58.973" v="1530" actId="478"/>
          <ac:picMkLst>
            <pc:docMk/>
            <pc:sldMk cId="4056656236" sldId="275"/>
            <ac:picMk id="5" creationId="{5AFEA170-7777-DDA0-B66D-58A39C6D9496}"/>
          </ac:picMkLst>
        </pc:picChg>
        <pc:picChg chg="add mod">
          <ac:chgData name="Tom Grubb" userId="208196bdd3ea10d7" providerId="LiveId" clId="{8ED34A3C-DBE4-4AAD-9B81-D471BCDF5860}" dt="2024-04-27T13:07:02.987" v="1532" actId="1076"/>
          <ac:picMkLst>
            <pc:docMk/>
            <pc:sldMk cId="4056656236" sldId="275"/>
            <ac:picMk id="8" creationId="{DF3FD2DB-E8FB-781A-28AA-4D93D4F98753}"/>
          </ac:picMkLst>
        </pc:picChg>
        <pc:cxnChg chg="del">
          <ac:chgData name="Tom Grubb" userId="208196bdd3ea10d7" providerId="LiveId" clId="{8ED34A3C-DBE4-4AAD-9B81-D471BCDF5860}" dt="2024-04-27T15:45:13.991" v="1956" actId="478"/>
          <ac:cxnSpMkLst>
            <pc:docMk/>
            <pc:sldMk cId="4056656236" sldId="275"/>
            <ac:cxnSpMk id="3" creationId="{F6CB88AA-7DFD-9297-B66B-7F384F9AEC34}"/>
          </ac:cxnSpMkLst>
        </pc:cxnChg>
        <pc:cxnChg chg="add mod">
          <ac:chgData name="Tom Grubb" userId="208196bdd3ea10d7" providerId="LiveId" clId="{8ED34A3C-DBE4-4AAD-9B81-D471BCDF5860}" dt="2024-04-27T15:45:14.209" v="1957"/>
          <ac:cxnSpMkLst>
            <pc:docMk/>
            <pc:sldMk cId="4056656236" sldId="275"/>
            <ac:cxnSpMk id="17" creationId="{70857CFD-1FE2-D126-0180-1535B8A62036}"/>
          </ac:cxnSpMkLst>
        </pc:cxnChg>
      </pc:sldChg>
      <pc:sldChg chg="addSp delSp modSp add mod">
        <pc:chgData name="Tom Grubb" userId="208196bdd3ea10d7" providerId="LiveId" clId="{8ED34A3C-DBE4-4AAD-9B81-D471BCDF5860}" dt="2024-04-27T15:45:17.807" v="1959"/>
        <pc:sldMkLst>
          <pc:docMk/>
          <pc:sldMk cId="1934696923" sldId="276"/>
        </pc:sldMkLst>
        <pc:spChg chg="del">
          <ac:chgData name="Tom Grubb" userId="208196bdd3ea10d7" providerId="LiveId" clId="{8ED34A3C-DBE4-4AAD-9B81-D471BCDF5860}" dt="2024-04-27T15:45:17.642" v="1958" actId="478"/>
          <ac:spMkLst>
            <pc:docMk/>
            <pc:sldMk cId="1934696923" sldId="276"/>
            <ac:spMk id="4" creationId="{7A63639B-8FCA-81F1-A642-CC6EFFE6A44B}"/>
          </ac:spMkLst>
        </pc:spChg>
        <pc:spChg chg="add del mod">
          <ac:chgData name="Tom Grubb" userId="208196bdd3ea10d7" providerId="LiveId" clId="{8ED34A3C-DBE4-4AAD-9B81-D471BCDF5860}" dt="2024-04-27T15:39:33.971" v="1781" actId="478"/>
          <ac:spMkLst>
            <pc:docMk/>
            <pc:sldMk cId="1934696923" sldId="276"/>
            <ac:spMk id="9" creationId="{21556A87-C43D-8B5D-406B-38393F718367}"/>
          </ac:spMkLst>
        </pc:spChg>
        <pc:spChg chg="mod">
          <ac:chgData name="Tom Grubb" userId="208196bdd3ea10d7" providerId="LiveId" clId="{8ED34A3C-DBE4-4AAD-9B81-D471BCDF5860}" dt="2024-04-27T15:39:31.691" v="1780" actId="207"/>
          <ac:spMkLst>
            <pc:docMk/>
            <pc:sldMk cId="1934696923" sldId="276"/>
            <ac:spMk id="10" creationId="{F892E1FA-F3F2-0347-85A6-5B46E54E522D}"/>
          </ac:spMkLst>
        </pc:spChg>
        <pc:spChg chg="mod">
          <ac:chgData name="Tom Grubb" userId="208196bdd3ea10d7" providerId="LiveId" clId="{8ED34A3C-DBE4-4AAD-9B81-D471BCDF5860}" dt="2024-04-27T15:39:31.691" v="1780" actId="207"/>
          <ac:spMkLst>
            <pc:docMk/>
            <pc:sldMk cId="1934696923" sldId="276"/>
            <ac:spMk id="11" creationId="{67C4F1BA-9F24-F546-323C-385D48FB08EA}"/>
          </ac:spMkLst>
        </pc:spChg>
        <pc:spChg chg="add mod">
          <ac:chgData name="Tom Grubb" userId="208196bdd3ea10d7" providerId="LiveId" clId="{8ED34A3C-DBE4-4AAD-9B81-D471BCDF5860}" dt="2024-04-27T13:16:12.374" v="1713" actId="20577"/>
          <ac:spMkLst>
            <pc:docMk/>
            <pc:sldMk cId="1934696923" sldId="276"/>
            <ac:spMk id="12" creationId="{65F238D1-211B-3294-AB8A-FD0924A75AEF}"/>
          </ac:spMkLst>
        </pc:spChg>
        <pc:spChg chg="add mod">
          <ac:chgData name="Tom Grubb" userId="208196bdd3ea10d7" providerId="LiveId" clId="{8ED34A3C-DBE4-4AAD-9B81-D471BCDF5860}" dt="2024-04-27T15:45:17.807" v="1959"/>
          <ac:spMkLst>
            <pc:docMk/>
            <pc:sldMk cId="1934696923" sldId="276"/>
            <ac:spMk id="13" creationId="{B07194FB-D67C-F82F-AEBC-7C0942AD3330}"/>
          </ac:spMkLst>
        </pc:spChg>
        <pc:spChg chg="del mod">
          <ac:chgData name="Tom Grubb" userId="208196bdd3ea10d7" providerId="LiveId" clId="{8ED34A3C-DBE4-4AAD-9B81-D471BCDF5860}" dt="2024-04-27T13:15:48.692" v="1702" actId="478"/>
          <ac:spMkLst>
            <pc:docMk/>
            <pc:sldMk cId="1934696923" sldId="276"/>
            <ac:spMk id="14" creationId="{AD169D21-9ADC-D781-1D93-59755A33904F}"/>
          </ac:spMkLst>
        </pc:spChg>
        <pc:picChg chg="del">
          <ac:chgData name="Tom Grubb" userId="208196bdd3ea10d7" providerId="LiveId" clId="{8ED34A3C-DBE4-4AAD-9B81-D471BCDF5860}" dt="2024-04-27T12:43:59.676" v="934" actId="478"/>
          <ac:picMkLst>
            <pc:docMk/>
            <pc:sldMk cId="1934696923" sldId="276"/>
            <ac:picMk id="5" creationId="{5AFEA170-7777-DDA0-B66D-58A39C6D9496}"/>
          </ac:picMkLst>
        </pc:picChg>
        <pc:picChg chg="add mod">
          <ac:chgData name="Tom Grubb" userId="208196bdd3ea10d7" providerId="LiveId" clId="{8ED34A3C-DBE4-4AAD-9B81-D471BCDF5860}" dt="2024-04-27T13:12:23.165" v="1535" actId="1076"/>
          <ac:picMkLst>
            <pc:docMk/>
            <pc:sldMk cId="1934696923" sldId="276"/>
            <ac:picMk id="7" creationId="{87F5D4D4-98FB-A5EA-3435-83EEE1F61CEF}"/>
          </ac:picMkLst>
        </pc:picChg>
        <pc:cxnChg chg="del">
          <ac:chgData name="Tom Grubb" userId="208196bdd3ea10d7" providerId="LiveId" clId="{8ED34A3C-DBE4-4AAD-9B81-D471BCDF5860}" dt="2024-04-27T15:45:17.642" v="1958" actId="478"/>
          <ac:cxnSpMkLst>
            <pc:docMk/>
            <pc:sldMk cId="1934696923" sldId="276"/>
            <ac:cxnSpMk id="3" creationId="{F6CB88AA-7DFD-9297-B66B-7F384F9AEC34}"/>
          </ac:cxnSpMkLst>
        </pc:cxnChg>
        <pc:cxnChg chg="add mod">
          <ac:chgData name="Tom Grubb" userId="208196bdd3ea10d7" providerId="LiveId" clId="{8ED34A3C-DBE4-4AAD-9B81-D471BCDF5860}" dt="2024-04-27T15:45:17.807" v="1959"/>
          <ac:cxnSpMkLst>
            <pc:docMk/>
            <pc:sldMk cId="1934696923" sldId="276"/>
            <ac:cxnSpMk id="17" creationId="{7374BB84-3BE0-EEC3-1E71-E0515A9398AC}"/>
          </ac:cxnSpMkLst>
        </pc:cxnChg>
      </pc:sldChg>
      <pc:sldChg chg="modSp add del mod">
        <pc:chgData name="Tom Grubb" userId="208196bdd3ea10d7" providerId="LiveId" clId="{8ED34A3C-DBE4-4AAD-9B81-D471BCDF5860}" dt="2024-04-27T13:12:33.784" v="1536" actId="47"/>
        <pc:sldMkLst>
          <pc:docMk/>
          <pc:sldMk cId="1016200792" sldId="277"/>
        </pc:sldMkLst>
        <pc:spChg chg="mod">
          <ac:chgData name="Tom Grubb" userId="208196bdd3ea10d7" providerId="LiveId" clId="{8ED34A3C-DBE4-4AAD-9B81-D471BCDF5860}" dt="2024-04-27T12:43:35.060" v="932" actId="207"/>
          <ac:spMkLst>
            <pc:docMk/>
            <pc:sldMk cId="1016200792" sldId="277"/>
            <ac:spMk id="11" creationId="{67C4F1BA-9F24-F546-323C-385D48FB08EA}"/>
          </ac:spMkLst>
        </pc:spChg>
      </pc:sldChg>
      <pc:sldChg chg="addSp delSp modSp add mod">
        <pc:chgData name="Tom Grubb" userId="208196bdd3ea10d7" providerId="LiveId" clId="{8ED34A3C-DBE4-4AAD-9B81-D471BCDF5860}" dt="2024-04-27T15:45:25.807" v="1963"/>
        <pc:sldMkLst>
          <pc:docMk/>
          <pc:sldMk cId="2593161758" sldId="277"/>
        </pc:sldMkLst>
        <pc:spChg chg="add del mod">
          <ac:chgData name="Tom Grubb" userId="208196bdd3ea10d7" providerId="LiveId" clId="{8ED34A3C-DBE4-4AAD-9B81-D471BCDF5860}" dt="2024-04-27T15:42:33.737" v="1896" actId="478"/>
          <ac:spMkLst>
            <pc:docMk/>
            <pc:sldMk cId="2593161758" sldId="277"/>
            <ac:spMk id="2" creationId="{DE251190-2775-F370-9EFE-5A8B95A78989}"/>
          </ac:spMkLst>
        </pc:spChg>
        <pc:spChg chg="del">
          <ac:chgData name="Tom Grubb" userId="208196bdd3ea10d7" providerId="LiveId" clId="{8ED34A3C-DBE4-4AAD-9B81-D471BCDF5860}" dt="2024-04-27T15:45:25.642" v="1962" actId="478"/>
          <ac:spMkLst>
            <pc:docMk/>
            <pc:sldMk cId="2593161758" sldId="277"/>
            <ac:spMk id="4" creationId="{7A63639B-8FCA-81F1-A642-CC6EFFE6A44B}"/>
          </ac:spMkLst>
        </pc:spChg>
        <pc:spChg chg="add mod">
          <ac:chgData name="Tom Grubb" userId="208196bdd3ea10d7" providerId="LiveId" clId="{8ED34A3C-DBE4-4AAD-9B81-D471BCDF5860}" dt="2024-04-27T15:45:25.807" v="1963"/>
          <ac:spMkLst>
            <pc:docMk/>
            <pc:sldMk cId="2593161758" sldId="277"/>
            <ac:spMk id="5" creationId="{FB2EBA62-AD74-7C16-E2F5-69045363452D}"/>
          </ac:spMkLst>
        </pc:spChg>
        <pc:spChg chg="del">
          <ac:chgData name="Tom Grubb" userId="208196bdd3ea10d7" providerId="LiveId" clId="{8ED34A3C-DBE4-4AAD-9B81-D471BCDF5860}" dt="2024-04-27T15:41:57.800" v="1888" actId="478"/>
          <ac:spMkLst>
            <pc:docMk/>
            <pc:sldMk cId="2593161758" sldId="277"/>
            <ac:spMk id="9" creationId="{21556A87-C43D-8B5D-406B-38393F718367}"/>
          </ac:spMkLst>
        </pc:spChg>
        <pc:spChg chg="mod">
          <ac:chgData name="Tom Grubb" userId="208196bdd3ea10d7" providerId="LiveId" clId="{8ED34A3C-DBE4-4AAD-9B81-D471BCDF5860}" dt="2024-04-27T15:42:08.941" v="1890" actId="207"/>
          <ac:spMkLst>
            <pc:docMk/>
            <pc:sldMk cId="2593161758" sldId="277"/>
            <ac:spMk id="10" creationId="{F892E1FA-F3F2-0347-85A6-5B46E54E522D}"/>
          </ac:spMkLst>
        </pc:spChg>
        <pc:spChg chg="mod">
          <ac:chgData name="Tom Grubb" userId="208196bdd3ea10d7" providerId="LiveId" clId="{8ED34A3C-DBE4-4AAD-9B81-D471BCDF5860}" dt="2024-04-27T15:42:11.157" v="1891" actId="207"/>
          <ac:spMkLst>
            <pc:docMk/>
            <pc:sldMk cId="2593161758" sldId="277"/>
            <ac:spMk id="11" creationId="{67C4F1BA-9F24-F546-323C-385D48FB08EA}"/>
          </ac:spMkLst>
        </pc:spChg>
        <pc:spChg chg="mod">
          <ac:chgData name="Tom Grubb" userId="208196bdd3ea10d7" providerId="LiveId" clId="{8ED34A3C-DBE4-4AAD-9B81-D471BCDF5860}" dt="2024-04-27T15:41:48.663" v="1887" actId="14100"/>
          <ac:spMkLst>
            <pc:docMk/>
            <pc:sldMk cId="2593161758" sldId="277"/>
            <ac:spMk id="14" creationId="{AD169D21-9ADC-D781-1D93-59755A33904F}"/>
          </ac:spMkLst>
        </pc:spChg>
        <pc:picChg chg="del">
          <ac:chgData name="Tom Grubb" userId="208196bdd3ea10d7" providerId="LiveId" clId="{8ED34A3C-DBE4-4AAD-9B81-D471BCDF5860}" dt="2024-04-27T13:14:09.976" v="1600" actId="478"/>
          <ac:picMkLst>
            <pc:docMk/>
            <pc:sldMk cId="2593161758" sldId="277"/>
            <ac:picMk id="7" creationId="{87F5D4D4-98FB-A5EA-3435-83EEE1F61CEF}"/>
          </ac:picMkLst>
        </pc:picChg>
        <pc:cxnChg chg="del">
          <ac:chgData name="Tom Grubb" userId="208196bdd3ea10d7" providerId="LiveId" clId="{8ED34A3C-DBE4-4AAD-9B81-D471BCDF5860}" dt="2024-04-27T15:45:25.642" v="1962" actId="478"/>
          <ac:cxnSpMkLst>
            <pc:docMk/>
            <pc:sldMk cId="2593161758" sldId="277"/>
            <ac:cxnSpMk id="3" creationId="{F6CB88AA-7DFD-9297-B66B-7F384F9AEC34}"/>
          </ac:cxnSpMkLst>
        </pc:cxnChg>
        <pc:cxnChg chg="add mod">
          <ac:chgData name="Tom Grubb" userId="208196bdd3ea10d7" providerId="LiveId" clId="{8ED34A3C-DBE4-4AAD-9B81-D471BCDF5860}" dt="2024-04-27T15:45:25.807" v="1963"/>
          <ac:cxnSpMkLst>
            <pc:docMk/>
            <pc:sldMk cId="2593161758" sldId="277"/>
            <ac:cxnSpMk id="8" creationId="{D26E5CAE-0074-E99A-B656-8155B6955EC0}"/>
          </ac:cxnSpMkLst>
        </pc:cxnChg>
      </pc:sldChg>
      <pc:sldChg chg="addSp delSp modSp add mod">
        <pc:chgData name="Tom Grubb" userId="208196bdd3ea10d7" providerId="LiveId" clId="{8ED34A3C-DBE4-4AAD-9B81-D471BCDF5860}" dt="2024-04-27T15:45:21.626" v="1961"/>
        <pc:sldMkLst>
          <pc:docMk/>
          <pc:sldMk cId="1384006211" sldId="278"/>
        </pc:sldMkLst>
        <pc:spChg chg="add del mod">
          <ac:chgData name="Tom Grubb" userId="208196bdd3ea10d7" providerId="LiveId" clId="{8ED34A3C-DBE4-4AAD-9B81-D471BCDF5860}" dt="2024-04-27T15:42:17.642" v="1892" actId="21"/>
          <ac:spMkLst>
            <pc:docMk/>
            <pc:sldMk cId="1384006211" sldId="278"/>
            <ac:spMk id="2" creationId="{DE251190-2775-F370-9EFE-5A8B95A78989}"/>
          </ac:spMkLst>
        </pc:spChg>
        <pc:spChg chg="del">
          <ac:chgData name="Tom Grubb" userId="208196bdd3ea10d7" providerId="LiveId" clId="{8ED34A3C-DBE4-4AAD-9B81-D471BCDF5860}" dt="2024-04-27T15:45:21.480" v="1960" actId="478"/>
          <ac:spMkLst>
            <pc:docMk/>
            <pc:sldMk cId="1384006211" sldId="278"/>
            <ac:spMk id="4" creationId="{7A63639B-8FCA-81F1-A642-CC6EFFE6A44B}"/>
          </ac:spMkLst>
        </pc:spChg>
        <pc:spChg chg="add mod">
          <ac:chgData name="Tom Grubb" userId="208196bdd3ea10d7" providerId="LiveId" clId="{8ED34A3C-DBE4-4AAD-9B81-D471BCDF5860}" dt="2024-04-27T15:45:21.626" v="1961"/>
          <ac:spMkLst>
            <pc:docMk/>
            <pc:sldMk cId="1384006211" sldId="278"/>
            <ac:spMk id="5" creationId="{2D78F4E5-F1C7-FC2A-4F17-B3EEF7907D54}"/>
          </ac:spMkLst>
        </pc:spChg>
        <pc:spChg chg="mod">
          <ac:chgData name="Tom Grubb" userId="208196bdd3ea10d7" providerId="LiveId" clId="{8ED34A3C-DBE4-4AAD-9B81-D471BCDF5860}" dt="2024-04-27T15:41:30.641" v="1882" actId="207"/>
          <ac:spMkLst>
            <pc:docMk/>
            <pc:sldMk cId="1384006211" sldId="278"/>
            <ac:spMk id="11" creationId="{67C4F1BA-9F24-F546-323C-385D48FB08EA}"/>
          </ac:spMkLst>
        </pc:spChg>
        <pc:spChg chg="mod">
          <ac:chgData name="Tom Grubb" userId="208196bdd3ea10d7" providerId="LiveId" clId="{8ED34A3C-DBE4-4AAD-9B81-D471BCDF5860}" dt="2024-04-27T15:41:18.253" v="1880" actId="207"/>
          <ac:spMkLst>
            <pc:docMk/>
            <pc:sldMk cId="1384006211" sldId="278"/>
            <ac:spMk id="12" creationId="{65F238D1-211B-3294-AB8A-FD0924A75AEF}"/>
          </ac:spMkLst>
        </pc:spChg>
        <pc:picChg chg="del">
          <ac:chgData name="Tom Grubb" userId="208196bdd3ea10d7" providerId="LiveId" clId="{8ED34A3C-DBE4-4AAD-9B81-D471BCDF5860}" dt="2024-04-27T15:40:32.942" v="1788" actId="478"/>
          <ac:picMkLst>
            <pc:docMk/>
            <pc:sldMk cId="1384006211" sldId="278"/>
            <ac:picMk id="7" creationId="{87F5D4D4-98FB-A5EA-3435-83EEE1F61CEF}"/>
          </ac:picMkLst>
        </pc:picChg>
        <pc:cxnChg chg="del">
          <ac:chgData name="Tom Grubb" userId="208196bdd3ea10d7" providerId="LiveId" clId="{8ED34A3C-DBE4-4AAD-9B81-D471BCDF5860}" dt="2024-04-27T15:45:21.480" v="1960" actId="478"/>
          <ac:cxnSpMkLst>
            <pc:docMk/>
            <pc:sldMk cId="1384006211" sldId="278"/>
            <ac:cxnSpMk id="3" creationId="{F6CB88AA-7DFD-9297-B66B-7F384F9AEC34}"/>
          </ac:cxnSpMkLst>
        </pc:cxnChg>
        <pc:cxnChg chg="add mod">
          <ac:chgData name="Tom Grubb" userId="208196bdd3ea10d7" providerId="LiveId" clId="{8ED34A3C-DBE4-4AAD-9B81-D471BCDF5860}" dt="2024-04-27T15:45:21.626" v="1961"/>
          <ac:cxnSpMkLst>
            <pc:docMk/>
            <pc:sldMk cId="1384006211" sldId="278"/>
            <ac:cxnSpMk id="8" creationId="{E532F05A-5D20-C248-FE73-05E75FE5E54E}"/>
          </ac:cxnSpMkLst>
        </pc:cxnChg>
      </pc:sldChg>
      <pc:sldChg chg="addSp delSp modSp add mod">
        <pc:chgData name="Tom Grubb" userId="208196bdd3ea10d7" providerId="LiveId" clId="{8ED34A3C-DBE4-4AAD-9B81-D471BCDF5860}" dt="2024-04-27T15:45:29.360" v="1965"/>
        <pc:sldMkLst>
          <pc:docMk/>
          <pc:sldMk cId="1640546221" sldId="279"/>
        </pc:sldMkLst>
        <pc:spChg chg="mod">
          <ac:chgData name="Tom Grubb" userId="208196bdd3ea10d7" providerId="LiveId" clId="{8ED34A3C-DBE4-4AAD-9B81-D471BCDF5860}" dt="2024-04-27T15:42:59.592" v="1903" actId="1076"/>
          <ac:spMkLst>
            <pc:docMk/>
            <pc:sldMk cId="1640546221" sldId="279"/>
            <ac:spMk id="2" creationId="{DE251190-2775-F370-9EFE-5A8B95A78989}"/>
          </ac:spMkLst>
        </pc:spChg>
        <pc:spChg chg="del">
          <ac:chgData name="Tom Grubb" userId="208196bdd3ea10d7" providerId="LiveId" clId="{8ED34A3C-DBE4-4AAD-9B81-D471BCDF5860}" dt="2024-04-27T15:45:29.223" v="1964" actId="478"/>
          <ac:spMkLst>
            <pc:docMk/>
            <pc:sldMk cId="1640546221" sldId="279"/>
            <ac:spMk id="4" creationId="{7A63639B-8FCA-81F1-A642-CC6EFFE6A44B}"/>
          </ac:spMkLst>
        </pc:spChg>
        <pc:spChg chg="add mod">
          <ac:chgData name="Tom Grubb" userId="208196bdd3ea10d7" providerId="LiveId" clId="{8ED34A3C-DBE4-4AAD-9B81-D471BCDF5860}" dt="2024-04-27T15:45:29.360" v="1965"/>
          <ac:spMkLst>
            <pc:docMk/>
            <pc:sldMk cId="1640546221" sldId="279"/>
            <ac:spMk id="5" creationId="{9100D2EC-9A00-EACE-83CB-5164551398F0}"/>
          </ac:spMkLst>
        </pc:spChg>
        <pc:spChg chg="mod">
          <ac:chgData name="Tom Grubb" userId="208196bdd3ea10d7" providerId="LiveId" clId="{8ED34A3C-DBE4-4AAD-9B81-D471BCDF5860}" dt="2024-04-27T15:42:55.650" v="1902" actId="207"/>
          <ac:spMkLst>
            <pc:docMk/>
            <pc:sldMk cId="1640546221" sldId="279"/>
            <ac:spMk id="10" creationId="{F892E1FA-F3F2-0347-85A6-5B46E54E522D}"/>
          </ac:spMkLst>
        </pc:spChg>
        <pc:spChg chg="mod">
          <ac:chgData name="Tom Grubb" userId="208196bdd3ea10d7" providerId="LiveId" clId="{8ED34A3C-DBE4-4AAD-9B81-D471BCDF5860}" dt="2024-04-27T15:42:52.830" v="1901" actId="207"/>
          <ac:spMkLst>
            <pc:docMk/>
            <pc:sldMk cId="1640546221" sldId="279"/>
            <ac:spMk id="11" creationId="{67C4F1BA-9F24-F546-323C-385D48FB08EA}"/>
          </ac:spMkLst>
        </pc:spChg>
        <pc:spChg chg="mod">
          <ac:chgData name="Tom Grubb" userId="208196bdd3ea10d7" providerId="LiveId" clId="{8ED34A3C-DBE4-4AAD-9B81-D471BCDF5860}" dt="2024-04-27T15:42:41.674" v="1899" actId="207"/>
          <ac:spMkLst>
            <pc:docMk/>
            <pc:sldMk cId="1640546221" sldId="279"/>
            <ac:spMk id="14" creationId="{AD169D21-9ADC-D781-1D93-59755A33904F}"/>
          </ac:spMkLst>
        </pc:spChg>
        <pc:cxnChg chg="del">
          <ac:chgData name="Tom Grubb" userId="208196bdd3ea10d7" providerId="LiveId" clId="{8ED34A3C-DBE4-4AAD-9B81-D471BCDF5860}" dt="2024-04-27T15:45:29.223" v="1964" actId="478"/>
          <ac:cxnSpMkLst>
            <pc:docMk/>
            <pc:sldMk cId="1640546221" sldId="279"/>
            <ac:cxnSpMk id="3" creationId="{F6CB88AA-7DFD-9297-B66B-7F384F9AEC34}"/>
          </ac:cxnSpMkLst>
        </pc:cxnChg>
        <pc:cxnChg chg="add mod">
          <ac:chgData name="Tom Grubb" userId="208196bdd3ea10d7" providerId="LiveId" clId="{8ED34A3C-DBE4-4AAD-9B81-D471BCDF5860}" dt="2024-04-27T15:45:29.360" v="1965"/>
          <ac:cxnSpMkLst>
            <pc:docMk/>
            <pc:sldMk cId="1640546221" sldId="279"/>
            <ac:cxnSpMk id="7" creationId="{60997797-F15A-4674-1EF1-A0045833B47D}"/>
          </ac:cxnSpMkLst>
        </pc:cxnChg>
      </pc:sldChg>
      <pc:sldChg chg="addSp delSp modSp add mod">
        <pc:chgData name="Tom Grubb" userId="208196bdd3ea10d7" providerId="LiveId" clId="{8ED34A3C-DBE4-4AAD-9B81-D471BCDF5860}" dt="2024-04-27T15:44:47.244" v="1946" actId="14100"/>
        <pc:sldMkLst>
          <pc:docMk/>
          <pc:sldMk cId="3752618207" sldId="280"/>
        </pc:sldMkLst>
        <pc:spChg chg="del">
          <ac:chgData name="Tom Grubb" userId="208196bdd3ea10d7" providerId="LiveId" clId="{8ED34A3C-DBE4-4AAD-9B81-D471BCDF5860}" dt="2024-04-27T15:44:37.097" v="1941" actId="478"/>
          <ac:spMkLst>
            <pc:docMk/>
            <pc:sldMk cId="3752618207" sldId="280"/>
            <ac:spMk id="2" creationId="{A77C1C28-855A-571D-06C6-DB563E2A4FB2}"/>
          </ac:spMkLst>
        </pc:spChg>
        <pc:spChg chg="add mod">
          <ac:chgData name="Tom Grubb" userId="208196bdd3ea10d7" providerId="LiveId" clId="{8ED34A3C-DBE4-4AAD-9B81-D471BCDF5860}" dt="2024-04-27T15:44:37.347" v="1942"/>
          <ac:spMkLst>
            <pc:docMk/>
            <pc:sldMk cId="3752618207" sldId="280"/>
            <ac:spMk id="4" creationId="{FE2F7705-12D9-1526-73FF-8A8BC241A1FA}"/>
          </ac:spMkLst>
        </pc:spChg>
        <pc:spChg chg="mod">
          <ac:chgData name="Tom Grubb" userId="208196bdd3ea10d7" providerId="LiveId" clId="{8ED34A3C-DBE4-4AAD-9B81-D471BCDF5860}" dt="2024-04-27T15:44:47.244" v="1946" actId="14100"/>
          <ac:spMkLst>
            <pc:docMk/>
            <pc:sldMk cId="3752618207" sldId="280"/>
            <ac:spMk id="5" creationId="{56444957-BEAC-397F-5B74-4374AB50902F}"/>
          </ac:spMkLst>
        </pc:spChg>
        <pc:cxnChg chg="del">
          <ac:chgData name="Tom Grubb" userId="208196bdd3ea10d7" providerId="LiveId" clId="{8ED34A3C-DBE4-4AAD-9B81-D471BCDF5860}" dt="2024-04-27T15:44:37.097" v="1941" actId="478"/>
          <ac:cxnSpMkLst>
            <pc:docMk/>
            <pc:sldMk cId="3752618207" sldId="280"/>
            <ac:cxnSpMk id="3" creationId="{F6CB88AA-7DFD-9297-B66B-7F384F9AEC34}"/>
          </ac:cxnSpMkLst>
        </pc:cxnChg>
        <pc:cxnChg chg="add mod">
          <ac:chgData name="Tom Grubb" userId="208196bdd3ea10d7" providerId="LiveId" clId="{8ED34A3C-DBE4-4AAD-9B81-D471BCDF5860}" dt="2024-04-27T15:44:37.347" v="1942"/>
          <ac:cxnSpMkLst>
            <pc:docMk/>
            <pc:sldMk cId="3752618207" sldId="280"/>
            <ac:cxnSpMk id="6" creationId="{97C2C9C4-2D93-9B56-AB01-4DBBE12E737F}"/>
          </ac:cxnSpMkLst>
        </pc:cxnChg>
      </pc:sldChg>
      <pc:sldChg chg="add">
        <pc:chgData name="Tom Grubb" userId="208196bdd3ea10d7" providerId="LiveId" clId="{8ED34A3C-DBE4-4AAD-9B81-D471BCDF5860}" dt="2024-04-27T15:46:06.896" v="1968"/>
        <pc:sldMkLst>
          <pc:docMk/>
          <pc:sldMk cId="2015752971" sldId="281"/>
        </pc:sldMkLst>
      </pc:sldChg>
      <pc:sldChg chg="add">
        <pc:chgData name="Tom Grubb" userId="208196bdd3ea10d7" providerId="LiveId" clId="{8ED34A3C-DBE4-4AAD-9B81-D471BCDF5860}" dt="2024-04-27T15:46:07.056" v="1969"/>
        <pc:sldMkLst>
          <pc:docMk/>
          <pc:sldMk cId="274198530" sldId="282"/>
        </pc:sldMkLst>
      </pc:sldChg>
      <pc:sldChg chg="add">
        <pc:chgData name="Tom Grubb" userId="208196bdd3ea10d7" providerId="LiveId" clId="{8ED34A3C-DBE4-4AAD-9B81-D471BCDF5860}" dt="2024-04-27T15:46:07.215" v="1970"/>
        <pc:sldMkLst>
          <pc:docMk/>
          <pc:sldMk cId="874706313" sldId="283"/>
        </pc:sldMkLst>
      </pc:sldChg>
      <pc:sldChg chg="add">
        <pc:chgData name="Tom Grubb" userId="208196bdd3ea10d7" providerId="LiveId" clId="{8ED34A3C-DBE4-4AAD-9B81-D471BCDF5860}" dt="2024-04-27T15:46:07.377" v="1971"/>
        <pc:sldMkLst>
          <pc:docMk/>
          <pc:sldMk cId="2623677491" sldId="2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C89425-450B-8767-EA96-913F09BAE8C4}"/>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Aptos"/>
              </a:defRPr>
            </a:lvl1pPr>
          </a:lstStyle>
          <a:p>
            <a:pPr lvl="0"/>
            <a:endParaRPr lang="en-GB"/>
          </a:p>
        </p:txBody>
      </p:sp>
      <p:sp>
        <p:nvSpPr>
          <p:cNvPr id="3" name="Date Placeholder 2">
            <a:extLst>
              <a:ext uri="{FF2B5EF4-FFF2-40B4-BE49-F238E27FC236}">
                <a16:creationId xmlns:a16="http://schemas.microsoft.com/office/drawing/2014/main" id="{0C52C63F-AE69-8822-C400-A31484C74252}"/>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Aptos"/>
              </a:defRPr>
            </a:lvl1pPr>
          </a:lstStyle>
          <a:p>
            <a:pPr lvl="0"/>
            <a:fld id="{F4DBCC72-FB5A-46D5-B394-8B74A01E4BD2}" type="datetime1">
              <a:rPr lang="en-GB"/>
              <a:pPr lvl="0"/>
              <a:t>27/04/2024</a:t>
            </a:fld>
            <a:endParaRPr lang="en-GB"/>
          </a:p>
        </p:txBody>
      </p:sp>
      <p:sp>
        <p:nvSpPr>
          <p:cNvPr id="4" name="Slide Image Placeholder 3">
            <a:extLst>
              <a:ext uri="{FF2B5EF4-FFF2-40B4-BE49-F238E27FC236}">
                <a16:creationId xmlns:a16="http://schemas.microsoft.com/office/drawing/2014/main" id="{4FA8CB8D-779B-CD3F-FF23-DE5211737591}"/>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366D3021-F938-4C9F-BE59-7794F2C20EA4}"/>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a:extLst>
              <a:ext uri="{FF2B5EF4-FFF2-40B4-BE49-F238E27FC236}">
                <a16:creationId xmlns:a16="http://schemas.microsoft.com/office/drawing/2014/main" id="{87E50BC6-E99E-6CDB-3EB3-2FF5D01089AF}"/>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Aptos"/>
              </a:defRPr>
            </a:lvl1pPr>
          </a:lstStyle>
          <a:p>
            <a:pPr lvl="0"/>
            <a:endParaRPr lang="en-GB"/>
          </a:p>
        </p:txBody>
      </p:sp>
      <p:sp>
        <p:nvSpPr>
          <p:cNvPr id="7" name="Slide Number Placeholder 6">
            <a:extLst>
              <a:ext uri="{FF2B5EF4-FFF2-40B4-BE49-F238E27FC236}">
                <a16:creationId xmlns:a16="http://schemas.microsoft.com/office/drawing/2014/main" id="{25E03250-0842-8013-5FC9-943A11FB6F9F}"/>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Aptos"/>
              </a:defRPr>
            </a:lvl1pPr>
          </a:lstStyle>
          <a:p>
            <a:pPr lvl="0"/>
            <a:fld id="{9EB41A26-9990-4050-8C05-806B6F3A2BCC}" type="slidenum">
              <a:t>‹#›</a:t>
            </a:fld>
            <a:endParaRPr lang="en-GB"/>
          </a:p>
        </p:txBody>
      </p:sp>
    </p:spTree>
    <p:extLst>
      <p:ext uri="{BB962C8B-B14F-4D97-AF65-F5344CB8AC3E}">
        <p14:creationId xmlns:p14="http://schemas.microsoft.com/office/powerpoint/2010/main" val="3449188339"/>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Aptos"/>
      </a:defRPr>
    </a:lvl1pPr>
    <a:lvl2pPr marL="457200" marR="0" lvl="1"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Aptos"/>
      </a:defRPr>
    </a:lvl2pPr>
    <a:lvl3pPr marL="914400" marR="0" lvl="2"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Aptos"/>
      </a:defRPr>
    </a:lvl3pPr>
    <a:lvl4pPr marL="1371600" marR="0" lvl="3"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Aptos"/>
      </a:defRPr>
    </a:lvl4pPr>
    <a:lvl5pPr marL="1828800" marR="0" lvl="4"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Apto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D20A47-2604-FED8-534E-E91788587390}"/>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D903F0F-65C8-BB8A-CABF-5E4EAFA8204A}"/>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0CD75EC2-F9D9-4F66-023B-C3C3A37634A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B280B0D-56AA-46D7-A841-41918322B0AD}" type="slidenum">
              <a:t>4</a:t>
            </a:fld>
            <a:endParaRPr lang="en-GB" sz="1200" b="0" i="0" u="none" strike="noStrike" kern="1200" cap="none" spc="0" baseline="0">
              <a:solidFill>
                <a:srgbClr val="000000"/>
              </a:solidFill>
              <a:uFillTx/>
              <a:latin typeface="Apto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412BD2-5D85-6617-B991-45FCC7089B1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3EF40CE-0D7E-B0CF-D6A1-4578C671F235}"/>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2F8E3610-A641-F4CF-5C18-EE9B95B0D8D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5F0C00B-2666-4B9C-BEB8-FAD9481423BC}" type="slidenum">
              <a:t>13</a:t>
            </a:fld>
            <a:endParaRPr lang="en-GB" sz="1200" b="0" i="0" u="none" strike="noStrike" kern="1200" cap="none" spc="0" baseline="0">
              <a:solidFill>
                <a:srgbClr val="000000"/>
              </a:solidFill>
              <a:uFillTx/>
              <a:latin typeface="Aptos"/>
            </a:endParaRPr>
          </a:p>
        </p:txBody>
      </p:sp>
    </p:spTree>
    <p:extLst>
      <p:ext uri="{BB962C8B-B14F-4D97-AF65-F5344CB8AC3E}">
        <p14:creationId xmlns:p14="http://schemas.microsoft.com/office/powerpoint/2010/main" val="1544001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412BD2-5D85-6617-B991-45FCC7089B1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3EF40CE-0D7E-B0CF-D6A1-4578C671F235}"/>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2F8E3610-A641-F4CF-5C18-EE9B95B0D8D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5F0C00B-2666-4B9C-BEB8-FAD9481423BC}" type="slidenum">
              <a:t>14</a:t>
            </a:fld>
            <a:endParaRPr lang="en-GB" sz="1200" b="0" i="0" u="none" strike="noStrike" kern="1200" cap="none" spc="0" baseline="0">
              <a:solidFill>
                <a:srgbClr val="000000"/>
              </a:solidFill>
              <a:uFillTx/>
              <a:latin typeface="Aptos"/>
            </a:endParaRPr>
          </a:p>
        </p:txBody>
      </p:sp>
    </p:spTree>
    <p:extLst>
      <p:ext uri="{BB962C8B-B14F-4D97-AF65-F5344CB8AC3E}">
        <p14:creationId xmlns:p14="http://schemas.microsoft.com/office/powerpoint/2010/main" val="3771367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412BD2-5D85-6617-B991-45FCC7089B1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3EF40CE-0D7E-B0CF-D6A1-4578C671F235}"/>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2F8E3610-A641-F4CF-5C18-EE9B95B0D8D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5F0C00B-2666-4B9C-BEB8-FAD9481423BC}" type="slidenum">
              <a:t>5</a:t>
            </a:fld>
            <a:endParaRPr lang="en-GB" sz="1200" b="0" i="0" u="none" strike="noStrike" kern="1200" cap="none" spc="0" baseline="0">
              <a:solidFill>
                <a:srgbClr val="000000"/>
              </a:solidFill>
              <a:uFillTx/>
              <a:latin typeface="Aptos"/>
            </a:endParaRPr>
          </a:p>
        </p:txBody>
      </p:sp>
    </p:spTree>
    <p:extLst>
      <p:ext uri="{BB962C8B-B14F-4D97-AF65-F5344CB8AC3E}">
        <p14:creationId xmlns:p14="http://schemas.microsoft.com/office/powerpoint/2010/main" val="3340269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412BD2-5D85-6617-B991-45FCC7089B1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3EF40CE-0D7E-B0CF-D6A1-4578C671F235}"/>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2F8E3610-A641-F4CF-5C18-EE9B95B0D8D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5F0C00B-2666-4B9C-BEB8-FAD9481423BC}" type="slidenum">
              <a:t>6</a:t>
            </a:fld>
            <a:endParaRPr lang="en-GB" sz="1200" b="0" i="0" u="none" strike="noStrike" kern="1200" cap="none" spc="0" baseline="0">
              <a:solidFill>
                <a:srgbClr val="000000"/>
              </a:solidFill>
              <a:uFillTx/>
              <a:latin typeface="Aptos"/>
            </a:endParaRPr>
          </a:p>
        </p:txBody>
      </p:sp>
    </p:spTree>
    <p:extLst>
      <p:ext uri="{BB962C8B-B14F-4D97-AF65-F5344CB8AC3E}">
        <p14:creationId xmlns:p14="http://schemas.microsoft.com/office/powerpoint/2010/main" val="2200524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412BD2-5D85-6617-B991-45FCC7089B1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3EF40CE-0D7E-B0CF-D6A1-4578C671F235}"/>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2F8E3610-A641-F4CF-5C18-EE9B95B0D8D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5F0C00B-2666-4B9C-BEB8-FAD9481423BC}" type="slidenum">
              <a:t>7</a:t>
            </a:fld>
            <a:endParaRPr lang="en-GB" sz="1200" b="0" i="0" u="none" strike="noStrike" kern="1200" cap="none" spc="0" baseline="0">
              <a:solidFill>
                <a:srgbClr val="000000"/>
              </a:solidFill>
              <a:uFillTx/>
              <a:latin typeface="Aptos"/>
            </a:endParaRPr>
          </a:p>
        </p:txBody>
      </p:sp>
    </p:spTree>
    <p:extLst>
      <p:ext uri="{BB962C8B-B14F-4D97-AF65-F5344CB8AC3E}">
        <p14:creationId xmlns:p14="http://schemas.microsoft.com/office/powerpoint/2010/main" val="2649035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412BD2-5D85-6617-B991-45FCC7089B1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3EF40CE-0D7E-B0CF-D6A1-4578C671F235}"/>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2F8E3610-A641-F4CF-5C18-EE9B95B0D8D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5F0C00B-2666-4B9C-BEB8-FAD9481423BC}" type="slidenum">
              <a:t>8</a:t>
            </a:fld>
            <a:endParaRPr lang="en-GB" sz="1200" b="0" i="0" u="none" strike="noStrike" kern="1200" cap="none" spc="0" baseline="0">
              <a:solidFill>
                <a:srgbClr val="000000"/>
              </a:solidFill>
              <a:uFillTx/>
              <a:latin typeface="Aptos"/>
            </a:endParaRPr>
          </a:p>
        </p:txBody>
      </p:sp>
    </p:spTree>
    <p:extLst>
      <p:ext uri="{BB962C8B-B14F-4D97-AF65-F5344CB8AC3E}">
        <p14:creationId xmlns:p14="http://schemas.microsoft.com/office/powerpoint/2010/main" val="814278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412BD2-5D85-6617-B991-45FCC7089B1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3EF40CE-0D7E-B0CF-D6A1-4578C671F235}"/>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2F8E3610-A641-F4CF-5C18-EE9B95B0D8D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5F0C00B-2666-4B9C-BEB8-FAD9481423BC}" type="slidenum">
              <a:t>9</a:t>
            </a:fld>
            <a:endParaRPr lang="en-GB" sz="1200" b="0" i="0" u="none" strike="noStrike" kern="1200" cap="none" spc="0" baseline="0">
              <a:solidFill>
                <a:srgbClr val="000000"/>
              </a:solidFill>
              <a:uFillTx/>
              <a:latin typeface="Aptos"/>
            </a:endParaRPr>
          </a:p>
        </p:txBody>
      </p:sp>
    </p:spTree>
    <p:extLst>
      <p:ext uri="{BB962C8B-B14F-4D97-AF65-F5344CB8AC3E}">
        <p14:creationId xmlns:p14="http://schemas.microsoft.com/office/powerpoint/2010/main" val="2251262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412BD2-5D85-6617-B991-45FCC7089B1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3EF40CE-0D7E-B0CF-D6A1-4578C671F235}"/>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2F8E3610-A641-F4CF-5C18-EE9B95B0D8D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5F0C00B-2666-4B9C-BEB8-FAD9481423BC}" type="slidenum">
              <a:t>10</a:t>
            </a:fld>
            <a:endParaRPr lang="en-GB" sz="1200" b="0" i="0" u="none" strike="noStrike" kern="1200" cap="none" spc="0" baseline="0">
              <a:solidFill>
                <a:srgbClr val="000000"/>
              </a:solidFill>
              <a:uFillTx/>
              <a:latin typeface="Aptos"/>
            </a:endParaRPr>
          </a:p>
        </p:txBody>
      </p:sp>
    </p:spTree>
    <p:extLst>
      <p:ext uri="{BB962C8B-B14F-4D97-AF65-F5344CB8AC3E}">
        <p14:creationId xmlns:p14="http://schemas.microsoft.com/office/powerpoint/2010/main" val="3872697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412BD2-5D85-6617-B991-45FCC7089B1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3EF40CE-0D7E-B0CF-D6A1-4578C671F235}"/>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2F8E3610-A641-F4CF-5C18-EE9B95B0D8D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5F0C00B-2666-4B9C-BEB8-FAD9481423BC}" type="slidenum">
              <a:t>11</a:t>
            </a:fld>
            <a:endParaRPr lang="en-GB" sz="1200" b="0" i="0" u="none" strike="noStrike" kern="1200" cap="none" spc="0" baseline="0">
              <a:solidFill>
                <a:srgbClr val="000000"/>
              </a:solidFill>
              <a:uFillTx/>
              <a:latin typeface="Aptos"/>
            </a:endParaRPr>
          </a:p>
        </p:txBody>
      </p:sp>
    </p:spTree>
    <p:extLst>
      <p:ext uri="{BB962C8B-B14F-4D97-AF65-F5344CB8AC3E}">
        <p14:creationId xmlns:p14="http://schemas.microsoft.com/office/powerpoint/2010/main" val="1663649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412BD2-5D85-6617-B991-45FCC7089B1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3EF40CE-0D7E-B0CF-D6A1-4578C671F235}"/>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2F8E3610-A641-F4CF-5C18-EE9B95B0D8D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5F0C00B-2666-4B9C-BEB8-FAD9481423BC}" type="slidenum">
              <a:t>12</a:t>
            </a:fld>
            <a:endParaRPr lang="en-GB" sz="1200" b="0" i="0" u="none" strike="noStrike" kern="1200" cap="none" spc="0" baseline="0">
              <a:solidFill>
                <a:srgbClr val="000000"/>
              </a:solidFill>
              <a:uFillTx/>
              <a:latin typeface="Aptos"/>
            </a:endParaRPr>
          </a:p>
        </p:txBody>
      </p:sp>
    </p:spTree>
    <p:extLst>
      <p:ext uri="{BB962C8B-B14F-4D97-AF65-F5344CB8AC3E}">
        <p14:creationId xmlns:p14="http://schemas.microsoft.com/office/powerpoint/2010/main" val="1940448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7F9E-15CB-2BCE-9D94-B6C8D77F28F9}"/>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GB"/>
              <a:t>Click to edit Master title style</a:t>
            </a:r>
          </a:p>
        </p:txBody>
      </p:sp>
      <p:sp>
        <p:nvSpPr>
          <p:cNvPr id="3" name="Subtitle 2">
            <a:extLst>
              <a:ext uri="{FF2B5EF4-FFF2-40B4-BE49-F238E27FC236}">
                <a16:creationId xmlns:a16="http://schemas.microsoft.com/office/drawing/2014/main" id="{4FFD971A-E0FA-8C41-75F5-676D0A7BEF99}"/>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GB"/>
              <a:t>Click to edit Master subtitle style</a:t>
            </a:r>
          </a:p>
        </p:txBody>
      </p:sp>
      <p:sp>
        <p:nvSpPr>
          <p:cNvPr id="4" name="Date Placeholder 3">
            <a:extLst>
              <a:ext uri="{FF2B5EF4-FFF2-40B4-BE49-F238E27FC236}">
                <a16:creationId xmlns:a16="http://schemas.microsoft.com/office/drawing/2014/main" id="{2F535FD1-C3BB-E568-0F6C-05030E0EF835}"/>
              </a:ext>
            </a:extLst>
          </p:cNvPr>
          <p:cNvSpPr txBox="1">
            <a:spLocks noGrp="1"/>
          </p:cNvSpPr>
          <p:nvPr>
            <p:ph type="dt" sz="half" idx="7"/>
          </p:nvPr>
        </p:nvSpPr>
        <p:spPr/>
        <p:txBody>
          <a:bodyPr/>
          <a:lstStyle>
            <a:lvl1pPr>
              <a:defRPr/>
            </a:lvl1pPr>
          </a:lstStyle>
          <a:p>
            <a:pPr lvl="0"/>
            <a:fld id="{76545CBB-DD27-4B2E-9664-38A659E4406D}" type="datetime1">
              <a:rPr lang="en-GB"/>
              <a:pPr lvl="0"/>
              <a:t>27/04/2024</a:t>
            </a:fld>
            <a:endParaRPr lang="en-GB"/>
          </a:p>
        </p:txBody>
      </p:sp>
      <p:sp>
        <p:nvSpPr>
          <p:cNvPr id="5" name="Footer Placeholder 4">
            <a:extLst>
              <a:ext uri="{FF2B5EF4-FFF2-40B4-BE49-F238E27FC236}">
                <a16:creationId xmlns:a16="http://schemas.microsoft.com/office/drawing/2014/main" id="{A785D80C-256F-D9DC-1197-61F605DC979A}"/>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83109982-BD0A-DA65-261C-F6C03BBE4B86}"/>
              </a:ext>
            </a:extLst>
          </p:cNvPr>
          <p:cNvSpPr txBox="1">
            <a:spLocks noGrp="1"/>
          </p:cNvSpPr>
          <p:nvPr>
            <p:ph type="sldNum" sz="quarter" idx="8"/>
          </p:nvPr>
        </p:nvSpPr>
        <p:spPr/>
        <p:txBody>
          <a:bodyPr/>
          <a:lstStyle>
            <a:lvl1pPr>
              <a:defRPr/>
            </a:lvl1pPr>
          </a:lstStyle>
          <a:p>
            <a:pPr lvl="0"/>
            <a:fld id="{57184EB2-370A-4458-876A-BB5216644999}" type="slidenum">
              <a:t>‹#›</a:t>
            </a:fld>
            <a:endParaRPr lang="en-GB"/>
          </a:p>
        </p:txBody>
      </p:sp>
    </p:spTree>
    <p:extLst>
      <p:ext uri="{BB962C8B-B14F-4D97-AF65-F5344CB8AC3E}">
        <p14:creationId xmlns:p14="http://schemas.microsoft.com/office/powerpoint/2010/main" val="349040434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80A2A-C16D-9550-6AF6-56DC538136A2}"/>
              </a:ext>
            </a:extLst>
          </p:cNvPr>
          <p:cNvSpPr txBox="1">
            <a:spLocks noGrp="1"/>
          </p:cNvSpPr>
          <p:nvPr>
            <p:ph type="title"/>
          </p:nvPr>
        </p:nvSpPr>
        <p:spPr/>
        <p:txBody>
          <a:bodyPr/>
          <a:lstStyle>
            <a:lvl1pPr>
              <a:defRPr/>
            </a:lvl1pPr>
          </a:lstStyle>
          <a:p>
            <a:pPr lvl="0"/>
            <a:r>
              <a:rPr lang="en-GB"/>
              <a:t>Click to edit Master title style</a:t>
            </a:r>
          </a:p>
        </p:txBody>
      </p:sp>
      <p:sp>
        <p:nvSpPr>
          <p:cNvPr id="3" name="Vertical Text Placeholder 2">
            <a:extLst>
              <a:ext uri="{FF2B5EF4-FFF2-40B4-BE49-F238E27FC236}">
                <a16:creationId xmlns:a16="http://schemas.microsoft.com/office/drawing/2014/main" id="{7395D4B9-D345-DCC0-14EA-2DEC3B2183A7}"/>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F6179C8-096C-B118-1FA1-8E5D2950C47D}"/>
              </a:ext>
            </a:extLst>
          </p:cNvPr>
          <p:cNvSpPr txBox="1">
            <a:spLocks noGrp="1"/>
          </p:cNvSpPr>
          <p:nvPr>
            <p:ph type="dt" sz="half" idx="7"/>
          </p:nvPr>
        </p:nvSpPr>
        <p:spPr/>
        <p:txBody>
          <a:bodyPr/>
          <a:lstStyle>
            <a:lvl1pPr>
              <a:defRPr/>
            </a:lvl1pPr>
          </a:lstStyle>
          <a:p>
            <a:pPr lvl="0"/>
            <a:fld id="{FD0A41AD-AD51-4B87-A20C-049B660CD7F1}" type="datetime1">
              <a:rPr lang="en-GB"/>
              <a:pPr lvl="0"/>
              <a:t>27/04/2024</a:t>
            </a:fld>
            <a:endParaRPr lang="en-GB"/>
          </a:p>
        </p:txBody>
      </p:sp>
      <p:sp>
        <p:nvSpPr>
          <p:cNvPr id="5" name="Footer Placeholder 4">
            <a:extLst>
              <a:ext uri="{FF2B5EF4-FFF2-40B4-BE49-F238E27FC236}">
                <a16:creationId xmlns:a16="http://schemas.microsoft.com/office/drawing/2014/main" id="{93D78578-250E-818D-9B9D-0DE18D9E3EA3}"/>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01D508E6-B391-C221-75B7-D3A6237FB3EA}"/>
              </a:ext>
            </a:extLst>
          </p:cNvPr>
          <p:cNvSpPr txBox="1">
            <a:spLocks noGrp="1"/>
          </p:cNvSpPr>
          <p:nvPr>
            <p:ph type="sldNum" sz="quarter" idx="8"/>
          </p:nvPr>
        </p:nvSpPr>
        <p:spPr/>
        <p:txBody>
          <a:bodyPr/>
          <a:lstStyle>
            <a:lvl1pPr>
              <a:defRPr/>
            </a:lvl1pPr>
          </a:lstStyle>
          <a:p>
            <a:pPr lvl="0"/>
            <a:fld id="{761515E6-FD52-4B5B-93AB-A3FC0B3F5F91}" type="slidenum">
              <a:t>‹#›</a:t>
            </a:fld>
            <a:endParaRPr lang="en-GB"/>
          </a:p>
        </p:txBody>
      </p:sp>
    </p:spTree>
    <p:extLst>
      <p:ext uri="{BB962C8B-B14F-4D97-AF65-F5344CB8AC3E}">
        <p14:creationId xmlns:p14="http://schemas.microsoft.com/office/powerpoint/2010/main" val="1214114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3DA5E3-2F13-97D7-4341-E8FB5465FDF3}"/>
              </a:ext>
            </a:extLst>
          </p:cNvPr>
          <p:cNvSpPr txBox="1">
            <a:spLocks noGrp="1"/>
          </p:cNvSpPr>
          <p:nvPr>
            <p:ph type="title" orient="vert"/>
          </p:nvPr>
        </p:nvSpPr>
        <p:spPr>
          <a:xfrm>
            <a:off x="8724903" y="365129"/>
            <a:ext cx="2628899" cy="5811834"/>
          </a:xfrm>
        </p:spPr>
        <p:txBody>
          <a:bodyPr vert="eaVert"/>
          <a:lstStyle>
            <a:lvl1pPr>
              <a:defRPr/>
            </a:lvl1pPr>
          </a:lstStyle>
          <a:p>
            <a:pPr lvl="0"/>
            <a:r>
              <a:rPr lang="en-GB"/>
              <a:t>Click to edit Master title style</a:t>
            </a:r>
          </a:p>
        </p:txBody>
      </p:sp>
      <p:sp>
        <p:nvSpPr>
          <p:cNvPr id="3" name="Vertical Text Placeholder 2">
            <a:extLst>
              <a:ext uri="{FF2B5EF4-FFF2-40B4-BE49-F238E27FC236}">
                <a16:creationId xmlns:a16="http://schemas.microsoft.com/office/drawing/2014/main" id="{ECAD5A02-4CC4-AC0F-A681-7089E3C04328}"/>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940532F-64E8-F1B6-CDA1-AAD488AC41E7}"/>
              </a:ext>
            </a:extLst>
          </p:cNvPr>
          <p:cNvSpPr txBox="1">
            <a:spLocks noGrp="1"/>
          </p:cNvSpPr>
          <p:nvPr>
            <p:ph type="dt" sz="half" idx="7"/>
          </p:nvPr>
        </p:nvSpPr>
        <p:spPr/>
        <p:txBody>
          <a:bodyPr/>
          <a:lstStyle>
            <a:lvl1pPr>
              <a:defRPr/>
            </a:lvl1pPr>
          </a:lstStyle>
          <a:p>
            <a:pPr lvl="0"/>
            <a:fld id="{AA4806D6-7BA2-47AF-9C76-6F07EE4793F6}" type="datetime1">
              <a:rPr lang="en-GB"/>
              <a:pPr lvl="0"/>
              <a:t>27/04/2024</a:t>
            </a:fld>
            <a:endParaRPr lang="en-GB"/>
          </a:p>
        </p:txBody>
      </p:sp>
      <p:sp>
        <p:nvSpPr>
          <p:cNvPr id="5" name="Footer Placeholder 4">
            <a:extLst>
              <a:ext uri="{FF2B5EF4-FFF2-40B4-BE49-F238E27FC236}">
                <a16:creationId xmlns:a16="http://schemas.microsoft.com/office/drawing/2014/main" id="{F66F0814-5D39-FE36-72D4-C13384807F14}"/>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CC91859A-3670-85CD-8F57-16470FFEB024}"/>
              </a:ext>
            </a:extLst>
          </p:cNvPr>
          <p:cNvSpPr txBox="1">
            <a:spLocks noGrp="1"/>
          </p:cNvSpPr>
          <p:nvPr>
            <p:ph type="sldNum" sz="quarter" idx="8"/>
          </p:nvPr>
        </p:nvSpPr>
        <p:spPr/>
        <p:txBody>
          <a:bodyPr/>
          <a:lstStyle>
            <a:lvl1pPr>
              <a:defRPr/>
            </a:lvl1pPr>
          </a:lstStyle>
          <a:p>
            <a:pPr lvl="0"/>
            <a:fld id="{39207923-A957-4EE3-97BB-0CDF25F3418B}" type="slidenum">
              <a:t>‹#›</a:t>
            </a:fld>
            <a:endParaRPr lang="en-GB"/>
          </a:p>
        </p:txBody>
      </p:sp>
    </p:spTree>
    <p:extLst>
      <p:ext uri="{BB962C8B-B14F-4D97-AF65-F5344CB8AC3E}">
        <p14:creationId xmlns:p14="http://schemas.microsoft.com/office/powerpoint/2010/main" val="223332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223E-9EC7-6A6E-C715-53C902878A78}"/>
              </a:ext>
            </a:extLst>
          </p:cNvPr>
          <p:cNvSpPr txBox="1">
            <a:spLocks noGrp="1"/>
          </p:cNvSpPr>
          <p:nvPr>
            <p:ph type="title"/>
          </p:nvPr>
        </p:nvSpPr>
        <p:spPr/>
        <p:txBody>
          <a:bodyPr/>
          <a:lstStyle>
            <a:lvl1pPr>
              <a:defRPr/>
            </a:lvl1pPr>
          </a:lstStyle>
          <a:p>
            <a:pPr lvl="0"/>
            <a:r>
              <a:rPr lang="en-GB"/>
              <a:t>Click to edit Master title style</a:t>
            </a:r>
          </a:p>
        </p:txBody>
      </p:sp>
      <p:sp>
        <p:nvSpPr>
          <p:cNvPr id="3" name="Content Placeholder 2">
            <a:extLst>
              <a:ext uri="{FF2B5EF4-FFF2-40B4-BE49-F238E27FC236}">
                <a16:creationId xmlns:a16="http://schemas.microsoft.com/office/drawing/2014/main" id="{545C258F-CFA6-6604-4116-7DF66C138051}"/>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8B80B8A-BE4C-F508-B908-9FD852379811}"/>
              </a:ext>
            </a:extLst>
          </p:cNvPr>
          <p:cNvSpPr txBox="1">
            <a:spLocks noGrp="1"/>
          </p:cNvSpPr>
          <p:nvPr>
            <p:ph type="dt" sz="half" idx="7"/>
          </p:nvPr>
        </p:nvSpPr>
        <p:spPr/>
        <p:txBody>
          <a:bodyPr/>
          <a:lstStyle>
            <a:lvl1pPr>
              <a:defRPr/>
            </a:lvl1pPr>
          </a:lstStyle>
          <a:p>
            <a:pPr lvl="0"/>
            <a:fld id="{8806B891-3CF2-430B-8BC5-9D4ADB4A0FA4}" type="datetime1">
              <a:rPr lang="en-GB"/>
              <a:pPr lvl="0"/>
              <a:t>27/04/2024</a:t>
            </a:fld>
            <a:endParaRPr lang="en-GB"/>
          </a:p>
        </p:txBody>
      </p:sp>
      <p:sp>
        <p:nvSpPr>
          <p:cNvPr id="5" name="Footer Placeholder 4">
            <a:extLst>
              <a:ext uri="{FF2B5EF4-FFF2-40B4-BE49-F238E27FC236}">
                <a16:creationId xmlns:a16="http://schemas.microsoft.com/office/drawing/2014/main" id="{2F9D0F48-BD0E-97FC-F704-8F8839C257A8}"/>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E5CE0228-553E-497A-A0D4-11AA116646D1}"/>
              </a:ext>
            </a:extLst>
          </p:cNvPr>
          <p:cNvSpPr txBox="1">
            <a:spLocks noGrp="1"/>
          </p:cNvSpPr>
          <p:nvPr>
            <p:ph type="sldNum" sz="quarter" idx="8"/>
          </p:nvPr>
        </p:nvSpPr>
        <p:spPr/>
        <p:txBody>
          <a:bodyPr/>
          <a:lstStyle>
            <a:lvl1pPr>
              <a:defRPr/>
            </a:lvl1pPr>
          </a:lstStyle>
          <a:p>
            <a:pPr lvl="0"/>
            <a:fld id="{403866BA-0F81-4DD0-93BC-828805A9C34D}" type="slidenum">
              <a:t>‹#›</a:t>
            </a:fld>
            <a:endParaRPr lang="en-GB"/>
          </a:p>
        </p:txBody>
      </p:sp>
    </p:spTree>
    <p:extLst>
      <p:ext uri="{BB962C8B-B14F-4D97-AF65-F5344CB8AC3E}">
        <p14:creationId xmlns:p14="http://schemas.microsoft.com/office/powerpoint/2010/main" val="425740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D983-945B-318D-B2B1-CADAF0C59E20}"/>
              </a:ext>
            </a:extLst>
          </p:cNvPr>
          <p:cNvSpPr txBox="1">
            <a:spLocks noGrp="1"/>
          </p:cNvSpPr>
          <p:nvPr>
            <p:ph type="title"/>
          </p:nvPr>
        </p:nvSpPr>
        <p:spPr>
          <a:xfrm>
            <a:off x="831847" y="1709735"/>
            <a:ext cx="10515600" cy="2852735"/>
          </a:xfrm>
        </p:spPr>
        <p:txBody>
          <a:bodyPr anchor="b"/>
          <a:lstStyle>
            <a:lvl1pPr>
              <a:defRPr sz="6000"/>
            </a:lvl1pPr>
          </a:lstStyle>
          <a:p>
            <a:pPr lvl="0"/>
            <a:r>
              <a:rPr lang="en-GB"/>
              <a:t>Click to edit Master title style</a:t>
            </a:r>
          </a:p>
        </p:txBody>
      </p:sp>
      <p:sp>
        <p:nvSpPr>
          <p:cNvPr id="3" name="Text Placeholder 2">
            <a:extLst>
              <a:ext uri="{FF2B5EF4-FFF2-40B4-BE49-F238E27FC236}">
                <a16:creationId xmlns:a16="http://schemas.microsoft.com/office/drawing/2014/main" id="{E3871490-225A-2CE1-65B8-B712EC2A3FBA}"/>
              </a:ext>
            </a:extLst>
          </p:cNvPr>
          <p:cNvSpPr txBox="1">
            <a:spLocks noGrp="1"/>
          </p:cNvSpPr>
          <p:nvPr>
            <p:ph type="body" idx="1"/>
          </p:nvPr>
        </p:nvSpPr>
        <p:spPr>
          <a:xfrm>
            <a:off x="831847" y="4589465"/>
            <a:ext cx="10515600" cy="1500182"/>
          </a:xfrm>
        </p:spPr>
        <p:txBody>
          <a:bodyPr/>
          <a:lstStyle>
            <a:lvl1pPr marL="0" indent="0">
              <a:buNone/>
              <a:defRPr sz="2400">
                <a:solidFill>
                  <a:srgbClr val="767676"/>
                </a:solidFill>
              </a:defRPr>
            </a:lvl1pPr>
          </a:lstStyle>
          <a:p>
            <a:pPr lvl="0"/>
            <a:r>
              <a:rPr lang="en-GB"/>
              <a:t>Click to edit Master text styles</a:t>
            </a:r>
          </a:p>
        </p:txBody>
      </p:sp>
      <p:sp>
        <p:nvSpPr>
          <p:cNvPr id="4" name="Date Placeholder 3">
            <a:extLst>
              <a:ext uri="{FF2B5EF4-FFF2-40B4-BE49-F238E27FC236}">
                <a16:creationId xmlns:a16="http://schemas.microsoft.com/office/drawing/2014/main" id="{5D7434AF-026E-D67E-3DEC-EAF2AE0D2267}"/>
              </a:ext>
            </a:extLst>
          </p:cNvPr>
          <p:cNvSpPr txBox="1">
            <a:spLocks noGrp="1"/>
          </p:cNvSpPr>
          <p:nvPr>
            <p:ph type="dt" sz="half" idx="7"/>
          </p:nvPr>
        </p:nvSpPr>
        <p:spPr/>
        <p:txBody>
          <a:bodyPr/>
          <a:lstStyle>
            <a:lvl1pPr>
              <a:defRPr/>
            </a:lvl1pPr>
          </a:lstStyle>
          <a:p>
            <a:pPr lvl="0"/>
            <a:fld id="{D71816D1-F654-44E7-8667-3494083466AB}" type="datetime1">
              <a:rPr lang="en-GB"/>
              <a:pPr lvl="0"/>
              <a:t>27/04/2024</a:t>
            </a:fld>
            <a:endParaRPr lang="en-GB"/>
          </a:p>
        </p:txBody>
      </p:sp>
      <p:sp>
        <p:nvSpPr>
          <p:cNvPr id="5" name="Footer Placeholder 4">
            <a:extLst>
              <a:ext uri="{FF2B5EF4-FFF2-40B4-BE49-F238E27FC236}">
                <a16:creationId xmlns:a16="http://schemas.microsoft.com/office/drawing/2014/main" id="{D43D1412-F4BB-DD7B-E7B8-24F49F3EB2B8}"/>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C062BA4B-3876-AE73-5BA1-CF78E13AF9F9}"/>
              </a:ext>
            </a:extLst>
          </p:cNvPr>
          <p:cNvSpPr txBox="1">
            <a:spLocks noGrp="1"/>
          </p:cNvSpPr>
          <p:nvPr>
            <p:ph type="sldNum" sz="quarter" idx="8"/>
          </p:nvPr>
        </p:nvSpPr>
        <p:spPr/>
        <p:txBody>
          <a:bodyPr/>
          <a:lstStyle>
            <a:lvl1pPr>
              <a:defRPr/>
            </a:lvl1pPr>
          </a:lstStyle>
          <a:p>
            <a:pPr lvl="0"/>
            <a:fld id="{890ADB3A-1C97-4012-AC49-A91A265ABF38}" type="slidenum">
              <a:t>‹#›</a:t>
            </a:fld>
            <a:endParaRPr lang="en-GB"/>
          </a:p>
        </p:txBody>
      </p:sp>
    </p:spTree>
    <p:extLst>
      <p:ext uri="{BB962C8B-B14F-4D97-AF65-F5344CB8AC3E}">
        <p14:creationId xmlns:p14="http://schemas.microsoft.com/office/powerpoint/2010/main" val="4289261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DB8A4-6820-572F-ACEE-04008FDDA0E8}"/>
              </a:ext>
            </a:extLst>
          </p:cNvPr>
          <p:cNvSpPr txBox="1">
            <a:spLocks noGrp="1"/>
          </p:cNvSpPr>
          <p:nvPr>
            <p:ph type="title"/>
          </p:nvPr>
        </p:nvSpPr>
        <p:spPr/>
        <p:txBody>
          <a:bodyPr/>
          <a:lstStyle>
            <a:lvl1pPr>
              <a:defRPr/>
            </a:lvl1pPr>
          </a:lstStyle>
          <a:p>
            <a:pPr lvl="0"/>
            <a:r>
              <a:rPr lang="en-GB"/>
              <a:t>Click to edit Master title style</a:t>
            </a:r>
          </a:p>
        </p:txBody>
      </p:sp>
      <p:sp>
        <p:nvSpPr>
          <p:cNvPr id="3" name="Content Placeholder 2">
            <a:extLst>
              <a:ext uri="{FF2B5EF4-FFF2-40B4-BE49-F238E27FC236}">
                <a16:creationId xmlns:a16="http://schemas.microsoft.com/office/drawing/2014/main" id="{AB764720-4B1F-7F55-69A3-A5B4CB698CF9}"/>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E0DA50C-4C28-028F-FB79-2F05E1BC8D6D}"/>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58ADAAE6-24D4-02DE-4D66-5E4A0AEBEE20}"/>
              </a:ext>
            </a:extLst>
          </p:cNvPr>
          <p:cNvSpPr txBox="1">
            <a:spLocks noGrp="1"/>
          </p:cNvSpPr>
          <p:nvPr>
            <p:ph type="dt" sz="half" idx="7"/>
          </p:nvPr>
        </p:nvSpPr>
        <p:spPr/>
        <p:txBody>
          <a:bodyPr/>
          <a:lstStyle>
            <a:lvl1pPr>
              <a:defRPr/>
            </a:lvl1pPr>
          </a:lstStyle>
          <a:p>
            <a:pPr lvl="0"/>
            <a:fld id="{C5EB7572-B41F-4B28-85F6-1E9393F3EE28}" type="datetime1">
              <a:rPr lang="en-GB"/>
              <a:pPr lvl="0"/>
              <a:t>27/04/2024</a:t>
            </a:fld>
            <a:endParaRPr lang="en-GB"/>
          </a:p>
        </p:txBody>
      </p:sp>
      <p:sp>
        <p:nvSpPr>
          <p:cNvPr id="6" name="Footer Placeholder 5">
            <a:extLst>
              <a:ext uri="{FF2B5EF4-FFF2-40B4-BE49-F238E27FC236}">
                <a16:creationId xmlns:a16="http://schemas.microsoft.com/office/drawing/2014/main" id="{CC3B16CD-42C1-BF37-E8AA-5D8DECFA39F9}"/>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2BF79BA1-87C4-7645-34C3-853AED20DE2C}"/>
              </a:ext>
            </a:extLst>
          </p:cNvPr>
          <p:cNvSpPr txBox="1">
            <a:spLocks noGrp="1"/>
          </p:cNvSpPr>
          <p:nvPr>
            <p:ph type="sldNum" sz="quarter" idx="8"/>
          </p:nvPr>
        </p:nvSpPr>
        <p:spPr/>
        <p:txBody>
          <a:bodyPr/>
          <a:lstStyle>
            <a:lvl1pPr>
              <a:defRPr/>
            </a:lvl1pPr>
          </a:lstStyle>
          <a:p>
            <a:pPr lvl="0"/>
            <a:fld id="{84592828-F50D-4387-9BEA-49F2D6C00CEE}" type="slidenum">
              <a:t>‹#›</a:t>
            </a:fld>
            <a:endParaRPr lang="en-GB"/>
          </a:p>
        </p:txBody>
      </p:sp>
    </p:spTree>
    <p:extLst>
      <p:ext uri="{BB962C8B-B14F-4D97-AF65-F5344CB8AC3E}">
        <p14:creationId xmlns:p14="http://schemas.microsoft.com/office/powerpoint/2010/main" val="3974416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F7D4-3771-B773-1836-BA7EEB7FC110}"/>
              </a:ext>
            </a:extLst>
          </p:cNvPr>
          <p:cNvSpPr txBox="1">
            <a:spLocks noGrp="1"/>
          </p:cNvSpPr>
          <p:nvPr>
            <p:ph type="title"/>
          </p:nvPr>
        </p:nvSpPr>
        <p:spPr>
          <a:xfrm>
            <a:off x="839784" y="365129"/>
            <a:ext cx="10515600" cy="1325559"/>
          </a:xfrm>
        </p:spPr>
        <p:txBody>
          <a:bodyPr/>
          <a:lstStyle>
            <a:lvl1pPr>
              <a:defRPr/>
            </a:lvl1pPr>
          </a:lstStyle>
          <a:p>
            <a:pPr lvl="0"/>
            <a:r>
              <a:rPr lang="en-GB"/>
              <a:t>Click to edit Master title style</a:t>
            </a:r>
          </a:p>
        </p:txBody>
      </p:sp>
      <p:sp>
        <p:nvSpPr>
          <p:cNvPr id="3" name="Text Placeholder 2">
            <a:extLst>
              <a:ext uri="{FF2B5EF4-FFF2-40B4-BE49-F238E27FC236}">
                <a16:creationId xmlns:a16="http://schemas.microsoft.com/office/drawing/2014/main" id="{64F46F5C-314A-D0EC-679A-74A65BF02375}"/>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GB"/>
              <a:t>Click to edit Master text styles</a:t>
            </a:r>
          </a:p>
        </p:txBody>
      </p:sp>
      <p:sp>
        <p:nvSpPr>
          <p:cNvPr id="4" name="Content Placeholder 3">
            <a:extLst>
              <a:ext uri="{FF2B5EF4-FFF2-40B4-BE49-F238E27FC236}">
                <a16:creationId xmlns:a16="http://schemas.microsoft.com/office/drawing/2014/main" id="{CC716CBC-5CF2-0C17-E775-7D0777DDF497}"/>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FE569B13-BB42-3C5F-EC16-5CFC0910DD8B}"/>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GB"/>
              <a:t>Click to edit Master text styles</a:t>
            </a:r>
          </a:p>
        </p:txBody>
      </p:sp>
      <p:sp>
        <p:nvSpPr>
          <p:cNvPr id="6" name="Content Placeholder 5">
            <a:extLst>
              <a:ext uri="{FF2B5EF4-FFF2-40B4-BE49-F238E27FC236}">
                <a16:creationId xmlns:a16="http://schemas.microsoft.com/office/drawing/2014/main" id="{699B329E-60F3-1EC4-D58E-CD9037973475}"/>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DEBAB9B-BFB7-45C7-87DC-00B9E4AD01BC}"/>
              </a:ext>
            </a:extLst>
          </p:cNvPr>
          <p:cNvSpPr txBox="1">
            <a:spLocks noGrp="1"/>
          </p:cNvSpPr>
          <p:nvPr>
            <p:ph type="dt" sz="half" idx="7"/>
          </p:nvPr>
        </p:nvSpPr>
        <p:spPr/>
        <p:txBody>
          <a:bodyPr/>
          <a:lstStyle>
            <a:lvl1pPr>
              <a:defRPr/>
            </a:lvl1pPr>
          </a:lstStyle>
          <a:p>
            <a:pPr lvl="0"/>
            <a:fld id="{DE723C00-F63C-43FE-9240-898287E3E8A7}" type="datetime1">
              <a:rPr lang="en-GB"/>
              <a:pPr lvl="0"/>
              <a:t>27/04/2024</a:t>
            </a:fld>
            <a:endParaRPr lang="en-GB"/>
          </a:p>
        </p:txBody>
      </p:sp>
      <p:sp>
        <p:nvSpPr>
          <p:cNvPr id="8" name="Footer Placeholder 7">
            <a:extLst>
              <a:ext uri="{FF2B5EF4-FFF2-40B4-BE49-F238E27FC236}">
                <a16:creationId xmlns:a16="http://schemas.microsoft.com/office/drawing/2014/main" id="{7229014C-D608-570E-FBC1-5B8B7DB07694}"/>
              </a:ext>
            </a:extLst>
          </p:cNvPr>
          <p:cNvSpPr txBox="1">
            <a:spLocks noGrp="1"/>
          </p:cNvSpPr>
          <p:nvPr>
            <p:ph type="ftr" sz="quarter" idx="9"/>
          </p:nvPr>
        </p:nvSpPr>
        <p:spPr/>
        <p:txBody>
          <a:bodyPr/>
          <a:lstStyle>
            <a:lvl1pPr>
              <a:defRPr/>
            </a:lvl1pPr>
          </a:lstStyle>
          <a:p>
            <a:pPr lvl="0"/>
            <a:endParaRPr lang="en-GB"/>
          </a:p>
        </p:txBody>
      </p:sp>
      <p:sp>
        <p:nvSpPr>
          <p:cNvPr id="9" name="Slide Number Placeholder 8">
            <a:extLst>
              <a:ext uri="{FF2B5EF4-FFF2-40B4-BE49-F238E27FC236}">
                <a16:creationId xmlns:a16="http://schemas.microsoft.com/office/drawing/2014/main" id="{00BD4964-AE77-2FD7-20B5-7B0EE7CD3983}"/>
              </a:ext>
            </a:extLst>
          </p:cNvPr>
          <p:cNvSpPr txBox="1">
            <a:spLocks noGrp="1"/>
          </p:cNvSpPr>
          <p:nvPr>
            <p:ph type="sldNum" sz="quarter" idx="8"/>
          </p:nvPr>
        </p:nvSpPr>
        <p:spPr/>
        <p:txBody>
          <a:bodyPr/>
          <a:lstStyle>
            <a:lvl1pPr>
              <a:defRPr/>
            </a:lvl1pPr>
          </a:lstStyle>
          <a:p>
            <a:pPr lvl="0"/>
            <a:fld id="{0B2A0D38-DD58-4362-935B-62C68D8A0523}" type="slidenum">
              <a:t>‹#›</a:t>
            </a:fld>
            <a:endParaRPr lang="en-GB"/>
          </a:p>
        </p:txBody>
      </p:sp>
    </p:spTree>
    <p:extLst>
      <p:ext uri="{BB962C8B-B14F-4D97-AF65-F5344CB8AC3E}">
        <p14:creationId xmlns:p14="http://schemas.microsoft.com/office/powerpoint/2010/main" val="228502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B2F7-B18E-FD9B-1F17-11D306496F09}"/>
              </a:ext>
            </a:extLst>
          </p:cNvPr>
          <p:cNvSpPr txBox="1">
            <a:spLocks noGrp="1"/>
          </p:cNvSpPr>
          <p:nvPr>
            <p:ph type="title"/>
          </p:nvPr>
        </p:nvSpPr>
        <p:spPr/>
        <p:txBody>
          <a:bodyPr/>
          <a:lstStyle>
            <a:lvl1pPr>
              <a:defRPr/>
            </a:lvl1pPr>
          </a:lstStyle>
          <a:p>
            <a:pPr lvl="0"/>
            <a:r>
              <a:rPr lang="en-GB"/>
              <a:t>Click to edit Master title style</a:t>
            </a:r>
          </a:p>
        </p:txBody>
      </p:sp>
      <p:sp>
        <p:nvSpPr>
          <p:cNvPr id="3" name="Date Placeholder 2">
            <a:extLst>
              <a:ext uri="{FF2B5EF4-FFF2-40B4-BE49-F238E27FC236}">
                <a16:creationId xmlns:a16="http://schemas.microsoft.com/office/drawing/2014/main" id="{01070106-201A-A325-0B20-5AA811DDB110}"/>
              </a:ext>
            </a:extLst>
          </p:cNvPr>
          <p:cNvSpPr txBox="1">
            <a:spLocks noGrp="1"/>
          </p:cNvSpPr>
          <p:nvPr>
            <p:ph type="dt" sz="half" idx="7"/>
          </p:nvPr>
        </p:nvSpPr>
        <p:spPr/>
        <p:txBody>
          <a:bodyPr/>
          <a:lstStyle>
            <a:lvl1pPr>
              <a:defRPr/>
            </a:lvl1pPr>
          </a:lstStyle>
          <a:p>
            <a:pPr lvl="0"/>
            <a:fld id="{08BF91AB-94C0-4BEF-B86A-4F475BC294DA}" type="datetime1">
              <a:rPr lang="en-GB"/>
              <a:pPr lvl="0"/>
              <a:t>27/04/2024</a:t>
            </a:fld>
            <a:endParaRPr lang="en-GB"/>
          </a:p>
        </p:txBody>
      </p:sp>
      <p:sp>
        <p:nvSpPr>
          <p:cNvPr id="4" name="Footer Placeholder 3">
            <a:extLst>
              <a:ext uri="{FF2B5EF4-FFF2-40B4-BE49-F238E27FC236}">
                <a16:creationId xmlns:a16="http://schemas.microsoft.com/office/drawing/2014/main" id="{D361E343-F0C9-2CA0-6684-CC16D89B7CAB}"/>
              </a:ext>
            </a:extLst>
          </p:cNvPr>
          <p:cNvSpPr txBox="1">
            <a:spLocks noGrp="1"/>
          </p:cNvSpPr>
          <p:nvPr>
            <p:ph type="ftr" sz="quarter" idx="9"/>
          </p:nvPr>
        </p:nvSpPr>
        <p:spPr/>
        <p:txBody>
          <a:bodyPr/>
          <a:lstStyle>
            <a:lvl1pPr>
              <a:defRPr/>
            </a:lvl1pPr>
          </a:lstStyle>
          <a:p>
            <a:pPr lvl="0"/>
            <a:endParaRPr lang="en-GB"/>
          </a:p>
        </p:txBody>
      </p:sp>
      <p:sp>
        <p:nvSpPr>
          <p:cNvPr id="5" name="Slide Number Placeholder 4">
            <a:extLst>
              <a:ext uri="{FF2B5EF4-FFF2-40B4-BE49-F238E27FC236}">
                <a16:creationId xmlns:a16="http://schemas.microsoft.com/office/drawing/2014/main" id="{ACB7125A-55C1-49F5-1921-4292B028A1CE}"/>
              </a:ext>
            </a:extLst>
          </p:cNvPr>
          <p:cNvSpPr txBox="1">
            <a:spLocks noGrp="1"/>
          </p:cNvSpPr>
          <p:nvPr>
            <p:ph type="sldNum" sz="quarter" idx="8"/>
          </p:nvPr>
        </p:nvSpPr>
        <p:spPr/>
        <p:txBody>
          <a:bodyPr/>
          <a:lstStyle>
            <a:lvl1pPr>
              <a:defRPr/>
            </a:lvl1pPr>
          </a:lstStyle>
          <a:p>
            <a:pPr lvl="0"/>
            <a:fld id="{493041D2-FB20-432D-AC1E-CFC61E752490}" type="slidenum">
              <a:t>‹#›</a:t>
            </a:fld>
            <a:endParaRPr lang="en-GB"/>
          </a:p>
        </p:txBody>
      </p:sp>
    </p:spTree>
    <p:extLst>
      <p:ext uri="{BB962C8B-B14F-4D97-AF65-F5344CB8AC3E}">
        <p14:creationId xmlns:p14="http://schemas.microsoft.com/office/powerpoint/2010/main" val="155868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147D7E-7B74-4EF6-F284-08871BF5C1FA}"/>
              </a:ext>
            </a:extLst>
          </p:cNvPr>
          <p:cNvSpPr txBox="1">
            <a:spLocks noGrp="1"/>
          </p:cNvSpPr>
          <p:nvPr>
            <p:ph type="dt" sz="half" idx="7"/>
          </p:nvPr>
        </p:nvSpPr>
        <p:spPr/>
        <p:txBody>
          <a:bodyPr/>
          <a:lstStyle>
            <a:lvl1pPr>
              <a:defRPr/>
            </a:lvl1pPr>
          </a:lstStyle>
          <a:p>
            <a:pPr lvl="0"/>
            <a:fld id="{800170EB-9AF0-4F97-BA73-19226CB9CB6D}" type="datetime1">
              <a:rPr lang="en-GB"/>
              <a:pPr lvl="0"/>
              <a:t>27/04/2024</a:t>
            </a:fld>
            <a:endParaRPr lang="en-GB"/>
          </a:p>
        </p:txBody>
      </p:sp>
      <p:sp>
        <p:nvSpPr>
          <p:cNvPr id="3" name="Footer Placeholder 2">
            <a:extLst>
              <a:ext uri="{FF2B5EF4-FFF2-40B4-BE49-F238E27FC236}">
                <a16:creationId xmlns:a16="http://schemas.microsoft.com/office/drawing/2014/main" id="{4DD5D77A-D9D0-DD38-7DE5-8B0A74FE0A5A}"/>
              </a:ext>
            </a:extLst>
          </p:cNvPr>
          <p:cNvSpPr txBox="1">
            <a:spLocks noGrp="1"/>
          </p:cNvSpPr>
          <p:nvPr>
            <p:ph type="ftr" sz="quarter" idx="9"/>
          </p:nvPr>
        </p:nvSpPr>
        <p:spPr/>
        <p:txBody>
          <a:bodyPr/>
          <a:lstStyle>
            <a:lvl1pPr>
              <a:defRPr/>
            </a:lvl1pPr>
          </a:lstStyle>
          <a:p>
            <a:pPr lvl="0"/>
            <a:endParaRPr lang="en-GB"/>
          </a:p>
        </p:txBody>
      </p:sp>
      <p:sp>
        <p:nvSpPr>
          <p:cNvPr id="4" name="Slide Number Placeholder 3">
            <a:extLst>
              <a:ext uri="{FF2B5EF4-FFF2-40B4-BE49-F238E27FC236}">
                <a16:creationId xmlns:a16="http://schemas.microsoft.com/office/drawing/2014/main" id="{D45BD4B5-E78B-E80A-32BE-AAFDAA20A20D}"/>
              </a:ext>
            </a:extLst>
          </p:cNvPr>
          <p:cNvSpPr txBox="1">
            <a:spLocks noGrp="1"/>
          </p:cNvSpPr>
          <p:nvPr>
            <p:ph type="sldNum" sz="quarter" idx="8"/>
          </p:nvPr>
        </p:nvSpPr>
        <p:spPr/>
        <p:txBody>
          <a:bodyPr/>
          <a:lstStyle>
            <a:lvl1pPr>
              <a:defRPr/>
            </a:lvl1pPr>
          </a:lstStyle>
          <a:p>
            <a:pPr lvl="0"/>
            <a:fld id="{BDEC64D2-FD3D-443A-B769-D89D334E2588}" type="slidenum">
              <a:t>‹#›</a:t>
            </a:fld>
            <a:endParaRPr lang="en-GB"/>
          </a:p>
        </p:txBody>
      </p:sp>
    </p:spTree>
    <p:extLst>
      <p:ext uri="{BB962C8B-B14F-4D97-AF65-F5344CB8AC3E}">
        <p14:creationId xmlns:p14="http://schemas.microsoft.com/office/powerpoint/2010/main" val="1286325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ADF72-5E1A-92DC-81A1-F3124CF26FD8}"/>
              </a:ext>
            </a:extLst>
          </p:cNvPr>
          <p:cNvSpPr txBox="1">
            <a:spLocks noGrp="1"/>
          </p:cNvSpPr>
          <p:nvPr>
            <p:ph type="title"/>
          </p:nvPr>
        </p:nvSpPr>
        <p:spPr>
          <a:xfrm>
            <a:off x="839784" y="457200"/>
            <a:ext cx="3932240" cy="1600200"/>
          </a:xfrm>
        </p:spPr>
        <p:txBody>
          <a:bodyPr anchor="b"/>
          <a:lstStyle>
            <a:lvl1pPr>
              <a:defRPr sz="3200"/>
            </a:lvl1pPr>
          </a:lstStyle>
          <a:p>
            <a:pPr lvl="0"/>
            <a:r>
              <a:rPr lang="en-GB"/>
              <a:t>Click to edit Master title style</a:t>
            </a:r>
          </a:p>
        </p:txBody>
      </p:sp>
      <p:sp>
        <p:nvSpPr>
          <p:cNvPr id="3" name="Content Placeholder 2">
            <a:extLst>
              <a:ext uri="{FF2B5EF4-FFF2-40B4-BE49-F238E27FC236}">
                <a16:creationId xmlns:a16="http://schemas.microsoft.com/office/drawing/2014/main" id="{3A685064-8CA3-6912-E50E-9E0E13619AE4}"/>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480844BA-0B21-AA60-4E81-0DF3E23DC2BC}"/>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GB"/>
              <a:t>Click to edit Master text styles</a:t>
            </a:r>
          </a:p>
        </p:txBody>
      </p:sp>
      <p:sp>
        <p:nvSpPr>
          <p:cNvPr id="5" name="Date Placeholder 4">
            <a:extLst>
              <a:ext uri="{FF2B5EF4-FFF2-40B4-BE49-F238E27FC236}">
                <a16:creationId xmlns:a16="http://schemas.microsoft.com/office/drawing/2014/main" id="{9F34E939-0E4E-79DB-740A-A22C083BF132}"/>
              </a:ext>
            </a:extLst>
          </p:cNvPr>
          <p:cNvSpPr txBox="1">
            <a:spLocks noGrp="1"/>
          </p:cNvSpPr>
          <p:nvPr>
            <p:ph type="dt" sz="half" idx="7"/>
          </p:nvPr>
        </p:nvSpPr>
        <p:spPr/>
        <p:txBody>
          <a:bodyPr/>
          <a:lstStyle>
            <a:lvl1pPr>
              <a:defRPr/>
            </a:lvl1pPr>
          </a:lstStyle>
          <a:p>
            <a:pPr lvl="0"/>
            <a:fld id="{FA28114B-277B-4778-BC84-436252483E72}" type="datetime1">
              <a:rPr lang="en-GB"/>
              <a:pPr lvl="0"/>
              <a:t>27/04/2024</a:t>
            </a:fld>
            <a:endParaRPr lang="en-GB"/>
          </a:p>
        </p:txBody>
      </p:sp>
      <p:sp>
        <p:nvSpPr>
          <p:cNvPr id="6" name="Footer Placeholder 5">
            <a:extLst>
              <a:ext uri="{FF2B5EF4-FFF2-40B4-BE49-F238E27FC236}">
                <a16:creationId xmlns:a16="http://schemas.microsoft.com/office/drawing/2014/main" id="{37EF810A-24F0-4D7A-B7B2-BC11EE05C928}"/>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00C53E2B-3086-B96E-850D-99FABB5449AD}"/>
              </a:ext>
            </a:extLst>
          </p:cNvPr>
          <p:cNvSpPr txBox="1">
            <a:spLocks noGrp="1"/>
          </p:cNvSpPr>
          <p:nvPr>
            <p:ph type="sldNum" sz="quarter" idx="8"/>
          </p:nvPr>
        </p:nvSpPr>
        <p:spPr/>
        <p:txBody>
          <a:bodyPr/>
          <a:lstStyle>
            <a:lvl1pPr>
              <a:defRPr/>
            </a:lvl1pPr>
          </a:lstStyle>
          <a:p>
            <a:pPr lvl="0"/>
            <a:fld id="{21281D54-4A0C-441C-8D23-1E54C5BE8BC6}" type="slidenum">
              <a:t>‹#›</a:t>
            </a:fld>
            <a:endParaRPr lang="en-GB"/>
          </a:p>
        </p:txBody>
      </p:sp>
    </p:spTree>
    <p:extLst>
      <p:ext uri="{BB962C8B-B14F-4D97-AF65-F5344CB8AC3E}">
        <p14:creationId xmlns:p14="http://schemas.microsoft.com/office/powerpoint/2010/main" val="2071704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8793F-5428-D811-9B35-7A0813781371}"/>
              </a:ext>
            </a:extLst>
          </p:cNvPr>
          <p:cNvSpPr txBox="1">
            <a:spLocks noGrp="1"/>
          </p:cNvSpPr>
          <p:nvPr>
            <p:ph type="title"/>
          </p:nvPr>
        </p:nvSpPr>
        <p:spPr>
          <a:xfrm>
            <a:off x="839784" y="457200"/>
            <a:ext cx="3932240" cy="1600200"/>
          </a:xfrm>
        </p:spPr>
        <p:txBody>
          <a:bodyPr anchor="b"/>
          <a:lstStyle>
            <a:lvl1pPr>
              <a:defRPr sz="3200"/>
            </a:lvl1pPr>
          </a:lstStyle>
          <a:p>
            <a:pPr lvl="0"/>
            <a:r>
              <a:rPr lang="en-GB"/>
              <a:t>Click to edit Master title style</a:t>
            </a:r>
          </a:p>
        </p:txBody>
      </p:sp>
      <p:sp>
        <p:nvSpPr>
          <p:cNvPr id="3" name="Picture Placeholder 2">
            <a:extLst>
              <a:ext uri="{FF2B5EF4-FFF2-40B4-BE49-F238E27FC236}">
                <a16:creationId xmlns:a16="http://schemas.microsoft.com/office/drawing/2014/main" id="{FC66EEDD-1D5A-F19A-50B9-B5C2B8135A60}"/>
              </a:ext>
            </a:extLst>
          </p:cNvPr>
          <p:cNvSpPr txBox="1">
            <a:spLocks noGrp="1"/>
          </p:cNvSpPr>
          <p:nvPr>
            <p:ph type="pic" idx="1"/>
          </p:nvPr>
        </p:nvSpPr>
        <p:spPr>
          <a:xfrm>
            <a:off x="5183184" y="987423"/>
            <a:ext cx="6172200" cy="4873623"/>
          </a:xfrm>
        </p:spPr>
        <p:txBody>
          <a:bodyPr/>
          <a:lstStyle>
            <a:lvl1pPr marL="0" indent="0">
              <a:buNone/>
              <a:defRPr sz="3200"/>
            </a:lvl1pPr>
          </a:lstStyle>
          <a:p>
            <a:pPr lvl="0"/>
            <a:endParaRPr lang="en-GB"/>
          </a:p>
        </p:txBody>
      </p:sp>
      <p:sp>
        <p:nvSpPr>
          <p:cNvPr id="4" name="Text Placeholder 3">
            <a:extLst>
              <a:ext uri="{FF2B5EF4-FFF2-40B4-BE49-F238E27FC236}">
                <a16:creationId xmlns:a16="http://schemas.microsoft.com/office/drawing/2014/main" id="{F38C80CF-1B17-1C52-2F02-EFE0DD6C43DE}"/>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GB"/>
              <a:t>Click to edit Master text styles</a:t>
            </a:r>
          </a:p>
        </p:txBody>
      </p:sp>
      <p:sp>
        <p:nvSpPr>
          <p:cNvPr id="5" name="Date Placeholder 4">
            <a:extLst>
              <a:ext uri="{FF2B5EF4-FFF2-40B4-BE49-F238E27FC236}">
                <a16:creationId xmlns:a16="http://schemas.microsoft.com/office/drawing/2014/main" id="{1DFAD5B0-FD03-3ED4-A9CE-D14753B89FA0}"/>
              </a:ext>
            </a:extLst>
          </p:cNvPr>
          <p:cNvSpPr txBox="1">
            <a:spLocks noGrp="1"/>
          </p:cNvSpPr>
          <p:nvPr>
            <p:ph type="dt" sz="half" idx="7"/>
          </p:nvPr>
        </p:nvSpPr>
        <p:spPr/>
        <p:txBody>
          <a:bodyPr/>
          <a:lstStyle>
            <a:lvl1pPr>
              <a:defRPr/>
            </a:lvl1pPr>
          </a:lstStyle>
          <a:p>
            <a:pPr lvl="0"/>
            <a:fld id="{66DADD8A-A1F2-4778-BD19-638A03179F43}" type="datetime1">
              <a:rPr lang="en-GB"/>
              <a:pPr lvl="0"/>
              <a:t>27/04/2024</a:t>
            </a:fld>
            <a:endParaRPr lang="en-GB"/>
          </a:p>
        </p:txBody>
      </p:sp>
      <p:sp>
        <p:nvSpPr>
          <p:cNvPr id="6" name="Footer Placeholder 5">
            <a:extLst>
              <a:ext uri="{FF2B5EF4-FFF2-40B4-BE49-F238E27FC236}">
                <a16:creationId xmlns:a16="http://schemas.microsoft.com/office/drawing/2014/main" id="{3E830572-1F47-BD47-4DA1-08F7DF102B45}"/>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6D840B87-EAB4-6094-8B78-BCB1B383C1D9}"/>
              </a:ext>
            </a:extLst>
          </p:cNvPr>
          <p:cNvSpPr txBox="1">
            <a:spLocks noGrp="1"/>
          </p:cNvSpPr>
          <p:nvPr>
            <p:ph type="sldNum" sz="quarter" idx="8"/>
          </p:nvPr>
        </p:nvSpPr>
        <p:spPr/>
        <p:txBody>
          <a:bodyPr/>
          <a:lstStyle>
            <a:lvl1pPr>
              <a:defRPr/>
            </a:lvl1pPr>
          </a:lstStyle>
          <a:p>
            <a:pPr lvl="0"/>
            <a:fld id="{76F74DA4-2735-486A-AD98-F52B4D281F53}" type="slidenum">
              <a:t>‹#›</a:t>
            </a:fld>
            <a:endParaRPr lang="en-GB"/>
          </a:p>
        </p:txBody>
      </p:sp>
    </p:spTree>
    <p:extLst>
      <p:ext uri="{BB962C8B-B14F-4D97-AF65-F5344CB8AC3E}">
        <p14:creationId xmlns:p14="http://schemas.microsoft.com/office/powerpoint/2010/main" val="2584395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A48317-9C08-BACE-5D43-E63D57346525}"/>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GB"/>
              <a:t>Click to edit Master title style</a:t>
            </a:r>
          </a:p>
        </p:txBody>
      </p:sp>
      <p:sp>
        <p:nvSpPr>
          <p:cNvPr id="3" name="Text Placeholder 2">
            <a:extLst>
              <a:ext uri="{FF2B5EF4-FFF2-40B4-BE49-F238E27FC236}">
                <a16:creationId xmlns:a16="http://schemas.microsoft.com/office/drawing/2014/main" id="{A810EF17-19CC-2170-8E55-885C1CB8472D}"/>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25C08A3-2FE2-F27F-DBD4-774B1E68C64E}"/>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767676"/>
                </a:solidFill>
                <a:uFillTx/>
                <a:latin typeface="Aptos"/>
              </a:defRPr>
            </a:lvl1pPr>
          </a:lstStyle>
          <a:p>
            <a:pPr lvl="0"/>
            <a:fld id="{91DDF95B-2578-46D8-A4C8-DD2AA878B5F6}" type="datetime1">
              <a:rPr lang="en-GB"/>
              <a:pPr lvl="0"/>
              <a:t>27/04/2024</a:t>
            </a:fld>
            <a:endParaRPr lang="en-GB"/>
          </a:p>
        </p:txBody>
      </p:sp>
      <p:sp>
        <p:nvSpPr>
          <p:cNvPr id="5" name="Footer Placeholder 4">
            <a:extLst>
              <a:ext uri="{FF2B5EF4-FFF2-40B4-BE49-F238E27FC236}">
                <a16:creationId xmlns:a16="http://schemas.microsoft.com/office/drawing/2014/main" id="{13A566A5-50D6-506C-1D1B-3F61F255FCF2}"/>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GB" sz="1200" b="0" i="0" u="none" strike="noStrike" kern="1200" cap="none" spc="0" baseline="0">
                <a:solidFill>
                  <a:srgbClr val="767676"/>
                </a:solidFill>
                <a:uFillTx/>
                <a:latin typeface="Aptos"/>
              </a:defRPr>
            </a:lvl1pPr>
          </a:lstStyle>
          <a:p>
            <a:pPr lvl="0"/>
            <a:endParaRPr lang="en-GB"/>
          </a:p>
        </p:txBody>
      </p:sp>
      <p:sp>
        <p:nvSpPr>
          <p:cNvPr id="6" name="Slide Number Placeholder 5">
            <a:extLst>
              <a:ext uri="{FF2B5EF4-FFF2-40B4-BE49-F238E27FC236}">
                <a16:creationId xmlns:a16="http://schemas.microsoft.com/office/drawing/2014/main" id="{2F38FCAC-12BC-9D9E-0BB4-A9E877150FA8}"/>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767676"/>
                </a:solidFill>
                <a:uFillTx/>
                <a:latin typeface="Aptos"/>
              </a:defRPr>
            </a:lvl1pPr>
          </a:lstStyle>
          <a:p>
            <a:pPr lvl="0"/>
            <a:fld id="{699B609E-80F7-4E0D-8E3A-208B4DDFFE5A}"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GB" sz="4400" b="0" i="0" u="none" strike="noStrike" kern="1200" cap="none" spc="0" baseline="0">
          <a:solidFill>
            <a:srgbClr val="000000"/>
          </a:solidFill>
          <a:uFillTx/>
          <a:latin typeface="Aptos Display"/>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GB" sz="2800" b="0" i="0" u="none" strike="noStrike" kern="1200" cap="none" spc="0" baseline="0">
          <a:solidFill>
            <a:srgbClr val="000000"/>
          </a:solidFill>
          <a:uFillTx/>
          <a:latin typeface="Aptos"/>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GB" sz="2400" b="0" i="0" u="none" strike="noStrike" kern="1200" cap="none" spc="0" baseline="0">
          <a:solidFill>
            <a:srgbClr val="000000"/>
          </a:solidFill>
          <a:uFillTx/>
          <a:latin typeface="Aptos"/>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GB" sz="2000" b="0" i="0" u="none" strike="noStrike" kern="1200" cap="none" spc="0" baseline="0">
          <a:solidFill>
            <a:srgbClr val="000000"/>
          </a:solidFill>
          <a:uFillTx/>
          <a:latin typeface="Aptos"/>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GB" sz="1800" b="0" i="0" u="none" strike="noStrike" kern="1200" cap="none" spc="0" baseline="0">
          <a:solidFill>
            <a:srgbClr val="000000"/>
          </a:solidFill>
          <a:uFillTx/>
          <a:latin typeface="Aptos"/>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GB" sz="1800" b="0" i="0" u="none" strike="noStrike" kern="1200" cap="none" spc="0" baseline="0">
          <a:solidFill>
            <a:srgbClr val="000000"/>
          </a:solidFill>
          <a:uFillTx/>
          <a:latin typeface="Apto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ata.london.gov.uk/"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ata.london.gov.uk/dataset/fires-in-london---cause-of-ignition-is-white-good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data.london.gov.uk/dataset/fires-in-london---cause-of-ignition-is-white-good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B8412CE3-C190-E3AE-A5AD-83D17A264BAD}"/>
              </a:ext>
            </a:extLst>
          </p:cNvPr>
          <p:cNvSpPr txBox="1"/>
          <p:nvPr/>
        </p:nvSpPr>
        <p:spPr>
          <a:xfrm>
            <a:off x="304796" y="494352"/>
            <a:ext cx="11469255" cy="7694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4400" b="0" i="0" u="none" strike="noStrike" kern="1200" cap="none" spc="0" baseline="0">
                <a:solidFill>
                  <a:srgbClr val="002060"/>
                </a:solidFill>
                <a:uFillTx/>
                <a:latin typeface="Aptos"/>
              </a:rPr>
              <a:t>Big Data Group 1 – Fire caused by White Goods</a:t>
            </a:r>
          </a:p>
        </p:txBody>
      </p:sp>
      <p:cxnSp>
        <p:nvCxnSpPr>
          <p:cNvPr id="3" name="Straight Connector 5">
            <a:extLst>
              <a:ext uri="{FF2B5EF4-FFF2-40B4-BE49-F238E27FC236}">
                <a16:creationId xmlns:a16="http://schemas.microsoft.com/office/drawing/2014/main" id="{1D8797C0-50CB-2DF4-E39D-1C6A57BAD344}"/>
              </a:ext>
            </a:extLst>
          </p:cNvPr>
          <p:cNvCxnSpPr/>
          <p:nvPr/>
        </p:nvCxnSpPr>
        <p:spPr>
          <a:xfrm>
            <a:off x="1293089" y="1441935"/>
            <a:ext cx="8612907" cy="0"/>
          </a:xfrm>
          <a:prstGeom prst="straightConnector1">
            <a:avLst/>
          </a:prstGeom>
          <a:noFill/>
          <a:ln w="19046" cap="flat">
            <a:solidFill>
              <a:srgbClr val="156082"/>
            </a:solidFill>
            <a:prstDash val="solid"/>
            <a:miter/>
          </a:ln>
        </p:spPr>
      </p:cxnSp>
      <p:sp>
        <p:nvSpPr>
          <p:cNvPr id="4" name="TextBox 6">
            <a:extLst>
              <a:ext uri="{FF2B5EF4-FFF2-40B4-BE49-F238E27FC236}">
                <a16:creationId xmlns:a16="http://schemas.microsoft.com/office/drawing/2014/main" id="{EE74522A-86D5-811F-F838-01521976A381}"/>
              </a:ext>
            </a:extLst>
          </p:cNvPr>
          <p:cNvSpPr txBox="1"/>
          <p:nvPr/>
        </p:nvSpPr>
        <p:spPr>
          <a:xfrm>
            <a:off x="1293089" y="2109740"/>
            <a:ext cx="6096003" cy="3970315"/>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b="0" i="0" u="none" strike="noStrike" kern="1200" cap="none" spc="0" baseline="0" dirty="0">
                <a:solidFill>
                  <a:srgbClr val="000000"/>
                </a:solidFill>
                <a:uFillTx/>
                <a:latin typeface="Aptos"/>
              </a:rPr>
              <a:t>Tom Grubb</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GB" sz="2800" b="0" i="0" u="none" strike="noStrike" kern="1200" cap="none" spc="0" baseline="0" dirty="0">
              <a:solidFill>
                <a:srgbClr val="000000"/>
              </a:solidFill>
              <a:uFillTx/>
              <a:latin typeface="Aptos"/>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b="0" i="0" u="none" strike="noStrike" kern="1200" cap="none" spc="0" baseline="0" dirty="0" err="1">
                <a:solidFill>
                  <a:srgbClr val="000000"/>
                </a:solidFill>
                <a:uFillTx/>
                <a:latin typeface="Aptos"/>
              </a:rPr>
              <a:t>Jabed</a:t>
            </a:r>
            <a:r>
              <a:rPr lang="en-GB" sz="2800" b="0" i="0" u="none" strike="noStrike" kern="1200" cap="none" spc="0" baseline="0" dirty="0">
                <a:solidFill>
                  <a:srgbClr val="000000"/>
                </a:solidFill>
                <a:uFillTx/>
                <a:latin typeface="Aptos"/>
              </a:rPr>
              <a:t> Hossain</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GB" sz="2800" b="0" i="0" u="none" strike="noStrike" kern="1200" cap="none" spc="0" baseline="0" dirty="0">
              <a:solidFill>
                <a:srgbClr val="000000"/>
              </a:solidFill>
              <a:uFillTx/>
              <a:latin typeface="Aptos"/>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b="0" i="0" u="none" strike="noStrike" kern="1200" cap="none" spc="0" baseline="0" dirty="0" err="1">
                <a:solidFill>
                  <a:srgbClr val="000000"/>
                </a:solidFill>
                <a:uFillTx/>
                <a:latin typeface="Aptos"/>
              </a:rPr>
              <a:t>Umasuthan</a:t>
            </a:r>
            <a:r>
              <a:rPr lang="en-GB" sz="2800" b="0" i="0" u="none" strike="noStrike" kern="1200" cap="none" spc="0" baseline="0" dirty="0">
                <a:solidFill>
                  <a:srgbClr val="000000"/>
                </a:solidFill>
                <a:uFillTx/>
                <a:latin typeface="Aptos"/>
              </a:rPr>
              <a:t> Sri </a:t>
            </a:r>
            <a:r>
              <a:rPr lang="en-GB" sz="2800" b="0" i="0" u="none" strike="noStrike" kern="1200" cap="none" spc="0" baseline="0" dirty="0" err="1">
                <a:solidFill>
                  <a:srgbClr val="000000"/>
                </a:solidFill>
                <a:uFillTx/>
                <a:latin typeface="Aptos"/>
              </a:rPr>
              <a:t>Sooriyakanthan</a:t>
            </a:r>
            <a:endParaRPr lang="en-GB" sz="2800" b="0" i="0" u="none" strike="noStrike" kern="1200" cap="none" spc="0" baseline="0" dirty="0">
              <a:solidFill>
                <a:srgbClr val="000000"/>
              </a:solidFill>
              <a:uFillTx/>
              <a:latin typeface="Aptos"/>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GB" sz="2800" b="0" i="0" u="none" strike="noStrike" kern="1200" cap="none" spc="0" baseline="0" dirty="0">
              <a:solidFill>
                <a:srgbClr val="000000"/>
              </a:solidFill>
              <a:uFillTx/>
              <a:latin typeface="Aptos"/>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b="0" i="0" u="none" strike="noStrike" kern="1200" cap="none" spc="0" baseline="0" dirty="0" err="1">
                <a:solidFill>
                  <a:srgbClr val="000000"/>
                </a:solidFill>
                <a:uFillTx/>
                <a:latin typeface="Aptos"/>
              </a:rPr>
              <a:t>Naznin</a:t>
            </a:r>
            <a:r>
              <a:rPr lang="en-GB" sz="2800" b="0" i="0" u="none" strike="noStrike" kern="1200" cap="none" spc="0" baseline="0" dirty="0">
                <a:solidFill>
                  <a:srgbClr val="000000"/>
                </a:solidFill>
                <a:uFillTx/>
                <a:latin typeface="Aptos"/>
              </a:rPr>
              <a:t> Urmi</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GB" sz="2800" b="0" i="0" u="none" strike="noStrike" kern="1200" cap="none" spc="0" baseline="0" dirty="0">
              <a:solidFill>
                <a:srgbClr val="000000"/>
              </a:solidFill>
              <a:uFillTx/>
              <a:latin typeface="Aptos"/>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b="0" i="0" u="none" strike="noStrike" kern="1200" cap="none" spc="0" baseline="0" dirty="0">
                <a:solidFill>
                  <a:srgbClr val="000000"/>
                </a:solidFill>
                <a:uFillTx/>
                <a:latin typeface="Aptos"/>
              </a:rPr>
              <a:t>Nadia Afzal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4A43CAD-3D4C-DCE1-2DFA-BBEC7A596BBE}"/>
              </a:ext>
            </a:extLst>
          </p:cNvPr>
          <p:cNvSpPr/>
          <p:nvPr/>
        </p:nvSpPr>
        <p:spPr>
          <a:xfrm>
            <a:off x="5577840" y="1822707"/>
            <a:ext cx="5980176" cy="4431789"/>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1B4C18E6-60FD-066E-56F2-C03813C3B108}"/>
              </a:ext>
            </a:extLst>
          </p:cNvPr>
          <p:cNvSpPr txBox="1"/>
          <p:nvPr/>
        </p:nvSpPr>
        <p:spPr>
          <a:xfrm>
            <a:off x="3160902" y="3418981"/>
            <a:ext cx="2497804" cy="338554"/>
          </a:xfrm>
          <a:prstGeom prst="rect">
            <a:avLst/>
          </a:prstGeom>
          <a:noFill/>
        </p:spPr>
        <p:txBody>
          <a:bodyPr wrap="square" rtlCol="0">
            <a:spAutoFit/>
          </a:bodyPr>
          <a:lstStyle/>
          <a:p>
            <a:pPr marL="342900" indent="-342900">
              <a:buFont typeface="Wingdings" panose="05000000000000000000" pitchFamily="2" charset="2"/>
              <a:buChar char="Ø"/>
            </a:pPr>
            <a:endParaRPr lang="en-GB" sz="1600" b="1" dirty="0">
              <a:latin typeface="+mj-lt"/>
            </a:endParaRPr>
          </a:p>
        </p:txBody>
      </p:sp>
      <p:grpSp>
        <p:nvGrpSpPr>
          <p:cNvPr id="15" name="Group 14">
            <a:extLst>
              <a:ext uri="{FF2B5EF4-FFF2-40B4-BE49-F238E27FC236}">
                <a16:creationId xmlns:a16="http://schemas.microsoft.com/office/drawing/2014/main" id="{AD30D5DE-BBBD-A68A-169D-F871CCF6749C}"/>
              </a:ext>
            </a:extLst>
          </p:cNvPr>
          <p:cNvGrpSpPr/>
          <p:nvPr/>
        </p:nvGrpSpPr>
        <p:grpSpPr>
          <a:xfrm>
            <a:off x="5658706" y="1883664"/>
            <a:ext cx="5813483" cy="4278094"/>
            <a:chOff x="5658706" y="1883664"/>
            <a:chExt cx="5813483" cy="4278094"/>
          </a:xfrm>
        </p:grpSpPr>
        <p:sp>
          <p:nvSpPr>
            <p:cNvPr id="10" name="TextBox 9">
              <a:extLst>
                <a:ext uri="{FF2B5EF4-FFF2-40B4-BE49-F238E27FC236}">
                  <a16:creationId xmlns:a16="http://schemas.microsoft.com/office/drawing/2014/main" id="{F892E1FA-F3F2-0347-85A6-5B46E54E522D}"/>
                </a:ext>
              </a:extLst>
            </p:cNvPr>
            <p:cNvSpPr txBox="1"/>
            <p:nvPr/>
          </p:nvSpPr>
          <p:spPr>
            <a:xfrm>
              <a:off x="5658706" y="2129885"/>
              <a:ext cx="2700000" cy="3785652"/>
            </a:xfrm>
            <a:prstGeom prst="rect">
              <a:avLst/>
            </a:prstGeom>
            <a:noFill/>
          </p:spPr>
          <p:txBody>
            <a:bodyPr wrap="square" rtlCol="0">
              <a:spAutoFit/>
            </a:bodyPr>
            <a:lstStyle/>
            <a:p>
              <a:pPr marL="342900" indent="-342900">
                <a:buFont typeface="Wingdings" panose="05000000000000000000" pitchFamily="2" charset="2"/>
                <a:buChar char="Ø"/>
              </a:pPr>
              <a:r>
                <a:rPr lang="en-GB" sz="1600" b="1" dirty="0">
                  <a:solidFill>
                    <a:schemeClr val="bg1">
                      <a:lumMod val="75000"/>
                    </a:schemeClr>
                  </a:solidFill>
                  <a:latin typeface="+mj-lt"/>
                </a:rPr>
                <a:t>Year </a:t>
              </a: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dirty="0">
                  <a:solidFill>
                    <a:schemeClr val="bg1">
                      <a:lumMod val="75000"/>
                    </a:schemeClr>
                  </a:solidFill>
                  <a:latin typeface="+mj-lt"/>
                </a:rPr>
                <a:t>Month</a:t>
              </a: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dirty="0" err="1">
                  <a:solidFill>
                    <a:schemeClr val="bg1">
                      <a:lumMod val="75000"/>
                    </a:schemeClr>
                  </a:solidFill>
                  <a:latin typeface="+mj-lt"/>
                </a:rPr>
                <a:t>IncType</a:t>
              </a:r>
              <a:endParaRPr lang="en-GB" sz="1600" b="1" dirty="0">
                <a:solidFill>
                  <a:schemeClr val="bg1">
                    <a:lumMod val="75000"/>
                  </a:schemeClr>
                </a:solidFill>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dirty="0" err="1">
                  <a:solidFill>
                    <a:schemeClr val="bg1">
                      <a:lumMod val="75000"/>
                    </a:schemeClr>
                  </a:solidFill>
                  <a:latin typeface="+mj-lt"/>
                </a:rPr>
                <a:t>ParentPropertyType</a:t>
              </a:r>
              <a:endParaRPr lang="en-GB" sz="1600" b="1" dirty="0">
                <a:solidFill>
                  <a:schemeClr val="bg1">
                    <a:lumMod val="75000"/>
                  </a:schemeClr>
                </a:solidFill>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dirty="0" err="1">
                  <a:solidFill>
                    <a:schemeClr val="bg1">
                      <a:lumMod val="75000"/>
                    </a:schemeClr>
                  </a:solidFill>
                  <a:latin typeface="+mj-lt"/>
                </a:rPr>
                <a:t>NumFireDeaths</a:t>
              </a:r>
              <a:endParaRPr lang="en-GB" sz="1600" b="1" dirty="0">
                <a:solidFill>
                  <a:schemeClr val="bg1">
                    <a:lumMod val="75000"/>
                  </a:schemeClr>
                </a:solidFill>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dirty="0" err="1">
                  <a:solidFill>
                    <a:schemeClr val="bg1">
                      <a:lumMod val="75000"/>
                    </a:schemeClr>
                  </a:solidFill>
                  <a:effectLst/>
                  <a:latin typeface="+mj-lt"/>
                </a:rPr>
                <a:t>NumAllFireInjuries</a:t>
              </a:r>
              <a:endParaRPr lang="en-GB" sz="1600" b="1" i="0" dirty="0">
                <a:solidFill>
                  <a:schemeClr val="bg1">
                    <a:lumMod val="75000"/>
                  </a:schemeClr>
                </a:solidFill>
                <a:effectLst/>
                <a:latin typeface="+mj-lt"/>
              </a:endParaRPr>
            </a:p>
            <a:p>
              <a:pPr marL="342900" indent="-342900">
                <a:buFont typeface="Wingdings" panose="05000000000000000000" pitchFamily="2" charset="2"/>
                <a:buChar char="Ø"/>
              </a:pPr>
              <a:endParaRPr lang="en-GB" sz="1600" b="1" dirty="0">
                <a:latin typeface="+mj-lt"/>
              </a:endParaRPr>
            </a:p>
            <a:p>
              <a:pPr marL="342900" indent="-342900">
                <a:buFont typeface="Wingdings" panose="05000000000000000000" pitchFamily="2" charset="2"/>
                <a:buChar char="Ø"/>
              </a:pPr>
              <a:r>
                <a:rPr lang="en-GB" sz="1600" b="1" i="0" strike="sngStrike" dirty="0" err="1">
                  <a:effectLst/>
                  <a:latin typeface="+mj-lt"/>
                </a:rPr>
                <a:t>IncGeo_BoroughCode</a:t>
              </a:r>
              <a:endParaRPr lang="en-GB" sz="1600" b="1" i="0" strike="sngStrike" dirty="0">
                <a:effectLst/>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dirty="0" err="1">
                  <a:solidFill>
                    <a:srgbClr val="FF0000"/>
                  </a:solidFill>
                  <a:effectLst/>
                  <a:latin typeface="+mj-lt"/>
                </a:rPr>
                <a:t>IncGeo_BoroughName</a:t>
              </a:r>
              <a:endParaRPr lang="en-GB" sz="1600" b="1" dirty="0">
                <a:solidFill>
                  <a:srgbClr val="FF0000"/>
                </a:solidFill>
                <a:latin typeface="+mj-lt"/>
              </a:endParaRPr>
            </a:p>
          </p:txBody>
        </p:sp>
        <p:sp>
          <p:nvSpPr>
            <p:cNvPr id="11" name="TextBox 10">
              <a:extLst>
                <a:ext uri="{FF2B5EF4-FFF2-40B4-BE49-F238E27FC236}">
                  <a16:creationId xmlns:a16="http://schemas.microsoft.com/office/drawing/2014/main" id="{67C4F1BA-9F24-F546-323C-385D48FB08EA}"/>
                </a:ext>
              </a:extLst>
            </p:cNvPr>
            <p:cNvSpPr txBox="1"/>
            <p:nvPr/>
          </p:nvSpPr>
          <p:spPr>
            <a:xfrm>
              <a:off x="8358706" y="1883664"/>
              <a:ext cx="3113483" cy="4278094"/>
            </a:xfrm>
            <a:prstGeom prst="rect">
              <a:avLst/>
            </a:prstGeom>
            <a:noFill/>
          </p:spPr>
          <p:txBody>
            <a:bodyPr wrap="square" rtlCol="0">
              <a:spAutoFit/>
            </a:bodyPr>
            <a:lstStyle/>
            <a:p>
              <a:pPr marL="342900" indent="-342900">
                <a:buFont typeface="Wingdings" panose="05000000000000000000" pitchFamily="2" charset="2"/>
                <a:buChar char="Ø"/>
              </a:pPr>
              <a:r>
                <a:rPr lang="en-GB" sz="1600" b="1" i="0" strike="sngStrike" dirty="0" err="1">
                  <a:effectLst/>
                  <a:latin typeface="+mj-lt"/>
                </a:rPr>
                <a:t>IncGeo_WardCode</a:t>
              </a:r>
              <a:endParaRPr lang="en-GB" sz="1600" b="1" strike="sngStrike" dirty="0">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dirty="0" err="1">
                  <a:solidFill>
                    <a:srgbClr val="FF0000"/>
                  </a:solidFill>
                  <a:effectLst/>
                  <a:latin typeface="+mj-lt"/>
                </a:rPr>
                <a:t>IncGeo_WardName</a:t>
              </a:r>
              <a:endParaRPr lang="en-GB" sz="1600" b="1" dirty="0">
                <a:solidFill>
                  <a:srgbClr val="FF0000"/>
                </a:solidFill>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strike="sngStrike" dirty="0" err="1">
                  <a:effectLst/>
                  <a:latin typeface="+mj-lt"/>
                </a:rPr>
                <a:t>IgnitionSourcePower</a:t>
              </a:r>
              <a:endParaRPr lang="en-GB" sz="1600" b="1" strike="sngStrike" dirty="0">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dirty="0" err="1">
                  <a:solidFill>
                    <a:srgbClr val="FF0000"/>
                  </a:solidFill>
                  <a:effectLst/>
                  <a:latin typeface="+mj-lt"/>
                </a:rPr>
                <a:t>IgnitionSource</a:t>
              </a:r>
              <a:endParaRPr lang="en-GB" sz="1600" b="1" i="0" dirty="0">
                <a:solidFill>
                  <a:srgbClr val="FF0000"/>
                </a:solidFill>
                <a:effectLst/>
                <a:latin typeface="+mj-lt"/>
              </a:endParaRPr>
            </a:p>
            <a:p>
              <a:pPr marL="342900" indent="-342900">
                <a:buFont typeface="Wingdings" panose="05000000000000000000" pitchFamily="2" charset="2"/>
                <a:buChar char="Ø"/>
              </a:pPr>
              <a:endParaRPr lang="en-GB" sz="1600" b="1" dirty="0">
                <a:solidFill>
                  <a:srgbClr val="FF0000"/>
                </a:solidFill>
                <a:latin typeface="+mj-lt"/>
              </a:endParaRPr>
            </a:p>
            <a:p>
              <a:pPr marL="342900" indent="-342900">
                <a:buFont typeface="Wingdings" panose="05000000000000000000" pitchFamily="2" charset="2"/>
                <a:buChar char="Ø"/>
              </a:pPr>
              <a:r>
                <a:rPr lang="en-GB" sz="1600" b="1" i="0" dirty="0" err="1">
                  <a:solidFill>
                    <a:srgbClr val="FF0000"/>
                  </a:solidFill>
                  <a:effectLst/>
                  <a:latin typeface="+mj-lt"/>
                </a:rPr>
                <a:t>ItemFirstIgnited</a:t>
              </a:r>
              <a:endParaRPr lang="en-GB" sz="1600" b="1" i="0" dirty="0">
                <a:solidFill>
                  <a:srgbClr val="FF0000"/>
                </a:solidFill>
                <a:effectLst/>
                <a:latin typeface="+mj-lt"/>
              </a:endParaRPr>
            </a:p>
            <a:p>
              <a:pPr marL="342900" indent="-342900">
                <a:buFont typeface="Wingdings" panose="05000000000000000000" pitchFamily="2" charset="2"/>
                <a:buChar char="Ø"/>
              </a:pPr>
              <a:endParaRPr lang="en-GB" sz="1600" b="1" i="0" dirty="0">
                <a:solidFill>
                  <a:srgbClr val="FF0000"/>
                </a:solidFill>
                <a:effectLst/>
                <a:latin typeface="+mj-lt"/>
              </a:endParaRPr>
            </a:p>
            <a:p>
              <a:pPr marL="342900" indent="-342900">
                <a:buFont typeface="Wingdings" panose="05000000000000000000" pitchFamily="2" charset="2"/>
                <a:buChar char="Ø"/>
              </a:pPr>
              <a:r>
                <a:rPr lang="en-GB" sz="1600" b="1" i="0" dirty="0" err="1">
                  <a:solidFill>
                    <a:srgbClr val="FF0000"/>
                  </a:solidFill>
                  <a:effectLst/>
                  <a:latin typeface="+mj-lt"/>
                </a:rPr>
                <a:t>LocationFireStarted</a:t>
              </a:r>
              <a:endParaRPr lang="en-GB" sz="1600" b="1" i="0" dirty="0">
                <a:solidFill>
                  <a:srgbClr val="FF0000"/>
                </a:solidFill>
                <a:effectLst/>
                <a:latin typeface="+mj-lt"/>
              </a:endParaRPr>
            </a:p>
            <a:p>
              <a:pPr marL="342900" indent="-342900">
                <a:buFont typeface="Wingdings" panose="05000000000000000000" pitchFamily="2" charset="2"/>
                <a:buChar char="Ø"/>
              </a:pPr>
              <a:endParaRPr lang="en-GB" sz="1600" b="1" dirty="0">
                <a:solidFill>
                  <a:srgbClr val="FF0000"/>
                </a:solidFill>
                <a:latin typeface="+mj-lt"/>
              </a:endParaRPr>
            </a:p>
            <a:p>
              <a:pPr marL="342900" indent="-342900">
                <a:buFont typeface="Wingdings" panose="05000000000000000000" pitchFamily="2" charset="2"/>
                <a:buChar char="Ø"/>
              </a:pPr>
              <a:r>
                <a:rPr lang="en-GB" sz="1600" b="1" i="0" dirty="0" err="1">
                  <a:solidFill>
                    <a:srgbClr val="FF0000"/>
                  </a:solidFill>
                  <a:effectLst/>
                  <a:latin typeface="+mj-lt"/>
                </a:rPr>
                <a:t>ApplianceManufacturer</a:t>
              </a:r>
              <a:endParaRPr lang="en-GB" sz="1600" b="1" i="0" dirty="0">
                <a:solidFill>
                  <a:srgbClr val="FF0000"/>
                </a:solidFill>
                <a:effectLst/>
                <a:latin typeface="+mj-lt"/>
              </a:endParaRPr>
            </a:p>
            <a:p>
              <a:pPr marL="342900" indent="-342900">
                <a:buFont typeface="Wingdings" panose="05000000000000000000" pitchFamily="2" charset="2"/>
                <a:buChar char="Ø"/>
              </a:pPr>
              <a:endParaRPr lang="en-GB" sz="1600" b="1" i="0" dirty="0">
                <a:solidFill>
                  <a:srgbClr val="FF0000"/>
                </a:solidFill>
                <a:effectLst/>
                <a:latin typeface="+mj-lt"/>
              </a:endParaRPr>
            </a:p>
            <a:p>
              <a:pPr marL="342900" indent="-342900">
                <a:buFont typeface="Wingdings" panose="05000000000000000000" pitchFamily="2" charset="2"/>
                <a:buChar char="Ø"/>
              </a:pPr>
              <a:r>
                <a:rPr lang="en-GB" sz="1600" b="1" i="0" dirty="0" err="1">
                  <a:solidFill>
                    <a:srgbClr val="FF0000"/>
                  </a:solidFill>
                  <a:effectLst/>
                  <a:latin typeface="+mj-lt"/>
                </a:rPr>
                <a:t>ApplianceManufacturerOther</a:t>
              </a:r>
              <a:endParaRPr lang="en-GB" sz="1600" b="1" i="0" dirty="0">
                <a:solidFill>
                  <a:srgbClr val="FF0000"/>
                </a:solidFill>
                <a:effectLst/>
                <a:latin typeface="+mj-lt"/>
              </a:endParaRPr>
            </a:p>
            <a:p>
              <a:pPr marL="342900" indent="-342900">
                <a:buFont typeface="Wingdings" panose="05000000000000000000" pitchFamily="2" charset="2"/>
                <a:buChar char="Ø"/>
              </a:pPr>
              <a:endParaRPr lang="en-GB" sz="1600" b="1" i="0" dirty="0">
                <a:solidFill>
                  <a:srgbClr val="FF0000"/>
                </a:solidFill>
                <a:effectLst/>
                <a:latin typeface="+mj-lt"/>
              </a:endParaRPr>
            </a:p>
            <a:p>
              <a:pPr marL="342900" indent="-342900">
                <a:buFont typeface="Wingdings" panose="05000000000000000000" pitchFamily="2" charset="2"/>
                <a:buChar char="Ø"/>
              </a:pPr>
              <a:r>
                <a:rPr lang="en-GB" sz="1600" b="1" i="0" dirty="0" err="1">
                  <a:solidFill>
                    <a:srgbClr val="FF0000"/>
                  </a:solidFill>
                  <a:effectLst/>
                  <a:latin typeface="+mj-lt"/>
                </a:rPr>
                <a:t>MainCauseModel</a:t>
              </a:r>
              <a:endParaRPr lang="en-GB" sz="1600" b="1" dirty="0">
                <a:solidFill>
                  <a:srgbClr val="FF0000"/>
                </a:solidFill>
                <a:latin typeface="+mj-lt"/>
              </a:endParaRPr>
            </a:p>
          </p:txBody>
        </p:sp>
      </p:grpSp>
      <p:pic>
        <p:nvPicPr>
          <p:cNvPr id="8" name="Picture 7">
            <a:extLst>
              <a:ext uri="{FF2B5EF4-FFF2-40B4-BE49-F238E27FC236}">
                <a16:creationId xmlns:a16="http://schemas.microsoft.com/office/drawing/2014/main" id="{DF3FD2DB-E8FB-781A-28AA-4D93D4F98753}"/>
              </a:ext>
            </a:extLst>
          </p:cNvPr>
          <p:cNvPicPr>
            <a:picLocks noChangeAspect="1"/>
          </p:cNvPicPr>
          <p:nvPr/>
        </p:nvPicPr>
        <p:blipFill>
          <a:blip r:embed="rId3"/>
          <a:stretch>
            <a:fillRect/>
          </a:stretch>
        </p:blipFill>
        <p:spPr>
          <a:xfrm>
            <a:off x="1410075" y="4069283"/>
            <a:ext cx="2940201" cy="2019404"/>
          </a:xfrm>
          <a:prstGeom prst="rect">
            <a:avLst/>
          </a:prstGeom>
        </p:spPr>
      </p:pic>
      <p:sp>
        <p:nvSpPr>
          <p:cNvPr id="12" name="TextBox 11">
            <a:extLst>
              <a:ext uri="{FF2B5EF4-FFF2-40B4-BE49-F238E27FC236}">
                <a16:creationId xmlns:a16="http://schemas.microsoft.com/office/drawing/2014/main" id="{7E85D855-7C52-6685-0D3B-CC4085F4B2D1}"/>
              </a:ext>
            </a:extLst>
          </p:cNvPr>
          <p:cNvSpPr txBox="1"/>
          <p:nvPr/>
        </p:nvSpPr>
        <p:spPr>
          <a:xfrm>
            <a:off x="382670" y="1884069"/>
            <a:ext cx="5039721" cy="1938992"/>
          </a:xfrm>
          <a:prstGeom prst="rect">
            <a:avLst/>
          </a:prstGeom>
          <a:noFill/>
        </p:spPr>
        <p:txBody>
          <a:bodyPr wrap="square">
            <a:spAutoFit/>
          </a:bodyPr>
          <a:lstStyle/>
          <a:p>
            <a:pPr marL="342900" indent="-342900">
              <a:buSzPct val="100000"/>
              <a:buFont typeface="Arial" pitchFamily="34"/>
              <a:buChar char="•"/>
              <a:defRPr sz="1800" b="0" i="0" u="none" strike="noStrike" kern="0" cap="none" spc="0" baseline="0">
                <a:solidFill>
                  <a:srgbClr val="000000"/>
                </a:solidFill>
                <a:uFillTx/>
              </a:defRPr>
            </a:pPr>
            <a:r>
              <a:rPr lang="en-GB" sz="2000" b="0" i="0" u="none" strike="noStrike" kern="1200" cap="none" spc="0" baseline="0" dirty="0">
                <a:solidFill>
                  <a:srgbClr val="0D0D0D"/>
                </a:solidFill>
                <a:highlight>
                  <a:srgbClr val="FFFFFF"/>
                </a:highlight>
                <a:uFillTx/>
                <a:latin typeface="Aptos Display"/>
              </a:rPr>
              <a:t>The highlighted fields are of no use to our investigation and so can be removed. </a:t>
            </a:r>
          </a:p>
          <a:p>
            <a:pPr marL="342900" indent="-342900">
              <a:buSzPct val="100000"/>
              <a:buFont typeface="Arial" pitchFamily="34"/>
              <a:buChar char="•"/>
              <a:defRPr sz="1800" b="0" i="0" u="none" strike="noStrike" kern="0" cap="none" spc="0" baseline="0">
                <a:solidFill>
                  <a:srgbClr val="000000"/>
                </a:solidFill>
                <a:uFillTx/>
              </a:defRPr>
            </a:pPr>
            <a:endParaRPr lang="en-GB" sz="2000" dirty="0">
              <a:solidFill>
                <a:srgbClr val="0D0D0D"/>
              </a:solidFill>
              <a:highlight>
                <a:srgbClr val="FFFFFF"/>
              </a:highlight>
              <a:latin typeface="Aptos Display"/>
            </a:endParaRPr>
          </a:p>
          <a:p>
            <a:pPr marL="342900" indent="-342900">
              <a:buSzPct val="100000"/>
              <a:buFont typeface="Arial" pitchFamily="34"/>
              <a:buChar char="•"/>
              <a:defRPr sz="1800" b="0" i="0" u="none" strike="noStrike" kern="0" cap="none" spc="0" baseline="0">
                <a:solidFill>
                  <a:srgbClr val="000000"/>
                </a:solidFill>
                <a:uFillTx/>
              </a:defRPr>
            </a:pPr>
            <a:r>
              <a:rPr lang="en-GB" sz="2000" b="0" i="0" u="none" strike="noStrike" kern="1200" cap="none" spc="0" baseline="0" dirty="0">
                <a:solidFill>
                  <a:srgbClr val="FF0000"/>
                </a:solidFill>
                <a:highlight>
                  <a:srgbClr val="FFFFFF"/>
                </a:highlight>
                <a:uFillTx/>
                <a:latin typeface="Aptos Display"/>
              </a:rPr>
              <a:t>Many fields such as </a:t>
            </a:r>
            <a:r>
              <a:rPr lang="en-GB" sz="2000" b="0" i="0" u="none" strike="noStrike" kern="1200" cap="none" spc="0" baseline="0" dirty="0" err="1">
                <a:solidFill>
                  <a:srgbClr val="FF0000"/>
                </a:solidFill>
                <a:highlight>
                  <a:srgbClr val="FFFFFF"/>
                </a:highlight>
                <a:uFillTx/>
                <a:latin typeface="Aptos Display"/>
              </a:rPr>
              <a:t>BouroughName</a:t>
            </a:r>
            <a:r>
              <a:rPr lang="en-GB" sz="2000" b="0" i="0" u="none" strike="noStrike" kern="1200" cap="none" spc="0" baseline="0" dirty="0">
                <a:solidFill>
                  <a:srgbClr val="FF0000"/>
                </a:solidFill>
                <a:highlight>
                  <a:srgbClr val="FFFFFF"/>
                </a:highlight>
                <a:uFillTx/>
                <a:latin typeface="Aptos Display"/>
              </a:rPr>
              <a:t> have a mixture of upper and lower case values which will require combining </a:t>
            </a:r>
          </a:p>
        </p:txBody>
      </p:sp>
      <p:sp>
        <p:nvSpPr>
          <p:cNvPr id="13" name="TextBox 12">
            <a:extLst>
              <a:ext uri="{FF2B5EF4-FFF2-40B4-BE49-F238E27FC236}">
                <a16:creationId xmlns:a16="http://schemas.microsoft.com/office/drawing/2014/main" id="{3F740E0D-D052-F50B-195A-9F618A5BFC7C}"/>
              </a:ext>
            </a:extLst>
          </p:cNvPr>
          <p:cNvSpPr txBox="1"/>
          <p:nvPr/>
        </p:nvSpPr>
        <p:spPr>
          <a:xfrm>
            <a:off x="1293089" y="518906"/>
            <a:ext cx="6954246" cy="7694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4400" b="0" i="0" u="none" strike="noStrike" kern="1200" cap="none" spc="0" baseline="0" dirty="0">
                <a:solidFill>
                  <a:srgbClr val="002060"/>
                </a:solidFill>
                <a:uFillTx/>
                <a:latin typeface="Aptos"/>
              </a:rPr>
              <a:t>Preprocessing and Cleaning</a:t>
            </a:r>
          </a:p>
        </p:txBody>
      </p:sp>
      <p:cxnSp>
        <p:nvCxnSpPr>
          <p:cNvPr id="17" name="Straight Connector 5">
            <a:extLst>
              <a:ext uri="{FF2B5EF4-FFF2-40B4-BE49-F238E27FC236}">
                <a16:creationId xmlns:a16="http://schemas.microsoft.com/office/drawing/2014/main" id="{70857CFD-1FE2-D126-0180-1535B8A62036}"/>
              </a:ext>
            </a:extLst>
          </p:cNvPr>
          <p:cNvCxnSpPr>
            <a:cxnSpLocks/>
          </p:cNvCxnSpPr>
          <p:nvPr/>
        </p:nvCxnSpPr>
        <p:spPr>
          <a:xfrm>
            <a:off x="1293089" y="1441935"/>
            <a:ext cx="9551695" cy="0"/>
          </a:xfrm>
          <a:prstGeom prst="straightConnector1">
            <a:avLst/>
          </a:prstGeom>
          <a:noFill/>
          <a:ln w="19046" cap="flat">
            <a:solidFill>
              <a:srgbClr val="156082"/>
            </a:solidFill>
            <a:prstDash val="solid"/>
            <a:miter/>
          </a:ln>
        </p:spPr>
      </p:cxnSp>
    </p:spTree>
    <p:extLst>
      <p:ext uri="{BB962C8B-B14F-4D97-AF65-F5344CB8AC3E}">
        <p14:creationId xmlns:p14="http://schemas.microsoft.com/office/powerpoint/2010/main" val="4056656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4A43CAD-3D4C-DCE1-2DFA-BBEC7A596BBE}"/>
              </a:ext>
            </a:extLst>
          </p:cNvPr>
          <p:cNvSpPr/>
          <p:nvPr/>
        </p:nvSpPr>
        <p:spPr>
          <a:xfrm>
            <a:off x="5577840" y="1822707"/>
            <a:ext cx="5980176" cy="4431789"/>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1B4C18E6-60FD-066E-56F2-C03813C3B108}"/>
              </a:ext>
            </a:extLst>
          </p:cNvPr>
          <p:cNvSpPr txBox="1"/>
          <p:nvPr/>
        </p:nvSpPr>
        <p:spPr>
          <a:xfrm>
            <a:off x="3160902" y="3418981"/>
            <a:ext cx="2497804" cy="338554"/>
          </a:xfrm>
          <a:prstGeom prst="rect">
            <a:avLst/>
          </a:prstGeom>
          <a:noFill/>
        </p:spPr>
        <p:txBody>
          <a:bodyPr wrap="square" rtlCol="0">
            <a:spAutoFit/>
          </a:bodyPr>
          <a:lstStyle/>
          <a:p>
            <a:pPr marL="342900" indent="-342900">
              <a:buFont typeface="Wingdings" panose="05000000000000000000" pitchFamily="2" charset="2"/>
              <a:buChar char="Ø"/>
            </a:pPr>
            <a:endParaRPr lang="en-GB" sz="1600" b="1" dirty="0">
              <a:latin typeface="+mj-lt"/>
            </a:endParaRPr>
          </a:p>
        </p:txBody>
      </p:sp>
      <p:grpSp>
        <p:nvGrpSpPr>
          <p:cNvPr id="15" name="Group 14">
            <a:extLst>
              <a:ext uri="{FF2B5EF4-FFF2-40B4-BE49-F238E27FC236}">
                <a16:creationId xmlns:a16="http://schemas.microsoft.com/office/drawing/2014/main" id="{AD30D5DE-BBBD-A68A-169D-F871CCF6749C}"/>
              </a:ext>
            </a:extLst>
          </p:cNvPr>
          <p:cNvGrpSpPr/>
          <p:nvPr/>
        </p:nvGrpSpPr>
        <p:grpSpPr>
          <a:xfrm>
            <a:off x="5658706" y="1883664"/>
            <a:ext cx="5813483" cy="4278094"/>
            <a:chOff x="5658706" y="1883664"/>
            <a:chExt cx="5813483" cy="4278094"/>
          </a:xfrm>
        </p:grpSpPr>
        <p:sp>
          <p:nvSpPr>
            <p:cNvPr id="10" name="TextBox 9">
              <a:extLst>
                <a:ext uri="{FF2B5EF4-FFF2-40B4-BE49-F238E27FC236}">
                  <a16:creationId xmlns:a16="http://schemas.microsoft.com/office/drawing/2014/main" id="{F892E1FA-F3F2-0347-85A6-5B46E54E522D}"/>
                </a:ext>
              </a:extLst>
            </p:cNvPr>
            <p:cNvSpPr txBox="1"/>
            <p:nvPr/>
          </p:nvSpPr>
          <p:spPr>
            <a:xfrm>
              <a:off x="5658706" y="2129885"/>
              <a:ext cx="2700000" cy="3785652"/>
            </a:xfrm>
            <a:prstGeom prst="rect">
              <a:avLst/>
            </a:prstGeom>
            <a:noFill/>
          </p:spPr>
          <p:txBody>
            <a:bodyPr wrap="square" rtlCol="0">
              <a:spAutoFit/>
            </a:bodyPr>
            <a:lstStyle/>
            <a:p>
              <a:pPr marL="342900" indent="-342900">
                <a:buFont typeface="Wingdings" panose="05000000000000000000" pitchFamily="2" charset="2"/>
                <a:buChar char="Ø"/>
              </a:pPr>
              <a:r>
                <a:rPr lang="en-GB" sz="1600" b="1" dirty="0">
                  <a:solidFill>
                    <a:schemeClr val="bg1">
                      <a:lumMod val="75000"/>
                    </a:schemeClr>
                  </a:solidFill>
                  <a:latin typeface="+mj-lt"/>
                </a:rPr>
                <a:t>Year </a:t>
              </a: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dirty="0">
                  <a:solidFill>
                    <a:schemeClr val="bg1">
                      <a:lumMod val="75000"/>
                    </a:schemeClr>
                  </a:solidFill>
                  <a:latin typeface="+mj-lt"/>
                </a:rPr>
                <a:t>Month</a:t>
              </a: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dirty="0" err="1">
                  <a:solidFill>
                    <a:schemeClr val="bg1">
                      <a:lumMod val="75000"/>
                    </a:schemeClr>
                  </a:solidFill>
                  <a:latin typeface="+mj-lt"/>
                </a:rPr>
                <a:t>IncType</a:t>
              </a:r>
              <a:endParaRPr lang="en-GB" sz="1600" b="1" dirty="0">
                <a:solidFill>
                  <a:schemeClr val="bg1">
                    <a:lumMod val="75000"/>
                  </a:schemeClr>
                </a:solidFill>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dirty="0" err="1">
                  <a:solidFill>
                    <a:schemeClr val="bg1">
                      <a:lumMod val="75000"/>
                    </a:schemeClr>
                  </a:solidFill>
                  <a:latin typeface="+mj-lt"/>
                </a:rPr>
                <a:t>ParentPropertyType</a:t>
              </a:r>
              <a:endParaRPr lang="en-GB" sz="1600" b="1" dirty="0">
                <a:solidFill>
                  <a:schemeClr val="bg1">
                    <a:lumMod val="75000"/>
                  </a:schemeClr>
                </a:solidFill>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dirty="0" err="1">
                  <a:solidFill>
                    <a:schemeClr val="bg1">
                      <a:lumMod val="75000"/>
                    </a:schemeClr>
                  </a:solidFill>
                  <a:latin typeface="+mj-lt"/>
                </a:rPr>
                <a:t>NumFireDeaths</a:t>
              </a:r>
              <a:endParaRPr lang="en-GB" sz="1600" b="1" dirty="0">
                <a:solidFill>
                  <a:schemeClr val="bg1">
                    <a:lumMod val="75000"/>
                  </a:schemeClr>
                </a:solidFill>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dirty="0" err="1">
                  <a:solidFill>
                    <a:schemeClr val="bg1">
                      <a:lumMod val="75000"/>
                    </a:schemeClr>
                  </a:solidFill>
                  <a:effectLst/>
                  <a:latin typeface="+mj-lt"/>
                </a:rPr>
                <a:t>NumAllFireInjuries</a:t>
              </a:r>
              <a:endParaRPr lang="en-GB" sz="1600" b="1" i="0" dirty="0">
                <a:solidFill>
                  <a:schemeClr val="bg1">
                    <a:lumMod val="75000"/>
                  </a:schemeClr>
                </a:solidFill>
                <a:effectLst/>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strike="sngStrike" dirty="0" err="1">
                  <a:effectLst/>
                  <a:latin typeface="+mj-lt"/>
                </a:rPr>
                <a:t>IncGeo_BoroughCode</a:t>
              </a:r>
              <a:endParaRPr lang="en-GB" sz="1600" b="1" i="0" strike="sngStrike" dirty="0">
                <a:effectLst/>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dirty="0" err="1">
                  <a:solidFill>
                    <a:schemeClr val="bg1">
                      <a:lumMod val="75000"/>
                    </a:schemeClr>
                  </a:solidFill>
                  <a:effectLst/>
                  <a:latin typeface="+mj-lt"/>
                </a:rPr>
                <a:t>IncGeo_BoroughName</a:t>
              </a:r>
              <a:endParaRPr lang="en-GB" sz="1600" b="1" dirty="0">
                <a:solidFill>
                  <a:schemeClr val="bg1">
                    <a:lumMod val="75000"/>
                  </a:schemeClr>
                </a:solidFill>
                <a:latin typeface="+mj-lt"/>
              </a:endParaRPr>
            </a:p>
          </p:txBody>
        </p:sp>
        <p:sp>
          <p:nvSpPr>
            <p:cNvPr id="11" name="TextBox 10">
              <a:extLst>
                <a:ext uri="{FF2B5EF4-FFF2-40B4-BE49-F238E27FC236}">
                  <a16:creationId xmlns:a16="http://schemas.microsoft.com/office/drawing/2014/main" id="{67C4F1BA-9F24-F546-323C-385D48FB08EA}"/>
                </a:ext>
              </a:extLst>
            </p:cNvPr>
            <p:cNvSpPr txBox="1"/>
            <p:nvPr/>
          </p:nvSpPr>
          <p:spPr>
            <a:xfrm>
              <a:off x="8358706" y="1883664"/>
              <a:ext cx="3113483" cy="4278094"/>
            </a:xfrm>
            <a:prstGeom prst="rect">
              <a:avLst/>
            </a:prstGeom>
            <a:noFill/>
          </p:spPr>
          <p:txBody>
            <a:bodyPr wrap="square" rtlCol="0">
              <a:spAutoFit/>
            </a:bodyPr>
            <a:lstStyle/>
            <a:p>
              <a:pPr marL="342900" indent="-342900">
                <a:buFont typeface="Wingdings" panose="05000000000000000000" pitchFamily="2" charset="2"/>
                <a:buChar char="Ø"/>
              </a:pPr>
              <a:r>
                <a:rPr lang="en-GB" sz="1600" b="1" i="0" strike="sngStrike" dirty="0" err="1">
                  <a:effectLst/>
                  <a:latin typeface="+mj-lt"/>
                </a:rPr>
                <a:t>IncGeo_WardCode</a:t>
              </a:r>
              <a:endParaRPr lang="en-GB" sz="1600" b="1" strike="sngStrike" dirty="0">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dirty="0" err="1">
                  <a:solidFill>
                    <a:schemeClr val="bg1">
                      <a:lumMod val="75000"/>
                    </a:schemeClr>
                  </a:solidFill>
                  <a:effectLst/>
                  <a:latin typeface="+mj-lt"/>
                </a:rPr>
                <a:t>IncGeo_WardName</a:t>
              </a:r>
              <a:endParaRPr lang="en-GB" sz="1600" b="1" dirty="0">
                <a:solidFill>
                  <a:schemeClr val="bg1">
                    <a:lumMod val="75000"/>
                  </a:schemeClr>
                </a:solidFill>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strike="sngStrike" dirty="0" err="1">
                  <a:effectLst/>
                  <a:latin typeface="+mj-lt"/>
                </a:rPr>
                <a:t>IgnitionSourcePower</a:t>
              </a:r>
              <a:endParaRPr lang="en-GB" sz="1600" b="1" strike="sngStrike" dirty="0">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dirty="0" err="1">
                  <a:solidFill>
                    <a:schemeClr val="bg1">
                      <a:lumMod val="75000"/>
                    </a:schemeClr>
                  </a:solidFill>
                  <a:effectLst/>
                  <a:latin typeface="+mj-lt"/>
                </a:rPr>
                <a:t>IgnitionSource</a:t>
              </a:r>
              <a:endParaRPr lang="en-GB" sz="1600" b="1" i="0" dirty="0">
                <a:solidFill>
                  <a:schemeClr val="bg1">
                    <a:lumMod val="75000"/>
                  </a:schemeClr>
                </a:solidFill>
                <a:effectLst/>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dirty="0" err="1">
                  <a:solidFill>
                    <a:schemeClr val="bg1">
                      <a:lumMod val="75000"/>
                    </a:schemeClr>
                  </a:solidFill>
                  <a:effectLst/>
                  <a:latin typeface="+mj-lt"/>
                </a:rPr>
                <a:t>ItemFirstIgnited</a:t>
              </a:r>
              <a:endParaRPr lang="en-GB" sz="1600" b="1" i="0" dirty="0">
                <a:solidFill>
                  <a:schemeClr val="bg1">
                    <a:lumMod val="75000"/>
                  </a:schemeClr>
                </a:solidFill>
                <a:effectLst/>
                <a:latin typeface="+mj-lt"/>
              </a:endParaRPr>
            </a:p>
            <a:p>
              <a:pPr marL="342900" indent="-342900">
                <a:buFont typeface="Wingdings" panose="05000000000000000000" pitchFamily="2" charset="2"/>
                <a:buChar char="Ø"/>
              </a:pPr>
              <a:endParaRPr lang="en-GB" sz="1600" b="1" i="0" dirty="0">
                <a:solidFill>
                  <a:schemeClr val="bg1">
                    <a:lumMod val="75000"/>
                  </a:schemeClr>
                </a:solidFill>
                <a:effectLst/>
                <a:latin typeface="+mj-lt"/>
              </a:endParaRPr>
            </a:p>
            <a:p>
              <a:pPr marL="342900" indent="-342900">
                <a:buFont typeface="Wingdings" panose="05000000000000000000" pitchFamily="2" charset="2"/>
                <a:buChar char="Ø"/>
              </a:pPr>
              <a:r>
                <a:rPr lang="en-GB" sz="1600" b="1" i="0" dirty="0" err="1">
                  <a:solidFill>
                    <a:schemeClr val="bg1">
                      <a:lumMod val="75000"/>
                    </a:schemeClr>
                  </a:solidFill>
                  <a:effectLst/>
                  <a:latin typeface="+mj-lt"/>
                </a:rPr>
                <a:t>LocationFireStarted</a:t>
              </a:r>
              <a:endParaRPr lang="en-GB" sz="1600" b="1" i="0" dirty="0">
                <a:solidFill>
                  <a:schemeClr val="bg1">
                    <a:lumMod val="75000"/>
                  </a:schemeClr>
                </a:solidFill>
                <a:effectLst/>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dirty="0" err="1">
                  <a:solidFill>
                    <a:srgbClr val="FF0000"/>
                  </a:solidFill>
                  <a:effectLst/>
                  <a:latin typeface="+mj-lt"/>
                </a:rPr>
                <a:t>ApplianceManufacturer</a:t>
              </a:r>
              <a:endParaRPr lang="en-GB" sz="1600" b="1" i="0" dirty="0">
                <a:solidFill>
                  <a:srgbClr val="FF0000"/>
                </a:solidFill>
                <a:effectLst/>
                <a:latin typeface="+mj-lt"/>
              </a:endParaRPr>
            </a:p>
            <a:p>
              <a:pPr marL="342900" indent="-342900">
                <a:buFont typeface="Wingdings" panose="05000000000000000000" pitchFamily="2" charset="2"/>
                <a:buChar char="Ø"/>
              </a:pPr>
              <a:endParaRPr lang="en-GB" sz="1600" b="1" i="0" dirty="0">
                <a:solidFill>
                  <a:srgbClr val="FF0000"/>
                </a:solidFill>
                <a:effectLst/>
                <a:latin typeface="+mj-lt"/>
              </a:endParaRPr>
            </a:p>
            <a:p>
              <a:pPr marL="342900" indent="-342900">
                <a:buFont typeface="Wingdings" panose="05000000000000000000" pitchFamily="2" charset="2"/>
                <a:buChar char="Ø"/>
              </a:pPr>
              <a:r>
                <a:rPr lang="en-GB" sz="1600" b="1" i="0" dirty="0" err="1">
                  <a:solidFill>
                    <a:srgbClr val="FF0000"/>
                  </a:solidFill>
                  <a:effectLst/>
                  <a:latin typeface="+mj-lt"/>
                </a:rPr>
                <a:t>ApplianceManufacturerOther</a:t>
              </a:r>
              <a:endParaRPr lang="en-GB" sz="1600" b="1" i="0" dirty="0">
                <a:solidFill>
                  <a:srgbClr val="FF0000"/>
                </a:solidFill>
                <a:effectLst/>
                <a:latin typeface="+mj-lt"/>
              </a:endParaRPr>
            </a:p>
            <a:p>
              <a:pPr marL="342900" indent="-342900">
                <a:buFont typeface="Wingdings" panose="05000000000000000000" pitchFamily="2" charset="2"/>
                <a:buChar char="Ø"/>
              </a:pPr>
              <a:endParaRPr lang="en-GB" sz="1600" b="1" i="0" dirty="0">
                <a:solidFill>
                  <a:schemeClr val="bg1">
                    <a:lumMod val="75000"/>
                  </a:schemeClr>
                </a:solidFill>
                <a:effectLst/>
                <a:latin typeface="+mj-lt"/>
              </a:endParaRPr>
            </a:p>
            <a:p>
              <a:pPr marL="342900" indent="-342900">
                <a:buFont typeface="Wingdings" panose="05000000000000000000" pitchFamily="2" charset="2"/>
                <a:buChar char="Ø"/>
              </a:pPr>
              <a:r>
                <a:rPr lang="en-GB" sz="1600" b="1" i="0" dirty="0" err="1">
                  <a:solidFill>
                    <a:schemeClr val="bg1">
                      <a:lumMod val="75000"/>
                    </a:schemeClr>
                  </a:solidFill>
                  <a:effectLst/>
                  <a:latin typeface="+mj-lt"/>
                </a:rPr>
                <a:t>MainCauseModel</a:t>
              </a:r>
              <a:endParaRPr lang="en-GB" sz="1600" b="1" dirty="0">
                <a:solidFill>
                  <a:schemeClr val="bg1">
                    <a:lumMod val="75000"/>
                  </a:schemeClr>
                </a:solidFill>
                <a:latin typeface="+mj-lt"/>
              </a:endParaRPr>
            </a:p>
          </p:txBody>
        </p:sp>
      </p:grpSp>
      <p:pic>
        <p:nvPicPr>
          <p:cNvPr id="7" name="Picture 6">
            <a:extLst>
              <a:ext uri="{FF2B5EF4-FFF2-40B4-BE49-F238E27FC236}">
                <a16:creationId xmlns:a16="http://schemas.microsoft.com/office/drawing/2014/main" id="{87F5D4D4-98FB-A5EA-3435-83EEE1F61CEF}"/>
              </a:ext>
            </a:extLst>
          </p:cNvPr>
          <p:cNvPicPr>
            <a:picLocks noChangeAspect="1"/>
          </p:cNvPicPr>
          <p:nvPr/>
        </p:nvPicPr>
        <p:blipFill>
          <a:blip r:embed="rId3"/>
          <a:stretch>
            <a:fillRect/>
          </a:stretch>
        </p:blipFill>
        <p:spPr>
          <a:xfrm>
            <a:off x="2020451" y="5407375"/>
            <a:ext cx="2635385" cy="1244664"/>
          </a:xfrm>
          <a:prstGeom prst="rect">
            <a:avLst/>
          </a:prstGeom>
        </p:spPr>
      </p:pic>
      <p:sp>
        <p:nvSpPr>
          <p:cNvPr id="12" name="TextBox 11">
            <a:extLst>
              <a:ext uri="{FF2B5EF4-FFF2-40B4-BE49-F238E27FC236}">
                <a16:creationId xmlns:a16="http://schemas.microsoft.com/office/drawing/2014/main" id="{65F238D1-211B-3294-AB8A-FD0924A75AEF}"/>
              </a:ext>
            </a:extLst>
          </p:cNvPr>
          <p:cNvSpPr txBox="1"/>
          <p:nvPr/>
        </p:nvSpPr>
        <p:spPr>
          <a:xfrm>
            <a:off x="382670" y="1884069"/>
            <a:ext cx="5039721" cy="3477875"/>
          </a:xfrm>
          <a:prstGeom prst="rect">
            <a:avLst/>
          </a:prstGeom>
          <a:noFill/>
        </p:spPr>
        <p:txBody>
          <a:bodyPr wrap="square">
            <a:spAutoFit/>
          </a:bodyPr>
          <a:lstStyle/>
          <a:p>
            <a:pPr marL="342900" indent="-342900">
              <a:buSzPct val="100000"/>
              <a:buFont typeface="Arial" pitchFamily="34"/>
              <a:buChar char="•"/>
              <a:defRPr sz="1800" b="0" i="0" u="none" strike="noStrike" kern="0" cap="none" spc="0" baseline="0">
                <a:solidFill>
                  <a:srgbClr val="000000"/>
                </a:solidFill>
                <a:uFillTx/>
              </a:defRPr>
            </a:pPr>
            <a:r>
              <a:rPr lang="en-GB" sz="2000" b="0" i="0" u="none" strike="noStrike" kern="1200" cap="none" spc="0" baseline="0" dirty="0">
                <a:solidFill>
                  <a:srgbClr val="0D0D0D"/>
                </a:solidFill>
                <a:highlight>
                  <a:srgbClr val="FFFFFF"/>
                </a:highlight>
                <a:uFillTx/>
                <a:latin typeface="Aptos Display"/>
              </a:rPr>
              <a:t>The highlighted fields are of no use to our investigation and so can be removed. </a:t>
            </a:r>
          </a:p>
          <a:p>
            <a:pPr marL="342900" indent="-342900">
              <a:buSzPct val="100000"/>
              <a:buFont typeface="Arial" pitchFamily="34"/>
              <a:buChar char="•"/>
              <a:defRPr sz="1800" b="0" i="0" u="none" strike="noStrike" kern="0" cap="none" spc="0" baseline="0">
                <a:solidFill>
                  <a:srgbClr val="000000"/>
                </a:solidFill>
                <a:uFillTx/>
              </a:defRPr>
            </a:pPr>
            <a:endParaRPr lang="en-GB" sz="2000" dirty="0">
              <a:solidFill>
                <a:srgbClr val="0D0D0D"/>
              </a:solidFill>
              <a:highlight>
                <a:srgbClr val="FFFFFF"/>
              </a:highlight>
              <a:latin typeface="Aptos Display"/>
            </a:endParaRPr>
          </a:p>
          <a:p>
            <a:pPr marL="342900" indent="-342900">
              <a:buSzPct val="100000"/>
              <a:buFont typeface="Arial" pitchFamily="34"/>
              <a:buChar char="•"/>
              <a:defRPr sz="1800" b="0" i="0" u="none" strike="noStrike" kern="0" cap="none" spc="0" baseline="0">
                <a:solidFill>
                  <a:srgbClr val="000000"/>
                </a:solidFill>
                <a:uFillTx/>
              </a:defRPr>
            </a:pPr>
            <a:r>
              <a:rPr lang="en-GB" sz="2000" b="0" i="0" u="none" strike="noStrike" kern="1200" cap="none" spc="0" baseline="0" dirty="0">
                <a:solidFill>
                  <a:srgbClr val="0D0D0D"/>
                </a:solidFill>
                <a:highlight>
                  <a:srgbClr val="FFFFFF"/>
                </a:highlight>
                <a:uFillTx/>
                <a:latin typeface="Aptos Display"/>
              </a:rPr>
              <a:t>The </a:t>
            </a:r>
            <a:r>
              <a:rPr lang="en-GB" sz="2000" b="0" i="0" u="none" strike="noStrike" kern="1200" cap="none" spc="0" baseline="0" dirty="0" err="1">
                <a:solidFill>
                  <a:srgbClr val="0D0D0D"/>
                </a:solidFill>
                <a:highlight>
                  <a:srgbClr val="FFFFFF"/>
                </a:highlight>
                <a:uFillTx/>
                <a:latin typeface="Aptos Display"/>
              </a:rPr>
              <a:t>BouroughName</a:t>
            </a:r>
            <a:r>
              <a:rPr lang="en-GB" sz="2000" b="0" i="0" u="none" strike="noStrike" kern="1200" cap="none" spc="0" baseline="0" dirty="0">
                <a:solidFill>
                  <a:srgbClr val="0D0D0D"/>
                </a:solidFill>
                <a:highlight>
                  <a:srgbClr val="FFFFFF"/>
                </a:highlight>
                <a:uFillTx/>
                <a:latin typeface="Aptos Display"/>
              </a:rPr>
              <a:t> field has a mixture of upper and lower case values which will require combining </a:t>
            </a:r>
          </a:p>
          <a:p>
            <a:pPr marL="342900" indent="-342900">
              <a:buSzPct val="100000"/>
              <a:buFont typeface="Arial" pitchFamily="34"/>
              <a:buChar char="•"/>
              <a:defRPr sz="1800" b="0" i="0" u="none" strike="noStrike" kern="0" cap="none" spc="0" baseline="0">
                <a:solidFill>
                  <a:srgbClr val="000000"/>
                </a:solidFill>
                <a:uFillTx/>
              </a:defRPr>
            </a:pPr>
            <a:endParaRPr lang="en-GB" sz="2000" dirty="0">
              <a:solidFill>
                <a:srgbClr val="0D0D0D"/>
              </a:solidFill>
              <a:highlight>
                <a:srgbClr val="FFFFFF"/>
              </a:highlight>
              <a:latin typeface="Aptos Display"/>
            </a:endParaRPr>
          </a:p>
          <a:p>
            <a:pPr marL="342900" indent="-342900">
              <a:buSzPct val="100000"/>
              <a:buFont typeface="Arial" pitchFamily="34"/>
              <a:buChar char="•"/>
              <a:defRPr sz="1800" b="0" i="0" u="none" strike="noStrike" kern="0" cap="none" spc="0" baseline="0">
                <a:solidFill>
                  <a:srgbClr val="000000"/>
                </a:solidFill>
                <a:uFillTx/>
              </a:defRPr>
            </a:pPr>
            <a:r>
              <a:rPr lang="en-GB" sz="2000" b="0" i="0" u="none" strike="noStrike" kern="1200" cap="none" spc="0" baseline="0" dirty="0">
                <a:solidFill>
                  <a:srgbClr val="FF0000"/>
                </a:solidFill>
                <a:highlight>
                  <a:srgbClr val="FFFFFF"/>
                </a:highlight>
                <a:uFillTx/>
                <a:latin typeface="Aptos Display"/>
              </a:rPr>
              <a:t>These are a duplicated fields containing many null values. If there is only one value in both fields, then we will store this otherwise concatenate the two fields together. </a:t>
            </a:r>
          </a:p>
        </p:txBody>
      </p:sp>
      <p:sp>
        <p:nvSpPr>
          <p:cNvPr id="13" name="TextBox 12">
            <a:extLst>
              <a:ext uri="{FF2B5EF4-FFF2-40B4-BE49-F238E27FC236}">
                <a16:creationId xmlns:a16="http://schemas.microsoft.com/office/drawing/2014/main" id="{B07194FB-D67C-F82F-AEBC-7C0942AD3330}"/>
              </a:ext>
            </a:extLst>
          </p:cNvPr>
          <p:cNvSpPr txBox="1"/>
          <p:nvPr/>
        </p:nvSpPr>
        <p:spPr>
          <a:xfrm>
            <a:off x="1293089" y="518906"/>
            <a:ext cx="6954246" cy="7694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4400" b="0" i="0" u="none" strike="noStrike" kern="1200" cap="none" spc="0" baseline="0" dirty="0">
                <a:solidFill>
                  <a:srgbClr val="002060"/>
                </a:solidFill>
                <a:uFillTx/>
                <a:latin typeface="Aptos"/>
              </a:rPr>
              <a:t>Preprocessing and Cleaning</a:t>
            </a:r>
          </a:p>
        </p:txBody>
      </p:sp>
      <p:cxnSp>
        <p:nvCxnSpPr>
          <p:cNvPr id="17" name="Straight Connector 5">
            <a:extLst>
              <a:ext uri="{FF2B5EF4-FFF2-40B4-BE49-F238E27FC236}">
                <a16:creationId xmlns:a16="http://schemas.microsoft.com/office/drawing/2014/main" id="{7374BB84-3BE0-EEC3-1E71-E0515A9398AC}"/>
              </a:ext>
            </a:extLst>
          </p:cNvPr>
          <p:cNvCxnSpPr>
            <a:cxnSpLocks/>
          </p:cNvCxnSpPr>
          <p:nvPr/>
        </p:nvCxnSpPr>
        <p:spPr>
          <a:xfrm>
            <a:off x="1293089" y="1441935"/>
            <a:ext cx="9551695" cy="0"/>
          </a:xfrm>
          <a:prstGeom prst="straightConnector1">
            <a:avLst/>
          </a:prstGeom>
          <a:noFill/>
          <a:ln w="19046" cap="flat">
            <a:solidFill>
              <a:srgbClr val="156082"/>
            </a:solidFill>
            <a:prstDash val="solid"/>
            <a:miter/>
          </a:ln>
        </p:spPr>
      </p:cxnSp>
    </p:spTree>
    <p:extLst>
      <p:ext uri="{BB962C8B-B14F-4D97-AF65-F5344CB8AC3E}">
        <p14:creationId xmlns:p14="http://schemas.microsoft.com/office/powerpoint/2010/main" val="1934696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4A43CAD-3D4C-DCE1-2DFA-BBEC7A596BBE}"/>
              </a:ext>
            </a:extLst>
          </p:cNvPr>
          <p:cNvSpPr/>
          <p:nvPr/>
        </p:nvSpPr>
        <p:spPr>
          <a:xfrm>
            <a:off x="5577840" y="1822707"/>
            <a:ext cx="5980176" cy="4431789"/>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1B4C18E6-60FD-066E-56F2-C03813C3B108}"/>
              </a:ext>
            </a:extLst>
          </p:cNvPr>
          <p:cNvSpPr txBox="1"/>
          <p:nvPr/>
        </p:nvSpPr>
        <p:spPr>
          <a:xfrm>
            <a:off x="3160902" y="3418981"/>
            <a:ext cx="2497804" cy="338554"/>
          </a:xfrm>
          <a:prstGeom prst="rect">
            <a:avLst/>
          </a:prstGeom>
          <a:noFill/>
        </p:spPr>
        <p:txBody>
          <a:bodyPr wrap="square" rtlCol="0">
            <a:spAutoFit/>
          </a:bodyPr>
          <a:lstStyle/>
          <a:p>
            <a:pPr marL="342900" indent="-342900">
              <a:buFont typeface="Wingdings" panose="05000000000000000000" pitchFamily="2" charset="2"/>
              <a:buChar char="Ø"/>
            </a:pPr>
            <a:endParaRPr lang="en-GB" sz="1600" b="1" dirty="0">
              <a:latin typeface="+mj-lt"/>
            </a:endParaRPr>
          </a:p>
        </p:txBody>
      </p:sp>
      <p:grpSp>
        <p:nvGrpSpPr>
          <p:cNvPr id="15" name="Group 14">
            <a:extLst>
              <a:ext uri="{FF2B5EF4-FFF2-40B4-BE49-F238E27FC236}">
                <a16:creationId xmlns:a16="http://schemas.microsoft.com/office/drawing/2014/main" id="{AD30D5DE-BBBD-A68A-169D-F871CCF6749C}"/>
              </a:ext>
            </a:extLst>
          </p:cNvPr>
          <p:cNvGrpSpPr/>
          <p:nvPr/>
        </p:nvGrpSpPr>
        <p:grpSpPr>
          <a:xfrm>
            <a:off x="5658706" y="1883664"/>
            <a:ext cx="5813483" cy="4278094"/>
            <a:chOff x="5658706" y="1883664"/>
            <a:chExt cx="5813483" cy="4278094"/>
          </a:xfrm>
        </p:grpSpPr>
        <p:sp>
          <p:nvSpPr>
            <p:cNvPr id="10" name="TextBox 9">
              <a:extLst>
                <a:ext uri="{FF2B5EF4-FFF2-40B4-BE49-F238E27FC236}">
                  <a16:creationId xmlns:a16="http://schemas.microsoft.com/office/drawing/2014/main" id="{F892E1FA-F3F2-0347-85A6-5B46E54E522D}"/>
                </a:ext>
              </a:extLst>
            </p:cNvPr>
            <p:cNvSpPr txBox="1"/>
            <p:nvPr/>
          </p:nvSpPr>
          <p:spPr>
            <a:xfrm>
              <a:off x="5658706" y="2129885"/>
              <a:ext cx="2700000" cy="3785652"/>
            </a:xfrm>
            <a:prstGeom prst="rect">
              <a:avLst/>
            </a:prstGeom>
            <a:noFill/>
          </p:spPr>
          <p:txBody>
            <a:bodyPr wrap="square" rtlCol="0">
              <a:spAutoFit/>
            </a:bodyPr>
            <a:lstStyle/>
            <a:p>
              <a:pPr marL="342900" indent="-342900">
                <a:buFont typeface="Wingdings" panose="05000000000000000000" pitchFamily="2" charset="2"/>
                <a:buChar char="Ø"/>
              </a:pPr>
              <a:r>
                <a:rPr lang="en-GB" sz="1600" b="1" dirty="0">
                  <a:solidFill>
                    <a:schemeClr val="bg1">
                      <a:lumMod val="75000"/>
                    </a:schemeClr>
                  </a:solidFill>
                  <a:latin typeface="+mj-lt"/>
                </a:rPr>
                <a:t>Year </a:t>
              </a: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dirty="0">
                  <a:solidFill>
                    <a:schemeClr val="bg1">
                      <a:lumMod val="75000"/>
                    </a:schemeClr>
                  </a:solidFill>
                  <a:latin typeface="+mj-lt"/>
                </a:rPr>
                <a:t>Month</a:t>
              </a: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dirty="0" err="1">
                  <a:solidFill>
                    <a:schemeClr val="bg1">
                      <a:lumMod val="75000"/>
                    </a:schemeClr>
                  </a:solidFill>
                  <a:latin typeface="+mj-lt"/>
                </a:rPr>
                <a:t>IncType</a:t>
              </a:r>
              <a:endParaRPr lang="en-GB" sz="1600" b="1" dirty="0">
                <a:solidFill>
                  <a:schemeClr val="bg1">
                    <a:lumMod val="75000"/>
                  </a:schemeClr>
                </a:solidFill>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dirty="0" err="1">
                  <a:solidFill>
                    <a:schemeClr val="bg1">
                      <a:lumMod val="75000"/>
                    </a:schemeClr>
                  </a:solidFill>
                  <a:latin typeface="+mj-lt"/>
                </a:rPr>
                <a:t>ParentPropertyType</a:t>
              </a:r>
              <a:endParaRPr lang="en-GB" sz="1600" b="1" dirty="0">
                <a:solidFill>
                  <a:schemeClr val="bg1">
                    <a:lumMod val="75000"/>
                  </a:schemeClr>
                </a:solidFill>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dirty="0" err="1">
                  <a:solidFill>
                    <a:schemeClr val="bg1">
                      <a:lumMod val="75000"/>
                    </a:schemeClr>
                  </a:solidFill>
                  <a:latin typeface="+mj-lt"/>
                </a:rPr>
                <a:t>NumFireDeaths</a:t>
              </a:r>
              <a:endParaRPr lang="en-GB" sz="1600" b="1" dirty="0">
                <a:solidFill>
                  <a:schemeClr val="bg1">
                    <a:lumMod val="75000"/>
                  </a:schemeClr>
                </a:solidFill>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dirty="0" err="1">
                  <a:solidFill>
                    <a:schemeClr val="bg1">
                      <a:lumMod val="75000"/>
                    </a:schemeClr>
                  </a:solidFill>
                  <a:effectLst/>
                  <a:latin typeface="+mj-lt"/>
                </a:rPr>
                <a:t>NumAllFireInjuries</a:t>
              </a:r>
              <a:endParaRPr lang="en-GB" sz="1600" b="1" i="0" dirty="0">
                <a:solidFill>
                  <a:schemeClr val="bg1">
                    <a:lumMod val="75000"/>
                  </a:schemeClr>
                </a:solidFill>
                <a:effectLst/>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strike="sngStrike" dirty="0" err="1">
                  <a:effectLst/>
                  <a:latin typeface="+mj-lt"/>
                </a:rPr>
                <a:t>IncGeo_BoroughCode</a:t>
              </a:r>
              <a:endParaRPr lang="en-GB" sz="1600" b="1" i="0" strike="sngStrike" dirty="0">
                <a:effectLst/>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dirty="0" err="1">
                  <a:solidFill>
                    <a:schemeClr val="bg1">
                      <a:lumMod val="75000"/>
                    </a:schemeClr>
                  </a:solidFill>
                  <a:effectLst/>
                  <a:latin typeface="+mj-lt"/>
                </a:rPr>
                <a:t>IncGeo_BoroughName</a:t>
              </a:r>
              <a:endParaRPr lang="en-GB" sz="1600" b="1" dirty="0">
                <a:solidFill>
                  <a:schemeClr val="bg1">
                    <a:lumMod val="75000"/>
                  </a:schemeClr>
                </a:solidFill>
                <a:latin typeface="+mj-lt"/>
              </a:endParaRPr>
            </a:p>
          </p:txBody>
        </p:sp>
        <p:sp>
          <p:nvSpPr>
            <p:cNvPr id="11" name="TextBox 10">
              <a:extLst>
                <a:ext uri="{FF2B5EF4-FFF2-40B4-BE49-F238E27FC236}">
                  <a16:creationId xmlns:a16="http://schemas.microsoft.com/office/drawing/2014/main" id="{67C4F1BA-9F24-F546-323C-385D48FB08EA}"/>
                </a:ext>
              </a:extLst>
            </p:cNvPr>
            <p:cNvSpPr txBox="1"/>
            <p:nvPr/>
          </p:nvSpPr>
          <p:spPr>
            <a:xfrm>
              <a:off x="8358706" y="1883664"/>
              <a:ext cx="3113483" cy="4278094"/>
            </a:xfrm>
            <a:prstGeom prst="rect">
              <a:avLst/>
            </a:prstGeom>
            <a:noFill/>
          </p:spPr>
          <p:txBody>
            <a:bodyPr wrap="square" rtlCol="0">
              <a:spAutoFit/>
            </a:bodyPr>
            <a:lstStyle/>
            <a:p>
              <a:pPr marL="342900" indent="-342900">
                <a:buFont typeface="Wingdings" panose="05000000000000000000" pitchFamily="2" charset="2"/>
                <a:buChar char="Ø"/>
              </a:pPr>
              <a:r>
                <a:rPr lang="en-GB" sz="1600" b="1" i="0" strike="sngStrike" dirty="0" err="1">
                  <a:effectLst/>
                  <a:latin typeface="+mj-lt"/>
                </a:rPr>
                <a:t>IncGeo_WardCode</a:t>
              </a:r>
              <a:endParaRPr lang="en-GB" sz="1600" b="1" strike="sngStrike" dirty="0">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dirty="0" err="1">
                  <a:solidFill>
                    <a:schemeClr val="bg1">
                      <a:lumMod val="75000"/>
                    </a:schemeClr>
                  </a:solidFill>
                  <a:effectLst/>
                  <a:latin typeface="+mj-lt"/>
                </a:rPr>
                <a:t>IncGeo_WardName</a:t>
              </a:r>
              <a:endParaRPr lang="en-GB" sz="1600" b="1" dirty="0">
                <a:solidFill>
                  <a:schemeClr val="bg1">
                    <a:lumMod val="75000"/>
                  </a:schemeClr>
                </a:solidFill>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strike="sngStrike" dirty="0" err="1">
                  <a:effectLst/>
                  <a:latin typeface="+mj-lt"/>
                </a:rPr>
                <a:t>IgnitionSourcePower</a:t>
              </a:r>
              <a:endParaRPr lang="en-GB" sz="1600" b="1" strike="sngStrike" dirty="0">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dirty="0" err="1">
                  <a:solidFill>
                    <a:schemeClr val="bg1">
                      <a:lumMod val="75000"/>
                    </a:schemeClr>
                  </a:solidFill>
                  <a:effectLst/>
                  <a:latin typeface="+mj-lt"/>
                </a:rPr>
                <a:t>IgnitionSource</a:t>
              </a:r>
              <a:endParaRPr lang="en-GB" sz="1600" b="1" i="0" dirty="0">
                <a:solidFill>
                  <a:schemeClr val="bg1">
                    <a:lumMod val="75000"/>
                  </a:schemeClr>
                </a:solidFill>
                <a:effectLst/>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dirty="0" err="1">
                  <a:solidFill>
                    <a:schemeClr val="bg1">
                      <a:lumMod val="75000"/>
                    </a:schemeClr>
                  </a:solidFill>
                  <a:effectLst/>
                  <a:latin typeface="+mj-lt"/>
                </a:rPr>
                <a:t>ItemFirstIgnited</a:t>
              </a:r>
              <a:endParaRPr lang="en-GB" sz="1600" b="1" i="0" dirty="0">
                <a:solidFill>
                  <a:schemeClr val="bg1">
                    <a:lumMod val="75000"/>
                  </a:schemeClr>
                </a:solidFill>
                <a:effectLst/>
                <a:latin typeface="+mj-lt"/>
              </a:endParaRPr>
            </a:p>
            <a:p>
              <a:pPr marL="342900" indent="-342900">
                <a:buFont typeface="Wingdings" panose="05000000000000000000" pitchFamily="2" charset="2"/>
                <a:buChar char="Ø"/>
              </a:pPr>
              <a:endParaRPr lang="en-GB" sz="1600" b="1" i="0" dirty="0">
                <a:solidFill>
                  <a:schemeClr val="bg1">
                    <a:lumMod val="75000"/>
                  </a:schemeClr>
                </a:solidFill>
                <a:effectLst/>
                <a:latin typeface="+mj-lt"/>
              </a:endParaRPr>
            </a:p>
            <a:p>
              <a:pPr marL="342900" indent="-342900">
                <a:buFont typeface="Wingdings" panose="05000000000000000000" pitchFamily="2" charset="2"/>
                <a:buChar char="Ø"/>
              </a:pPr>
              <a:r>
                <a:rPr lang="en-GB" sz="1600" b="1" i="0" dirty="0" err="1">
                  <a:solidFill>
                    <a:schemeClr val="bg1">
                      <a:lumMod val="75000"/>
                    </a:schemeClr>
                  </a:solidFill>
                  <a:effectLst/>
                  <a:latin typeface="+mj-lt"/>
                </a:rPr>
                <a:t>LocationFireStarted</a:t>
              </a:r>
              <a:endParaRPr lang="en-GB" sz="1600" b="1" i="0" dirty="0">
                <a:solidFill>
                  <a:schemeClr val="bg1">
                    <a:lumMod val="75000"/>
                  </a:schemeClr>
                </a:solidFill>
                <a:effectLst/>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dirty="0" err="1">
                  <a:solidFill>
                    <a:schemeClr val="bg2">
                      <a:lumMod val="75000"/>
                    </a:schemeClr>
                  </a:solidFill>
                  <a:effectLst/>
                  <a:latin typeface="+mj-lt"/>
                </a:rPr>
                <a:t>ApplianceManufacturer</a:t>
              </a:r>
              <a:endParaRPr lang="en-GB" sz="1600" b="1" i="0" dirty="0">
                <a:solidFill>
                  <a:schemeClr val="bg2">
                    <a:lumMod val="75000"/>
                  </a:schemeClr>
                </a:solidFill>
                <a:effectLst/>
                <a:latin typeface="+mj-lt"/>
              </a:endParaRPr>
            </a:p>
            <a:p>
              <a:pPr marL="342900" indent="-342900">
                <a:buFont typeface="Wingdings" panose="05000000000000000000" pitchFamily="2" charset="2"/>
                <a:buChar char="Ø"/>
              </a:pPr>
              <a:endParaRPr lang="en-GB" sz="1600" b="1" i="0" dirty="0">
                <a:solidFill>
                  <a:schemeClr val="bg2">
                    <a:lumMod val="75000"/>
                  </a:schemeClr>
                </a:solidFill>
                <a:effectLst/>
                <a:latin typeface="+mj-lt"/>
              </a:endParaRPr>
            </a:p>
            <a:p>
              <a:pPr marL="342900" indent="-342900">
                <a:buFont typeface="Wingdings" panose="05000000000000000000" pitchFamily="2" charset="2"/>
                <a:buChar char="Ø"/>
              </a:pPr>
              <a:r>
                <a:rPr lang="en-GB" sz="1600" b="1" i="0" dirty="0" err="1">
                  <a:solidFill>
                    <a:schemeClr val="bg2">
                      <a:lumMod val="75000"/>
                    </a:schemeClr>
                  </a:solidFill>
                  <a:effectLst/>
                  <a:latin typeface="+mj-lt"/>
                </a:rPr>
                <a:t>ApplianceManufacturerOther</a:t>
              </a:r>
              <a:endParaRPr lang="en-GB" sz="1600" b="1" i="0" dirty="0">
                <a:solidFill>
                  <a:schemeClr val="bg2">
                    <a:lumMod val="75000"/>
                  </a:schemeClr>
                </a:solidFill>
                <a:effectLst/>
                <a:latin typeface="+mj-lt"/>
              </a:endParaRPr>
            </a:p>
            <a:p>
              <a:pPr marL="342900" indent="-342900">
                <a:buFont typeface="Wingdings" panose="05000000000000000000" pitchFamily="2" charset="2"/>
                <a:buChar char="Ø"/>
              </a:pPr>
              <a:endParaRPr lang="en-GB" sz="1600" b="1" i="0" dirty="0">
                <a:solidFill>
                  <a:schemeClr val="bg1">
                    <a:lumMod val="75000"/>
                  </a:schemeClr>
                </a:solidFill>
                <a:effectLst/>
                <a:latin typeface="+mj-lt"/>
              </a:endParaRPr>
            </a:p>
            <a:p>
              <a:pPr marL="342900" indent="-342900">
                <a:buFont typeface="Wingdings" panose="05000000000000000000" pitchFamily="2" charset="2"/>
                <a:buChar char="Ø"/>
              </a:pPr>
              <a:r>
                <a:rPr lang="en-GB" sz="1600" b="1" i="0" dirty="0" err="1">
                  <a:solidFill>
                    <a:schemeClr val="bg1">
                      <a:lumMod val="75000"/>
                    </a:schemeClr>
                  </a:solidFill>
                  <a:effectLst/>
                  <a:latin typeface="+mj-lt"/>
                </a:rPr>
                <a:t>MainCauseModel</a:t>
              </a:r>
              <a:endParaRPr lang="en-GB" sz="1600" b="1" dirty="0">
                <a:solidFill>
                  <a:schemeClr val="bg1">
                    <a:lumMod val="75000"/>
                  </a:schemeClr>
                </a:solidFill>
                <a:latin typeface="+mj-lt"/>
              </a:endParaRPr>
            </a:p>
          </p:txBody>
        </p:sp>
      </p:grpSp>
      <p:sp>
        <p:nvSpPr>
          <p:cNvPr id="12" name="TextBox 11">
            <a:extLst>
              <a:ext uri="{FF2B5EF4-FFF2-40B4-BE49-F238E27FC236}">
                <a16:creationId xmlns:a16="http://schemas.microsoft.com/office/drawing/2014/main" id="{65F238D1-211B-3294-AB8A-FD0924A75AEF}"/>
              </a:ext>
            </a:extLst>
          </p:cNvPr>
          <p:cNvSpPr txBox="1"/>
          <p:nvPr/>
        </p:nvSpPr>
        <p:spPr>
          <a:xfrm>
            <a:off x="382670" y="1884069"/>
            <a:ext cx="5039721" cy="3477875"/>
          </a:xfrm>
          <a:prstGeom prst="rect">
            <a:avLst/>
          </a:prstGeom>
          <a:noFill/>
        </p:spPr>
        <p:txBody>
          <a:bodyPr wrap="square">
            <a:spAutoFit/>
          </a:bodyPr>
          <a:lstStyle/>
          <a:p>
            <a:pPr marL="342900" indent="-342900">
              <a:buSzPct val="100000"/>
              <a:buFont typeface="Arial" pitchFamily="34"/>
              <a:buChar char="•"/>
              <a:defRPr sz="1800" b="0" i="0" u="none" strike="noStrike" kern="0" cap="none" spc="0" baseline="0">
                <a:solidFill>
                  <a:srgbClr val="000000"/>
                </a:solidFill>
                <a:uFillTx/>
              </a:defRPr>
            </a:pPr>
            <a:r>
              <a:rPr lang="en-GB" sz="2000" b="0" i="0" u="none" strike="noStrike" kern="1200" cap="none" spc="0" baseline="0" dirty="0">
                <a:solidFill>
                  <a:srgbClr val="0D0D0D"/>
                </a:solidFill>
                <a:highlight>
                  <a:srgbClr val="FFFFFF"/>
                </a:highlight>
                <a:uFillTx/>
                <a:latin typeface="Aptos Display"/>
              </a:rPr>
              <a:t>The highlighted fields are of no use to our investigation and so can be removed. </a:t>
            </a:r>
          </a:p>
          <a:p>
            <a:pPr marL="342900" indent="-342900">
              <a:buSzPct val="100000"/>
              <a:buFont typeface="Arial" pitchFamily="34"/>
              <a:buChar char="•"/>
              <a:defRPr sz="1800" b="0" i="0" u="none" strike="noStrike" kern="0" cap="none" spc="0" baseline="0">
                <a:solidFill>
                  <a:srgbClr val="000000"/>
                </a:solidFill>
                <a:uFillTx/>
              </a:defRPr>
            </a:pPr>
            <a:endParaRPr lang="en-GB" sz="2000" dirty="0">
              <a:solidFill>
                <a:srgbClr val="0D0D0D"/>
              </a:solidFill>
              <a:highlight>
                <a:srgbClr val="FFFFFF"/>
              </a:highlight>
              <a:latin typeface="Aptos Display"/>
            </a:endParaRPr>
          </a:p>
          <a:p>
            <a:pPr marL="342900" indent="-342900">
              <a:buSzPct val="100000"/>
              <a:buFont typeface="Arial" pitchFamily="34"/>
              <a:buChar char="•"/>
              <a:defRPr sz="1800" b="0" i="0" u="none" strike="noStrike" kern="0" cap="none" spc="0" baseline="0">
                <a:solidFill>
                  <a:srgbClr val="000000"/>
                </a:solidFill>
                <a:uFillTx/>
              </a:defRPr>
            </a:pPr>
            <a:r>
              <a:rPr lang="en-GB" sz="2000" b="0" i="0" u="none" strike="noStrike" kern="1200" cap="none" spc="0" baseline="0" dirty="0">
                <a:solidFill>
                  <a:srgbClr val="0D0D0D"/>
                </a:solidFill>
                <a:highlight>
                  <a:srgbClr val="FFFFFF"/>
                </a:highlight>
                <a:uFillTx/>
                <a:latin typeface="Aptos Display"/>
              </a:rPr>
              <a:t>The </a:t>
            </a:r>
            <a:r>
              <a:rPr lang="en-GB" sz="2000" b="0" i="0" u="none" strike="noStrike" kern="1200" cap="none" spc="0" baseline="0" dirty="0" err="1">
                <a:solidFill>
                  <a:srgbClr val="0D0D0D"/>
                </a:solidFill>
                <a:highlight>
                  <a:srgbClr val="FFFFFF"/>
                </a:highlight>
                <a:uFillTx/>
                <a:latin typeface="Aptos Display"/>
              </a:rPr>
              <a:t>BouroughName</a:t>
            </a:r>
            <a:r>
              <a:rPr lang="en-GB" sz="2000" b="0" i="0" u="none" strike="noStrike" kern="1200" cap="none" spc="0" baseline="0" dirty="0">
                <a:solidFill>
                  <a:srgbClr val="0D0D0D"/>
                </a:solidFill>
                <a:highlight>
                  <a:srgbClr val="FFFFFF"/>
                </a:highlight>
                <a:uFillTx/>
                <a:latin typeface="Aptos Display"/>
              </a:rPr>
              <a:t> field has a mixture of upper and lower case values which will require combining </a:t>
            </a:r>
          </a:p>
          <a:p>
            <a:pPr marL="342900" indent="-342900">
              <a:buSzPct val="100000"/>
              <a:buFont typeface="Arial" pitchFamily="34"/>
              <a:buChar char="•"/>
              <a:defRPr sz="1800" b="0" i="0" u="none" strike="noStrike" kern="0" cap="none" spc="0" baseline="0">
                <a:solidFill>
                  <a:srgbClr val="000000"/>
                </a:solidFill>
                <a:uFillTx/>
              </a:defRPr>
            </a:pPr>
            <a:endParaRPr lang="en-GB" sz="2000" dirty="0">
              <a:solidFill>
                <a:srgbClr val="0D0D0D"/>
              </a:solidFill>
              <a:highlight>
                <a:srgbClr val="FFFFFF"/>
              </a:highlight>
              <a:latin typeface="Aptos Display"/>
            </a:endParaRPr>
          </a:p>
          <a:p>
            <a:pPr marL="342900" indent="-342900">
              <a:buSzPct val="100000"/>
              <a:buFont typeface="Arial" pitchFamily="34"/>
              <a:buChar char="•"/>
              <a:defRPr sz="1800" b="0" i="0" u="none" strike="noStrike" kern="0" cap="none" spc="0" baseline="0">
                <a:solidFill>
                  <a:srgbClr val="000000"/>
                </a:solidFill>
                <a:uFillTx/>
              </a:defRPr>
            </a:pPr>
            <a:r>
              <a:rPr lang="en-GB" sz="2000" b="0" i="0" u="none" strike="noStrike" kern="1200" cap="none" spc="0" baseline="0" dirty="0">
                <a:highlight>
                  <a:srgbClr val="FFFFFF"/>
                </a:highlight>
                <a:uFillTx/>
                <a:latin typeface="Aptos Display"/>
              </a:rPr>
              <a:t>These are a duplicated fields containing many null values. If there is only one value in both fields, then we will store this otherwise concatenate the two fields together. </a:t>
            </a:r>
          </a:p>
        </p:txBody>
      </p:sp>
      <p:sp>
        <p:nvSpPr>
          <p:cNvPr id="5" name="TextBox 4">
            <a:extLst>
              <a:ext uri="{FF2B5EF4-FFF2-40B4-BE49-F238E27FC236}">
                <a16:creationId xmlns:a16="http://schemas.microsoft.com/office/drawing/2014/main" id="{2D78F4E5-F1C7-FC2A-4F17-B3EEF7907D54}"/>
              </a:ext>
            </a:extLst>
          </p:cNvPr>
          <p:cNvSpPr txBox="1"/>
          <p:nvPr/>
        </p:nvSpPr>
        <p:spPr>
          <a:xfrm>
            <a:off x="1293089" y="518906"/>
            <a:ext cx="6954246" cy="7694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4400" b="0" i="0" u="none" strike="noStrike" kern="1200" cap="none" spc="0" baseline="0" dirty="0">
                <a:solidFill>
                  <a:srgbClr val="002060"/>
                </a:solidFill>
                <a:uFillTx/>
                <a:latin typeface="Aptos"/>
              </a:rPr>
              <a:t>Preprocessing and Cleaning</a:t>
            </a:r>
          </a:p>
        </p:txBody>
      </p:sp>
      <p:cxnSp>
        <p:nvCxnSpPr>
          <p:cNvPr id="8" name="Straight Connector 5">
            <a:extLst>
              <a:ext uri="{FF2B5EF4-FFF2-40B4-BE49-F238E27FC236}">
                <a16:creationId xmlns:a16="http://schemas.microsoft.com/office/drawing/2014/main" id="{E532F05A-5D20-C248-FE73-05E75FE5E54E}"/>
              </a:ext>
            </a:extLst>
          </p:cNvPr>
          <p:cNvCxnSpPr>
            <a:cxnSpLocks/>
          </p:cNvCxnSpPr>
          <p:nvPr/>
        </p:nvCxnSpPr>
        <p:spPr>
          <a:xfrm>
            <a:off x="1293089" y="1441935"/>
            <a:ext cx="9551695" cy="0"/>
          </a:xfrm>
          <a:prstGeom prst="straightConnector1">
            <a:avLst/>
          </a:prstGeom>
          <a:noFill/>
          <a:ln w="19046" cap="flat">
            <a:solidFill>
              <a:srgbClr val="156082"/>
            </a:solidFill>
            <a:prstDash val="solid"/>
            <a:miter/>
          </a:ln>
        </p:spPr>
      </p:cxnSp>
    </p:spTree>
    <p:extLst>
      <p:ext uri="{BB962C8B-B14F-4D97-AF65-F5344CB8AC3E}">
        <p14:creationId xmlns:p14="http://schemas.microsoft.com/office/powerpoint/2010/main" val="1384006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4A43CAD-3D4C-DCE1-2DFA-BBEC7A596BBE}"/>
              </a:ext>
            </a:extLst>
          </p:cNvPr>
          <p:cNvSpPr/>
          <p:nvPr/>
        </p:nvSpPr>
        <p:spPr>
          <a:xfrm>
            <a:off x="5577840" y="1822707"/>
            <a:ext cx="5980176" cy="4431789"/>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1B4C18E6-60FD-066E-56F2-C03813C3B108}"/>
              </a:ext>
            </a:extLst>
          </p:cNvPr>
          <p:cNvSpPr txBox="1"/>
          <p:nvPr/>
        </p:nvSpPr>
        <p:spPr>
          <a:xfrm>
            <a:off x="3160902" y="3418981"/>
            <a:ext cx="2497804" cy="338554"/>
          </a:xfrm>
          <a:prstGeom prst="rect">
            <a:avLst/>
          </a:prstGeom>
          <a:noFill/>
        </p:spPr>
        <p:txBody>
          <a:bodyPr wrap="square" rtlCol="0">
            <a:spAutoFit/>
          </a:bodyPr>
          <a:lstStyle/>
          <a:p>
            <a:pPr marL="342900" indent="-342900">
              <a:buFont typeface="Wingdings" panose="05000000000000000000" pitchFamily="2" charset="2"/>
              <a:buChar char="Ø"/>
            </a:pPr>
            <a:endParaRPr lang="en-GB" sz="1600" b="1" dirty="0">
              <a:latin typeface="+mj-lt"/>
            </a:endParaRPr>
          </a:p>
        </p:txBody>
      </p:sp>
      <p:grpSp>
        <p:nvGrpSpPr>
          <p:cNvPr id="15" name="Group 14">
            <a:extLst>
              <a:ext uri="{FF2B5EF4-FFF2-40B4-BE49-F238E27FC236}">
                <a16:creationId xmlns:a16="http://schemas.microsoft.com/office/drawing/2014/main" id="{AD30D5DE-BBBD-A68A-169D-F871CCF6749C}"/>
              </a:ext>
            </a:extLst>
          </p:cNvPr>
          <p:cNvGrpSpPr/>
          <p:nvPr/>
        </p:nvGrpSpPr>
        <p:grpSpPr>
          <a:xfrm>
            <a:off x="5658706" y="1883664"/>
            <a:ext cx="5813483" cy="4278094"/>
            <a:chOff x="5658706" y="1883664"/>
            <a:chExt cx="5813483" cy="4278094"/>
          </a:xfrm>
        </p:grpSpPr>
        <p:sp>
          <p:nvSpPr>
            <p:cNvPr id="10" name="TextBox 9">
              <a:extLst>
                <a:ext uri="{FF2B5EF4-FFF2-40B4-BE49-F238E27FC236}">
                  <a16:creationId xmlns:a16="http://schemas.microsoft.com/office/drawing/2014/main" id="{F892E1FA-F3F2-0347-85A6-5B46E54E522D}"/>
                </a:ext>
              </a:extLst>
            </p:cNvPr>
            <p:cNvSpPr txBox="1"/>
            <p:nvPr/>
          </p:nvSpPr>
          <p:spPr>
            <a:xfrm>
              <a:off x="5658706" y="2129885"/>
              <a:ext cx="2700000" cy="3785652"/>
            </a:xfrm>
            <a:prstGeom prst="rect">
              <a:avLst/>
            </a:prstGeom>
            <a:noFill/>
          </p:spPr>
          <p:txBody>
            <a:bodyPr wrap="square" rtlCol="0">
              <a:spAutoFit/>
            </a:bodyPr>
            <a:lstStyle/>
            <a:p>
              <a:pPr marL="342900" indent="-342900">
                <a:buFont typeface="Wingdings" panose="05000000000000000000" pitchFamily="2" charset="2"/>
                <a:buChar char="Ø"/>
              </a:pPr>
              <a:r>
                <a:rPr lang="en-GB" sz="1600" b="1" dirty="0">
                  <a:solidFill>
                    <a:schemeClr val="bg1">
                      <a:lumMod val="75000"/>
                    </a:schemeClr>
                  </a:solidFill>
                  <a:latin typeface="+mj-lt"/>
                </a:rPr>
                <a:t>Year </a:t>
              </a: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dirty="0">
                  <a:solidFill>
                    <a:schemeClr val="bg1">
                      <a:lumMod val="75000"/>
                    </a:schemeClr>
                  </a:solidFill>
                  <a:latin typeface="+mj-lt"/>
                </a:rPr>
                <a:t>Month</a:t>
              </a: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dirty="0" err="1">
                  <a:solidFill>
                    <a:schemeClr val="bg1">
                      <a:lumMod val="75000"/>
                    </a:schemeClr>
                  </a:solidFill>
                  <a:latin typeface="+mj-lt"/>
                </a:rPr>
                <a:t>IncType</a:t>
              </a:r>
              <a:endParaRPr lang="en-GB" sz="1600" b="1" dirty="0">
                <a:solidFill>
                  <a:schemeClr val="bg1">
                    <a:lumMod val="75000"/>
                  </a:schemeClr>
                </a:solidFill>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dirty="0" err="1">
                  <a:solidFill>
                    <a:schemeClr val="bg1">
                      <a:lumMod val="75000"/>
                    </a:schemeClr>
                  </a:solidFill>
                  <a:latin typeface="+mj-lt"/>
                </a:rPr>
                <a:t>ParentPropertyType</a:t>
              </a:r>
              <a:endParaRPr lang="en-GB" sz="1600" b="1" dirty="0">
                <a:solidFill>
                  <a:schemeClr val="bg1">
                    <a:lumMod val="75000"/>
                  </a:schemeClr>
                </a:solidFill>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dirty="0" err="1">
                  <a:solidFill>
                    <a:schemeClr val="bg1">
                      <a:lumMod val="75000"/>
                    </a:schemeClr>
                  </a:solidFill>
                  <a:latin typeface="+mj-lt"/>
                </a:rPr>
                <a:t>NumFireDeaths</a:t>
              </a:r>
              <a:endParaRPr lang="en-GB" sz="1600" b="1" dirty="0">
                <a:solidFill>
                  <a:schemeClr val="bg1">
                    <a:lumMod val="75000"/>
                  </a:schemeClr>
                </a:solidFill>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dirty="0" err="1">
                  <a:solidFill>
                    <a:schemeClr val="bg1">
                      <a:lumMod val="75000"/>
                    </a:schemeClr>
                  </a:solidFill>
                  <a:effectLst/>
                  <a:latin typeface="+mj-lt"/>
                </a:rPr>
                <a:t>NumAllFireInjuries</a:t>
              </a:r>
              <a:endParaRPr lang="en-GB" sz="1600" b="1" i="0" dirty="0">
                <a:solidFill>
                  <a:schemeClr val="bg1">
                    <a:lumMod val="75000"/>
                  </a:schemeClr>
                </a:solidFill>
                <a:effectLst/>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strike="sngStrike" dirty="0" err="1">
                  <a:effectLst/>
                  <a:latin typeface="+mj-lt"/>
                </a:rPr>
                <a:t>IncGeo_BoroughCode</a:t>
              </a:r>
              <a:endParaRPr lang="en-GB" sz="1600" b="1" i="0" strike="sngStrike" dirty="0">
                <a:effectLst/>
                <a:latin typeface="+mj-lt"/>
              </a:endParaRPr>
            </a:p>
            <a:p>
              <a:pPr marL="342900" indent="-342900">
                <a:buFont typeface="Wingdings" panose="05000000000000000000" pitchFamily="2" charset="2"/>
                <a:buChar char="Ø"/>
              </a:pPr>
              <a:endParaRPr lang="en-GB" sz="1600" b="1" dirty="0">
                <a:solidFill>
                  <a:schemeClr val="bg2">
                    <a:lumMod val="75000"/>
                  </a:schemeClr>
                </a:solidFill>
                <a:latin typeface="+mj-lt"/>
              </a:endParaRPr>
            </a:p>
            <a:p>
              <a:pPr marL="342900" indent="-342900">
                <a:buFont typeface="Wingdings" panose="05000000000000000000" pitchFamily="2" charset="2"/>
                <a:buChar char="Ø"/>
              </a:pPr>
              <a:r>
                <a:rPr lang="en-GB" sz="1600" b="1" i="0" dirty="0" err="1">
                  <a:solidFill>
                    <a:schemeClr val="bg2">
                      <a:lumMod val="75000"/>
                    </a:schemeClr>
                  </a:solidFill>
                  <a:effectLst/>
                  <a:latin typeface="+mj-lt"/>
                </a:rPr>
                <a:t>IncGeo_BoroughName</a:t>
              </a:r>
              <a:endParaRPr lang="en-GB" sz="1600" b="1" dirty="0">
                <a:solidFill>
                  <a:schemeClr val="bg2">
                    <a:lumMod val="75000"/>
                  </a:schemeClr>
                </a:solidFill>
                <a:latin typeface="+mj-lt"/>
              </a:endParaRPr>
            </a:p>
          </p:txBody>
        </p:sp>
        <p:sp>
          <p:nvSpPr>
            <p:cNvPr id="11" name="TextBox 10">
              <a:extLst>
                <a:ext uri="{FF2B5EF4-FFF2-40B4-BE49-F238E27FC236}">
                  <a16:creationId xmlns:a16="http://schemas.microsoft.com/office/drawing/2014/main" id="{67C4F1BA-9F24-F546-323C-385D48FB08EA}"/>
                </a:ext>
              </a:extLst>
            </p:cNvPr>
            <p:cNvSpPr txBox="1"/>
            <p:nvPr/>
          </p:nvSpPr>
          <p:spPr>
            <a:xfrm>
              <a:off x="8358706" y="1883664"/>
              <a:ext cx="3113483" cy="4278094"/>
            </a:xfrm>
            <a:prstGeom prst="rect">
              <a:avLst/>
            </a:prstGeom>
            <a:noFill/>
          </p:spPr>
          <p:txBody>
            <a:bodyPr wrap="square" rtlCol="0">
              <a:spAutoFit/>
            </a:bodyPr>
            <a:lstStyle/>
            <a:p>
              <a:pPr marL="342900" indent="-342900">
                <a:buFont typeface="Wingdings" panose="05000000000000000000" pitchFamily="2" charset="2"/>
                <a:buChar char="Ø"/>
              </a:pPr>
              <a:r>
                <a:rPr lang="en-GB" sz="1600" b="1" i="0" strike="sngStrike" dirty="0" err="1">
                  <a:effectLst/>
                  <a:latin typeface="+mj-lt"/>
                </a:rPr>
                <a:t>IncGeo_WardCode</a:t>
              </a:r>
              <a:endParaRPr lang="en-GB" sz="1600" b="1" strike="sngStrike" dirty="0">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dirty="0" err="1">
                  <a:solidFill>
                    <a:schemeClr val="bg2">
                      <a:lumMod val="75000"/>
                    </a:schemeClr>
                  </a:solidFill>
                  <a:effectLst/>
                  <a:latin typeface="+mj-lt"/>
                </a:rPr>
                <a:t>IncGeo_WardName</a:t>
              </a:r>
              <a:endParaRPr lang="en-GB" sz="1600" b="1" dirty="0">
                <a:solidFill>
                  <a:schemeClr val="bg2">
                    <a:lumMod val="75000"/>
                  </a:schemeClr>
                </a:solidFill>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strike="sngStrike" dirty="0" err="1">
                  <a:effectLst/>
                  <a:latin typeface="+mj-lt"/>
                </a:rPr>
                <a:t>IgnitionSourcePower</a:t>
              </a:r>
              <a:endParaRPr lang="en-GB" sz="1600" b="1" strike="sngStrike" dirty="0">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dirty="0" err="1">
                  <a:solidFill>
                    <a:schemeClr val="bg2">
                      <a:lumMod val="75000"/>
                    </a:schemeClr>
                  </a:solidFill>
                  <a:effectLst/>
                  <a:latin typeface="+mj-lt"/>
                </a:rPr>
                <a:t>IgnitionSource</a:t>
              </a:r>
              <a:endParaRPr lang="en-GB" sz="1600" b="1" i="0" dirty="0">
                <a:solidFill>
                  <a:schemeClr val="bg2">
                    <a:lumMod val="75000"/>
                  </a:schemeClr>
                </a:solidFill>
                <a:effectLst/>
                <a:latin typeface="+mj-lt"/>
              </a:endParaRPr>
            </a:p>
            <a:p>
              <a:pPr marL="342900" indent="-342900">
                <a:buFont typeface="Wingdings" panose="05000000000000000000" pitchFamily="2" charset="2"/>
                <a:buChar char="Ø"/>
              </a:pPr>
              <a:endParaRPr lang="en-GB" sz="1600" b="1" dirty="0">
                <a:solidFill>
                  <a:schemeClr val="bg2">
                    <a:lumMod val="75000"/>
                  </a:schemeClr>
                </a:solidFill>
                <a:latin typeface="+mj-lt"/>
              </a:endParaRPr>
            </a:p>
            <a:p>
              <a:pPr marL="342900" indent="-342900">
                <a:buFont typeface="Wingdings" panose="05000000000000000000" pitchFamily="2" charset="2"/>
                <a:buChar char="Ø"/>
              </a:pPr>
              <a:r>
                <a:rPr lang="en-GB" sz="1600" b="1" i="0" dirty="0" err="1">
                  <a:solidFill>
                    <a:schemeClr val="bg2">
                      <a:lumMod val="75000"/>
                    </a:schemeClr>
                  </a:solidFill>
                  <a:effectLst/>
                  <a:latin typeface="+mj-lt"/>
                </a:rPr>
                <a:t>ItemFirstIgnited</a:t>
              </a:r>
              <a:endParaRPr lang="en-GB" sz="1600" b="1" i="0" dirty="0">
                <a:solidFill>
                  <a:schemeClr val="bg2">
                    <a:lumMod val="75000"/>
                  </a:schemeClr>
                </a:solidFill>
                <a:effectLst/>
                <a:latin typeface="+mj-lt"/>
              </a:endParaRPr>
            </a:p>
            <a:p>
              <a:pPr marL="342900" indent="-342900">
                <a:buFont typeface="Wingdings" panose="05000000000000000000" pitchFamily="2" charset="2"/>
                <a:buChar char="Ø"/>
              </a:pPr>
              <a:endParaRPr lang="en-GB" sz="1600" b="1" i="0" dirty="0">
                <a:solidFill>
                  <a:schemeClr val="bg2">
                    <a:lumMod val="75000"/>
                  </a:schemeClr>
                </a:solidFill>
                <a:effectLst/>
                <a:latin typeface="+mj-lt"/>
              </a:endParaRPr>
            </a:p>
            <a:p>
              <a:pPr marL="342900" indent="-342900">
                <a:buFont typeface="Wingdings" panose="05000000000000000000" pitchFamily="2" charset="2"/>
                <a:buChar char="Ø"/>
              </a:pPr>
              <a:r>
                <a:rPr lang="en-GB" sz="1600" b="1" i="0" dirty="0" err="1">
                  <a:solidFill>
                    <a:schemeClr val="bg2">
                      <a:lumMod val="75000"/>
                    </a:schemeClr>
                  </a:solidFill>
                  <a:effectLst/>
                  <a:latin typeface="+mj-lt"/>
                </a:rPr>
                <a:t>LocationFireStarted</a:t>
              </a:r>
              <a:endParaRPr lang="en-GB" sz="1600" b="1" i="0" dirty="0">
                <a:solidFill>
                  <a:schemeClr val="bg2">
                    <a:lumMod val="75000"/>
                  </a:schemeClr>
                </a:solidFill>
                <a:effectLst/>
                <a:latin typeface="+mj-lt"/>
              </a:endParaRPr>
            </a:p>
            <a:p>
              <a:pPr marL="342900" indent="-342900">
                <a:buFont typeface="Wingdings" panose="05000000000000000000" pitchFamily="2" charset="2"/>
                <a:buChar char="Ø"/>
              </a:pPr>
              <a:endParaRPr lang="en-GB" sz="1600" b="1" dirty="0">
                <a:solidFill>
                  <a:schemeClr val="bg2">
                    <a:lumMod val="75000"/>
                  </a:schemeClr>
                </a:solidFill>
                <a:latin typeface="+mj-lt"/>
              </a:endParaRPr>
            </a:p>
            <a:p>
              <a:pPr marL="342900" indent="-342900">
                <a:buFont typeface="Wingdings" panose="05000000000000000000" pitchFamily="2" charset="2"/>
                <a:buChar char="Ø"/>
              </a:pPr>
              <a:r>
                <a:rPr lang="en-GB" sz="1600" b="1" i="0" dirty="0" err="1">
                  <a:solidFill>
                    <a:schemeClr val="bg2">
                      <a:lumMod val="75000"/>
                    </a:schemeClr>
                  </a:solidFill>
                  <a:effectLst/>
                  <a:latin typeface="+mj-lt"/>
                </a:rPr>
                <a:t>ApplianceManufacturer</a:t>
              </a:r>
              <a:endParaRPr lang="en-GB" sz="1600" b="1" i="0" dirty="0">
                <a:solidFill>
                  <a:schemeClr val="bg2">
                    <a:lumMod val="75000"/>
                  </a:schemeClr>
                </a:solidFill>
                <a:effectLst/>
                <a:latin typeface="+mj-lt"/>
              </a:endParaRPr>
            </a:p>
            <a:p>
              <a:pPr marL="342900" indent="-342900">
                <a:buFont typeface="Wingdings" panose="05000000000000000000" pitchFamily="2" charset="2"/>
                <a:buChar char="Ø"/>
              </a:pPr>
              <a:endParaRPr lang="en-GB" sz="1600" b="1" i="0" dirty="0">
                <a:solidFill>
                  <a:schemeClr val="bg2">
                    <a:lumMod val="75000"/>
                  </a:schemeClr>
                </a:solidFill>
                <a:effectLst/>
                <a:latin typeface="+mj-lt"/>
              </a:endParaRPr>
            </a:p>
            <a:p>
              <a:pPr marL="342900" indent="-342900">
                <a:buFont typeface="Wingdings" panose="05000000000000000000" pitchFamily="2" charset="2"/>
                <a:buChar char="Ø"/>
              </a:pPr>
              <a:r>
                <a:rPr lang="en-GB" sz="1600" b="1" i="0" dirty="0" err="1">
                  <a:solidFill>
                    <a:schemeClr val="bg2">
                      <a:lumMod val="75000"/>
                    </a:schemeClr>
                  </a:solidFill>
                  <a:effectLst/>
                  <a:latin typeface="+mj-lt"/>
                </a:rPr>
                <a:t>ApplianceManufacturerOther</a:t>
              </a:r>
              <a:endParaRPr lang="en-GB" sz="1600" b="1" i="0" dirty="0">
                <a:solidFill>
                  <a:schemeClr val="bg2">
                    <a:lumMod val="75000"/>
                  </a:schemeClr>
                </a:solidFill>
                <a:effectLst/>
                <a:latin typeface="+mj-lt"/>
              </a:endParaRPr>
            </a:p>
            <a:p>
              <a:pPr marL="342900" indent="-342900">
                <a:buFont typeface="Wingdings" panose="05000000000000000000" pitchFamily="2" charset="2"/>
                <a:buChar char="Ø"/>
              </a:pPr>
              <a:endParaRPr lang="en-GB" sz="1600" b="1" i="0" dirty="0">
                <a:solidFill>
                  <a:schemeClr val="bg2">
                    <a:lumMod val="75000"/>
                  </a:schemeClr>
                </a:solidFill>
                <a:effectLst/>
                <a:latin typeface="+mj-lt"/>
              </a:endParaRPr>
            </a:p>
            <a:p>
              <a:pPr marL="342900" indent="-342900">
                <a:buFont typeface="Wingdings" panose="05000000000000000000" pitchFamily="2" charset="2"/>
                <a:buChar char="Ø"/>
              </a:pPr>
              <a:r>
                <a:rPr lang="en-GB" sz="1600" b="1" i="0" dirty="0" err="1">
                  <a:solidFill>
                    <a:schemeClr val="bg2">
                      <a:lumMod val="75000"/>
                    </a:schemeClr>
                  </a:solidFill>
                  <a:effectLst/>
                  <a:latin typeface="+mj-lt"/>
                </a:rPr>
                <a:t>MainCauseModel</a:t>
              </a:r>
              <a:endParaRPr lang="en-GB" sz="1600" b="1" dirty="0">
                <a:solidFill>
                  <a:schemeClr val="bg2">
                    <a:lumMod val="75000"/>
                  </a:schemeClr>
                </a:solidFill>
                <a:latin typeface="+mj-lt"/>
              </a:endParaRPr>
            </a:p>
          </p:txBody>
        </p:sp>
      </p:grpSp>
      <p:sp>
        <p:nvSpPr>
          <p:cNvPr id="14" name="TextBox 13">
            <a:extLst>
              <a:ext uri="{FF2B5EF4-FFF2-40B4-BE49-F238E27FC236}">
                <a16:creationId xmlns:a16="http://schemas.microsoft.com/office/drawing/2014/main" id="{AD169D21-9ADC-D781-1D93-59755A33904F}"/>
              </a:ext>
            </a:extLst>
          </p:cNvPr>
          <p:cNvSpPr txBox="1"/>
          <p:nvPr/>
        </p:nvSpPr>
        <p:spPr>
          <a:xfrm>
            <a:off x="382670" y="1884069"/>
            <a:ext cx="5109343" cy="4708981"/>
          </a:xfrm>
          <a:prstGeom prst="rect">
            <a:avLst/>
          </a:prstGeom>
          <a:noFill/>
        </p:spPr>
        <p:txBody>
          <a:bodyPr wrap="square">
            <a:spAutoFit/>
          </a:bodyPr>
          <a:lstStyle/>
          <a:p>
            <a:pPr marL="342900" indent="-342900">
              <a:buSzPct val="100000"/>
              <a:buFont typeface="Arial" pitchFamily="34"/>
              <a:buChar char="•"/>
              <a:defRPr sz="1800" b="0" i="0" u="none" strike="noStrike" kern="0" cap="none" spc="0" baseline="0">
                <a:solidFill>
                  <a:srgbClr val="000000"/>
                </a:solidFill>
                <a:uFillTx/>
              </a:defRPr>
            </a:pPr>
            <a:r>
              <a:rPr lang="en-GB" sz="2000" b="0" i="0" u="none" strike="noStrike" kern="1200" cap="none" spc="0" baseline="0" dirty="0">
                <a:solidFill>
                  <a:srgbClr val="0D0D0D"/>
                </a:solidFill>
                <a:highlight>
                  <a:srgbClr val="FFFFFF"/>
                </a:highlight>
                <a:uFillTx/>
                <a:latin typeface="Aptos Display"/>
              </a:rPr>
              <a:t>The highlighted fields are of no use to our investigation and so can be removed. </a:t>
            </a:r>
          </a:p>
          <a:p>
            <a:pPr marL="342900" indent="-342900">
              <a:buSzPct val="100000"/>
              <a:buFont typeface="Arial" pitchFamily="34"/>
              <a:buChar char="•"/>
              <a:defRPr sz="1800" b="0" i="0" u="none" strike="noStrike" kern="0" cap="none" spc="0" baseline="0">
                <a:solidFill>
                  <a:srgbClr val="000000"/>
                </a:solidFill>
                <a:uFillTx/>
              </a:defRPr>
            </a:pPr>
            <a:endParaRPr lang="en-GB" sz="2000" dirty="0">
              <a:solidFill>
                <a:srgbClr val="0D0D0D"/>
              </a:solidFill>
              <a:highlight>
                <a:srgbClr val="FFFFFF"/>
              </a:highlight>
              <a:latin typeface="Aptos Display"/>
            </a:endParaRPr>
          </a:p>
          <a:p>
            <a:pPr marL="342900" indent="-342900">
              <a:buSzPct val="100000"/>
              <a:buFont typeface="Arial" pitchFamily="34"/>
              <a:buChar char="•"/>
              <a:defRPr sz="1800" b="0" i="0" u="none" strike="noStrike" kern="0" cap="none" spc="0" baseline="0">
                <a:solidFill>
                  <a:srgbClr val="000000"/>
                </a:solidFill>
                <a:uFillTx/>
              </a:defRPr>
            </a:pPr>
            <a:r>
              <a:rPr lang="en-GB" sz="2000" b="0" i="0" u="none" strike="noStrike" kern="1200" cap="none" spc="0" baseline="0" dirty="0">
                <a:solidFill>
                  <a:srgbClr val="0D0D0D"/>
                </a:solidFill>
                <a:highlight>
                  <a:srgbClr val="FFFFFF"/>
                </a:highlight>
                <a:uFillTx/>
                <a:latin typeface="Aptos Display"/>
              </a:rPr>
              <a:t>The </a:t>
            </a:r>
            <a:r>
              <a:rPr lang="en-GB" sz="2000" b="0" i="0" u="none" strike="noStrike" kern="1200" cap="none" spc="0" baseline="0" dirty="0" err="1">
                <a:solidFill>
                  <a:srgbClr val="0D0D0D"/>
                </a:solidFill>
                <a:highlight>
                  <a:srgbClr val="FFFFFF"/>
                </a:highlight>
                <a:uFillTx/>
                <a:latin typeface="Aptos Display"/>
              </a:rPr>
              <a:t>BouroughName</a:t>
            </a:r>
            <a:r>
              <a:rPr lang="en-GB" sz="2000" b="0" i="0" u="none" strike="noStrike" kern="1200" cap="none" spc="0" baseline="0" dirty="0">
                <a:solidFill>
                  <a:srgbClr val="0D0D0D"/>
                </a:solidFill>
                <a:highlight>
                  <a:srgbClr val="FFFFFF"/>
                </a:highlight>
                <a:uFillTx/>
                <a:latin typeface="Aptos Display"/>
              </a:rPr>
              <a:t> field has a mixture of upper and lower case values which will require combining </a:t>
            </a:r>
          </a:p>
          <a:p>
            <a:pPr marL="342900" indent="-342900">
              <a:buSzPct val="100000"/>
              <a:buFont typeface="Arial" pitchFamily="34"/>
              <a:buChar char="•"/>
              <a:defRPr sz="1800" b="0" i="0" u="none" strike="noStrike" kern="0" cap="none" spc="0" baseline="0">
                <a:solidFill>
                  <a:srgbClr val="000000"/>
                </a:solidFill>
                <a:uFillTx/>
              </a:defRPr>
            </a:pPr>
            <a:endParaRPr lang="en-GB" sz="2000" dirty="0">
              <a:solidFill>
                <a:srgbClr val="0D0D0D"/>
              </a:solidFill>
              <a:highlight>
                <a:srgbClr val="FFFFFF"/>
              </a:highlight>
              <a:latin typeface="Aptos Display"/>
            </a:endParaRPr>
          </a:p>
          <a:p>
            <a:pPr marL="342900" indent="-342900">
              <a:buSzPct val="100000"/>
              <a:buFont typeface="Arial" pitchFamily="34"/>
              <a:buChar char="•"/>
              <a:defRPr sz="1800" b="0" i="0" u="none" strike="noStrike" kern="0" cap="none" spc="0" baseline="0">
                <a:solidFill>
                  <a:srgbClr val="000000"/>
                </a:solidFill>
                <a:uFillTx/>
              </a:defRPr>
            </a:pPr>
            <a:r>
              <a:rPr lang="en-GB" sz="2000" b="0" i="0" u="none" strike="noStrike" kern="1200" cap="none" spc="0" baseline="0" dirty="0">
                <a:highlight>
                  <a:srgbClr val="FFFFFF"/>
                </a:highlight>
                <a:uFillTx/>
                <a:latin typeface="Aptos Display"/>
              </a:rPr>
              <a:t>These are a duplicated fields containing many null values. If there is only one value in both fields, then we will store this otherwise concatenate the two fields together. </a:t>
            </a:r>
          </a:p>
          <a:p>
            <a:pPr marL="342900" indent="-342900">
              <a:buSzPct val="100000"/>
              <a:buFont typeface="Arial" pitchFamily="34"/>
              <a:buChar char="•"/>
              <a:defRPr sz="1800" b="0" i="0" u="none" strike="noStrike" kern="0" cap="none" spc="0" baseline="0">
                <a:solidFill>
                  <a:srgbClr val="000000"/>
                </a:solidFill>
                <a:uFillTx/>
              </a:defRPr>
            </a:pPr>
            <a:endParaRPr lang="en-GB" sz="2000" dirty="0">
              <a:highlight>
                <a:srgbClr val="FFFFFF"/>
              </a:highlight>
              <a:latin typeface="Aptos Display"/>
            </a:endParaRPr>
          </a:p>
          <a:p>
            <a:pPr marL="342900" indent="-342900">
              <a:buSzPct val="100000"/>
              <a:buFont typeface="Arial" pitchFamily="34"/>
              <a:buChar char="•"/>
              <a:defRPr sz="1800" b="0" i="0" u="none" strike="noStrike" kern="0" cap="none" spc="0" baseline="0">
                <a:solidFill>
                  <a:srgbClr val="000000"/>
                </a:solidFill>
                <a:uFillTx/>
              </a:defRPr>
            </a:pPr>
            <a:r>
              <a:rPr lang="en-GB" sz="2000" b="0" i="0" u="none" strike="noStrike" kern="1200" cap="none" spc="0" baseline="0" dirty="0">
                <a:solidFill>
                  <a:srgbClr val="FF0000"/>
                </a:solidFill>
                <a:highlight>
                  <a:srgbClr val="FFFFFF"/>
                </a:highlight>
                <a:uFillTx/>
                <a:latin typeface="Aptos Display"/>
              </a:rPr>
              <a:t>Most fields contain redundant values (e.g. “not known”) which can be replaced with null.</a:t>
            </a:r>
            <a:endParaRPr lang="en-GB" sz="1600" b="0" i="0" u="none" strike="noStrike" kern="1200" cap="none" spc="0" baseline="0" dirty="0">
              <a:solidFill>
                <a:srgbClr val="FF0000"/>
              </a:solidFill>
              <a:highlight>
                <a:srgbClr val="FFFFFF"/>
              </a:highlight>
              <a:uFillTx/>
              <a:latin typeface="Aptos Display"/>
            </a:endParaRPr>
          </a:p>
        </p:txBody>
      </p:sp>
      <p:sp>
        <p:nvSpPr>
          <p:cNvPr id="5" name="TextBox 4">
            <a:extLst>
              <a:ext uri="{FF2B5EF4-FFF2-40B4-BE49-F238E27FC236}">
                <a16:creationId xmlns:a16="http://schemas.microsoft.com/office/drawing/2014/main" id="{FB2EBA62-AD74-7C16-E2F5-69045363452D}"/>
              </a:ext>
            </a:extLst>
          </p:cNvPr>
          <p:cNvSpPr txBox="1"/>
          <p:nvPr/>
        </p:nvSpPr>
        <p:spPr>
          <a:xfrm>
            <a:off x="1293089" y="518906"/>
            <a:ext cx="6954246" cy="7694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4400" b="0" i="0" u="none" strike="noStrike" kern="1200" cap="none" spc="0" baseline="0" dirty="0">
                <a:solidFill>
                  <a:srgbClr val="002060"/>
                </a:solidFill>
                <a:uFillTx/>
                <a:latin typeface="Aptos"/>
              </a:rPr>
              <a:t>Preprocessing and Cleaning</a:t>
            </a:r>
          </a:p>
        </p:txBody>
      </p:sp>
      <p:cxnSp>
        <p:nvCxnSpPr>
          <p:cNvPr id="8" name="Straight Connector 5">
            <a:extLst>
              <a:ext uri="{FF2B5EF4-FFF2-40B4-BE49-F238E27FC236}">
                <a16:creationId xmlns:a16="http://schemas.microsoft.com/office/drawing/2014/main" id="{D26E5CAE-0074-E99A-B656-8155B6955EC0}"/>
              </a:ext>
            </a:extLst>
          </p:cNvPr>
          <p:cNvCxnSpPr>
            <a:cxnSpLocks/>
          </p:cNvCxnSpPr>
          <p:nvPr/>
        </p:nvCxnSpPr>
        <p:spPr>
          <a:xfrm>
            <a:off x="1293089" y="1441935"/>
            <a:ext cx="9551695" cy="0"/>
          </a:xfrm>
          <a:prstGeom prst="straightConnector1">
            <a:avLst/>
          </a:prstGeom>
          <a:noFill/>
          <a:ln w="19046" cap="flat">
            <a:solidFill>
              <a:srgbClr val="156082"/>
            </a:solidFill>
            <a:prstDash val="solid"/>
            <a:miter/>
          </a:ln>
        </p:spPr>
      </p:cxnSp>
    </p:spTree>
    <p:extLst>
      <p:ext uri="{BB962C8B-B14F-4D97-AF65-F5344CB8AC3E}">
        <p14:creationId xmlns:p14="http://schemas.microsoft.com/office/powerpoint/2010/main" val="259316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4A43CAD-3D4C-DCE1-2DFA-BBEC7A596BBE}"/>
              </a:ext>
            </a:extLst>
          </p:cNvPr>
          <p:cNvSpPr/>
          <p:nvPr/>
        </p:nvSpPr>
        <p:spPr>
          <a:xfrm>
            <a:off x="5577840" y="1822707"/>
            <a:ext cx="5980176" cy="4431789"/>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1B4C18E6-60FD-066E-56F2-C03813C3B108}"/>
              </a:ext>
            </a:extLst>
          </p:cNvPr>
          <p:cNvSpPr txBox="1"/>
          <p:nvPr/>
        </p:nvSpPr>
        <p:spPr>
          <a:xfrm>
            <a:off x="3160902" y="3418981"/>
            <a:ext cx="2497804" cy="338554"/>
          </a:xfrm>
          <a:prstGeom prst="rect">
            <a:avLst/>
          </a:prstGeom>
          <a:noFill/>
        </p:spPr>
        <p:txBody>
          <a:bodyPr wrap="square" rtlCol="0">
            <a:spAutoFit/>
          </a:bodyPr>
          <a:lstStyle/>
          <a:p>
            <a:pPr marL="342900" indent="-342900">
              <a:buFont typeface="Wingdings" panose="05000000000000000000" pitchFamily="2" charset="2"/>
              <a:buChar char="Ø"/>
            </a:pPr>
            <a:endParaRPr lang="en-GB" sz="1600" b="1" dirty="0">
              <a:latin typeface="+mj-lt"/>
            </a:endParaRPr>
          </a:p>
        </p:txBody>
      </p:sp>
      <p:grpSp>
        <p:nvGrpSpPr>
          <p:cNvPr id="15" name="Group 14">
            <a:extLst>
              <a:ext uri="{FF2B5EF4-FFF2-40B4-BE49-F238E27FC236}">
                <a16:creationId xmlns:a16="http://schemas.microsoft.com/office/drawing/2014/main" id="{AD30D5DE-BBBD-A68A-169D-F871CCF6749C}"/>
              </a:ext>
            </a:extLst>
          </p:cNvPr>
          <p:cNvGrpSpPr/>
          <p:nvPr/>
        </p:nvGrpSpPr>
        <p:grpSpPr>
          <a:xfrm>
            <a:off x="5658706" y="1883664"/>
            <a:ext cx="5813483" cy="4278094"/>
            <a:chOff x="5658706" y="1883664"/>
            <a:chExt cx="5813483" cy="4278094"/>
          </a:xfrm>
        </p:grpSpPr>
        <p:sp>
          <p:nvSpPr>
            <p:cNvPr id="10" name="TextBox 9">
              <a:extLst>
                <a:ext uri="{FF2B5EF4-FFF2-40B4-BE49-F238E27FC236}">
                  <a16:creationId xmlns:a16="http://schemas.microsoft.com/office/drawing/2014/main" id="{F892E1FA-F3F2-0347-85A6-5B46E54E522D}"/>
                </a:ext>
              </a:extLst>
            </p:cNvPr>
            <p:cNvSpPr txBox="1"/>
            <p:nvPr/>
          </p:nvSpPr>
          <p:spPr>
            <a:xfrm>
              <a:off x="5658706" y="2129885"/>
              <a:ext cx="2700000" cy="3785652"/>
            </a:xfrm>
            <a:prstGeom prst="rect">
              <a:avLst/>
            </a:prstGeom>
            <a:noFill/>
          </p:spPr>
          <p:txBody>
            <a:bodyPr wrap="square" rtlCol="0">
              <a:spAutoFit/>
            </a:bodyPr>
            <a:lstStyle/>
            <a:p>
              <a:pPr marL="342900" indent="-342900">
                <a:buFont typeface="Wingdings" panose="05000000000000000000" pitchFamily="2" charset="2"/>
                <a:buChar char="Ø"/>
              </a:pPr>
              <a:r>
                <a:rPr lang="en-GB" sz="1600" b="1" dirty="0">
                  <a:solidFill>
                    <a:schemeClr val="bg1">
                      <a:lumMod val="85000"/>
                    </a:schemeClr>
                  </a:solidFill>
                  <a:latin typeface="+mj-lt"/>
                </a:rPr>
                <a:t>Year </a:t>
              </a:r>
            </a:p>
            <a:p>
              <a:pPr marL="342900" indent="-342900">
                <a:buFont typeface="Wingdings" panose="05000000000000000000" pitchFamily="2" charset="2"/>
                <a:buChar char="Ø"/>
              </a:pPr>
              <a:endParaRPr lang="en-GB" sz="1600" b="1" dirty="0">
                <a:solidFill>
                  <a:schemeClr val="bg1">
                    <a:lumMod val="85000"/>
                  </a:schemeClr>
                </a:solidFill>
                <a:latin typeface="+mj-lt"/>
              </a:endParaRPr>
            </a:p>
            <a:p>
              <a:pPr marL="342900" indent="-342900">
                <a:buFont typeface="Wingdings" panose="05000000000000000000" pitchFamily="2" charset="2"/>
                <a:buChar char="Ø"/>
              </a:pPr>
              <a:r>
                <a:rPr lang="en-GB" sz="1600" b="1" dirty="0">
                  <a:solidFill>
                    <a:schemeClr val="bg1">
                      <a:lumMod val="85000"/>
                    </a:schemeClr>
                  </a:solidFill>
                  <a:latin typeface="+mj-lt"/>
                </a:rPr>
                <a:t>Month</a:t>
              </a:r>
            </a:p>
            <a:p>
              <a:pPr marL="342900" indent="-342900">
                <a:buFont typeface="Wingdings" panose="05000000000000000000" pitchFamily="2" charset="2"/>
                <a:buChar char="Ø"/>
              </a:pPr>
              <a:endParaRPr lang="en-GB" sz="1600" b="1" dirty="0">
                <a:solidFill>
                  <a:schemeClr val="bg1">
                    <a:lumMod val="85000"/>
                  </a:schemeClr>
                </a:solidFill>
                <a:latin typeface="+mj-lt"/>
              </a:endParaRPr>
            </a:p>
            <a:p>
              <a:pPr marL="342900" indent="-342900">
                <a:buFont typeface="Wingdings" panose="05000000000000000000" pitchFamily="2" charset="2"/>
                <a:buChar char="Ø"/>
              </a:pPr>
              <a:r>
                <a:rPr lang="en-GB" sz="1600" b="1" dirty="0" err="1">
                  <a:solidFill>
                    <a:schemeClr val="bg1">
                      <a:lumMod val="85000"/>
                    </a:schemeClr>
                  </a:solidFill>
                  <a:latin typeface="+mj-lt"/>
                </a:rPr>
                <a:t>IncType</a:t>
              </a:r>
              <a:endParaRPr lang="en-GB" sz="1600" b="1" dirty="0">
                <a:solidFill>
                  <a:schemeClr val="bg1">
                    <a:lumMod val="85000"/>
                  </a:schemeClr>
                </a:solidFill>
                <a:latin typeface="+mj-lt"/>
              </a:endParaRPr>
            </a:p>
            <a:p>
              <a:pPr marL="342900" indent="-342900">
                <a:buFont typeface="Wingdings" panose="05000000000000000000" pitchFamily="2" charset="2"/>
                <a:buChar char="Ø"/>
              </a:pPr>
              <a:endParaRPr lang="en-GB" sz="1600" b="1" dirty="0">
                <a:solidFill>
                  <a:schemeClr val="bg1">
                    <a:lumMod val="85000"/>
                  </a:schemeClr>
                </a:solidFill>
                <a:latin typeface="+mj-lt"/>
              </a:endParaRPr>
            </a:p>
            <a:p>
              <a:pPr marL="342900" indent="-342900">
                <a:buFont typeface="Wingdings" panose="05000000000000000000" pitchFamily="2" charset="2"/>
                <a:buChar char="Ø"/>
              </a:pPr>
              <a:r>
                <a:rPr lang="en-GB" sz="1600" b="1" dirty="0" err="1">
                  <a:solidFill>
                    <a:schemeClr val="bg1">
                      <a:lumMod val="85000"/>
                    </a:schemeClr>
                  </a:solidFill>
                  <a:latin typeface="+mj-lt"/>
                </a:rPr>
                <a:t>ParentPropertyType</a:t>
              </a:r>
              <a:endParaRPr lang="en-GB" sz="1600" b="1" dirty="0">
                <a:solidFill>
                  <a:schemeClr val="bg1">
                    <a:lumMod val="85000"/>
                  </a:schemeClr>
                </a:solidFill>
                <a:latin typeface="+mj-lt"/>
              </a:endParaRPr>
            </a:p>
            <a:p>
              <a:pPr marL="342900" indent="-342900">
                <a:buFont typeface="Wingdings" panose="05000000000000000000" pitchFamily="2" charset="2"/>
                <a:buChar char="Ø"/>
              </a:pPr>
              <a:endParaRPr lang="en-GB" sz="1600" b="1" dirty="0">
                <a:solidFill>
                  <a:schemeClr val="bg1">
                    <a:lumMod val="85000"/>
                  </a:schemeClr>
                </a:solidFill>
                <a:latin typeface="+mj-lt"/>
              </a:endParaRPr>
            </a:p>
            <a:p>
              <a:pPr marL="342900" indent="-342900">
                <a:buFont typeface="Wingdings" panose="05000000000000000000" pitchFamily="2" charset="2"/>
                <a:buChar char="Ø"/>
              </a:pPr>
              <a:r>
                <a:rPr lang="en-GB" sz="1600" b="1" dirty="0" err="1">
                  <a:solidFill>
                    <a:schemeClr val="bg1">
                      <a:lumMod val="85000"/>
                    </a:schemeClr>
                  </a:solidFill>
                  <a:latin typeface="+mj-lt"/>
                </a:rPr>
                <a:t>NumFireDeaths</a:t>
              </a:r>
              <a:endParaRPr lang="en-GB" sz="1600" b="1" dirty="0">
                <a:solidFill>
                  <a:schemeClr val="bg1">
                    <a:lumMod val="85000"/>
                  </a:schemeClr>
                </a:solidFill>
                <a:latin typeface="+mj-lt"/>
              </a:endParaRPr>
            </a:p>
            <a:p>
              <a:pPr marL="342900" indent="-342900">
                <a:buFont typeface="Wingdings" panose="05000000000000000000" pitchFamily="2" charset="2"/>
                <a:buChar char="Ø"/>
              </a:pPr>
              <a:endParaRPr lang="en-GB" sz="1600" b="1" dirty="0">
                <a:solidFill>
                  <a:schemeClr val="bg1">
                    <a:lumMod val="85000"/>
                  </a:schemeClr>
                </a:solidFill>
                <a:latin typeface="+mj-lt"/>
              </a:endParaRPr>
            </a:p>
            <a:p>
              <a:pPr marL="342900" indent="-342900">
                <a:buFont typeface="Wingdings" panose="05000000000000000000" pitchFamily="2" charset="2"/>
                <a:buChar char="Ø"/>
              </a:pPr>
              <a:r>
                <a:rPr lang="en-GB" sz="1600" b="1" i="0" dirty="0" err="1">
                  <a:solidFill>
                    <a:schemeClr val="bg1">
                      <a:lumMod val="85000"/>
                    </a:schemeClr>
                  </a:solidFill>
                  <a:effectLst/>
                  <a:latin typeface="+mj-lt"/>
                </a:rPr>
                <a:t>NumAllFireInjuries</a:t>
              </a:r>
              <a:endParaRPr lang="en-GB" sz="1600" b="1" i="0" dirty="0">
                <a:solidFill>
                  <a:schemeClr val="bg1">
                    <a:lumMod val="85000"/>
                  </a:schemeClr>
                </a:solidFill>
                <a:effectLst/>
                <a:latin typeface="+mj-lt"/>
              </a:endParaRPr>
            </a:p>
            <a:p>
              <a:pPr marL="342900" indent="-342900">
                <a:buFont typeface="Wingdings" panose="05000000000000000000" pitchFamily="2" charset="2"/>
                <a:buChar char="Ø"/>
              </a:pPr>
              <a:endParaRPr lang="en-GB" sz="1600" b="1" dirty="0">
                <a:solidFill>
                  <a:schemeClr val="bg1">
                    <a:lumMod val="85000"/>
                  </a:schemeClr>
                </a:solidFill>
                <a:latin typeface="+mj-lt"/>
              </a:endParaRPr>
            </a:p>
            <a:p>
              <a:pPr marL="342900" indent="-342900">
                <a:buFont typeface="Wingdings" panose="05000000000000000000" pitchFamily="2" charset="2"/>
                <a:buChar char="Ø"/>
              </a:pPr>
              <a:r>
                <a:rPr lang="en-GB" sz="1600" b="1" i="0" strike="sngStrike" dirty="0" err="1">
                  <a:solidFill>
                    <a:schemeClr val="bg1">
                      <a:lumMod val="85000"/>
                    </a:schemeClr>
                  </a:solidFill>
                  <a:effectLst/>
                  <a:latin typeface="+mj-lt"/>
                </a:rPr>
                <a:t>IncGeo_BoroughCode</a:t>
              </a:r>
              <a:endParaRPr lang="en-GB" sz="1600" b="1" i="0" strike="sngStrike" dirty="0">
                <a:solidFill>
                  <a:schemeClr val="bg1">
                    <a:lumMod val="85000"/>
                  </a:schemeClr>
                </a:solidFill>
                <a:effectLst/>
                <a:latin typeface="+mj-lt"/>
              </a:endParaRPr>
            </a:p>
            <a:p>
              <a:pPr marL="342900" indent="-342900">
                <a:buFont typeface="Wingdings" panose="05000000000000000000" pitchFamily="2" charset="2"/>
                <a:buChar char="Ø"/>
              </a:pPr>
              <a:endParaRPr lang="en-GB" sz="1600" b="1" dirty="0">
                <a:solidFill>
                  <a:schemeClr val="bg1">
                    <a:lumMod val="85000"/>
                  </a:schemeClr>
                </a:solidFill>
                <a:latin typeface="+mj-lt"/>
              </a:endParaRPr>
            </a:p>
            <a:p>
              <a:pPr marL="342900" indent="-342900">
                <a:buFont typeface="Wingdings" panose="05000000000000000000" pitchFamily="2" charset="2"/>
                <a:buChar char="Ø"/>
              </a:pPr>
              <a:r>
                <a:rPr lang="en-GB" sz="1600" b="1" i="0" dirty="0" err="1">
                  <a:solidFill>
                    <a:schemeClr val="bg1">
                      <a:lumMod val="85000"/>
                    </a:schemeClr>
                  </a:solidFill>
                  <a:effectLst/>
                  <a:latin typeface="+mj-lt"/>
                </a:rPr>
                <a:t>IncGeo_BoroughName</a:t>
              </a:r>
              <a:endParaRPr lang="en-GB" sz="1600" b="1" dirty="0">
                <a:solidFill>
                  <a:schemeClr val="bg1">
                    <a:lumMod val="85000"/>
                  </a:schemeClr>
                </a:solidFill>
                <a:latin typeface="+mj-lt"/>
              </a:endParaRPr>
            </a:p>
          </p:txBody>
        </p:sp>
        <p:sp>
          <p:nvSpPr>
            <p:cNvPr id="11" name="TextBox 10">
              <a:extLst>
                <a:ext uri="{FF2B5EF4-FFF2-40B4-BE49-F238E27FC236}">
                  <a16:creationId xmlns:a16="http://schemas.microsoft.com/office/drawing/2014/main" id="{67C4F1BA-9F24-F546-323C-385D48FB08EA}"/>
                </a:ext>
              </a:extLst>
            </p:cNvPr>
            <p:cNvSpPr txBox="1"/>
            <p:nvPr/>
          </p:nvSpPr>
          <p:spPr>
            <a:xfrm>
              <a:off x="8358706" y="1883664"/>
              <a:ext cx="3113483" cy="4278094"/>
            </a:xfrm>
            <a:prstGeom prst="rect">
              <a:avLst/>
            </a:prstGeom>
            <a:noFill/>
          </p:spPr>
          <p:txBody>
            <a:bodyPr wrap="square" rtlCol="0">
              <a:spAutoFit/>
            </a:bodyPr>
            <a:lstStyle/>
            <a:p>
              <a:pPr marL="342900" indent="-342900">
                <a:buFont typeface="Wingdings" panose="05000000000000000000" pitchFamily="2" charset="2"/>
                <a:buChar char="Ø"/>
              </a:pPr>
              <a:r>
                <a:rPr lang="en-GB" sz="1600" b="1" i="0" strike="sngStrike" dirty="0" err="1">
                  <a:solidFill>
                    <a:schemeClr val="bg1">
                      <a:lumMod val="85000"/>
                    </a:schemeClr>
                  </a:solidFill>
                  <a:effectLst/>
                  <a:latin typeface="+mj-lt"/>
                </a:rPr>
                <a:t>IncGeo_WardCode</a:t>
              </a:r>
              <a:endParaRPr lang="en-GB" sz="1600" b="1" strike="sngStrike" dirty="0">
                <a:solidFill>
                  <a:schemeClr val="bg1">
                    <a:lumMod val="85000"/>
                  </a:schemeClr>
                </a:solidFill>
                <a:latin typeface="+mj-lt"/>
              </a:endParaRPr>
            </a:p>
            <a:p>
              <a:pPr marL="342900" indent="-342900">
                <a:buFont typeface="Wingdings" panose="05000000000000000000" pitchFamily="2" charset="2"/>
                <a:buChar char="Ø"/>
              </a:pPr>
              <a:endParaRPr lang="en-GB" sz="1600" b="1" dirty="0">
                <a:solidFill>
                  <a:schemeClr val="bg1">
                    <a:lumMod val="85000"/>
                  </a:schemeClr>
                </a:solidFill>
                <a:latin typeface="+mj-lt"/>
              </a:endParaRPr>
            </a:p>
            <a:p>
              <a:pPr marL="342900" indent="-342900">
                <a:buFont typeface="Wingdings" panose="05000000000000000000" pitchFamily="2" charset="2"/>
                <a:buChar char="Ø"/>
              </a:pPr>
              <a:r>
                <a:rPr lang="en-GB" sz="1600" b="1" i="0" dirty="0" err="1">
                  <a:solidFill>
                    <a:schemeClr val="bg1">
                      <a:lumMod val="85000"/>
                    </a:schemeClr>
                  </a:solidFill>
                  <a:effectLst/>
                  <a:latin typeface="+mj-lt"/>
                </a:rPr>
                <a:t>IncGeo_WardName</a:t>
              </a:r>
              <a:endParaRPr lang="en-GB" sz="1600" b="1" dirty="0">
                <a:solidFill>
                  <a:schemeClr val="bg1">
                    <a:lumMod val="85000"/>
                  </a:schemeClr>
                </a:solidFill>
                <a:latin typeface="+mj-lt"/>
              </a:endParaRPr>
            </a:p>
            <a:p>
              <a:pPr marL="342900" indent="-342900">
                <a:buFont typeface="Wingdings" panose="05000000000000000000" pitchFamily="2" charset="2"/>
                <a:buChar char="Ø"/>
              </a:pPr>
              <a:endParaRPr lang="en-GB" sz="1600" b="1" dirty="0">
                <a:solidFill>
                  <a:schemeClr val="bg1">
                    <a:lumMod val="85000"/>
                  </a:schemeClr>
                </a:solidFill>
                <a:latin typeface="+mj-lt"/>
              </a:endParaRPr>
            </a:p>
            <a:p>
              <a:pPr marL="342900" indent="-342900">
                <a:buFont typeface="Wingdings" panose="05000000000000000000" pitchFamily="2" charset="2"/>
                <a:buChar char="Ø"/>
              </a:pPr>
              <a:r>
                <a:rPr lang="en-GB" sz="1600" b="1" i="0" strike="sngStrike" dirty="0" err="1">
                  <a:solidFill>
                    <a:schemeClr val="bg1">
                      <a:lumMod val="85000"/>
                    </a:schemeClr>
                  </a:solidFill>
                  <a:effectLst/>
                  <a:latin typeface="+mj-lt"/>
                </a:rPr>
                <a:t>IgnitionSourcePower</a:t>
              </a:r>
              <a:endParaRPr lang="en-GB" sz="1600" b="1" strike="sngStrike" dirty="0">
                <a:solidFill>
                  <a:schemeClr val="bg1">
                    <a:lumMod val="85000"/>
                  </a:schemeClr>
                </a:solidFill>
                <a:latin typeface="+mj-lt"/>
              </a:endParaRPr>
            </a:p>
            <a:p>
              <a:pPr marL="342900" indent="-342900">
                <a:buFont typeface="Wingdings" panose="05000000000000000000" pitchFamily="2" charset="2"/>
                <a:buChar char="Ø"/>
              </a:pPr>
              <a:endParaRPr lang="en-GB" sz="1600" b="1" dirty="0">
                <a:solidFill>
                  <a:schemeClr val="bg1">
                    <a:lumMod val="85000"/>
                  </a:schemeClr>
                </a:solidFill>
                <a:latin typeface="+mj-lt"/>
              </a:endParaRPr>
            </a:p>
            <a:p>
              <a:pPr marL="342900" indent="-342900">
                <a:buFont typeface="Wingdings" panose="05000000000000000000" pitchFamily="2" charset="2"/>
                <a:buChar char="Ø"/>
              </a:pPr>
              <a:r>
                <a:rPr lang="en-GB" sz="1600" b="1" i="0" dirty="0" err="1">
                  <a:solidFill>
                    <a:schemeClr val="bg1">
                      <a:lumMod val="85000"/>
                    </a:schemeClr>
                  </a:solidFill>
                  <a:effectLst/>
                  <a:latin typeface="+mj-lt"/>
                </a:rPr>
                <a:t>IgnitionSource</a:t>
              </a:r>
              <a:endParaRPr lang="en-GB" sz="1600" b="1" i="0" dirty="0">
                <a:solidFill>
                  <a:schemeClr val="bg1">
                    <a:lumMod val="85000"/>
                  </a:schemeClr>
                </a:solidFill>
                <a:effectLst/>
                <a:latin typeface="+mj-lt"/>
              </a:endParaRPr>
            </a:p>
            <a:p>
              <a:pPr marL="342900" indent="-342900">
                <a:buFont typeface="Wingdings" panose="05000000000000000000" pitchFamily="2" charset="2"/>
                <a:buChar char="Ø"/>
              </a:pPr>
              <a:endParaRPr lang="en-GB" sz="1600" b="1" dirty="0">
                <a:solidFill>
                  <a:schemeClr val="bg1">
                    <a:lumMod val="85000"/>
                  </a:schemeClr>
                </a:solidFill>
                <a:latin typeface="+mj-lt"/>
              </a:endParaRPr>
            </a:p>
            <a:p>
              <a:pPr marL="342900" indent="-342900">
                <a:buFont typeface="Wingdings" panose="05000000000000000000" pitchFamily="2" charset="2"/>
                <a:buChar char="Ø"/>
              </a:pPr>
              <a:r>
                <a:rPr lang="en-GB" sz="1600" b="1" i="0" dirty="0" err="1">
                  <a:solidFill>
                    <a:schemeClr val="bg1">
                      <a:lumMod val="85000"/>
                    </a:schemeClr>
                  </a:solidFill>
                  <a:effectLst/>
                  <a:latin typeface="+mj-lt"/>
                </a:rPr>
                <a:t>ItemFirstIgnited</a:t>
              </a:r>
              <a:endParaRPr lang="en-GB" sz="1600" b="1" i="0" dirty="0">
                <a:solidFill>
                  <a:schemeClr val="bg1">
                    <a:lumMod val="85000"/>
                  </a:schemeClr>
                </a:solidFill>
                <a:effectLst/>
                <a:latin typeface="+mj-lt"/>
              </a:endParaRPr>
            </a:p>
            <a:p>
              <a:pPr marL="342900" indent="-342900">
                <a:buFont typeface="Wingdings" panose="05000000000000000000" pitchFamily="2" charset="2"/>
                <a:buChar char="Ø"/>
              </a:pPr>
              <a:endParaRPr lang="en-GB" sz="1600" b="1" i="0" dirty="0">
                <a:solidFill>
                  <a:schemeClr val="bg1">
                    <a:lumMod val="85000"/>
                  </a:schemeClr>
                </a:solidFill>
                <a:effectLst/>
                <a:latin typeface="+mj-lt"/>
              </a:endParaRPr>
            </a:p>
            <a:p>
              <a:pPr marL="342900" indent="-342900">
                <a:buFont typeface="Wingdings" panose="05000000000000000000" pitchFamily="2" charset="2"/>
                <a:buChar char="Ø"/>
              </a:pPr>
              <a:r>
                <a:rPr lang="en-GB" sz="1600" b="1" i="0" dirty="0" err="1">
                  <a:solidFill>
                    <a:schemeClr val="bg1">
                      <a:lumMod val="85000"/>
                    </a:schemeClr>
                  </a:solidFill>
                  <a:effectLst/>
                  <a:latin typeface="+mj-lt"/>
                </a:rPr>
                <a:t>LocationFireStarted</a:t>
              </a:r>
              <a:endParaRPr lang="en-GB" sz="1600" b="1" i="0" dirty="0">
                <a:solidFill>
                  <a:schemeClr val="bg1">
                    <a:lumMod val="85000"/>
                  </a:schemeClr>
                </a:solidFill>
                <a:effectLst/>
                <a:latin typeface="+mj-lt"/>
              </a:endParaRPr>
            </a:p>
            <a:p>
              <a:pPr marL="342900" indent="-342900">
                <a:buFont typeface="Wingdings" panose="05000000000000000000" pitchFamily="2" charset="2"/>
                <a:buChar char="Ø"/>
              </a:pPr>
              <a:endParaRPr lang="en-GB" sz="1600" b="1" dirty="0">
                <a:solidFill>
                  <a:schemeClr val="bg1">
                    <a:lumMod val="85000"/>
                  </a:schemeClr>
                </a:solidFill>
                <a:latin typeface="+mj-lt"/>
              </a:endParaRPr>
            </a:p>
            <a:p>
              <a:pPr marL="342900" indent="-342900">
                <a:buFont typeface="Wingdings" panose="05000000000000000000" pitchFamily="2" charset="2"/>
                <a:buChar char="Ø"/>
              </a:pPr>
              <a:r>
                <a:rPr lang="en-GB" sz="1600" b="1" i="0" dirty="0" err="1">
                  <a:solidFill>
                    <a:schemeClr val="bg1">
                      <a:lumMod val="85000"/>
                    </a:schemeClr>
                  </a:solidFill>
                  <a:effectLst/>
                  <a:latin typeface="+mj-lt"/>
                </a:rPr>
                <a:t>ApplianceManufacturer</a:t>
              </a:r>
              <a:endParaRPr lang="en-GB" sz="1600" b="1" i="0" dirty="0">
                <a:solidFill>
                  <a:schemeClr val="bg1">
                    <a:lumMod val="85000"/>
                  </a:schemeClr>
                </a:solidFill>
                <a:effectLst/>
                <a:latin typeface="+mj-lt"/>
              </a:endParaRPr>
            </a:p>
            <a:p>
              <a:pPr marL="342900" indent="-342900">
                <a:buFont typeface="Wingdings" panose="05000000000000000000" pitchFamily="2" charset="2"/>
                <a:buChar char="Ø"/>
              </a:pPr>
              <a:endParaRPr lang="en-GB" sz="1600" b="1" i="0" dirty="0">
                <a:solidFill>
                  <a:schemeClr val="bg1">
                    <a:lumMod val="85000"/>
                  </a:schemeClr>
                </a:solidFill>
                <a:effectLst/>
                <a:latin typeface="+mj-lt"/>
              </a:endParaRPr>
            </a:p>
            <a:p>
              <a:pPr marL="342900" indent="-342900">
                <a:buFont typeface="Wingdings" panose="05000000000000000000" pitchFamily="2" charset="2"/>
                <a:buChar char="Ø"/>
              </a:pPr>
              <a:r>
                <a:rPr lang="en-GB" sz="1600" b="1" i="0" dirty="0" err="1">
                  <a:solidFill>
                    <a:schemeClr val="bg1">
                      <a:lumMod val="85000"/>
                    </a:schemeClr>
                  </a:solidFill>
                  <a:effectLst/>
                  <a:latin typeface="+mj-lt"/>
                </a:rPr>
                <a:t>ApplianceManufacturerOther</a:t>
              </a:r>
              <a:endParaRPr lang="en-GB" sz="1600" b="1" i="0" dirty="0">
                <a:solidFill>
                  <a:schemeClr val="bg1">
                    <a:lumMod val="85000"/>
                  </a:schemeClr>
                </a:solidFill>
                <a:effectLst/>
                <a:latin typeface="+mj-lt"/>
              </a:endParaRPr>
            </a:p>
            <a:p>
              <a:pPr marL="342900" indent="-342900">
                <a:buFont typeface="Wingdings" panose="05000000000000000000" pitchFamily="2" charset="2"/>
                <a:buChar char="Ø"/>
              </a:pPr>
              <a:endParaRPr lang="en-GB" sz="1600" b="1" i="0" dirty="0">
                <a:solidFill>
                  <a:schemeClr val="bg1">
                    <a:lumMod val="85000"/>
                  </a:schemeClr>
                </a:solidFill>
                <a:effectLst/>
                <a:latin typeface="+mj-lt"/>
              </a:endParaRPr>
            </a:p>
            <a:p>
              <a:pPr marL="342900" indent="-342900">
                <a:buFont typeface="Wingdings" panose="05000000000000000000" pitchFamily="2" charset="2"/>
                <a:buChar char="Ø"/>
              </a:pPr>
              <a:r>
                <a:rPr lang="en-GB" sz="1600" b="1" i="0" dirty="0" err="1">
                  <a:solidFill>
                    <a:schemeClr val="bg1">
                      <a:lumMod val="85000"/>
                    </a:schemeClr>
                  </a:solidFill>
                  <a:effectLst/>
                  <a:latin typeface="+mj-lt"/>
                </a:rPr>
                <a:t>MainCauseModel</a:t>
              </a:r>
              <a:endParaRPr lang="en-GB" sz="1600" b="1" dirty="0">
                <a:solidFill>
                  <a:schemeClr val="bg1">
                    <a:lumMod val="85000"/>
                  </a:schemeClr>
                </a:solidFill>
                <a:latin typeface="+mj-lt"/>
              </a:endParaRPr>
            </a:p>
          </p:txBody>
        </p:sp>
      </p:grpSp>
      <p:sp>
        <p:nvSpPr>
          <p:cNvPr id="14" name="TextBox 13">
            <a:extLst>
              <a:ext uri="{FF2B5EF4-FFF2-40B4-BE49-F238E27FC236}">
                <a16:creationId xmlns:a16="http://schemas.microsoft.com/office/drawing/2014/main" id="{AD169D21-9ADC-D781-1D93-59755A33904F}"/>
              </a:ext>
            </a:extLst>
          </p:cNvPr>
          <p:cNvSpPr txBox="1"/>
          <p:nvPr/>
        </p:nvSpPr>
        <p:spPr>
          <a:xfrm>
            <a:off x="382670" y="1884069"/>
            <a:ext cx="5109343" cy="4708981"/>
          </a:xfrm>
          <a:prstGeom prst="rect">
            <a:avLst/>
          </a:prstGeom>
          <a:noFill/>
        </p:spPr>
        <p:txBody>
          <a:bodyPr wrap="square">
            <a:spAutoFit/>
          </a:bodyPr>
          <a:lstStyle/>
          <a:p>
            <a:pPr marL="342900" indent="-342900">
              <a:buSzPct val="100000"/>
              <a:buFont typeface="Arial" pitchFamily="34"/>
              <a:buChar char="•"/>
              <a:defRPr sz="1800" b="0" i="0" u="none" strike="noStrike" kern="0" cap="none" spc="0" baseline="0">
                <a:solidFill>
                  <a:srgbClr val="000000"/>
                </a:solidFill>
                <a:uFillTx/>
              </a:defRPr>
            </a:pPr>
            <a:r>
              <a:rPr lang="en-GB" sz="2000" b="0" i="0" u="none" strike="noStrike" kern="1200" cap="none" spc="0" baseline="0" dirty="0">
                <a:solidFill>
                  <a:srgbClr val="0D0D0D"/>
                </a:solidFill>
                <a:highlight>
                  <a:srgbClr val="FFFFFF"/>
                </a:highlight>
                <a:uFillTx/>
                <a:latin typeface="Aptos Display"/>
              </a:rPr>
              <a:t>The highlighted fields are of no use to our investigation and so can be removed. </a:t>
            </a:r>
          </a:p>
          <a:p>
            <a:pPr marL="342900" indent="-342900">
              <a:buSzPct val="100000"/>
              <a:buFont typeface="Arial" pitchFamily="34"/>
              <a:buChar char="•"/>
              <a:defRPr sz="1800" b="0" i="0" u="none" strike="noStrike" kern="0" cap="none" spc="0" baseline="0">
                <a:solidFill>
                  <a:srgbClr val="000000"/>
                </a:solidFill>
                <a:uFillTx/>
              </a:defRPr>
            </a:pPr>
            <a:endParaRPr lang="en-GB" sz="2000" dirty="0">
              <a:solidFill>
                <a:srgbClr val="0D0D0D"/>
              </a:solidFill>
              <a:highlight>
                <a:srgbClr val="FFFFFF"/>
              </a:highlight>
              <a:latin typeface="Aptos Display"/>
            </a:endParaRPr>
          </a:p>
          <a:p>
            <a:pPr marL="342900" indent="-342900">
              <a:buSzPct val="100000"/>
              <a:buFont typeface="Arial" pitchFamily="34"/>
              <a:buChar char="•"/>
              <a:defRPr sz="1800" b="0" i="0" u="none" strike="noStrike" kern="0" cap="none" spc="0" baseline="0">
                <a:solidFill>
                  <a:srgbClr val="000000"/>
                </a:solidFill>
                <a:uFillTx/>
              </a:defRPr>
            </a:pPr>
            <a:r>
              <a:rPr lang="en-GB" sz="2000" b="0" i="0" u="none" strike="noStrike" kern="1200" cap="none" spc="0" baseline="0" dirty="0">
                <a:solidFill>
                  <a:srgbClr val="0D0D0D"/>
                </a:solidFill>
                <a:highlight>
                  <a:srgbClr val="FFFFFF"/>
                </a:highlight>
                <a:uFillTx/>
                <a:latin typeface="Aptos Display"/>
              </a:rPr>
              <a:t>The </a:t>
            </a:r>
            <a:r>
              <a:rPr lang="en-GB" sz="2000" b="0" i="0" u="none" strike="noStrike" kern="1200" cap="none" spc="0" baseline="0" dirty="0" err="1">
                <a:solidFill>
                  <a:srgbClr val="0D0D0D"/>
                </a:solidFill>
                <a:highlight>
                  <a:srgbClr val="FFFFFF"/>
                </a:highlight>
                <a:uFillTx/>
                <a:latin typeface="Aptos Display"/>
              </a:rPr>
              <a:t>BouroughName</a:t>
            </a:r>
            <a:r>
              <a:rPr lang="en-GB" sz="2000" b="0" i="0" u="none" strike="noStrike" kern="1200" cap="none" spc="0" baseline="0" dirty="0">
                <a:solidFill>
                  <a:srgbClr val="0D0D0D"/>
                </a:solidFill>
                <a:highlight>
                  <a:srgbClr val="FFFFFF"/>
                </a:highlight>
                <a:uFillTx/>
                <a:latin typeface="Aptos Display"/>
              </a:rPr>
              <a:t> field has a mixture of upper and lower case values which will require combining </a:t>
            </a:r>
          </a:p>
          <a:p>
            <a:pPr marL="342900" indent="-342900">
              <a:buSzPct val="100000"/>
              <a:buFont typeface="Arial" pitchFamily="34"/>
              <a:buChar char="•"/>
              <a:defRPr sz="1800" b="0" i="0" u="none" strike="noStrike" kern="0" cap="none" spc="0" baseline="0">
                <a:solidFill>
                  <a:srgbClr val="000000"/>
                </a:solidFill>
                <a:uFillTx/>
              </a:defRPr>
            </a:pPr>
            <a:endParaRPr lang="en-GB" sz="2000" dirty="0">
              <a:solidFill>
                <a:srgbClr val="0D0D0D"/>
              </a:solidFill>
              <a:highlight>
                <a:srgbClr val="FFFFFF"/>
              </a:highlight>
              <a:latin typeface="Aptos Display"/>
            </a:endParaRPr>
          </a:p>
          <a:p>
            <a:pPr marL="342900" indent="-342900">
              <a:buSzPct val="100000"/>
              <a:buFont typeface="Arial" pitchFamily="34"/>
              <a:buChar char="•"/>
              <a:defRPr sz="1800" b="0" i="0" u="none" strike="noStrike" kern="0" cap="none" spc="0" baseline="0">
                <a:solidFill>
                  <a:srgbClr val="000000"/>
                </a:solidFill>
                <a:uFillTx/>
              </a:defRPr>
            </a:pPr>
            <a:r>
              <a:rPr lang="en-GB" sz="2000" b="0" i="0" u="none" strike="noStrike" kern="1200" cap="none" spc="0" baseline="0" dirty="0">
                <a:highlight>
                  <a:srgbClr val="FFFFFF"/>
                </a:highlight>
                <a:uFillTx/>
                <a:latin typeface="Aptos Display"/>
              </a:rPr>
              <a:t>These are a duplicated fields containing many null values. If there is only one value in both fields, then we will store this otherwise concatenate the two fields together. </a:t>
            </a:r>
          </a:p>
          <a:p>
            <a:pPr marL="342900" indent="-342900">
              <a:buSzPct val="100000"/>
              <a:buFont typeface="Arial" pitchFamily="34"/>
              <a:buChar char="•"/>
              <a:defRPr sz="1800" b="0" i="0" u="none" strike="noStrike" kern="0" cap="none" spc="0" baseline="0">
                <a:solidFill>
                  <a:srgbClr val="000000"/>
                </a:solidFill>
                <a:uFillTx/>
              </a:defRPr>
            </a:pPr>
            <a:endParaRPr lang="en-GB" sz="2000" dirty="0">
              <a:highlight>
                <a:srgbClr val="FFFFFF"/>
              </a:highlight>
              <a:latin typeface="Aptos Display"/>
            </a:endParaRPr>
          </a:p>
          <a:p>
            <a:pPr marL="342900" indent="-342900">
              <a:buSzPct val="100000"/>
              <a:buFont typeface="Arial" pitchFamily="34"/>
              <a:buChar char="•"/>
              <a:defRPr sz="1800" b="0" i="0" u="none" strike="noStrike" kern="0" cap="none" spc="0" baseline="0">
                <a:solidFill>
                  <a:srgbClr val="000000"/>
                </a:solidFill>
                <a:uFillTx/>
              </a:defRPr>
            </a:pPr>
            <a:r>
              <a:rPr lang="en-GB" sz="2000" b="0" i="0" u="none" strike="noStrike" kern="1200" cap="none" spc="0" baseline="0" dirty="0">
                <a:highlight>
                  <a:srgbClr val="FFFFFF"/>
                </a:highlight>
                <a:uFillTx/>
                <a:latin typeface="Aptos Display"/>
              </a:rPr>
              <a:t>Most fields contain redundant values (e.g. “not known”) which can be replaced with null.</a:t>
            </a:r>
            <a:endParaRPr lang="en-GB" sz="1600" b="0" i="0" u="none" strike="noStrike" kern="1200" cap="none" spc="0" baseline="0" dirty="0">
              <a:highlight>
                <a:srgbClr val="FFFFFF"/>
              </a:highlight>
              <a:uFillTx/>
              <a:latin typeface="Aptos Display"/>
            </a:endParaRPr>
          </a:p>
        </p:txBody>
      </p:sp>
      <p:sp>
        <p:nvSpPr>
          <p:cNvPr id="2" name="TextBox 1">
            <a:extLst>
              <a:ext uri="{FF2B5EF4-FFF2-40B4-BE49-F238E27FC236}">
                <a16:creationId xmlns:a16="http://schemas.microsoft.com/office/drawing/2014/main" id="{DE251190-2775-F370-9EFE-5A8B95A78989}"/>
              </a:ext>
            </a:extLst>
          </p:cNvPr>
          <p:cNvSpPr txBox="1"/>
          <p:nvPr/>
        </p:nvSpPr>
        <p:spPr>
          <a:xfrm>
            <a:off x="6268212" y="3327767"/>
            <a:ext cx="4599431" cy="1200329"/>
          </a:xfrm>
          <a:prstGeom prst="rect">
            <a:avLst/>
          </a:prstGeom>
          <a:noFill/>
        </p:spPr>
        <p:txBody>
          <a:bodyPr wrap="square" rtlCol="0">
            <a:spAutoFit/>
          </a:bodyPr>
          <a:lstStyle/>
          <a:p>
            <a:pPr algn="ctr"/>
            <a:r>
              <a:rPr lang="en-GB" sz="2400" b="1" dirty="0">
                <a:solidFill>
                  <a:srgbClr val="FF0000"/>
                </a:solidFill>
              </a:rPr>
              <a:t>We will not drop records with null values as they still hold valuable information</a:t>
            </a:r>
          </a:p>
        </p:txBody>
      </p:sp>
      <p:sp>
        <p:nvSpPr>
          <p:cNvPr id="5" name="TextBox 4">
            <a:extLst>
              <a:ext uri="{FF2B5EF4-FFF2-40B4-BE49-F238E27FC236}">
                <a16:creationId xmlns:a16="http://schemas.microsoft.com/office/drawing/2014/main" id="{9100D2EC-9A00-EACE-83CB-5164551398F0}"/>
              </a:ext>
            </a:extLst>
          </p:cNvPr>
          <p:cNvSpPr txBox="1"/>
          <p:nvPr/>
        </p:nvSpPr>
        <p:spPr>
          <a:xfrm>
            <a:off x="1293089" y="518906"/>
            <a:ext cx="6954246" cy="7694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4400" b="0" i="0" u="none" strike="noStrike" kern="1200" cap="none" spc="0" baseline="0" dirty="0">
                <a:solidFill>
                  <a:srgbClr val="002060"/>
                </a:solidFill>
                <a:uFillTx/>
                <a:latin typeface="Aptos"/>
              </a:rPr>
              <a:t>Preprocessing and Cleaning</a:t>
            </a:r>
          </a:p>
        </p:txBody>
      </p:sp>
      <p:cxnSp>
        <p:nvCxnSpPr>
          <p:cNvPr id="7" name="Straight Connector 5">
            <a:extLst>
              <a:ext uri="{FF2B5EF4-FFF2-40B4-BE49-F238E27FC236}">
                <a16:creationId xmlns:a16="http://schemas.microsoft.com/office/drawing/2014/main" id="{60997797-F15A-4674-1EF1-A0045833B47D}"/>
              </a:ext>
            </a:extLst>
          </p:cNvPr>
          <p:cNvCxnSpPr>
            <a:cxnSpLocks/>
          </p:cNvCxnSpPr>
          <p:nvPr/>
        </p:nvCxnSpPr>
        <p:spPr>
          <a:xfrm>
            <a:off x="1293089" y="1441935"/>
            <a:ext cx="9551695" cy="0"/>
          </a:xfrm>
          <a:prstGeom prst="straightConnector1">
            <a:avLst/>
          </a:prstGeom>
          <a:noFill/>
          <a:ln w="19046" cap="flat">
            <a:solidFill>
              <a:srgbClr val="156082"/>
            </a:solidFill>
            <a:prstDash val="solid"/>
            <a:miter/>
          </a:ln>
        </p:spPr>
      </p:cxnSp>
    </p:spTree>
    <p:extLst>
      <p:ext uri="{BB962C8B-B14F-4D97-AF65-F5344CB8AC3E}">
        <p14:creationId xmlns:p14="http://schemas.microsoft.com/office/powerpoint/2010/main" val="1640546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76E7E41D-7303-E059-17B1-171EAB3152DB}"/>
              </a:ext>
            </a:extLst>
          </p:cNvPr>
          <p:cNvSpPr txBox="1"/>
          <p:nvPr/>
        </p:nvSpPr>
        <p:spPr>
          <a:xfrm>
            <a:off x="1293088" y="489524"/>
            <a:ext cx="9176791" cy="76944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4400" b="0" i="0" u="none" strike="noStrike" kern="1200" cap="none" spc="0" baseline="0" dirty="0">
                <a:solidFill>
                  <a:srgbClr val="002060"/>
                </a:solidFill>
                <a:uFillTx/>
                <a:latin typeface="Aptos"/>
              </a:rPr>
              <a:t>Research Questions - Hypotheses</a:t>
            </a:r>
          </a:p>
        </p:txBody>
      </p:sp>
      <p:cxnSp>
        <p:nvCxnSpPr>
          <p:cNvPr id="3" name="Straight Connector 5">
            <a:extLst>
              <a:ext uri="{FF2B5EF4-FFF2-40B4-BE49-F238E27FC236}">
                <a16:creationId xmlns:a16="http://schemas.microsoft.com/office/drawing/2014/main" id="{8419B3EF-8855-EAB2-6B9D-9502BFD5AF95}"/>
              </a:ext>
            </a:extLst>
          </p:cNvPr>
          <p:cNvCxnSpPr/>
          <p:nvPr/>
        </p:nvCxnSpPr>
        <p:spPr>
          <a:xfrm>
            <a:off x="1293089" y="1441935"/>
            <a:ext cx="8612907" cy="0"/>
          </a:xfrm>
          <a:prstGeom prst="straightConnector1">
            <a:avLst/>
          </a:prstGeom>
          <a:noFill/>
          <a:ln w="19046" cap="flat">
            <a:solidFill>
              <a:srgbClr val="156082"/>
            </a:solidFill>
            <a:prstDash val="solid"/>
            <a:miter/>
          </a:ln>
        </p:spPr>
      </p:cxnSp>
      <p:sp>
        <p:nvSpPr>
          <p:cNvPr id="5" name="TextBox 4">
            <a:extLst>
              <a:ext uri="{FF2B5EF4-FFF2-40B4-BE49-F238E27FC236}">
                <a16:creationId xmlns:a16="http://schemas.microsoft.com/office/drawing/2014/main" id="{BC49A2D3-219C-C3F8-3CDD-105B02B81802}"/>
              </a:ext>
            </a:extLst>
          </p:cNvPr>
          <p:cNvSpPr txBox="1"/>
          <p:nvPr/>
        </p:nvSpPr>
        <p:spPr>
          <a:xfrm>
            <a:off x="1293089" y="1774429"/>
            <a:ext cx="8612906" cy="1070871"/>
          </a:xfrm>
          <a:prstGeom prst="rect">
            <a:avLst/>
          </a:prstGeom>
          <a:noFill/>
        </p:spPr>
        <p:txBody>
          <a:bodyPr wrap="square">
            <a:spAutoFit/>
          </a:bodyPr>
          <a:lstStyle/>
          <a:p>
            <a:pPr>
              <a:lnSpc>
                <a:spcPct val="107000"/>
              </a:lnSpc>
              <a:spcAft>
                <a:spcPts val="800"/>
              </a:spcAft>
            </a:pPr>
            <a:r>
              <a:rPr lang="en-GB" sz="1800" b="1" u="sng" kern="100" dirty="0">
                <a:effectLst/>
                <a:latin typeface="Calibri" panose="020F0502020204030204" pitchFamily="34" charset="0"/>
                <a:ea typeface="Calibri" panose="020F0502020204030204" pitchFamily="34" charset="0"/>
                <a:cs typeface="Times New Roman" panose="02020603050405020304" pitchFamily="18" charset="0"/>
              </a:rPr>
              <a:t>Questions</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Analyze the number of fires caused by white goods over the years and find if there is any increasing or decreasing trends?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C591F39D-8543-A605-320F-5FF160FE5930}"/>
              </a:ext>
            </a:extLst>
          </p:cNvPr>
          <p:cNvSpPr txBox="1"/>
          <p:nvPr/>
        </p:nvSpPr>
        <p:spPr>
          <a:xfrm>
            <a:off x="1293089" y="489524"/>
            <a:ext cx="7675062" cy="7694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4400" b="0" i="0" u="none" strike="noStrike" kern="1200" cap="none" spc="0" baseline="0">
                <a:solidFill>
                  <a:srgbClr val="002060"/>
                </a:solidFill>
                <a:uFillTx/>
                <a:latin typeface="Aptos"/>
              </a:rPr>
              <a:t>Grenfell Tower</a:t>
            </a:r>
          </a:p>
        </p:txBody>
      </p:sp>
      <p:cxnSp>
        <p:nvCxnSpPr>
          <p:cNvPr id="3" name="Straight Connector 5">
            <a:extLst>
              <a:ext uri="{FF2B5EF4-FFF2-40B4-BE49-F238E27FC236}">
                <a16:creationId xmlns:a16="http://schemas.microsoft.com/office/drawing/2014/main" id="{99DDD47C-CD65-B6DF-D4C1-D77FD0878111}"/>
              </a:ext>
            </a:extLst>
          </p:cNvPr>
          <p:cNvCxnSpPr/>
          <p:nvPr/>
        </p:nvCxnSpPr>
        <p:spPr>
          <a:xfrm>
            <a:off x="1293089" y="1441935"/>
            <a:ext cx="7886078" cy="0"/>
          </a:xfrm>
          <a:prstGeom prst="straightConnector1">
            <a:avLst/>
          </a:prstGeom>
          <a:noFill/>
          <a:ln w="19046" cap="flat">
            <a:solidFill>
              <a:srgbClr val="156082"/>
            </a:solidFill>
            <a:prstDash val="solid"/>
            <a:miter/>
          </a:ln>
        </p:spPr>
      </p:cxnSp>
      <p:pic>
        <p:nvPicPr>
          <p:cNvPr id="4" name="Picture 2" descr="Grenfell Tower Heart">
            <a:extLst>
              <a:ext uri="{FF2B5EF4-FFF2-40B4-BE49-F238E27FC236}">
                <a16:creationId xmlns:a16="http://schemas.microsoft.com/office/drawing/2014/main" id="{204BA40F-3378-2281-2B08-3CF60923B78F}"/>
              </a:ext>
            </a:extLst>
          </p:cNvPr>
          <p:cNvPicPr>
            <a:picLocks noChangeAspect="1"/>
          </p:cNvPicPr>
          <p:nvPr/>
        </p:nvPicPr>
        <p:blipFill>
          <a:blip r:embed="rId2"/>
          <a:srcRect/>
          <a:stretch>
            <a:fillRect/>
          </a:stretch>
        </p:blipFill>
        <p:spPr>
          <a:xfrm>
            <a:off x="9470779" y="214152"/>
            <a:ext cx="1714500" cy="1714500"/>
          </a:xfrm>
          <a:prstGeom prst="rect">
            <a:avLst/>
          </a:prstGeom>
          <a:noFill/>
          <a:ln cap="flat">
            <a:noFill/>
          </a:ln>
        </p:spPr>
      </p:pic>
      <p:sp>
        <p:nvSpPr>
          <p:cNvPr id="5" name="TextBox 2">
            <a:extLst>
              <a:ext uri="{FF2B5EF4-FFF2-40B4-BE49-F238E27FC236}">
                <a16:creationId xmlns:a16="http://schemas.microsoft.com/office/drawing/2014/main" id="{6AD8DB9B-37B4-0769-A43E-24E322FF8C76}"/>
              </a:ext>
            </a:extLst>
          </p:cNvPr>
          <p:cNvSpPr txBox="1"/>
          <p:nvPr/>
        </p:nvSpPr>
        <p:spPr>
          <a:xfrm>
            <a:off x="1006717" y="2111614"/>
            <a:ext cx="10178561" cy="378565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D0D0D"/>
                </a:solidFill>
                <a:highlight>
                  <a:srgbClr val="FFFFFF"/>
                </a:highlight>
                <a:uFillTx/>
                <a:latin typeface="Aptos Display"/>
              </a:rPr>
              <a:t>When conducting analysis on the dataset it was clear that there lay an outlier in the statistics. In June 2017, a devastating  fire  in a high-rise  building called Grenfell tower fire killed 71 people and injured 109.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400" b="0" i="0" u="none" strike="noStrike" kern="1200" cap="none" spc="0" baseline="0">
              <a:solidFill>
                <a:srgbClr val="0D0D0D"/>
              </a:solidFill>
              <a:highlight>
                <a:srgbClr val="FFFFFF"/>
              </a:highlight>
              <a:uFillTx/>
              <a:latin typeface="Aptos Display"/>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D0D0D"/>
                </a:solidFill>
                <a:highlight>
                  <a:srgbClr val="FFFFFF"/>
                </a:highlight>
                <a:uFillTx/>
                <a:latin typeface="Aptos Display"/>
              </a:rPr>
              <a:t>Although the ignition source  was attributed to a faulty fridge freezer it was the incredibly quick spread of the fire in the cladding surrounding the building that was the main cause of all the deaths.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400" b="0" i="0" u="none" strike="noStrike" kern="1200" cap="none" spc="0" baseline="0">
              <a:solidFill>
                <a:srgbClr val="0D0D0D"/>
              </a:solidFill>
              <a:highlight>
                <a:srgbClr val="FFFFFF"/>
              </a:highlight>
              <a:uFillTx/>
              <a:latin typeface="Aptos Display"/>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D0D0D"/>
                </a:solidFill>
                <a:highlight>
                  <a:srgbClr val="FFFFFF"/>
                </a:highlight>
                <a:uFillTx/>
                <a:latin typeface="Aptos Display"/>
              </a:rPr>
              <a:t>Due to the exceptional nature of this event and its disputed impact on the dataset's statistics, it was decided to exclude it from further some of our analysis.</a:t>
            </a:r>
            <a:endParaRPr lang="en-GB" sz="2400" b="0" i="0" u="none" strike="noStrike" kern="1200" cap="none" spc="0" baseline="0">
              <a:solidFill>
                <a:srgbClr val="000000"/>
              </a:solidFill>
              <a:uFillTx/>
              <a:latin typeface="Apto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CFEFC9A-8B0B-8549-24C9-0BF2A01C773E}"/>
              </a:ext>
            </a:extLst>
          </p:cNvPr>
          <p:cNvSpPr txBox="1"/>
          <p:nvPr/>
        </p:nvSpPr>
        <p:spPr>
          <a:xfrm>
            <a:off x="1293089" y="489524"/>
            <a:ext cx="7675062" cy="7694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4400" b="0" i="0" u="none" strike="noStrike" kern="1200" cap="none" spc="0" baseline="0">
                <a:solidFill>
                  <a:srgbClr val="002060"/>
                </a:solidFill>
                <a:uFillTx/>
                <a:latin typeface="Aptos"/>
              </a:rPr>
              <a:t>Querying the dataset</a:t>
            </a:r>
          </a:p>
        </p:txBody>
      </p:sp>
      <p:cxnSp>
        <p:nvCxnSpPr>
          <p:cNvPr id="3" name="Straight Connector 5">
            <a:extLst>
              <a:ext uri="{FF2B5EF4-FFF2-40B4-BE49-F238E27FC236}">
                <a16:creationId xmlns:a16="http://schemas.microsoft.com/office/drawing/2014/main" id="{B68B8279-C72B-06CA-50F0-C71FAC51C791}"/>
              </a:ext>
            </a:extLst>
          </p:cNvPr>
          <p:cNvCxnSpPr/>
          <p:nvPr/>
        </p:nvCxnSpPr>
        <p:spPr>
          <a:xfrm>
            <a:off x="1293089" y="1441935"/>
            <a:ext cx="8612907" cy="0"/>
          </a:xfrm>
          <a:prstGeom prst="straightConnector1">
            <a:avLst/>
          </a:prstGeom>
          <a:noFill/>
          <a:ln w="19046" cap="flat">
            <a:solidFill>
              <a:srgbClr val="156082"/>
            </a:solidFill>
            <a:prstDash val="solid"/>
            <a:miter/>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5140E715-E93D-BFD5-81D2-6E7C71952CAB}"/>
              </a:ext>
            </a:extLst>
          </p:cNvPr>
          <p:cNvSpPr txBox="1"/>
          <p:nvPr/>
        </p:nvSpPr>
        <p:spPr>
          <a:xfrm>
            <a:off x="902677" y="489524"/>
            <a:ext cx="10421819" cy="7694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4400" b="0" i="0" u="none" strike="noStrike" kern="1200" cap="none" spc="0" baseline="0">
                <a:solidFill>
                  <a:srgbClr val="002060"/>
                </a:solidFill>
                <a:uFillTx/>
                <a:latin typeface="Aptos"/>
              </a:rPr>
              <a:t>Analysis / Interesting Patterns and Trends</a:t>
            </a:r>
          </a:p>
        </p:txBody>
      </p:sp>
      <p:cxnSp>
        <p:nvCxnSpPr>
          <p:cNvPr id="3" name="Straight Connector 5">
            <a:extLst>
              <a:ext uri="{FF2B5EF4-FFF2-40B4-BE49-F238E27FC236}">
                <a16:creationId xmlns:a16="http://schemas.microsoft.com/office/drawing/2014/main" id="{B5FF6474-F415-169B-512E-5527D2C91A06}"/>
              </a:ext>
            </a:extLst>
          </p:cNvPr>
          <p:cNvCxnSpPr/>
          <p:nvPr/>
        </p:nvCxnSpPr>
        <p:spPr>
          <a:xfrm>
            <a:off x="1293089" y="1441935"/>
            <a:ext cx="8612907" cy="0"/>
          </a:xfrm>
          <a:prstGeom prst="straightConnector1">
            <a:avLst/>
          </a:prstGeom>
          <a:noFill/>
          <a:ln w="19046" cap="flat">
            <a:solidFill>
              <a:srgbClr val="156082"/>
            </a:solidFill>
            <a:prstDash val="solid"/>
            <a:miter/>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5140E715-E93D-BFD5-81D2-6E7C71952CAB}"/>
              </a:ext>
            </a:extLst>
          </p:cNvPr>
          <p:cNvSpPr txBox="1"/>
          <p:nvPr/>
        </p:nvSpPr>
        <p:spPr>
          <a:xfrm>
            <a:off x="902677" y="489524"/>
            <a:ext cx="10421819" cy="7694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4400" b="0" i="0" u="none" strike="noStrike" kern="1200" cap="none" spc="0" baseline="0">
                <a:solidFill>
                  <a:srgbClr val="002060"/>
                </a:solidFill>
                <a:uFillTx/>
                <a:latin typeface="Aptos"/>
              </a:rPr>
              <a:t>Analysis / Interesting Patterns and Trends</a:t>
            </a:r>
          </a:p>
        </p:txBody>
      </p:sp>
      <p:cxnSp>
        <p:nvCxnSpPr>
          <p:cNvPr id="3" name="Straight Connector 5">
            <a:extLst>
              <a:ext uri="{FF2B5EF4-FFF2-40B4-BE49-F238E27FC236}">
                <a16:creationId xmlns:a16="http://schemas.microsoft.com/office/drawing/2014/main" id="{B5FF6474-F415-169B-512E-5527D2C91A06}"/>
              </a:ext>
            </a:extLst>
          </p:cNvPr>
          <p:cNvCxnSpPr/>
          <p:nvPr/>
        </p:nvCxnSpPr>
        <p:spPr>
          <a:xfrm>
            <a:off x="1293089" y="1441935"/>
            <a:ext cx="8612907" cy="0"/>
          </a:xfrm>
          <a:prstGeom prst="straightConnector1">
            <a:avLst/>
          </a:prstGeom>
          <a:noFill/>
          <a:ln w="19046" cap="flat">
            <a:solidFill>
              <a:srgbClr val="156082"/>
            </a:solidFill>
            <a:prstDash val="solid"/>
            <a:miter/>
          </a:ln>
        </p:spPr>
      </p:cxnSp>
    </p:spTree>
    <p:extLst>
      <p:ext uri="{BB962C8B-B14F-4D97-AF65-F5344CB8AC3E}">
        <p14:creationId xmlns:p14="http://schemas.microsoft.com/office/powerpoint/2010/main" val="2015752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7E185502-913F-ACA1-E6E2-969CFA01C0BC}"/>
              </a:ext>
            </a:extLst>
          </p:cNvPr>
          <p:cNvSpPr txBox="1"/>
          <p:nvPr/>
        </p:nvSpPr>
        <p:spPr>
          <a:xfrm>
            <a:off x="1293089" y="489524"/>
            <a:ext cx="4310536" cy="7694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4400" b="0" i="0" u="none" strike="noStrike" kern="1200" cap="none" spc="0" baseline="0">
                <a:solidFill>
                  <a:srgbClr val="002060"/>
                </a:solidFill>
                <a:uFillTx/>
                <a:latin typeface="Aptos"/>
              </a:rPr>
              <a:t>Contents</a:t>
            </a:r>
          </a:p>
        </p:txBody>
      </p:sp>
      <p:cxnSp>
        <p:nvCxnSpPr>
          <p:cNvPr id="3" name="Straight Connector 5">
            <a:extLst>
              <a:ext uri="{FF2B5EF4-FFF2-40B4-BE49-F238E27FC236}">
                <a16:creationId xmlns:a16="http://schemas.microsoft.com/office/drawing/2014/main" id="{CF9185DA-329A-C198-DFB0-C688BC03B824}"/>
              </a:ext>
            </a:extLst>
          </p:cNvPr>
          <p:cNvCxnSpPr/>
          <p:nvPr/>
        </p:nvCxnSpPr>
        <p:spPr>
          <a:xfrm>
            <a:off x="1293089" y="1441935"/>
            <a:ext cx="8612907" cy="0"/>
          </a:xfrm>
          <a:prstGeom prst="straightConnector1">
            <a:avLst/>
          </a:prstGeom>
          <a:noFill/>
          <a:ln w="19046" cap="flat">
            <a:solidFill>
              <a:srgbClr val="156082"/>
            </a:solidFill>
            <a:prstDash val="solid"/>
            <a:miter/>
          </a:ln>
        </p:spPr>
      </p:cxnSp>
      <p:sp>
        <p:nvSpPr>
          <p:cNvPr id="4" name="TextBox 1">
            <a:extLst>
              <a:ext uri="{FF2B5EF4-FFF2-40B4-BE49-F238E27FC236}">
                <a16:creationId xmlns:a16="http://schemas.microsoft.com/office/drawing/2014/main" id="{331DC6BE-E5B3-4613-CD46-ACD81C451DB9}"/>
              </a:ext>
            </a:extLst>
          </p:cNvPr>
          <p:cNvSpPr txBox="1"/>
          <p:nvPr/>
        </p:nvSpPr>
        <p:spPr>
          <a:xfrm>
            <a:off x="1031635" y="1981203"/>
            <a:ext cx="6096003" cy="4401208"/>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Aptos"/>
              </a:rPr>
              <a:t>Item 1</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GB" sz="2800" b="0" i="0" u="none" strike="noStrike" kern="1200" cap="none" spc="0" baseline="0">
              <a:solidFill>
                <a:srgbClr val="000000"/>
              </a:solidFill>
              <a:uFillTx/>
              <a:latin typeface="Aptos"/>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Aptos"/>
              </a:rPr>
              <a:t>Item 2</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GB" sz="2800" b="0" i="0" u="none" strike="noStrike" kern="1200" cap="none" spc="0" baseline="0">
              <a:solidFill>
                <a:srgbClr val="000000"/>
              </a:solidFill>
              <a:uFillTx/>
              <a:latin typeface="Aptos"/>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Aptos"/>
              </a:rPr>
              <a:t>Item 3</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GB" sz="2800" b="0" i="0" u="none" strike="noStrike" kern="1200" cap="none" spc="0" baseline="0">
              <a:solidFill>
                <a:srgbClr val="000000"/>
              </a:solidFill>
              <a:uFillTx/>
              <a:latin typeface="Aptos"/>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Aptos"/>
              </a:rPr>
              <a:t>Item 4</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GB" sz="2800" b="0" i="0" u="none" strike="noStrike" kern="1200" cap="none" spc="0" baseline="0">
              <a:solidFill>
                <a:srgbClr val="000000"/>
              </a:solidFill>
              <a:uFillTx/>
              <a:latin typeface="Aptos"/>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Aptos"/>
              </a:rPr>
              <a:t>Item 5</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GB" sz="2800" b="0" i="0" u="none" strike="noStrike" kern="1200" cap="none" spc="0" baseline="0">
              <a:solidFill>
                <a:srgbClr val="000000"/>
              </a:solidFill>
              <a:uFillTx/>
              <a:latin typeface="Apto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5140E715-E93D-BFD5-81D2-6E7C71952CAB}"/>
              </a:ext>
            </a:extLst>
          </p:cNvPr>
          <p:cNvSpPr txBox="1"/>
          <p:nvPr/>
        </p:nvSpPr>
        <p:spPr>
          <a:xfrm>
            <a:off x="902677" y="489524"/>
            <a:ext cx="10421819" cy="7694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4400" b="0" i="0" u="none" strike="noStrike" kern="1200" cap="none" spc="0" baseline="0">
                <a:solidFill>
                  <a:srgbClr val="002060"/>
                </a:solidFill>
                <a:uFillTx/>
                <a:latin typeface="Aptos"/>
              </a:rPr>
              <a:t>Analysis / Interesting Patterns and Trends</a:t>
            </a:r>
          </a:p>
        </p:txBody>
      </p:sp>
      <p:cxnSp>
        <p:nvCxnSpPr>
          <p:cNvPr id="3" name="Straight Connector 5">
            <a:extLst>
              <a:ext uri="{FF2B5EF4-FFF2-40B4-BE49-F238E27FC236}">
                <a16:creationId xmlns:a16="http://schemas.microsoft.com/office/drawing/2014/main" id="{B5FF6474-F415-169B-512E-5527D2C91A06}"/>
              </a:ext>
            </a:extLst>
          </p:cNvPr>
          <p:cNvCxnSpPr/>
          <p:nvPr/>
        </p:nvCxnSpPr>
        <p:spPr>
          <a:xfrm>
            <a:off x="1293089" y="1441935"/>
            <a:ext cx="8612907" cy="0"/>
          </a:xfrm>
          <a:prstGeom prst="straightConnector1">
            <a:avLst/>
          </a:prstGeom>
          <a:noFill/>
          <a:ln w="19046" cap="flat">
            <a:solidFill>
              <a:srgbClr val="156082"/>
            </a:solidFill>
            <a:prstDash val="solid"/>
            <a:miter/>
          </a:ln>
        </p:spPr>
      </p:cxnSp>
    </p:spTree>
    <p:extLst>
      <p:ext uri="{BB962C8B-B14F-4D97-AF65-F5344CB8AC3E}">
        <p14:creationId xmlns:p14="http://schemas.microsoft.com/office/powerpoint/2010/main" val="274198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5140E715-E93D-BFD5-81D2-6E7C71952CAB}"/>
              </a:ext>
            </a:extLst>
          </p:cNvPr>
          <p:cNvSpPr txBox="1"/>
          <p:nvPr/>
        </p:nvSpPr>
        <p:spPr>
          <a:xfrm>
            <a:off x="902677" y="489524"/>
            <a:ext cx="10421819" cy="7694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4400" b="0" i="0" u="none" strike="noStrike" kern="1200" cap="none" spc="0" baseline="0">
                <a:solidFill>
                  <a:srgbClr val="002060"/>
                </a:solidFill>
                <a:uFillTx/>
                <a:latin typeface="Aptos"/>
              </a:rPr>
              <a:t>Analysis / Interesting Patterns and Trends</a:t>
            </a:r>
          </a:p>
        </p:txBody>
      </p:sp>
      <p:cxnSp>
        <p:nvCxnSpPr>
          <p:cNvPr id="3" name="Straight Connector 5">
            <a:extLst>
              <a:ext uri="{FF2B5EF4-FFF2-40B4-BE49-F238E27FC236}">
                <a16:creationId xmlns:a16="http://schemas.microsoft.com/office/drawing/2014/main" id="{B5FF6474-F415-169B-512E-5527D2C91A06}"/>
              </a:ext>
            </a:extLst>
          </p:cNvPr>
          <p:cNvCxnSpPr/>
          <p:nvPr/>
        </p:nvCxnSpPr>
        <p:spPr>
          <a:xfrm>
            <a:off x="1293089" y="1441935"/>
            <a:ext cx="8612907" cy="0"/>
          </a:xfrm>
          <a:prstGeom prst="straightConnector1">
            <a:avLst/>
          </a:prstGeom>
          <a:noFill/>
          <a:ln w="19046" cap="flat">
            <a:solidFill>
              <a:srgbClr val="156082"/>
            </a:solidFill>
            <a:prstDash val="solid"/>
            <a:miter/>
          </a:ln>
        </p:spPr>
      </p:cxnSp>
    </p:spTree>
    <p:extLst>
      <p:ext uri="{BB962C8B-B14F-4D97-AF65-F5344CB8AC3E}">
        <p14:creationId xmlns:p14="http://schemas.microsoft.com/office/powerpoint/2010/main" val="874706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5140E715-E93D-BFD5-81D2-6E7C71952CAB}"/>
              </a:ext>
            </a:extLst>
          </p:cNvPr>
          <p:cNvSpPr txBox="1"/>
          <p:nvPr/>
        </p:nvSpPr>
        <p:spPr>
          <a:xfrm>
            <a:off x="902677" y="489524"/>
            <a:ext cx="10421819" cy="7694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4400" b="0" i="0" u="none" strike="noStrike" kern="1200" cap="none" spc="0" baseline="0">
                <a:solidFill>
                  <a:srgbClr val="002060"/>
                </a:solidFill>
                <a:uFillTx/>
                <a:latin typeface="Aptos"/>
              </a:rPr>
              <a:t>Analysis / Interesting Patterns and Trends</a:t>
            </a:r>
          </a:p>
        </p:txBody>
      </p:sp>
      <p:cxnSp>
        <p:nvCxnSpPr>
          <p:cNvPr id="3" name="Straight Connector 5">
            <a:extLst>
              <a:ext uri="{FF2B5EF4-FFF2-40B4-BE49-F238E27FC236}">
                <a16:creationId xmlns:a16="http://schemas.microsoft.com/office/drawing/2014/main" id="{B5FF6474-F415-169B-512E-5527D2C91A06}"/>
              </a:ext>
            </a:extLst>
          </p:cNvPr>
          <p:cNvCxnSpPr/>
          <p:nvPr/>
        </p:nvCxnSpPr>
        <p:spPr>
          <a:xfrm>
            <a:off x="1293089" y="1441935"/>
            <a:ext cx="8612907" cy="0"/>
          </a:xfrm>
          <a:prstGeom prst="straightConnector1">
            <a:avLst/>
          </a:prstGeom>
          <a:noFill/>
          <a:ln w="19046" cap="flat">
            <a:solidFill>
              <a:srgbClr val="156082"/>
            </a:solidFill>
            <a:prstDash val="solid"/>
            <a:miter/>
          </a:ln>
        </p:spPr>
      </p:cxnSp>
    </p:spTree>
    <p:extLst>
      <p:ext uri="{BB962C8B-B14F-4D97-AF65-F5344CB8AC3E}">
        <p14:creationId xmlns:p14="http://schemas.microsoft.com/office/powerpoint/2010/main" val="2623677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A75DE62B-15DC-945B-57EE-5F0CB6E84FD8}"/>
              </a:ext>
            </a:extLst>
          </p:cNvPr>
          <p:cNvSpPr txBox="1"/>
          <p:nvPr/>
        </p:nvSpPr>
        <p:spPr>
          <a:xfrm>
            <a:off x="1195349" y="672495"/>
            <a:ext cx="10421819" cy="7694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4400" b="0" i="0" u="none" strike="noStrike" kern="0" cap="none" spc="0" baseline="0">
                <a:solidFill>
                  <a:srgbClr val="002060"/>
                </a:solidFill>
                <a:uFillTx/>
                <a:latin typeface="Aptos"/>
              </a:rPr>
              <a:t>Data-Information-Knowledge</a:t>
            </a:r>
            <a:endParaRPr lang="en-GB" sz="4400" b="0" i="0" u="none" strike="noStrike" kern="1200" cap="none" spc="0" baseline="0">
              <a:solidFill>
                <a:srgbClr val="002060"/>
              </a:solidFill>
              <a:uFillTx/>
              <a:latin typeface="Aptos"/>
            </a:endParaRPr>
          </a:p>
        </p:txBody>
      </p:sp>
      <p:cxnSp>
        <p:nvCxnSpPr>
          <p:cNvPr id="3" name="Straight Connector 5">
            <a:extLst>
              <a:ext uri="{FF2B5EF4-FFF2-40B4-BE49-F238E27FC236}">
                <a16:creationId xmlns:a16="http://schemas.microsoft.com/office/drawing/2014/main" id="{9132DB06-8034-795C-AC77-1BF7AB995D35}"/>
              </a:ext>
            </a:extLst>
          </p:cNvPr>
          <p:cNvCxnSpPr/>
          <p:nvPr/>
        </p:nvCxnSpPr>
        <p:spPr>
          <a:xfrm>
            <a:off x="1293089" y="1441935"/>
            <a:ext cx="8612907" cy="0"/>
          </a:xfrm>
          <a:prstGeom prst="straightConnector1">
            <a:avLst/>
          </a:prstGeom>
          <a:noFill/>
          <a:ln w="19046" cap="flat">
            <a:solidFill>
              <a:srgbClr val="156082"/>
            </a:solidFill>
            <a:prstDash val="solid"/>
            <a:miter/>
          </a:ln>
        </p:spPr>
      </p:cxnSp>
      <p:sp>
        <p:nvSpPr>
          <p:cNvPr id="4" name="TextBox 16">
            <a:extLst>
              <a:ext uri="{FF2B5EF4-FFF2-40B4-BE49-F238E27FC236}">
                <a16:creationId xmlns:a16="http://schemas.microsoft.com/office/drawing/2014/main" id="{7D3F194F-7F7C-85F0-931D-936384A19329}"/>
              </a:ext>
            </a:extLst>
          </p:cNvPr>
          <p:cNvSpPr txBox="1"/>
          <p:nvPr/>
        </p:nvSpPr>
        <p:spPr>
          <a:xfrm>
            <a:off x="1029916" y="3030019"/>
            <a:ext cx="2166277" cy="147733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Calibri"/>
              </a:rPr>
              <a:t>The process starts with collecting the LFB dataset on fires caused by white goods</a:t>
            </a:r>
          </a:p>
        </p:txBody>
      </p:sp>
      <p:grpSp>
        <p:nvGrpSpPr>
          <p:cNvPr id="5" name="Diagram 25">
            <a:extLst>
              <a:ext uri="{FF2B5EF4-FFF2-40B4-BE49-F238E27FC236}">
                <a16:creationId xmlns:a16="http://schemas.microsoft.com/office/drawing/2014/main" id="{7F4DF16A-4F5A-FE7D-DA28-E58D1C62A36C}"/>
              </a:ext>
            </a:extLst>
          </p:cNvPr>
          <p:cNvGrpSpPr/>
          <p:nvPr/>
        </p:nvGrpSpPr>
        <p:grpSpPr>
          <a:xfrm>
            <a:off x="2799197" y="1561219"/>
            <a:ext cx="6867903" cy="5180094"/>
            <a:chOff x="2799197" y="1561219"/>
            <a:chExt cx="6867903" cy="5180094"/>
          </a:xfrm>
        </p:grpSpPr>
        <p:sp>
          <p:nvSpPr>
            <p:cNvPr id="6" name="Freeform: Shape 5">
              <a:extLst>
                <a:ext uri="{FF2B5EF4-FFF2-40B4-BE49-F238E27FC236}">
                  <a16:creationId xmlns:a16="http://schemas.microsoft.com/office/drawing/2014/main" id="{D4F030F4-FB85-3BFB-7087-8829A687C4AE}"/>
                </a:ext>
              </a:extLst>
            </p:cNvPr>
            <p:cNvSpPr/>
            <p:nvPr/>
          </p:nvSpPr>
          <p:spPr>
            <a:xfrm>
              <a:off x="2799197" y="1561219"/>
              <a:ext cx="5180094" cy="5180094"/>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4472C4"/>
            </a:solidFill>
            <a:ln w="12701" cap="flat">
              <a:solidFill>
                <a:srgbClr val="FFFFFF"/>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Freeform: Shape 6">
              <a:extLst>
                <a:ext uri="{FF2B5EF4-FFF2-40B4-BE49-F238E27FC236}">
                  <a16:creationId xmlns:a16="http://schemas.microsoft.com/office/drawing/2014/main" id="{1AB1FBF1-97FD-773E-B126-8EEA7201F373}"/>
                </a:ext>
              </a:extLst>
            </p:cNvPr>
            <p:cNvSpPr/>
            <p:nvPr/>
          </p:nvSpPr>
          <p:spPr>
            <a:xfrm>
              <a:off x="5350456" y="2231538"/>
              <a:ext cx="4260482" cy="1023451"/>
            </a:xfrm>
            <a:custGeom>
              <a:avLst/>
              <a:gdLst>
                <a:gd name="f0" fmla="val 10800000"/>
                <a:gd name="f1" fmla="val 5400000"/>
                <a:gd name="f2" fmla="val 180"/>
                <a:gd name="f3" fmla="val w"/>
                <a:gd name="f4" fmla="val h"/>
                <a:gd name="f5" fmla="val 0"/>
                <a:gd name="f6" fmla="val 4260480"/>
                <a:gd name="f7" fmla="val 1023450"/>
                <a:gd name="f8" fmla="val 170578"/>
                <a:gd name="f9" fmla="val 76370"/>
                <a:gd name="f10" fmla="val 4089902"/>
                <a:gd name="f11" fmla="val 4184110"/>
                <a:gd name="f12" fmla="val 852872"/>
                <a:gd name="f13" fmla="val 947080"/>
                <a:gd name="f14" fmla="+- 0 0 -90"/>
                <a:gd name="f15" fmla="*/ f3 1 4260480"/>
                <a:gd name="f16" fmla="*/ f4 1 1023450"/>
                <a:gd name="f17" fmla="+- f7 0 f5"/>
                <a:gd name="f18" fmla="+- f6 0 f5"/>
                <a:gd name="f19" fmla="*/ f14 f0 1"/>
                <a:gd name="f20" fmla="*/ f18 1 4260480"/>
                <a:gd name="f21" fmla="*/ f17 1 1023450"/>
                <a:gd name="f22" fmla="*/ 0 f18 1"/>
                <a:gd name="f23" fmla="*/ 170578 f17 1"/>
                <a:gd name="f24" fmla="*/ 170578 f18 1"/>
                <a:gd name="f25" fmla="*/ 0 f17 1"/>
                <a:gd name="f26" fmla="*/ 4089902 f18 1"/>
                <a:gd name="f27" fmla="*/ 4260480 f18 1"/>
                <a:gd name="f28" fmla="*/ 852872 f17 1"/>
                <a:gd name="f29" fmla="*/ 1023450 f17 1"/>
                <a:gd name="f30" fmla="*/ f19 1 f2"/>
                <a:gd name="f31" fmla="*/ f22 1 4260480"/>
                <a:gd name="f32" fmla="*/ f23 1 1023450"/>
                <a:gd name="f33" fmla="*/ f24 1 4260480"/>
                <a:gd name="f34" fmla="*/ f25 1 1023450"/>
                <a:gd name="f35" fmla="*/ f26 1 4260480"/>
                <a:gd name="f36" fmla="*/ f27 1 4260480"/>
                <a:gd name="f37" fmla="*/ f28 1 1023450"/>
                <a:gd name="f38" fmla="*/ f29 1 1023450"/>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4260480" h="1023450">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FFFFFF">
                <a:alpha val="90000"/>
              </a:srgbClr>
            </a:solidFill>
            <a:ln w="12701" cap="flat">
              <a:solidFill>
                <a:srgbClr val="4472C4"/>
              </a:solidFill>
              <a:prstDash val="solid"/>
              <a:miter/>
            </a:ln>
          </p:spPr>
          <p:txBody>
            <a:bodyPr vert="horz" wrap="square" lIns="118542" tIns="118542" rIns="118542" bIns="118542" anchor="ctr" anchorCtr="1" compatLnSpc="1">
              <a:noAutofit/>
            </a:bodyPr>
            <a:lstStyle/>
            <a:p>
              <a:pPr marL="0" marR="0" lvl="0" indent="0" algn="ctr" defTabSz="800100"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The process starts with collecting the LFB dataset on fires caused by white goods</a:t>
              </a:r>
            </a:p>
          </p:txBody>
        </p:sp>
        <p:sp>
          <p:nvSpPr>
            <p:cNvPr id="8" name="Freeform: Shape 7">
              <a:extLst>
                <a:ext uri="{FF2B5EF4-FFF2-40B4-BE49-F238E27FC236}">
                  <a16:creationId xmlns:a16="http://schemas.microsoft.com/office/drawing/2014/main" id="{43D49FC5-6C34-1BCE-E6C8-97225E083FE3}"/>
                </a:ext>
              </a:extLst>
            </p:cNvPr>
            <p:cNvSpPr/>
            <p:nvPr/>
          </p:nvSpPr>
          <p:spPr>
            <a:xfrm>
              <a:off x="5346633" y="3410026"/>
              <a:ext cx="4320448" cy="1486466"/>
            </a:xfrm>
            <a:custGeom>
              <a:avLst/>
              <a:gdLst>
                <a:gd name="f0" fmla="val 10800000"/>
                <a:gd name="f1" fmla="val 5400000"/>
                <a:gd name="f2" fmla="val 180"/>
                <a:gd name="f3" fmla="val w"/>
                <a:gd name="f4" fmla="val h"/>
                <a:gd name="f5" fmla="val 0"/>
                <a:gd name="f6" fmla="val 4320447"/>
                <a:gd name="f7" fmla="val 1486469"/>
                <a:gd name="f8" fmla="val 247750"/>
                <a:gd name="f9" fmla="val 110921"/>
                <a:gd name="f10" fmla="val 4072697"/>
                <a:gd name="f11" fmla="val 4209526"/>
                <a:gd name="f12" fmla="val 1238719"/>
                <a:gd name="f13" fmla="val 1375548"/>
                <a:gd name="f14" fmla="+- 0 0 -90"/>
                <a:gd name="f15" fmla="*/ f3 1 4320447"/>
                <a:gd name="f16" fmla="*/ f4 1 1486469"/>
                <a:gd name="f17" fmla="+- f7 0 f5"/>
                <a:gd name="f18" fmla="+- f6 0 f5"/>
                <a:gd name="f19" fmla="*/ f14 f0 1"/>
                <a:gd name="f20" fmla="*/ f18 1 4320447"/>
                <a:gd name="f21" fmla="*/ f17 1 1486469"/>
                <a:gd name="f22" fmla="*/ 0 f18 1"/>
                <a:gd name="f23" fmla="*/ 247750 f17 1"/>
                <a:gd name="f24" fmla="*/ 247750 f18 1"/>
                <a:gd name="f25" fmla="*/ 0 f17 1"/>
                <a:gd name="f26" fmla="*/ 4072697 f18 1"/>
                <a:gd name="f27" fmla="*/ 4320447 f18 1"/>
                <a:gd name="f28" fmla="*/ 1238719 f17 1"/>
                <a:gd name="f29" fmla="*/ 1486469 f17 1"/>
                <a:gd name="f30" fmla="*/ f19 1 f2"/>
                <a:gd name="f31" fmla="*/ f22 1 4320447"/>
                <a:gd name="f32" fmla="*/ f23 1 1486469"/>
                <a:gd name="f33" fmla="*/ f24 1 4320447"/>
                <a:gd name="f34" fmla="*/ f25 1 1486469"/>
                <a:gd name="f35" fmla="*/ f26 1 4320447"/>
                <a:gd name="f36" fmla="*/ f27 1 4320447"/>
                <a:gd name="f37" fmla="*/ f28 1 1486469"/>
                <a:gd name="f38" fmla="*/ f29 1 1486469"/>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4320447" h="1486469">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FFFFFF">
                <a:alpha val="90000"/>
              </a:srgbClr>
            </a:solidFill>
            <a:ln w="12701" cap="flat">
              <a:solidFill>
                <a:srgbClr val="4472C4"/>
              </a:solidFill>
              <a:prstDash val="solid"/>
              <a:miter/>
            </a:ln>
          </p:spPr>
          <p:txBody>
            <a:bodyPr vert="horz" wrap="square" lIns="133520" tIns="133520" rIns="133520" bIns="133520" anchor="ctr" anchorCtr="1" compatLnSpc="1">
              <a:noAutofit/>
            </a:bodyPr>
            <a:lstStyle/>
            <a:p>
              <a:pPr marL="0" marR="0" lvl="0" indent="0" algn="ctr"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Calibri"/>
                </a:rPr>
                <a:t>The collected data is cleaned and prepared to handle missing values, inconsistencies, and errors. EDA is performed to understand the data's characteristics and distributions, followed by identifying relationships between variables and summarizing findings.</a:t>
              </a:r>
            </a:p>
          </p:txBody>
        </p:sp>
        <p:sp>
          <p:nvSpPr>
            <p:cNvPr id="9" name="Freeform: Shape 8">
              <a:extLst>
                <a:ext uri="{FF2B5EF4-FFF2-40B4-BE49-F238E27FC236}">
                  <a16:creationId xmlns:a16="http://schemas.microsoft.com/office/drawing/2014/main" id="{B7A183E1-4068-92D8-9FF6-824BB96B17D4}"/>
                </a:ext>
              </a:extLst>
            </p:cNvPr>
            <p:cNvSpPr/>
            <p:nvPr/>
          </p:nvSpPr>
          <p:spPr>
            <a:xfrm>
              <a:off x="5299816" y="5017404"/>
              <a:ext cx="4367284" cy="1224454"/>
            </a:xfrm>
            <a:custGeom>
              <a:avLst/>
              <a:gdLst>
                <a:gd name="f0" fmla="val 10800000"/>
                <a:gd name="f1" fmla="val 5400000"/>
                <a:gd name="f2" fmla="val 180"/>
                <a:gd name="f3" fmla="val w"/>
                <a:gd name="f4" fmla="val h"/>
                <a:gd name="f5" fmla="val 0"/>
                <a:gd name="f6" fmla="val 4367283"/>
                <a:gd name="f7" fmla="val 1224452"/>
                <a:gd name="f8" fmla="val 204079"/>
                <a:gd name="f9" fmla="val 91369"/>
                <a:gd name="f10" fmla="val 4163204"/>
                <a:gd name="f11" fmla="val 4275914"/>
                <a:gd name="f12" fmla="val 1020373"/>
                <a:gd name="f13" fmla="val 1133083"/>
                <a:gd name="f14" fmla="+- 0 0 -90"/>
                <a:gd name="f15" fmla="*/ f3 1 4367283"/>
                <a:gd name="f16" fmla="*/ f4 1 1224452"/>
                <a:gd name="f17" fmla="+- f7 0 f5"/>
                <a:gd name="f18" fmla="+- f6 0 f5"/>
                <a:gd name="f19" fmla="*/ f14 f0 1"/>
                <a:gd name="f20" fmla="*/ f18 1 4367283"/>
                <a:gd name="f21" fmla="*/ f17 1 1224452"/>
                <a:gd name="f22" fmla="*/ 0 f18 1"/>
                <a:gd name="f23" fmla="*/ 204079 f17 1"/>
                <a:gd name="f24" fmla="*/ 204079 f18 1"/>
                <a:gd name="f25" fmla="*/ 0 f17 1"/>
                <a:gd name="f26" fmla="*/ 4163204 f18 1"/>
                <a:gd name="f27" fmla="*/ 4367283 f18 1"/>
                <a:gd name="f28" fmla="*/ 1020373 f17 1"/>
                <a:gd name="f29" fmla="*/ 1224452 f17 1"/>
                <a:gd name="f30" fmla="*/ f19 1 f2"/>
                <a:gd name="f31" fmla="*/ f22 1 4367283"/>
                <a:gd name="f32" fmla="*/ f23 1 1224452"/>
                <a:gd name="f33" fmla="*/ f24 1 4367283"/>
                <a:gd name="f34" fmla="*/ f25 1 1224452"/>
                <a:gd name="f35" fmla="*/ f26 1 4367283"/>
                <a:gd name="f36" fmla="*/ f27 1 4367283"/>
                <a:gd name="f37" fmla="*/ f28 1 1224452"/>
                <a:gd name="f38" fmla="*/ f29 1 1224452"/>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4367283" h="1224452">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FFFFFF">
                <a:alpha val="90000"/>
              </a:srgbClr>
            </a:solidFill>
            <a:ln w="12701" cap="flat">
              <a:solidFill>
                <a:srgbClr val="4472C4"/>
              </a:solidFill>
              <a:prstDash val="solid"/>
              <a:miter/>
            </a:ln>
          </p:spPr>
          <p:txBody>
            <a:bodyPr vert="horz" wrap="square" lIns="124541" tIns="124541" rIns="124541" bIns="124541" anchor="ctr" anchorCtr="1" compatLnSpc="1">
              <a:noAutofit/>
            </a:bodyPr>
            <a:lstStyle/>
            <a:p>
              <a:pPr marL="0" marR="0" lvl="0" indent="0" algn="ctr" defTabSz="755651"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700" b="0" i="0" u="none" strike="noStrike" kern="1200" cap="none" spc="0" baseline="0">
                  <a:solidFill>
                    <a:srgbClr val="000000"/>
                  </a:solidFill>
                  <a:uFillTx/>
                  <a:latin typeface="Calibri"/>
                </a:rPr>
                <a:t>Based on the information gathered, insights are generated about the causes and factors contributing to fires related to white goods</a:t>
              </a:r>
            </a:p>
          </p:txBody>
        </p:sp>
      </p:grpSp>
      <p:pic>
        <p:nvPicPr>
          <p:cNvPr id="10" name="Picture 26">
            <a:extLst>
              <a:ext uri="{FF2B5EF4-FFF2-40B4-BE49-F238E27FC236}">
                <a16:creationId xmlns:a16="http://schemas.microsoft.com/office/drawing/2014/main" id="{5F4EBD85-8C0D-5742-0F12-DB438CC6DCBD}"/>
              </a:ext>
            </a:extLst>
          </p:cNvPr>
          <p:cNvPicPr>
            <a:picLocks noChangeAspect="1"/>
          </p:cNvPicPr>
          <p:nvPr/>
        </p:nvPicPr>
        <p:blipFill>
          <a:blip r:embed="rId2"/>
          <a:stretch>
            <a:fillRect/>
          </a:stretch>
        </p:blipFill>
        <p:spPr>
          <a:xfrm>
            <a:off x="9905996" y="5578983"/>
            <a:ext cx="2133788" cy="920572"/>
          </a:xfrm>
          <a:prstGeom prst="rect">
            <a:avLst/>
          </a:prstGeom>
          <a:noFill/>
          <a:ln cap="flat">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61E790F0-3686-E1EE-EF67-053DA96D5154}"/>
              </a:ext>
            </a:extLst>
          </p:cNvPr>
          <p:cNvSpPr txBox="1"/>
          <p:nvPr/>
        </p:nvSpPr>
        <p:spPr>
          <a:xfrm>
            <a:off x="1293089" y="489524"/>
            <a:ext cx="7675062" cy="7694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4400" b="0" i="0" u="none" strike="noStrike" kern="1200" cap="none" spc="0" baseline="0">
              <a:solidFill>
                <a:srgbClr val="002060"/>
              </a:solidFill>
              <a:uFillTx/>
              <a:latin typeface="Aptos"/>
            </a:endParaRPr>
          </a:p>
        </p:txBody>
      </p:sp>
      <p:cxnSp>
        <p:nvCxnSpPr>
          <p:cNvPr id="3" name="Straight Connector 5">
            <a:extLst>
              <a:ext uri="{FF2B5EF4-FFF2-40B4-BE49-F238E27FC236}">
                <a16:creationId xmlns:a16="http://schemas.microsoft.com/office/drawing/2014/main" id="{A0EC66D9-ED20-5532-A1A2-CB780D023B34}"/>
              </a:ext>
            </a:extLst>
          </p:cNvPr>
          <p:cNvCxnSpPr/>
          <p:nvPr/>
        </p:nvCxnSpPr>
        <p:spPr>
          <a:xfrm>
            <a:off x="1293089" y="1441935"/>
            <a:ext cx="8612907" cy="0"/>
          </a:xfrm>
          <a:prstGeom prst="straightConnector1">
            <a:avLst/>
          </a:prstGeom>
          <a:noFill/>
          <a:ln w="19046" cap="flat">
            <a:solidFill>
              <a:srgbClr val="156082"/>
            </a:solidFill>
            <a:prstDash val="solid"/>
            <a:miter/>
          </a:ln>
        </p:spPr>
      </p:cxnSp>
      <p:sp>
        <p:nvSpPr>
          <p:cNvPr id="4" name="TextBox 1">
            <a:extLst>
              <a:ext uri="{FF2B5EF4-FFF2-40B4-BE49-F238E27FC236}">
                <a16:creationId xmlns:a16="http://schemas.microsoft.com/office/drawing/2014/main" id="{92FF5B0A-39C5-356C-AC3D-50142400A6BE}"/>
              </a:ext>
            </a:extLst>
          </p:cNvPr>
          <p:cNvSpPr txBox="1"/>
          <p:nvPr/>
        </p:nvSpPr>
        <p:spPr>
          <a:xfrm>
            <a:off x="1445492" y="641927"/>
            <a:ext cx="7675062" cy="7694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4400" b="0" i="0" u="none" strike="noStrike" kern="1200" cap="none" spc="0" baseline="0">
                <a:solidFill>
                  <a:srgbClr val="002060"/>
                </a:solidFill>
                <a:uFillTx/>
                <a:latin typeface="Aptos"/>
              </a:rPr>
              <a:t>Limitations of the dataset</a:t>
            </a:r>
          </a:p>
        </p:txBody>
      </p:sp>
      <p:sp>
        <p:nvSpPr>
          <p:cNvPr id="5" name="TextBox 4">
            <a:extLst>
              <a:ext uri="{FF2B5EF4-FFF2-40B4-BE49-F238E27FC236}">
                <a16:creationId xmlns:a16="http://schemas.microsoft.com/office/drawing/2014/main" id="{DCA1F1AF-D3B5-C4E0-CBA4-233C825A0017}"/>
              </a:ext>
            </a:extLst>
          </p:cNvPr>
          <p:cNvSpPr txBox="1"/>
          <p:nvPr/>
        </p:nvSpPr>
        <p:spPr>
          <a:xfrm>
            <a:off x="1206230" y="1472504"/>
            <a:ext cx="9518730" cy="563231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London Fire Brigade's data on fires caused by white goods are valuable for identifying patterns and trends, there are several limitations to consider as well: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Underreporting- Not all fires caused by white goods may be reported to the fire brigade, especially if they are small and quickly contained</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Incomplete Information-  For example, exact cause of the fire within the appliance, whether the appliance was in regular use or not, or whether there were any prior warnings or recalls for the appliance.</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Data Quality: As the brand and model information are added as free text, there may be errors, misspellings, or inconsistencies in the recording of this information, which could affect the accuracy of the analysis.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Selection Bias: The data may only include incidents that required the intervention of the London Fire Brigade. Fires that were quickly extinguished by occupants or other means may not be represented, leading to a biased sample.</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Correlation vs. Causation: While patterns may emerge from the data, correlation does not imply causation, factors like user behavior, maintenance practices, or environmental factors are also important.</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Geographic Bias: There may be variations in reporting or recording practices across different boroughs or wards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6" name="Picture 5">
            <a:extLst>
              <a:ext uri="{FF2B5EF4-FFF2-40B4-BE49-F238E27FC236}">
                <a16:creationId xmlns:a16="http://schemas.microsoft.com/office/drawing/2014/main" id="{75C4D341-6C0D-BE09-7177-346070E6BCCF}"/>
              </a:ext>
            </a:extLst>
          </p:cNvPr>
          <p:cNvPicPr>
            <a:picLocks noChangeAspect="1"/>
          </p:cNvPicPr>
          <p:nvPr/>
        </p:nvPicPr>
        <p:blipFill>
          <a:blip r:embed="rId2"/>
          <a:stretch>
            <a:fillRect/>
          </a:stretch>
        </p:blipFill>
        <p:spPr>
          <a:xfrm>
            <a:off x="9422114" y="413583"/>
            <a:ext cx="2134346" cy="921331"/>
          </a:xfrm>
          <a:prstGeom prst="rect">
            <a:avLst/>
          </a:prstGeom>
          <a:noFill/>
          <a:ln cap="flat">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A14D211B-4930-F17E-E507-A0BEADE6F1D5}"/>
              </a:ext>
            </a:extLst>
          </p:cNvPr>
          <p:cNvSpPr txBox="1"/>
          <p:nvPr/>
        </p:nvSpPr>
        <p:spPr>
          <a:xfrm>
            <a:off x="1293089" y="489524"/>
            <a:ext cx="7675062" cy="7694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4400" b="0" i="0" u="none" strike="noStrike" kern="1200" cap="none" spc="0" baseline="0">
              <a:solidFill>
                <a:srgbClr val="002060"/>
              </a:solidFill>
              <a:uFillTx/>
              <a:latin typeface="Aptos"/>
            </a:endParaRPr>
          </a:p>
        </p:txBody>
      </p:sp>
      <p:cxnSp>
        <p:nvCxnSpPr>
          <p:cNvPr id="3" name="Straight Connector 5">
            <a:extLst>
              <a:ext uri="{FF2B5EF4-FFF2-40B4-BE49-F238E27FC236}">
                <a16:creationId xmlns:a16="http://schemas.microsoft.com/office/drawing/2014/main" id="{EF2F39CF-BEC0-19B1-E40B-998525D0A62C}"/>
              </a:ext>
            </a:extLst>
          </p:cNvPr>
          <p:cNvCxnSpPr/>
          <p:nvPr/>
        </p:nvCxnSpPr>
        <p:spPr>
          <a:xfrm>
            <a:off x="1293089" y="1441935"/>
            <a:ext cx="8612907" cy="0"/>
          </a:xfrm>
          <a:prstGeom prst="straightConnector1">
            <a:avLst/>
          </a:prstGeom>
          <a:noFill/>
          <a:ln w="19046" cap="flat">
            <a:solidFill>
              <a:srgbClr val="156082"/>
            </a:solidFill>
            <a:prstDash val="solid"/>
            <a:miter/>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D9F72CB4-0885-9AC0-5533-E4EB7B8F56A7}"/>
              </a:ext>
            </a:extLst>
          </p:cNvPr>
          <p:cNvSpPr txBox="1"/>
          <p:nvPr/>
        </p:nvSpPr>
        <p:spPr>
          <a:xfrm>
            <a:off x="1293089" y="489524"/>
            <a:ext cx="7815742" cy="7694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4400" b="0" i="0" u="none" strike="noStrike" kern="1200" cap="none" spc="0" baseline="0">
                <a:solidFill>
                  <a:srgbClr val="002060"/>
                </a:solidFill>
                <a:uFillTx/>
                <a:latin typeface="Aptos"/>
              </a:rPr>
              <a:t>Data Selection and description</a:t>
            </a:r>
          </a:p>
        </p:txBody>
      </p:sp>
      <p:cxnSp>
        <p:nvCxnSpPr>
          <p:cNvPr id="3" name="Straight Connector 5">
            <a:extLst>
              <a:ext uri="{FF2B5EF4-FFF2-40B4-BE49-F238E27FC236}">
                <a16:creationId xmlns:a16="http://schemas.microsoft.com/office/drawing/2014/main" id="{02ECD86F-5A21-1587-255C-7326D347D32C}"/>
              </a:ext>
            </a:extLst>
          </p:cNvPr>
          <p:cNvCxnSpPr/>
          <p:nvPr/>
        </p:nvCxnSpPr>
        <p:spPr>
          <a:xfrm>
            <a:off x="1293089" y="1441935"/>
            <a:ext cx="8612907" cy="0"/>
          </a:xfrm>
          <a:prstGeom prst="straightConnector1">
            <a:avLst/>
          </a:prstGeom>
          <a:noFill/>
          <a:ln w="19046" cap="flat">
            <a:solidFill>
              <a:srgbClr val="156082"/>
            </a:solidFill>
            <a:prstDash val="solid"/>
            <a:miter/>
          </a:ln>
        </p:spPr>
      </p:cxnSp>
      <p:sp>
        <p:nvSpPr>
          <p:cNvPr id="4" name="TextBox 3">
            <a:extLst>
              <a:ext uri="{FF2B5EF4-FFF2-40B4-BE49-F238E27FC236}">
                <a16:creationId xmlns:a16="http://schemas.microsoft.com/office/drawing/2014/main" id="{1E46BD1D-17C2-DA4F-F40C-07BCED4FAB46}"/>
              </a:ext>
            </a:extLst>
          </p:cNvPr>
          <p:cNvSpPr txBox="1"/>
          <p:nvPr/>
        </p:nvSpPr>
        <p:spPr>
          <a:xfrm>
            <a:off x="1293089" y="2806183"/>
            <a:ext cx="6654564" cy="3139318"/>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rPr>
              <a:t>Dataset- Fires in London - cause of ignition is white goods</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rPr>
              <a:t>(e.g. washing machine, dishwasher, refrigerator)</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rPr>
              <a:t>Data accessed from London Datastore (</a:t>
            </a:r>
            <a:r>
              <a:rPr lang="en-US" sz="1800" b="0" i="0" u="none" strike="noStrike" kern="1200" cap="none" spc="0" baseline="0" dirty="0">
                <a:solidFill>
                  <a:srgbClr val="000000"/>
                </a:solidFill>
                <a:uFillTx/>
                <a:latin typeface="Calibri"/>
                <a:hlinkClick r:id="rId2">
                  <a:extLst>
                    <a:ext uri="{A12FA001-AC4F-418D-AE19-62706E023703}">
                      <ahyp:hlinkClr xmlns:ahyp="http://schemas.microsoft.com/office/drawing/2018/hyperlinkcolor" val="tx"/>
                    </a:ext>
                  </a:extLst>
                </a:hlinkClick>
              </a:rPr>
              <a:t>https://data.london.gov.uk</a:t>
            </a:r>
            <a:r>
              <a:rPr lang="en-US" sz="1800" b="0" i="0" u="none" strike="noStrike" kern="1200" cap="none" spc="0" baseline="0" dirty="0">
                <a:solidFill>
                  <a:srgbClr val="000000"/>
                </a:solidFill>
                <a:uFillTx/>
                <a:latin typeface="Calibri"/>
              </a:rPr>
              <a:t>)</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rPr>
              <a:t>The dataset provides the following information:</a:t>
            </a:r>
          </a:p>
          <a:p>
            <a:pPr marL="285750" marR="0" lvl="0" indent="-28575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rPr>
              <a:t>details of such fires by London borough and ward location</a:t>
            </a:r>
          </a:p>
          <a:p>
            <a:pPr marL="285750" marR="0" lvl="0" indent="-28575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dirty="0">
                <a:solidFill>
                  <a:srgbClr val="353D42"/>
                </a:solidFill>
                <a:highlight>
                  <a:srgbClr val="FFFFFF"/>
                </a:highlight>
                <a:uFillTx/>
                <a:latin typeface="Arial" pitchFamily="34"/>
              </a:rPr>
              <a:t>the type of white goods concerned </a:t>
            </a:r>
          </a:p>
          <a:p>
            <a:pPr marL="285750" marR="0" lvl="0" indent="-28575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dirty="0">
                <a:solidFill>
                  <a:srgbClr val="353D42"/>
                </a:solidFill>
                <a:highlight>
                  <a:srgbClr val="FFFFFF"/>
                </a:highlight>
                <a:uFillTx/>
                <a:latin typeface="Arial" pitchFamily="34"/>
              </a:rPr>
              <a:t>the property type where the fire happened</a:t>
            </a:r>
          </a:p>
          <a:p>
            <a:pPr marL="285750" marR="0" lvl="0" indent="-28575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dirty="0">
                <a:solidFill>
                  <a:srgbClr val="353D42"/>
                </a:solidFill>
                <a:highlight>
                  <a:srgbClr val="FFFFFF"/>
                </a:highlight>
                <a:uFillTx/>
                <a:latin typeface="Arial" pitchFamily="34"/>
              </a:rPr>
              <a:t>Where known, the brand and model of the white goods item is included</a:t>
            </a:r>
          </a:p>
          <a:p>
            <a:pPr marL="285750" marR="0" lvl="0" indent="-28575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rPr>
              <a:t>Annual data from January 2009 to March 2024.</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Calibri"/>
            </a:endParaRPr>
          </a:p>
        </p:txBody>
      </p:sp>
      <p:pic>
        <p:nvPicPr>
          <p:cNvPr id="5" name="Picture 4">
            <a:extLst>
              <a:ext uri="{FF2B5EF4-FFF2-40B4-BE49-F238E27FC236}">
                <a16:creationId xmlns:a16="http://schemas.microsoft.com/office/drawing/2014/main" id="{821D33BA-2998-FA05-3767-2A55A231355E}"/>
              </a:ext>
            </a:extLst>
          </p:cNvPr>
          <p:cNvPicPr>
            <a:picLocks noChangeAspect="1"/>
          </p:cNvPicPr>
          <p:nvPr/>
        </p:nvPicPr>
        <p:blipFill>
          <a:blip r:embed="rId3"/>
          <a:stretch>
            <a:fillRect/>
          </a:stretch>
        </p:blipFill>
        <p:spPr>
          <a:xfrm>
            <a:off x="8078541" y="2516291"/>
            <a:ext cx="3654902" cy="1580741"/>
          </a:xfrm>
          <a:prstGeom prst="rect">
            <a:avLst/>
          </a:prstGeom>
          <a:noFill/>
          <a:ln cap="flat">
            <a:noFill/>
          </a:ln>
        </p:spPr>
      </p:pic>
      <p:sp>
        <p:nvSpPr>
          <p:cNvPr id="6" name="TextBox 5">
            <a:extLst>
              <a:ext uri="{FF2B5EF4-FFF2-40B4-BE49-F238E27FC236}">
                <a16:creationId xmlns:a16="http://schemas.microsoft.com/office/drawing/2014/main" id="{4398577A-DB7B-BC71-66A1-4A0EB93AFAE0}"/>
              </a:ext>
            </a:extLst>
          </p:cNvPr>
          <p:cNvSpPr txBox="1"/>
          <p:nvPr/>
        </p:nvSpPr>
        <p:spPr>
          <a:xfrm>
            <a:off x="1293089" y="1478520"/>
            <a:ext cx="5918435" cy="1200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London Fire Brigade is the busiest fire and rescue service in the country and one of the world's largest firefighting and rescue organisations. To explore more about their incidents, data has been chosen from LFB.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B72C90E7-4762-DBE9-F947-8C3E5CC87132}"/>
              </a:ext>
            </a:extLst>
          </p:cNvPr>
          <p:cNvSpPr txBox="1"/>
          <p:nvPr/>
        </p:nvSpPr>
        <p:spPr>
          <a:xfrm>
            <a:off x="1293089" y="489524"/>
            <a:ext cx="7815742" cy="7694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4400" b="0" i="0" u="none" strike="noStrike" kern="1200" cap="none" spc="0" baseline="0">
                <a:solidFill>
                  <a:srgbClr val="002060"/>
                </a:solidFill>
                <a:uFillTx/>
                <a:latin typeface="Aptos"/>
              </a:rPr>
              <a:t>White Goods Fires from 2009</a:t>
            </a:r>
          </a:p>
        </p:txBody>
      </p:sp>
      <p:cxnSp>
        <p:nvCxnSpPr>
          <p:cNvPr id="3" name="Straight Connector 5">
            <a:extLst>
              <a:ext uri="{FF2B5EF4-FFF2-40B4-BE49-F238E27FC236}">
                <a16:creationId xmlns:a16="http://schemas.microsoft.com/office/drawing/2014/main" id="{C7D39D85-4CDA-8AE0-29DC-9978BF3B7E30}"/>
              </a:ext>
            </a:extLst>
          </p:cNvPr>
          <p:cNvCxnSpPr/>
          <p:nvPr/>
        </p:nvCxnSpPr>
        <p:spPr>
          <a:xfrm>
            <a:off x="1293089" y="1441935"/>
            <a:ext cx="6725494" cy="0"/>
          </a:xfrm>
          <a:prstGeom prst="straightConnector1">
            <a:avLst/>
          </a:prstGeom>
          <a:noFill/>
          <a:ln w="19046" cap="flat">
            <a:solidFill>
              <a:srgbClr val="156082"/>
            </a:solidFill>
            <a:prstDash val="solid"/>
            <a:miter/>
          </a:ln>
        </p:spPr>
      </p:cxnSp>
      <p:sp>
        <p:nvSpPr>
          <p:cNvPr id="4" name="TextBox 7">
            <a:extLst>
              <a:ext uri="{FF2B5EF4-FFF2-40B4-BE49-F238E27FC236}">
                <a16:creationId xmlns:a16="http://schemas.microsoft.com/office/drawing/2014/main" id="{F188D016-8210-28C5-CD84-D7CDDA5DD8F7}"/>
              </a:ext>
            </a:extLst>
          </p:cNvPr>
          <p:cNvSpPr txBox="1"/>
          <p:nvPr/>
        </p:nvSpPr>
        <p:spPr>
          <a:xfrm>
            <a:off x="808896" y="2042412"/>
            <a:ext cx="10597658" cy="378565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dirty="0">
                <a:solidFill>
                  <a:srgbClr val="0D0D0D"/>
                </a:solidFill>
                <a:highlight>
                  <a:srgbClr val="FFFFFF"/>
                </a:highlight>
                <a:uFillTx/>
                <a:latin typeface="Aptos Display"/>
              </a:rPr>
              <a:t>The London Fire Brigade responds to multiple fires annually, with 'white goods' such as washing machines, dishwashers, and refrigerators being cited as the ignition source.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400" b="0" i="0" u="none" strike="noStrike" kern="1200" cap="none" spc="0" baseline="0" dirty="0">
              <a:solidFill>
                <a:srgbClr val="0D0D0D"/>
              </a:solidFill>
              <a:highlight>
                <a:srgbClr val="FFFFFF"/>
              </a:highlight>
              <a:uFillTx/>
              <a:latin typeface="Aptos Display"/>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dirty="0">
                <a:solidFill>
                  <a:srgbClr val="0D0D0D"/>
                </a:solidFill>
                <a:highlight>
                  <a:srgbClr val="FFFFFF"/>
                </a:highlight>
                <a:uFillTx/>
                <a:latin typeface="Aptos Display"/>
              </a:rPr>
              <a:t>This dataset contains information on these fires, including their occurrence within specific London boroughs and wards, the type of white goods involved, and the property type where the fire occurred.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400" b="0" i="0" u="none" strike="noStrike" kern="1200" cap="none" spc="0" baseline="0" dirty="0">
              <a:solidFill>
                <a:srgbClr val="0D0D0D"/>
              </a:solidFill>
              <a:highlight>
                <a:srgbClr val="FFFFFF"/>
              </a:highlight>
              <a:uFillTx/>
              <a:latin typeface="Aptos Display"/>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dirty="0">
                <a:solidFill>
                  <a:srgbClr val="0D0D0D"/>
                </a:solidFill>
                <a:highlight>
                  <a:srgbClr val="FFFFFF"/>
                </a:highlight>
                <a:uFillTx/>
                <a:latin typeface="Aptos Display"/>
              </a:rPr>
              <a:t>The data covers incidents from January 2009 onwards and is refreshed annually for each calendar year.</a:t>
            </a:r>
            <a:endParaRPr lang="en-GB" sz="2400" b="0" i="0" u="none" strike="noStrike" kern="1200" cap="none" spc="0" baseline="0" dirty="0">
              <a:solidFill>
                <a:srgbClr val="000000"/>
              </a:solidFill>
              <a:uFillTx/>
              <a:latin typeface="Aptos Display"/>
            </a:endParaRPr>
          </a:p>
        </p:txBody>
      </p:sp>
      <p:sp>
        <p:nvSpPr>
          <p:cNvPr id="5" name="TextBox 9">
            <a:extLst>
              <a:ext uri="{FF2B5EF4-FFF2-40B4-BE49-F238E27FC236}">
                <a16:creationId xmlns:a16="http://schemas.microsoft.com/office/drawing/2014/main" id="{DB5117CE-D576-5E80-CAF4-795B9D31F51D}"/>
              </a:ext>
            </a:extLst>
          </p:cNvPr>
          <p:cNvSpPr txBox="1"/>
          <p:nvPr/>
        </p:nvSpPr>
        <p:spPr>
          <a:xfrm>
            <a:off x="808896" y="1631371"/>
            <a:ext cx="7397258"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Aptos"/>
                <a:hlinkClick r:id="rId3">
                  <a:extLst>
                    <a:ext uri="{A12FA001-AC4F-418D-AE19-62706E023703}">
                      <ahyp:hlinkClr xmlns:ahyp="http://schemas.microsoft.com/office/drawing/2018/hyperlinkcolor" val="tx"/>
                    </a:ext>
                  </a:extLst>
                </a:hlinkClick>
              </a:rPr>
              <a:t>Fires in London - cause of ignition is white goods - London Datastore</a:t>
            </a:r>
            <a:endParaRPr lang="en-GB" sz="1800" b="0" i="0" u="none" strike="noStrike" kern="1200" cap="none" spc="0" baseline="0" dirty="0">
              <a:solidFill>
                <a:srgbClr val="000000"/>
              </a:solidFill>
              <a:uFillTx/>
              <a:latin typeface="Apto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4A43CAD-3D4C-DCE1-2DFA-BBEC7A596BBE}"/>
              </a:ext>
            </a:extLst>
          </p:cNvPr>
          <p:cNvSpPr/>
          <p:nvPr/>
        </p:nvSpPr>
        <p:spPr>
          <a:xfrm>
            <a:off x="5577840" y="1822707"/>
            <a:ext cx="5980176" cy="4431789"/>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3">
            <a:extLst>
              <a:ext uri="{FF2B5EF4-FFF2-40B4-BE49-F238E27FC236}">
                <a16:creationId xmlns:a16="http://schemas.microsoft.com/office/drawing/2014/main" id="{A77C1C28-855A-571D-06C6-DB563E2A4FB2}"/>
              </a:ext>
            </a:extLst>
          </p:cNvPr>
          <p:cNvSpPr txBox="1"/>
          <p:nvPr/>
        </p:nvSpPr>
        <p:spPr>
          <a:xfrm>
            <a:off x="1293089" y="489524"/>
            <a:ext cx="7815742" cy="7694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4400" b="0" i="0" u="none" strike="noStrike" kern="1200" cap="none" spc="0" baseline="0">
                <a:solidFill>
                  <a:srgbClr val="002060"/>
                </a:solidFill>
                <a:uFillTx/>
                <a:latin typeface="Aptos"/>
              </a:rPr>
              <a:t>White Goods Fires from 2009</a:t>
            </a:r>
          </a:p>
        </p:txBody>
      </p:sp>
      <p:cxnSp>
        <p:nvCxnSpPr>
          <p:cNvPr id="3" name="Straight Connector 5">
            <a:extLst>
              <a:ext uri="{FF2B5EF4-FFF2-40B4-BE49-F238E27FC236}">
                <a16:creationId xmlns:a16="http://schemas.microsoft.com/office/drawing/2014/main" id="{F6CB88AA-7DFD-9297-B66B-7F384F9AEC34}"/>
              </a:ext>
            </a:extLst>
          </p:cNvPr>
          <p:cNvCxnSpPr/>
          <p:nvPr/>
        </p:nvCxnSpPr>
        <p:spPr>
          <a:xfrm>
            <a:off x="1293089" y="1441935"/>
            <a:ext cx="6725494" cy="0"/>
          </a:xfrm>
          <a:prstGeom prst="straightConnector1">
            <a:avLst/>
          </a:prstGeom>
          <a:noFill/>
          <a:ln w="19046" cap="flat">
            <a:solidFill>
              <a:srgbClr val="156082"/>
            </a:solidFill>
            <a:prstDash val="solid"/>
            <a:miter/>
          </a:ln>
        </p:spPr>
      </p:cxnSp>
      <p:sp>
        <p:nvSpPr>
          <p:cNvPr id="6" name="TextBox 5">
            <a:extLst>
              <a:ext uri="{FF2B5EF4-FFF2-40B4-BE49-F238E27FC236}">
                <a16:creationId xmlns:a16="http://schemas.microsoft.com/office/drawing/2014/main" id="{1B4C18E6-60FD-066E-56F2-C03813C3B108}"/>
              </a:ext>
            </a:extLst>
          </p:cNvPr>
          <p:cNvSpPr txBox="1"/>
          <p:nvPr/>
        </p:nvSpPr>
        <p:spPr>
          <a:xfrm>
            <a:off x="3160902" y="3418981"/>
            <a:ext cx="2497804" cy="338554"/>
          </a:xfrm>
          <a:prstGeom prst="rect">
            <a:avLst/>
          </a:prstGeom>
          <a:noFill/>
        </p:spPr>
        <p:txBody>
          <a:bodyPr wrap="square" rtlCol="0">
            <a:spAutoFit/>
          </a:bodyPr>
          <a:lstStyle/>
          <a:p>
            <a:pPr marL="342900" indent="-342900">
              <a:buFont typeface="Wingdings" panose="05000000000000000000" pitchFamily="2" charset="2"/>
              <a:buChar char="Ø"/>
            </a:pPr>
            <a:endParaRPr lang="en-GB" sz="1600" b="1" dirty="0">
              <a:latin typeface="+mj-lt"/>
            </a:endParaRPr>
          </a:p>
        </p:txBody>
      </p:sp>
      <p:grpSp>
        <p:nvGrpSpPr>
          <p:cNvPr id="15" name="Group 14">
            <a:extLst>
              <a:ext uri="{FF2B5EF4-FFF2-40B4-BE49-F238E27FC236}">
                <a16:creationId xmlns:a16="http://schemas.microsoft.com/office/drawing/2014/main" id="{AD30D5DE-BBBD-A68A-169D-F871CCF6749C}"/>
              </a:ext>
            </a:extLst>
          </p:cNvPr>
          <p:cNvGrpSpPr/>
          <p:nvPr/>
        </p:nvGrpSpPr>
        <p:grpSpPr>
          <a:xfrm>
            <a:off x="5658706" y="1883664"/>
            <a:ext cx="5813483" cy="4278094"/>
            <a:chOff x="5658706" y="1883664"/>
            <a:chExt cx="5813483" cy="4278094"/>
          </a:xfrm>
        </p:grpSpPr>
        <p:sp>
          <p:nvSpPr>
            <p:cNvPr id="10" name="TextBox 9">
              <a:extLst>
                <a:ext uri="{FF2B5EF4-FFF2-40B4-BE49-F238E27FC236}">
                  <a16:creationId xmlns:a16="http://schemas.microsoft.com/office/drawing/2014/main" id="{F892E1FA-F3F2-0347-85A6-5B46E54E522D}"/>
                </a:ext>
              </a:extLst>
            </p:cNvPr>
            <p:cNvSpPr txBox="1"/>
            <p:nvPr/>
          </p:nvSpPr>
          <p:spPr>
            <a:xfrm>
              <a:off x="5658706" y="2129885"/>
              <a:ext cx="2700000" cy="3785652"/>
            </a:xfrm>
            <a:prstGeom prst="rect">
              <a:avLst/>
            </a:prstGeom>
            <a:noFill/>
          </p:spPr>
          <p:txBody>
            <a:bodyPr wrap="square" rtlCol="0">
              <a:spAutoFit/>
            </a:bodyPr>
            <a:lstStyle/>
            <a:p>
              <a:pPr marL="342900" indent="-342900">
                <a:buFont typeface="Wingdings" panose="05000000000000000000" pitchFamily="2" charset="2"/>
                <a:buChar char="Ø"/>
              </a:pPr>
              <a:r>
                <a:rPr lang="en-GB" sz="1600" b="1" dirty="0">
                  <a:latin typeface="+mj-lt"/>
                </a:rPr>
                <a:t>Year </a:t>
              </a:r>
            </a:p>
            <a:p>
              <a:pPr marL="342900" indent="-342900">
                <a:buFont typeface="Wingdings" panose="05000000000000000000" pitchFamily="2" charset="2"/>
                <a:buChar char="Ø"/>
              </a:pPr>
              <a:endParaRPr lang="en-GB" sz="1600" b="1" dirty="0">
                <a:latin typeface="+mj-lt"/>
              </a:endParaRPr>
            </a:p>
            <a:p>
              <a:pPr marL="342900" indent="-342900">
                <a:buFont typeface="Wingdings" panose="05000000000000000000" pitchFamily="2" charset="2"/>
                <a:buChar char="Ø"/>
              </a:pPr>
              <a:r>
                <a:rPr lang="en-GB" sz="1600" b="1" dirty="0">
                  <a:latin typeface="+mj-lt"/>
                </a:rPr>
                <a:t>Month</a:t>
              </a:r>
            </a:p>
            <a:p>
              <a:pPr marL="342900" indent="-342900">
                <a:buFont typeface="Wingdings" panose="05000000000000000000" pitchFamily="2" charset="2"/>
                <a:buChar char="Ø"/>
              </a:pPr>
              <a:endParaRPr lang="en-GB" sz="1600" b="1" dirty="0">
                <a:latin typeface="+mj-lt"/>
              </a:endParaRPr>
            </a:p>
            <a:p>
              <a:pPr marL="342900" indent="-342900">
                <a:buFont typeface="Wingdings" panose="05000000000000000000" pitchFamily="2" charset="2"/>
                <a:buChar char="Ø"/>
              </a:pPr>
              <a:r>
                <a:rPr lang="en-GB" sz="1600" b="1" dirty="0" err="1">
                  <a:latin typeface="+mj-lt"/>
                </a:rPr>
                <a:t>IncType</a:t>
              </a:r>
              <a:endParaRPr lang="en-GB" sz="1600" b="1" dirty="0">
                <a:latin typeface="+mj-lt"/>
              </a:endParaRPr>
            </a:p>
            <a:p>
              <a:pPr marL="342900" indent="-342900">
                <a:buFont typeface="Wingdings" panose="05000000000000000000" pitchFamily="2" charset="2"/>
                <a:buChar char="Ø"/>
              </a:pPr>
              <a:endParaRPr lang="en-GB" sz="1600" b="1" dirty="0">
                <a:latin typeface="+mj-lt"/>
              </a:endParaRPr>
            </a:p>
            <a:p>
              <a:pPr marL="342900" indent="-342900">
                <a:buFont typeface="Wingdings" panose="05000000000000000000" pitchFamily="2" charset="2"/>
                <a:buChar char="Ø"/>
              </a:pPr>
              <a:r>
                <a:rPr lang="en-GB" sz="1600" b="1" dirty="0" err="1">
                  <a:latin typeface="+mj-lt"/>
                </a:rPr>
                <a:t>ParentPropertyType</a:t>
              </a:r>
              <a:endParaRPr lang="en-GB" sz="1600" b="1" dirty="0">
                <a:latin typeface="+mj-lt"/>
              </a:endParaRPr>
            </a:p>
            <a:p>
              <a:pPr marL="342900" indent="-342900">
                <a:buFont typeface="Wingdings" panose="05000000000000000000" pitchFamily="2" charset="2"/>
                <a:buChar char="Ø"/>
              </a:pPr>
              <a:endParaRPr lang="en-GB" sz="1600" b="1" dirty="0">
                <a:latin typeface="+mj-lt"/>
              </a:endParaRPr>
            </a:p>
            <a:p>
              <a:pPr marL="342900" indent="-342900">
                <a:buFont typeface="Wingdings" panose="05000000000000000000" pitchFamily="2" charset="2"/>
                <a:buChar char="Ø"/>
              </a:pPr>
              <a:r>
                <a:rPr lang="en-GB" sz="1600" b="1" dirty="0" err="1">
                  <a:latin typeface="+mj-lt"/>
                </a:rPr>
                <a:t>NumFireDeaths</a:t>
              </a:r>
              <a:endParaRPr lang="en-GB" sz="1600" b="1" dirty="0">
                <a:latin typeface="+mj-lt"/>
              </a:endParaRPr>
            </a:p>
            <a:p>
              <a:pPr marL="342900" indent="-342900">
                <a:buFont typeface="Wingdings" panose="05000000000000000000" pitchFamily="2" charset="2"/>
                <a:buChar char="Ø"/>
              </a:pPr>
              <a:endParaRPr lang="en-GB" sz="1600" b="1" dirty="0">
                <a:latin typeface="+mj-lt"/>
              </a:endParaRPr>
            </a:p>
            <a:p>
              <a:pPr marL="342900" indent="-342900">
                <a:buFont typeface="Wingdings" panose="05000000000000000000" pitchFamily="2" charset="2"/>
                <a:buChar char="Ø"/>
              </a:pPr>
              <a:r>
                <a:rPr lang="en-GB" sz="1600" b="1" i="0" dirty="0" err="1">
                  <a:effectLst/>
                  <a:latin typeface="+mj-lt"/>
                </a:rPr>
                <a:t>NumAllFireInjuries</a:t>
              </a:r>
              <a:endParaRPr lang="en-GB" sz="1600" b="1" i="0" dirty="0">
                <a:effectLst/>
                <a:latin typeface="+mj-lt"/>
              </a:endParaRPr>
            </a:p>
            <a:p>
              <a:pPr marL="342900" indent="-342900">
                <a:buFont typeface="Wingdings" panose="05000000000000000000" pitchFamily="2" charset="2"/>
                <a:buChar char="Ø"/>
              </a:pPr>
              <a:endParaRPr lang="en-GB" sz="1600" b="1" dirty="0">
                <a:latin typeface="+mj-lt"/>
              </a:endParaRPr>
            </a:p>
            <a:p>
              <a:pPr marL="342900" indent="-342900">
                <a:buFont typeface="Wingdings" panose="05000000000000000000" pitchFamily="2" charset="2"/>
                <a:buChar char="Ø"/>
              </a:pPr>
              <a:r>
                <a:rPr lang="en-GB" sz="1600" b="1" i="0" dirty="0" err="1">
                  <a:effectLst/>
                  <a:latin typeface="+mj-lt"/>
                </a:rPr>
                <a:t>IncGeo_BoroughCode</a:t>
              </a:r>
              <a:endParaRPr lang="en-GB" sz="1600" b="1" i="0" dirty="0">
                <a:effectLst/>
                <a:latin typeface="+mj-lt"/>
              </a:endParaRPr>
            </a:p>
            <a:p>
              <a:pPr marL="342900" indent="-342900">
                <a:buFont typeface="Wingdings" panose="05000000000000000000" pitchFamily="2" charset="2"/>
                <a:buChar char="Ø"/>
              </a:pPr>
              <a:endParaRPr lang="en-GB" sz="1600" b="1" dirty="0">
                <a:latin typeface="+mj-lt"/>
              </a:endParaRPr>
            </a:p>
            <a:p>
              <a:pPr marL="342900" indent="-342900">
                <a:buFont typeface="Wingdings" panose="05000000000000000000" pitchFamily="2" charset="2"/>
                <a:buChar char="Ø"/>
              </a:pPr>
              <a:r>
                <a:rPr lang="en-GB" sz="1600" b="1" i="0" dirty="0" err="1">
                  <a:effectLst/>
                  <a:latin typeface="+mj-lt"/>
                </a:rPr>
                <a:t>IncGeo_BoroughName</a:t>
              </a:r>
              <a:endParaRPr lang="en-GB" sz="1600" b="1" dirty="0">
                <a:latin typeface="+mj-lt"/>
              </a:endParaRPr>
            </a:p>
          </p:txBody>
        </p:sp>
        <p:sp>
          <p:nvSpPr>
            <p:cNvPr id="11" name="TextBox 10">
              <a:extLst>
                <a:ext uri="{FF2B5EF4-FFF2-40B4-BE49-F238E27FC236}">
                  <a16:creationId xmlns:a16="http://schemas.microsoft.com/office/drawing/2014/main" id="{67C4F1BA-9F24-F546-323C-385D48FB08EA}"/>
                </a:ext>
              </a:extLst>
            </p:cNvPr>
            <p:cNvSpPr txBox="1"/>
            <p:nvPr/>
          </p:nvSpPr>
          <p:spPr>
            <a:xfrm>
              <a:off x="8358706" y="1883664"/>
              <a:ext cx="3113483" cy="4278094"/>
            </a:xfrm>
            <a:prstGeom prst="rect">
              <a:avLst/>
            </a:prstGeom>
            <a:noFill/>
          </p:spPr>
          <p:txBody>
            <a:bodyPr wrap="square" rtlCol="0">
              <a:spAutoFit/>
            </a:bodyPr>
            <a:lstStyle/>
            <a:p>
              <a:pPr marL="342900" indent="-342900">
                <a:buFont typeface="Wingdings" panose="05000000000000000000" pitchFamily="2" charset="2"/>
                <a:buChar char="Ø"/>
              </a:pPr>
              <a:r>
                <a:rPr lang="en-GB" sz="1600" b="1" i="0" dirty="0" err="1">
                  <a:effectLst/>
                  <a:latin typeface="+mj-lt"/>
                </a:rPr>
                <a:t>IncGeo_WardCode</a:t>
              </a:r>
              <a:endParaRPr lang="en-GB" sz="1600" b="1" dirty="0">
                <a:latin typeface="+mj-lt"/>
              </a:endParaRPr>
            </a:p>
            <a:p>
              <a:pPr marL="342900" indent="-342900">
                <a:buFont typeface="Wingdings" panose="05000000000000000000" pitchFamily="2" charset="2"/>
                <a:buChar char="Ø"/>
              </a:pPr>
              <a:endParaRPr lang="en-GB" sz="1600" b="1" dirty="0">
                <a:latin typeface="+mj-lt"/>
              </a:endParaRPr>
            </a:p>
            <a:p>
              <a:pPr marL="342900" indent="-342900">
                <a:buFont typeface="Wingdings" panose="05000000000000000000" pitchFamily="2" charset="2"/>
                <a:buChar char="Ø"/>
              </a:pPr>
              <a:r>
                <a:rPr lang="en-GB" sz="1600" b="1" i="0" dirty="0" err="1">
                  <a:effectLst/>
                  <a:latin typeface="+mj-lt"/>
                </a:rPr>
                <a:t>IncGeo_WardName</a:t>
              </a:r>
              <a:endParaRPr lang="en-GB" sz="1600" b="1" dirty="0">
                <a:latin typeface="+mj-lt"/>
              </a:endParaRPr>
            </a:p>
            <a:p>
              <a:pPr marL="342900" indent="-342900">
                <a:buFont typeface="Wingdings" panose="05000000000000000000" pitchFamily="2" charset="2"/>
                <a:buChar char="Ø"/>
              </a:pPr>
              <a:endParaRPr lang="en-GB" sz="1600" b="1" dirty="0">
                <a:latin typeface="+mj-lt"/>
              </a:endParaRPr>
            </a:p>
            <a:p>
              <a:pPr marL="342900" indent="-342900">
                <a:buFont typeface="Wingdings" panose="05000000000000000000" pitchFamily="2" charset="2"/>
                <a:buChar char="Ø"/>
              </a:pPr>
              <a:r>
                <a:rPr lang="en-GB" sz="1600" b="1" i="0" dirty="0" err="1">
                  <a:effectLst/>
                  <a:latin typeface="+mj-lt"/>
                </a:rPr>
                <a:t>IgnitionSourcePower</a:t>
              </a:r>
              <a:endParaRPr lang="en-GB" sz="1600" b="1" dirty="0">
                <a:latin typeface="+mj-lt"/>
              </a:endParaRPr>
            </a:p>
            <a:p>
              <a:pPr marL="342900" indent="-342900">
                <a:buFont typeface="Wingdings" panose="05000000000000000000" pitchFamily="2" charset="2"/>
                <a:buChar char="Ø"/>
              </a:pPr>
              <a:endParaRPr lang="en-GB" sz="1600" b="1" dirty="0">
                <a:latin typeface="+mj-lt"/>
              </a:endParaRPr>
            </a:p>
            <a:p>
              <a:pPr marL="342900" indent="-342900">
                <a:buFont typeface="Wingdings" panose="05000000000000000000" pitchFamily="2" charset="2"/>
                <a:buChar char="Ø"/>
              </a:pPr>
              <a:r>
                <a:rPr lang="en-GB" sz="1600" b="1" i="0" dirty="0" err="1">
                  <a:effectLst/>
                  <a:latin typeface="+mj-lt"/>
                </a:rPr>
                <a:t>IgnitionSource</a:t>
              </a:r>
              <a:endParaRPr lang="en-GB" sz="1600" b="1" i="0" dirty="0">
                <a:effectLst/>
                <a:latin typeface="+mj-lt"/>
              </a:endParaRPr>
            </a:p>
            <a:p>
              <a:pPr marL="342900" indent="-342900">
                <a:buFont typeface="Wingdings" panose="05000000000000000000" pitchFamily="2" charset="2"/>
                <a:buChar char="Ø"/>
              </a:pPr>
              <a:endParaRPr lang="en-GB" sz="1600" b="1" dirty="0">
                <a:latin typeface="+mj-lt"/>
              </a:endParaRPr>
            </a:p>
            <a:p>
              <a:pPr marL="342900" indent="-342900">
                <a:buFont typeface="Wingdings" panose="05000000000000000000" pitchFamily="2" charset="2"/>
                <a:buChar char="Ø"/>
              </a:pPr>
              <a:r>
                <a:rPr lang="en-GB" sz="1600" b="1" i="0" dirty="0" err="1">
                  <a:effectLst/>
                  <a:latin typeface="+mj-lt"/>
                </a:rPr>
                <a:t>ItemFirstIgnited</a:t>
              </a:r>
              <a:endParaRPr lang="en-GB" sz="1600" b="1" i="0" dirty="0">
                <a:effectLst/>
                <a:latin typeface="+mj-lt"/>
              </a:endParaRPr>
            </a:p>
            <a:p>
              <a:pPr marL="342900" indent="-342900">
                <a:buFont typeface="Wingdings" panose="05000000000000000000" pitchFamily="2" charset="2"/>
                <a:buChar char="Ø"/>
              </a:pPr>
              <a:endParaRPr lang="en-GB" sz="1600" b="1" i="0" dirty="0">
                <a:effectLst/>
                <a:latin typeface="+mj-lt"/>
              </a:endParaRPr>
            </a:p>
            <a:p>
              <a:pPr marL="342900" indent="-342900">
                <a:buFont typeface="Wingdings" panose="05000000000000000000" pitchFamily="2" charset="2"/>
                <a:buChar char="Ø"/>
              </a:pPr>
              <a:r>
                <a:rPr lang="en-GB" sz="1600" b="1" i="0" dirty="0" err="1">
                  <a:effectLst/>
                  <a:latin typeface="+mj-lt"/>
                </a:rPr>
                <a:t>LocationFireStarted</a:t>
              </a:r>
              <a:endParaRPr lang="en-GB" sz="1600" b="1" i="0" dirty="0">
                <a:effectLst/>
                <a:latin typeface="+mj-lt"/>
              </a:endParaRPr>
            </a:p>
            <a:p>
              <a:pPr marL="342900" indent="-342900">
                <a:buFont typeface="Wingdings" panose="05000000000000000000" pitchFamily="2" charset="2"/>
                <a:buChar char="Ø"/>
              </a:pPr>
              <a:endParaRPr lang="en-GB" sz="1600" b="1" dirty="0">
                <a:latin typeface="+mj-lt"/>
              </a:endParaRPr>
            </a:p>
            <a:p>
              <a:pPr marL="342900" indent="-342900">
                <a:buFont typeface="Wingdings" panose="05000000000000000000" pitchFamily="2" charset="2"/>
                <a:buChar char="Ø"/>
              </a:pPr>
              <a:r>
                <a:rPr lang="en-GB" sz="1600" b="1" i="0" dirty="0" err="1">
                  <a:effectLst/>
                  <a:latin typeface="+mj-lt"/>
                </a:rPr>
                <a:t>ApplianceManufacturer</a:t>
              </a:r>
              <a:endParaRPr lang="en-GB" sz="1600" b="1" i="0" dirty="0">
                <a:effectLst/>
                <a:latin typeface="+mj-lt"/>
              </a:endParaRPr>
            </a:p>
            <a:p>
              <a:pPr marL="342900" indent="-342900">
                <a:buFont typeface="Wingdings" panose="05000000000000000000" pitchFamily="2" charset="2"/>
                <a:buChar char="Ø"/>
              </a:pPr>
              <a:endParaRPr lang="en-GB" sz="1600" b="1" i="0" dirty="0">
                <a:effectLst/>
                <a:latin typeface="+mj-lt"/>
              </a:endParaRPr>
            </a:p>
            <a:p>
              <a:pPr marL="342900" indent="-342900">
                <a:buFont typeface="Wingdings" panose="05000000000000000000" pitchFamily="2" charset="2"/>
                <a:buChar char="Ø"/>
              </a:pPr>
              <a:r>
                <a:rPr lang="en-GB" sz="1600" b="1" i="0" dirty="0" err="1">
                  <a:effectLst/>
                  <a:latin typeface="+mj-lt"/>
                </a:rPr>
                <a:t>ApplianceManufacturerOther</a:t>
              </a:r>
              <a:endParaRPr lang="en-GB" sz="1600" b="1" i="0" dirty="0">
                <a:effectLst/>
                <a:latin typeface="+mj-lt"/>
              </a:endParaRPr>
            </a:p>
            <a:p>
              <a:pPr marL="342900" indent="-342900">
                <a:buFont typeface="Wingdings" panose="05000000000000000000" pitchFamily="2" charset="2"/>
                <a:buChar char="Ø"/>
              </a:pPr>
              <a:endParaRPr lang="en-GB" sz="1600" b="1" i="0" dirty="0">
                <a:effectLst/>
                <a:latin typeface="+mj-lt"/>
              </a:endParaRPr>
            </a:p>
            <a:p>
              <a:pPr marL="342900" indent="-342900">
                <a:buFont typeface="Wingdings" panose="05000000000000000000" pitchFamily="2" charset="2"/>
                <a:buChar char="Ø"/>
              </a:pPr>
              <a:r>
                <a:rPr lang="en-GB" sz="1600" b="1" i="0" dirty="0" err="1">
                  <a:effectLst/>
                  <a:latin typeface="+mj-lt"/>
                </a:rPr>
                <a:t>MainCauseModel</a:t>
              </a:r>
              <a:endParaRPr lang="en-GB" sz="1600" b="1" dirty="0">
                <a:latin typeface="+mj-lt"/>
              </a:endParaRPr>
            </a:p>
          </p:txBody>
        </p:sp>
      </p:grpSp>
      <p:sp>
        <p:nvSpPr>
          <p:cNvPr id="14" name="TextBox 13">
            <a:extLst>
              <a:ext uri="{FF2B5EF4-FFF2-40B4-BE49-F238E27FC236}">
                <a16:creationId xmlns:a16="http://schemas.microsoft.com/office/drawing/2014/main" id="{AD169D21-9ADC-D781-1D93-59755A33904F}"/>
              </a:ext>
            </a:extLst>
          </p:cNvPr>
          <p:cNvSpPr txBox="1"/>
          <p:nvPr/>
        </p:nvSpPr>
        <p:spPr>
          <a:xfrm>
            <a:off x="382671" y="1884069"/>
            <a:ext cx="4990338" cy="4647426"/>
          </a:xfrm>
          <a:prstGeom prst="rect">
            <a:avLst/>
          </a:prstGeom>
          <a:noFill/>
        </p:spPr>
        <p:txBody>
          <a:bodyPr wrap="square">
            <a:spAutoFit/>
          </a:bodyPr>
          <a:lstStyle/>
          <a:p>
            <a:pPr marL="342900" indent="-342900">
              <a:buSzPct val="100000"/>
              <a:buFont typeface="Arial" pitchFamily="34"/>
              <a:buChar char="•"/>
              <a:defRPr sz="1800" b="0" i="0" u="none" strike="noStrike" kern="0" cap="none" spc="0" baseline="0">
                <a:solidFill>
                  <a:srgbClr val="000000"/>
                </a:solidFill>
                <a:uFillTx/>
              </a:defRPr>
            </a:pPr>
            <a:r>
              <a:rPr lang="en-GB" sz="2000" b="0" i="0" u="none" strike="noStrike" kern="1200" cap="none" spc="0" baseline="0" dirty="0">
                <a:solidFill>
                  <a:srgbClr val="0D0D0D"/>
                </a:solidFill>
                <a:highlight>
                  <a:srgbClr val="FFFFFF"/>
                </a:highlight>
                <a:uFillTx/>
                <a:latin typeface="Aptos Display"/>
              </a:rPr>
              <a:t>The dataset was downloaded from the London Datastore link below.</a:t>
            </a:r>
          </a:p>
          <a:p>
            <a:pPr marL="342900" indent="-342900">
              <a:buSzPct val="100000"/>
              <a:buFont typeface="Arial" pitchFamily="34"/>
              <a:buChar char="•"/>
              <a:defRPr sz="1800" b="0" i="0" u="none" strike="noStrike" kern="0" cap="none" spc="0" baseline="0">
                <a:solidFill>
                  <a:srgbClr val="000000"/>
                </a:solidFill>
                <a:uFillTx/>
              </a:defRPr>
            </a:pPr>
            <a:endParaRPr lang="en-GB" sz="2000" dirty="0">
              <a:solidFill>
                <a:srgbClr val="0D0D0D"/>
              </a:solidFill>
              <a:highlight>
                <a:srgbClr val="FFFFFF"/>
              </a:highlight>
              <a:latin typeface="Aptos Display"/>
              <a:hlinkClick r:id="rId3">
                <a:extLst>
                  <a:ext uri="{A12FA001-AC4F-418D-AE19-62706E023703}">
                    <ahyp:hlinkClr xmlns:ahyp="http://schemas.microsoft.com/office/drawing/2018/hyperlinkcolor" val="tx"/>
                  </a:ext>
                </a:extLst>
              </a:hlinkClick>
            </a:endParaRPr>
          </a:p>
          <a:p>
            <a:pPr algn="ctr">
              <a:buSzPct val="100000"/>
              <a:defRPr sz="1800" b="0" i="0" u="none" strike="noStrike" kern="0" cap="none" spc="0" baseline="0">
                <a:solidFill>
                  <a:srgbClr val="000000"/>
                </a:solidFill>
                <a:uFillTx/>
              </a:defRPr>
            </a:pPr>
            <a:r>
              <a:rPr lang="en-GB" sz="2000" b="0" i="0" u="none" strike="noStrike" kern="1200" cap="none" spc="0" baseline="0" dirty="0">
                <a:solidFill>
                  <a:schemeClr val="accent4">
                    <a:lumMod val="75000"/>
                  </a:schemeClr>
                </a:solidFill>
                <a:uFillTx/>
                <a:latin typeface="Aptos"/>
                <a:hlinkClick r:id="rId3">
                  <a:extLst>
                    <a:ext uri="{A12FA001-AC4F-418D-AE19-62706E023703}">
                      <ahyp:hlinkClr xmlns:ahyp="http://schemas.microsoft.com/office/drawing/2018/hyperlinkcolor" val="tx"/>
                    </a:ext>
                  </a:extLst>
                </a:hlinkClick>
              </a:rPr>
              <a:t>Fires in London - cause of ignition is white goods - London Datastore</a:t>
            </a:r>
            <a:endParaRPr lang="en-GB" sz="2000" b="0" i="0" u="none" strike="noStrike" kern="1200" cap="none" spc="0" baseline="0" dirty="0">
              <a:solidFill>
                <a:schemeClr val="accent4">
                  <a:lumMod val="75000"/>
                </a:schemeClr>
              </a:solidFill>
              <a:uFillTx/>
              <a:latin typeface="Aptos"/>
            </a:endParaRP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GB" sz="2000" b="0" i="0" u="none" strike="noStrike" kern="1200" cap="none" spc="0" baseline="0" dirty="0">
              <a:solidFill>
                <a:srgbClr val="0D0D0D"/>
              </a:solidFill>
              <a:highlight>
                <a:srgbClr val="FFFFFF"/>
              </a:highlight>
              <a:uFillTx/>
              <a:latin typeface="Aptos Display"/>
            </a:endParaRP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000" b="0" i="0" u="none" strike="noStrike" kern="1200" cap="none" spc="0" baseline="0" dirty="0">
                <a:solidFill>
                  <a:srgbClr val="0D0D0D"/>
                </a:solidFill>
                <a:highlight>
                  <a:srgbClr val="FFFFFF"/>
                </a:highlight>
                <a:uFillTx/>
                <a:latin typeface="Aptos Display"/>
              </a:rPr>
              <a:t>The dataset contains 4727 records starting in January 2009 and ending in March 2024.</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GB" sz="2000" dirty="0">
              <a:solidFill>
                <a:srgbClr val="0D0D0D"/>
              </a:solidFill>
              <a:highlight>
                <a:srgbClr val="FFFFFF"/>
              </a:highlight>
              <a:latin typeface="Aptos Display"/>
            </a:endParaRP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000" b="0" i="0" u="none" strike="noStrike" kern="1200" cap="none" spc="0" baseline="0" dirty="0">
                <a:solidFill>
                  <a:srgbClr val="0D0D0D"/>
                </a:solidFill>
                <a:highlight>
                  <a:srgbClr val="FFFFFF"/>
                </a:highlight>
                <a:uFillTx/>
                <a:latin typeface="Aptos Display"/>
              </a:rPr>
              <a:t>The dataset contains 17 fields</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GB" sz="2000" dirty="0">
              <a:solidFill>
                <a:srgbClr val="0D0D0D"/>
              </a:solidFill>
              <a:highlight>
                <a:srgbClr val="FFFFFF"/>
              </a:highlight>
              <a:latin typeface="Aptos Display"/>
            </a:endParaRP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000" b="0" i="0" u="none" strike="noStrike" kern="1200" cap="none" spc="0" baseline="0" dirty="0">
                <a:solidFill>
                  <a:srgbClr val="0D0D0D"/>
                </a:solidFill>
                <a:highlight>
                  <a:srgbClr val="FFFFFF"/>
                </a:highlight>
                <a:uFillTx/>
                <a:latin typeface="Aptos Display"/>
              </a:rPr>
              <a:t>Although the dataset is for the most part clean there is some preprocessing that is required  </a:t>
            </a:r>
            <a:endParaRPr lang="en-GB" sz="2000" b="0" i="0" u="none" strike="noStrike" kern="1200" cap="none" spc="0" baseline="0" dirty="0">
              <a:solidFill>
                <a:srgbClr val="000000"/>
              </a:solidFill>
              <a:uFillTx/>
              <a:latin typeface="Aptos Display"/>
            </a:endParaRP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GB" sz="1600" b="0" i="0" u="none" strike="noStrike" kern="1200" cap="none" spc="0" baseline="0" dirty="0">
              <a:solidFill>
                <a:srgbClr val="0D0D0D"/>
              </a:solidFill>
              <a:highlight>
                <a:srgbClr val="FFFFFF"/>
              </a:highlight>
              <a:uFillTx/>
              <a:latin typeface="Aptos Display"/>
            </a:endParaRPr>
          </a:p>
        </p:txBody>
      </p:sp>
    </p:spTree>
    <p:extLst>
      <p:ext uri="{BB962C8B-B14F-4D97-AF65-F5344CB8AC3E}">
        <p14:creationId xmlns:p14="http://schemas.microsoft.com/office/powerpoint/2010/main" val="2789213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A77C1C28-855A-571D-06C6-DB563E2A4FB2}"/>
              </a:ext>
            </a:extLst>
          </p:cNvPr>
          <p:cNvSpPr txBox="1"/>
          <p:nvPr/>
        </p:nvSpPr>
        <p:spPr>
          <a:xfrm>
            <a:off x="1293089" y="452948"/>
            <a:ext cx="9551696" cy="76944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4400" b="0" i="0" u="none" strike="noStrike" kern="1200" cap="none" spc="0" baseline="0" dirty="0">
                <a:solidFill>
                  <a:srgbClr val="002060"/>
                </a:solidFill>
                <a:uFillTx/>
                <a:latin typeface="Aptos"/>
              </a:rPr>
              <a:t>Possible Paths of Investigation</a:t>
            </a:r>
          </a:p>
        </p:txBody>
      </p:sp>
      <p:cxnSp>
        <p:nvCxnSpPr>
          <p:cNvPr id="3" name="Straight Connector 5">
            <a:extLst>
              <a:ext uri="{FF2B5EF4-FFF2-40B4-BE49-F238E27FC236}">
                <a16:creationId xmlns:a16="http://schemas.microsoft.com/office/drawing/2014/main" id="{F6CB88AA-7DFD-9297-B66B-7F384F9AEC34}"/>
              </a:ext>
            </a:extLst>
          </p:cNvPr>
          <p:cNvCxnSpPr>
            <a:cxnSpLocks/>
          </p:cNvCxnSpPr>
          <p:nvPr/>
        </p:nvCxnSpPr>
        <p:spPr>
          <a:xfrm>
            <a:off x="1293089" y="1441935"/>
            <a:ext cx="9551695" cy="0"/>
          </a:xfrm>
          <a:prstGeom prst="straightConnector1">
            <a:avLst/>
          </a:prstGeom>
          <a:noFill/>
          <a:ln w="19046" cap="flat">
            <a:solidFill>
              <a:srgbClr val="156082"/>
            </a:solidFill>
            <a:prstDash val="solid"/>
            <a:miter/>
          </a:ln>
        </p:spPr>
      </p:cxnSp>
      <p:sp>
        <p:nvSpPr>
          <p:cNvPr id="5" name="TextBox 4">
            <a:extLst>
              <a:ext uri="{FF2B5EF4-FFF2-40B4-BE49-F238E27FC236}">
                <a16:creationId xmlns:a16="http://schemas.microsoft.com/office/drawing/2014/main" id="{56444957-BEAC-397F-5B74-4374AB50902F}"/>
              </a:ext>
            </a:extLst>
          </p:cNvPr>
          <p:cNvSpPr txBox="1"/>
          <p:nvPr/>
        </p:nvSpPr>
        <p:spPr>
          <a:xfrm>
            <a:off x="1293086" y="1661482"/>
            <a:ext cx="9551697" cy="3986476"/>
          </a:xfrm>
          <a:prstGeom prst="rect">
            <a:avLst/>
          </a:prstGeom>
          <a:noFill/>
        </p:spPr>
        <p:txBody>
          <a:bodyPr wrap="square">
            <a:spAutoFit/>
          </a:bodyPr>
          <a:lstStyle/>
          <a:p>
            <a:pPr>
              <a:lnSpc>
                <a:spcPct val="107000"/>
              </a:lnSpc>
              <a:spcAft>
                <a:spcPts val="800"/>
              </a:spcAft>
            </a:pPr>
            <a:r>
              <a:rPr lang="en-US" sz="2000" b="1" u="sng" kern="100" dirty="0">
                <a:effectLst/>
                <a:latin typeface="Calibri" panose="020F0502020204030204" pitchFamily="34" charset="0"/>
                <a:ea typeface="Calibri" panose="020F0502020204030204" pitchFamily="34" charset="0"/>
                <a:cs typeface="Times New Roman" panose="02020603050405020304" pitchFamily="18" charset="0"/>
              </a:rPr>
              <a:t>Time Analysis</a:t>
            </a:r>
          </a:p>
          <a:p>
            <a:pPr marL="285750" indent="-285750">
              <a:lnSpc>
                <a:spcPct val="107000"/>
              </a:lnSpc>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Analyze the number of fires caused by white goods over the years and find if there is any increasing or decreasing trends?</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Examine seasonal variations in fire incidents. Are there certain months where incidents are more frequent?</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2000" b="1" u="sng"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u="sng" kern="100" dirty="0">
                <a:effectLst/>
                <a:latin typeface="Calibri" panose="020F0502020204030204" pitchFamily="34" charset="0"/>
                <a:ea typeface="Calibri" panose="020F0502020204030204" pitchFamily="34" charset="0"/>
                <a:cs typeface="Times New Roman" panose="02020603050405020304" pitchFamily="18" charset="0"/>
              </a:rPr>
              <a:t>Geographical Analysis</a:t>
            </a:r>
            <a:endParaRPr lang="en-GB" sz="2000" b="1"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Determine which London boroughs have the highest number of white goods-related fires.</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Find if there are certain wards within boroughs are more prone to such incidents.</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2688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444957-BEAC-397F-5B74-4374AB50902F}"/>
              </a:ext>
            </a:extLst>
          </p:cNvPr>
          <p:cNvSpPr txBox="1"/>
          <p:nvPr/>
        </p:nvSpPr>
        <p:spPr>
          <a:xfrm>
            <a:off x="1293089" y="1661482"/>
            <a:ext cx="9551696" cy="4418389"/>
          </a:xfrm>
          <a:prstGeom prst="rect">
            <a:avLst/>
          </a:prstGeom>
          <a:noFill/>
        </p:spPr>
        <p:txBody>
          <a:bodyPr wrap="square">
            <a:spAutoFit/>
          </a:bodyPr>
          <a:lstStyle/>
          <a:p>
            <a:pPr>
              <a:lnSpc>
                <a:spcPct val="107000"/>
              </a:lnSpc>
              <a:spcAft>
                <a:spcPts val="800"/>
              </a:spcAft>
            </a:pPr>
            <a:r>
              <a:rPr lang="en-US" sz="2000" b="1" u="sng" kern="100" dirty="0">
                <a:effectLst/>
                <a:latin typeface="Calibri" panose="020F0502020204030204" pitchFamily="34" charset="0"/>
                <a:ea typeface="Calibri" panose="020F0502020204030204" pitchFamily="34" charset="0"/>
                <a:cs typeface="Times New Roman" panose="02020603050405020304" pitchFamily="18" charset="0"/>
              </a:rPr>
              <a:t>Property Type Analysis</a:t>
            </a:r>
            <a:endParaRPr lang="en-GB" sz="2000" b="1" u="sng"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Identify the types of properties where white goods-related fires are most common (e.g., residential buildings, commercial buildings).</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Analyze if there are any differences in the severity of incidents based on property type.</a:t>
            </a:r>
          </a:p>
          <a:p>
            <a:pPr marL="285750" indent="-285750">
              <a:lnSpc>
                <a:spcPct val="107000"/>
              </a:lnSpc>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Are there any common patterns or underlying issues?</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2000" b="1" u="sng"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u="sng" kern="100" dirty="0">
                <a:effectLst/>
                <a:latin typeface="Calibri" panose="020F0502020204030204" pitchFamily="34" charset="0"/>
                <a:ea typeface="Calibri" panose="020F0502020204030204" pitchFamily="34" charset="0"/>
                <a:cs typeface="Times New Roman" panose="02020603050405020304" pitchFamily="18" charset="0"/>
              </a:rPr>
              <a:t>Time Analysis</a:t>
            </a:r>
          </a:p>
          <a:p>
            <a:pPr marL="285750" indent="-285750">
              <a:lnSpc>
                <a:spcPct val="107000"/>
              </a:lnSpc>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Analyze the number of fires caused by white goods over the years and find if there is any increasing or decreasing trends?</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Examine seasonal variations in fire incidents. Are there certain months where incidents are more frequent?</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FE2F7705-12D9-1526-73FF-8A8BC241A1FA}"/>
              </a:ext>
            </a:extLst>
          </p:cNvPr>
          <p:cNvSpPr txBox="1"/>
          <p:nvPr/>
        </p:nvSpPr>
        <p:spPr>
          <a:xfrm>
            <a:off x="1293089" y="452948"/>
            <a:ext cx="9551696" cy="76944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4400" b="0" i="0" u="none" strike="noStrike" kern="1200" cap="none" spc="0" baseline="0" dirty="0">
                <a:solidFill>
                  <a:srgbClr val="002060"/>
                </a:solidFill>
                <a:uFillTx/>
                <a:latin typeface="Aptos"/>
              </a:rPr>
              <a:t>Possible Paths of Investigation</a:t>
            </a:r>
          </a:p>
        </p:txBody>
      </p:sp>
      <p:cxnSp>
        <p:nvCxnSpPr>
          <p:cNvPr id="6" name="Straight Connector 5">
            <a:extLst>
              <a:ext uri="{FF2B5EF4-FFF2-40B4-BE49-F238E27FC236}">
                <a16:creationId xmlns:a16="http://schemas.microsoft.com/office/drawing/2014/main" id="{97C2C9C4-2D93-9B56-AB01-4DBBE12E737F}"/>
              </a:ext>
            </a:extLst>
          </p:cNvPr>
          <p:cNvCxnSpPr>
            <a:cxnSpLocks/>
          </p:cNvCxnSpPr>
          <p:nvPr/>
        </p:nvCxnSpPr>
        <p:spPr>
          <a:xfrm>
            <a:off x="1293089" y="1441935"/>
            <a:ext cx="9551695" cy="0"/>
          </a:xfrm>
          <a:prstGeom prst="straightConnector1">
            <a:avLst/>
          </a:prstGeom>
          <a:noFill/>
          <a:ln w="19046" cap="flat">
            <a:solidFill>
              <a:srgbClr val="156082"/>
            </a:solidFill>
            <a:prstDash val="solid"/>
            <a:miter/>
          </a:ln>
        </p:spPr>
      </p:cxnSp>
    </p:spTree>
    <p:extLst>
      <p:ext uri="{BB962C8B-B14F-4D97-AF65-F5344CB8AC3E}">
        <p14:creationId xmlns:p14="http://schemas.microsoft.com/office/powerpoint/2010/main" val="375261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444957-BEAC-397F-5B74-4374AB50902F}"/>
              </a:ext>
            </a:extLst>
          </p:cNvPr>
          <p:cNvSpPr txBox="1"/>
          <p:nvPr/>
        </p:nvSpPr>
        <p:spPr>
          <a:xfrm>
            <a:off x="1293089" y="1624907"/>
            <a:ext cx="9551696" cy="4645118"/>
          </a:xfrm>
          <a:prstGeom prst="rect">
            <a:avLst/>
          </a:prstGeom>
          <a:noFill/>
        </p:spPr>
        <p:txBody>
          <a:bodyPr wrap="square">
            <a:spAutoFit/>
          </a:bodyPr>
          <a:lstStyle/>
          <a:p>
            <a:pPr>
              <a:lnSpc>
                <a:spcPct val="107000"/>
              </a:lnSpc>
              <a:spcAft>
                <a:spcPts val="800"/>
              </a:spcAft>
            </a:pPr>
            <a:r>
              <a:rPr lang="en-US" sz="2000" b="1" u="sng" kern="100" dirty="0">
                <a:effectLst/>
                <a:latin typeface="Calibri" panose="020F0502020204030204" pitchFamily="34" charset="0"/>
                <a:ea typeface="Calibri" panose="020F0502020204030204" pitchFamily="34" charset="0"/>
                <a:cs typeface="Times New Roman" panose="02020603050405020304" pitchFamily="18" charset="0"/>
              </a:rPr>
              <a:t>Manufacturer and Model Analysis</a:t>
            </a:r>
            <a:endParaRPr lang="en-GB" sz="2000" b="1"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Investigate if there are any particular brands or models of white goods that are more prone to causing fires.</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See if there are any correlations between specific manufacturers/models and the severity of incidents.</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2000" b="1" u="sng"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u="sng" kern="100" dirty="0">
                <a:effectLst/>
                <a:latin typeface="Calibri" panose="020F0502020204030204" pitchFamily="34" charset="0"/>
                <a:ea typeface="Calibri" panose="020F0502020204030204" pitchFamily="34" charset="0"/>
                <a:cs typeface="Times New Roman" panose="02020603050405020304" pitchFamily="18" charset="0"/>
              </a:rPr>
              <a:t>Casualty Analysis</a:t>
            </a:r>
            <a:endParaRPr lang="en-GB" sz="2000" b="1"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Examine the number of fire deaths and injuries associated with white goods-related fires and see if certain factors (e.g., property type, ignition source) are associated with higher casualty rates.</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Explore the main causes of white goods-related fires. Are there any common patterns or underlying issues?</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7D7526F6-1391-EFE8-0DE0-4F69CFDA2F24}"/>
              </a:ext>
            </a:extLst>
          </p:cNvPr>
          <p:cNvSpPr txBox="1"/>
          <p:nvPr/>
        </p:nvSpPr>
        <p:spPr>
          <a:xfrm>
            <a:off x="1293089" y="452948"/>
            <a:ext cx="9551696" cy="76944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4400" b="0" i="0" u="none" strike="noStrike" kern="1200" cap="none" spc="0" baseline="0" dirty="0">
                <a:solidFill>
                  <a:srgbClr val="002060"/>
                </a:solidFill>
                <a:uFillTx/>
                <a:latin typeface="Aptos"/>
              </a:rPr>
              <a:t>Possible Paths of Investigation</a:t>
            </a:r>
          </a:p>
        </p:txBody>
      </p:sp>
      <p:cxnSp>
        <p:nvCxnSpPr>
          <p:cNvPr id="6" name="Straight Connector 5">
            <a:extLst>
              <a:ext uri="{FF2B5EF4-FFF2-40B4-BE49-F238E27FC236}">
                <a16:creationId xmlns:a16="http://schemas.microsoft.com/office/drawing/2014/main" id="{5D32C451-9A7D-89BD-3A53-F20A0C5E2B2D}"/>
              </a:ext>
            </a:extLst>
          </p:cNvPr>
          <p:cNvCxnSpPr>
            <a:cxnSpLocks/>
          </p:cNvCxnSpPr>
          <p:nvPr/>
        </p:nvCxnSpPr>
        <p:spPr>
          <a:xfrm>
            <a:off x="1293089" y="1441935"/>
            <a:ext cx="9551695" cy="0"/>
          </a:xfrm>
          <a:prstGeom prst="straightConnector1">
            <a:avLst/>
          </a:prstGeom>
          <a:noFill/>
          <a:ln w="19046" cap="flat">
            <a:solidFill>
              <a:srgbClr val="156082"/>
            </a:solidFill>
            <a:prstDash val="solid"/>
            <a:miter/>
          </a:ln>
        </p:spPr>
      </p:cxnSp>
    </p:spTree>
    <p:extLst>
      <p:ext uri="{BB962C8B-B14F-4D97-AF65-F5344CB8AC3E}">
        <p14:creationId xmlns:p14="http://schemas.microsoft.com/office/powerpoint/2010/main" val="1586756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4A43CAD-3D4C-DCE1-2DFA-BBEC7A596BBE}"/>
              </a:ext>
            </a:extLst>
          </p:cNvPr>
          <p:cNvSpPr/>
          <p:nvPr/>
        </p:nvSpPr>
        <p:spPr>
          <a:xfrm>
            <a:off x="5577840" y="1822707"/>
            <a:ext cx="5980176" cy="4431789"/>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 14">
            <a:extLst>
              <a:ext uri="{FF2B5EF4-FFF2-40B4-BE49-F238E27FC236}">
                <a16:creationId xmlns:a16="http://schemas.microsoft.com/office/drawing/2014/main" id="{AD30D5DE-BBBD-A68A-169D-F871CCF6749C}"/>
              </a:ext>
            </a:extLst>
          </p:cNvPr>
          <p:cNvGrpSpPr/>
          <p:nvPr/>
        </p:nvGrpSpPr>
        <p:grpSpPr>
          <a:xfrm>
            <a:off x="5658706" y="1883664"/>
            <a:ext cx="5813483" cy="4278094"/>
            <a:chOff x="5658706" y="1883664"/>
            <a:chExt cx="5813483" cy="4278094"/>
          </a:xfrm>
        </p:grpSpPr>
        <p:sp>
          <p:nvSpPr>
            <p:cNvPr id="10" name="TextBox 9">
              <a:extLst>
                <a:ext uri="{FF2B5EF4-FFF2-40B4-BE49-F238E27FC236}">
                  <a16:creationId xmlns:a16="http://schemas.microsoft.com/office/drawing/2014/main" id="{F892E1FA-F3F2-0347-85A6-5B46E54E522D}"/>
                </a:ext>
              </a:extLst>
            </p:cNvPr>
            <p:cNvSpPr txBox="1"/>
            <p:nvPr/>
          </p:nvSpPr>
          <p:spPr>
            <a:xfrm>
              <a:off x="5658706" y="2129885"/>
              <a:ext cx="2700000" cy="3785652"/>
            </a:xfrm>
            <a:prstGeom prst="rect">
              <a:avLst/>
            </a:prstGeom>
            <a:noFill/>
          </p:spPr>
          <p:txBody>
            <a:bodyPr wrap="square" rtlCol="0">
              <a:spAutoFit/>
            </a:bodyPr>
            <a:lstStyle/>
            <a:p>
              <a:pPr marL="342900" indent="-342900">
                <a:buFont typeface="Wingdings" panose="05000000000000000000" pitchFamily="2" charset="2"/>
                <a:buChar char="Ø"/>
              </a:pPr>
              <a:r>
                <a:rPr lang="en-GB" sz="1600" b="1" dirty="0">
                  <a:solidFill>
                    <a:schemeClr val="bg1">
                      <a:lumMod val="75000"/>
                    </a:schemeClr>
                  </a:solidFill>
                  <a:latin typeface="+mj-lt"/>
                </a:rPr>
                <a:t>Year </a:t>
              </a: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dirty="0">
                  <a:solidFill>
                    <a:schemeClr val="bg1">
                      <a:lumMod val="75000"/>
                    </a:schemeClr>
                  </a:solidFill>
                  <a:latin typeface="+mj-lt"/>
                </a:rPr>
                <a:t>Month</a:t>
              </a: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dirty="0" err="1">
                  <a:solidFill>
                    <a:schemeClr val="bg1">
                      <a:lumMod val="75000"/>
                    </a:schemeClr>
                  </a:solidFill>
                  <a:latin typeface="+mj-lt"/>
                </a:rPr>
                <a:t>IncType</a:t>
              </a:r>
              <a:endParaRPr lang="en-GB" sz="1600" b="1" dirty="0">
                <a:solidFill>
                  <a:schemeClr val="bg1">
                    <a:lumMod val="75000"/>
                  </a:schemeClr>
                </a:solidFill>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dirty="0" err="1">
                  <a:solidFill>
                    <a:schemeClr val="bg1">
                      <a:lumMod val="75000"/>
                    </a:schemeClr>
                  </a:solidFill>
                  <a:latin typeface="+mj-lt"/>
                </a:rPr>
                <a:t>ParentPropertyType</a:t>
              </a:r>
              <a:endParaRPr lang="en-GB" sz="1600" b="1" dirty="0">
                <a:solidFill>
                  <a:schemeClr val="bg1">
                    <a:lumMod val="75000"/>
                  </a:schemeClr>
                </a:solidFill>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dirty="0" err="1">
                  <a:solidFill>
                    <a:schemeClr val="bg1">
                      <a:lumMod val="75000"/>
                    </a:schemeClr>
                  </a:solidFill>
                  <a:latin typeface="+mj-lt"/>
                </a:rPr>
                <a:t>NumFireDeaths</a:t>
              </a:r>
              <a:endParaRPr lang="en-GB" sz="1600" b="1" dirty="0">
                <a:solidFill>
                  <a:schemeClr val="bg1">
                    <a:lumMod val="75000"/>
                  </a:schemeClr>
                </a:solidFill>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dirty="0" err="1">
                  <a:solidFill>
                    <a:schemeClr val="bg1">
                      <a:lumMod val="75000"/>
                    </a:schemeClr>
                  </a:solidFill>
                  <a:effectLst/>
                  <a:latin typeface="+mj-lt"/>
                </a:rPr>
                <a:t>NumAllFireInjuries</a:t>
              </a:r>
              <a:endParaRPr lang="en-GB" sz="1600" b="1" i="0" dirty="0">
                <a:solidFill>
                  <a:schemeClr val="bg1">
                    <a:lumMod val="75000"/>
                  </a:schemeClr>
                </a:solidFill>
                <a:effectLst/>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dirty="0" err="1">
                  <a:solidFill>
                    <a:srgbClr val="FF0000"/>
                  </a:solidFill>
                  <a:effectLst/>
                  <a:latin typeface="+mj-lt"/>
                </a:rPr>
                <a:t>IncGeo_BoroughCode</a:t>
              </a:r>
              <a:endParaRPr lang="en-GB" sz="1600" b="1" i="0" dirty="0">
                <a:solidFill>
                  <a:srgbClr val="FF0000"/>
                </a:solidFill>
                <a:effectLst/>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dirty="0" err="1">
                  <a:solidFill>
                    <a:schemeClr val="bg1">
                      <a:lumMod val="75000"/>
                    </a:schemeClr>
                  </a:solidFill>
                  <a:effectLst/>
                  <a:latin typeface="+mj-lt"/>
                </a:rPr>
                <a:t>IncGeo_BoroughName</a:t>
              </a:r>
              <a:endParaRPr lang="en-GB" sz="1600" b="1" dirty="0">
                <a:solidFill>
                  <a:schemeClr val="bg1">
                    <a:lumMod val="75000"/>
                  </a:schemeClr>
                </a:solidFill>
                <a:latin typeface="+mj-lt"/>
              </a:endParaRPr>
            </a:p>
          </p:txBody>
        </p:sp>
        <p:sp>
          <p:nvSpPr>
            <p:cNvPr id="11" name="TextBox 10">
              <a:extLst>
                <a:ext uri="{FF2B5EF4-FFF2-40B4-BE49-F238E27FC236}">
                  <a16:creationId xmlns:a16="http://schemas.microsoft.com/office/drawing/2014/main" id="{67C4F1BA-9F24-F546-323C-385D48FB08EA}"/>
                </a:ext>
              </a:extLst>
            </p:cNvPr>
            <p:cNvSpPr txBox="1"/>
            <p:nvPr/>
          </p:nvSpPr>
          <p:spPr>
            <a:xfrm>
              <a:off x="8358706" y="1883664"/>
              <a:ext cx="3113483" cy="4278094"/>
            </a:xfrm>
            <a:prstGeom prst="rect">
              <a:avLst/>
            </a:prstGeom>
            <a:noFill/>
          </p:spPr>
          <p:txBody>
            <a:bodyPr wrap="square" rtlCol="0">
              <a:spAutoFit/>
            </a:bodyPr>
            <a:lstStyle/>
            <a:p>
              <a:pPr marL="342900" indent="-342900">
                <a:buFont typeface="Wingdings" panose="05000000000000000000" pitchFamily="2" charset="2"/>
                <a:buChar char="Ø"/>
              </a:pPr>
              <a:r>
                <a:rPr lang="en-GB" sz="1600" b="1" i="0" dirty="0" err="1">
                  <a:solidFill>
                    <a:srgbClr val="FF0000"/>
                  </a:solidFill>
                  <a:effectLst/>
                  <a:latin typeface="+mj-lt"/>
                </a:rPr>
                <a:t>IncGeo_WardCode</a:t>
              </a:r>
              <a:endParaRPr lang="en-GB" sz="1600" b="1" dirty="0">
                <a:solidFill>
                  <a:srgbClr val="FF0000"/>
                </a:solidFill>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dirty="0" err="1">
                  <a:solidFill>
                    <a:schemeClr val="bg1">
                      <a:lumMod val="75000"/>
                    </a:schemeClr>
                  </a:solidFill>
                  <a:effectLst/>
                  <a:latin typeface="+mj-lt"/>
                </a:rPr>
                <a:t>IncGeo_WardName</a:t>
              </a:r>
              <a:endParaRPr lang="en-GB" sz="1600" b="1" dirty="0">
                <a:solidFill>
                  <a:schemeClr val="bg1">
                    <a:lumMod val="75000"/>
                  </a:schemeClr>
                </a:solidFill>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dirty="0" err="1">
                  <a:solidFill>
                    <a:srgbClr val="FF0000"/>
                  </a:solidFill>
                  <a:effectLst/>
                  <a:latin typeface="+mj-lt"/>
                </a:rPr>
                <a:t>IgnitionSourcePower</a:t>
              </a:r>
              <a:endParaRPr lang="en-GB" sz="1600" b="1" dirty="0">
                <a:solidFill>
                  <a:srgbClr val="FF0000"/>
                </a:solidFill>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dirty="0" err="1">
                  <a:solidFill>
                    <a:schemeClr val="bg1">
                      <a:lumMod val="75000"/>
                    </a:schemeClr>
                  </a:solidFill>
                  <a:effectLst/>
                  <a:latin typeface="+mj-lt"/>
                </a:rPr>
                <a:t>IgnitionSource</a:t>
              </a:r>
              <a:endParaRPr lang="en-GB" sz="1600" b="1" i="0" dirty="0">
                <a:solidFill>
                  <a:schemeClr val="bg1">
                    <a:lumMod val="75000"/>
                  </a:schemeClr>
                </a:solidFill>
                <a:effectLst/>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dirty="0" err="1">
                  <a:solidFill>
                    <a:schemeClr val="bg1">
                      <a:lumMod val="75000"/>
                    </a:schemeClr>
                  </a:solidFill>
                  <a:effectLst/>
                  <a:latin typeface="+mj-lt"/>
                </a:rPr>
                <a:t>ItemFirstIgnited</a:t>
              </a:r>
              <a:endParaRPr lang="en-GB" sz="1600" b="1" i="0" dirty="0">
                <a:solidFill>
                  <a:schemeClr val="bg1">
                    <a:lumMod val="75000"/>
                  </a:schemeClr>
                </a:solidFill>
                <a:effectLst/>
                <a:latin typeface="+mj-lt"/>
              </a:endParaRPr>
            </a:p>
            <a:p>
              <a:pPr marL="342900" indent="-342900">
                <a:buFont typeface="Wingdings" panose="05000000000000000000" pitchFamily="2" charset="2"/>
                <a:buChar char="Ø"/>
              </a:pPr>
              <a:endParaRPr lang="en-GB" sz="1600" b="1" i="0" dirty="0">
                <a:solidFill>
                  <a:schemeClr val="bg1">
                    <a:lumMod val="75000"/>
                  </a:schemeClr>
                </a:solidFill>
                <a:effectLst/>
                <a:latin typeface="+mj-lt"/>
              </a:endParaRPr>
            </a:p>
            <a:p>
              <a:pPr marL="342900" indent="-342900">
                <a:buFont typeface="Wingdings" panose="05000000000000000000" pitchFamily="2" charset="2"/>
                <a:buChar char="Ø"/>
              </a:pPr>
              <a:r>
                <a:rPr lang="en-GB" sz="1600" b="1" i="0" dirty="0" err="1">
                  <a:solidFill>
                    <a:schemeClr val="bg1">
                      <a:lumMod val="75000"/>
                    </a:schemeClr>
                  </a:solidFill>
                  <a:effectLst/>
                  <a:latin typeface="+mj-lt"/>
                </a:rPr>
                <a:t>LocationFireStarted</a:t>
              </a:r>
              <a:endParaRPr lang="en-GB" sz="1600" b="1" i="0" dirty="0">
                <a:solidFill>
                  <a:schemeClr val="bg1">
                    <a:lumMod val="75000"/>
                  </a:schemeClr>
                </a:solidFill>
                <a:effectLst/>
                <a:latin typeface="+mj-lt"/>
              </a:endParaRPr>
            </a:p>
            <a:p>
              <a:pPr marL="342900" indent="-342900">
                <a:buFont typeface="Wingdings" panose="05000000000000000000" pitchFamily="2" charset="2"/>
                <a:buChar char="Ø"/>
              </a:pPr>
              <a:endParaRPr lang="en-GB" sz="1600" b="1" dirty="0">
                <a:solidFill>
                  <a:schemeClr val="bg1">
                    <a:lumMod val="75000"/>
                  </a:schemeClr>
                </a:solidFill>
                <a:latin typeface="+mj-lt"/>
              </a:endParaRPr>
            </a:p>
            <a:p>
              <a:pPr marL="342900" indent="-342900">
                <a:buFont typeface="Wingdings" panose="05000000000000000000" pitchFamily="2" charset="2"/>
                <a:buChar char="Ø"/>
              </a:pPr>
              <a:r>
                <a:rPr lang="en-GB" sz="1600" b="1" i="0" dirty="0" err="1">
                  <a:solidFill>
                    <a:schemeClr val="bg1">
                      <a:lumMod val="75000"/>
                    </a:schemeClr>
                  </a:solidFill>
                  <a:effectLst/>
                  <a:latin typeface="+mj-lt"/>
                </a:rPr>
                <a:t>ApplianceManufacturer</a:t>
              </a:r>
              <a:endParaRPr lang="en-GB" sz="1600" b="1" i="0" dirty="0">
                <a:solidFill>
                  <a:schemeClr val="bg1">
                    <a:lumMod val="75000"/>
                  </a:schemeClr>
                </a:solidFill>
                <a:effectLst/>
                <a:latin typeface="+mj-lt"/>
              </a:endParaRPr>
            </a:p>
            <a:p>
              <a:pPr marL="342900" indent="-342900">
                <a:buFont typeface="Wingdings" panose="05000000000000000000" pitchFamily="2" charset="2"/>
                <a:buChar char="Ø"/>
              </a:pPr>
              <a:endParaRPr lang="en-GB" sz="1600" b="1" i="0" dirty="0">
                <a:solidFill>
                  <a:schemeClr val="bg1">
                    <a:lumMod val="75000"/>
                  </a:schemeClr>
                </a:solidFill>
                <a:effectLst/>
                <a:latin typeface="+mj-lt"/>
              </a:endParaRPr>
            </a:p>
            <a:p>
              <a:pPr marL="342900" indent="-342900">
                <a:buFont typeface="Wingdings" panose="05000000000000000000" pitchFamily="2" charset="2"/>
                <a:buChar char="Ø"/>
              </a:pPr>
              <a:r>
                <a:rPr lang="en-GB" sz="1600" b="1" i="0" dirty="0" err="1">
                  <a:solidFill>
                    <a:schemeClr val="bg1">
                      <a:lumMod val="75000"/>
                    </a:schemeClr>
                  </a:solidFill>
                  <a:effectLst/>
                  <a:latin typeface="+mj-lt"/>
                </a:rPr>
                <a:t>ApplianceManufacturerOther</a:t>
              </a:r>
              <a:endParaRPr lang="en-GB" sz="1600" b="1" i="0" dirty="0">
                <a:solidFill>
                  <a:schemeClr val="bg1">
                    <a:lumMod val="75000"/>
                  </a:schemeClr>
                </a:solidFill>
                <a:effectLst/>
                <a:latin typeface="+mj-lt"/>
              </a:endParaRPr>
            </a:p>
            <a:p>
              <a:pPr marL="342900" indent="-342900">
                <a:buFont typeface="Wingdings" panose="05000000000000000000" pitchFamily="2" charset="2"/>
                <a:buChar char="Ø"/>
              </a:pPr>
              <a:endParaRPr lang="en-GB" sz="1600" b="1" i="0" dirty="0">
                <a:solidFill>
                  <a:schemeClr val="bg1">
                    <a:lumMod val="75000"/>
                  </a:schemeClr>
                </a:solidFill>
                <a:effectLst/>
                <a:latin typeface="+mj-lt"/>
              </a:endParaRPr>
            </a:p>
            <a:p>
              <a:pPr marL="342900" indent="-342900">
                <a:buFont typeface="Wingdings" panose="05000000000000000000" pitchFamily="2" charset="2"/>
                <a:buChar char="Ø"/>
              </a:pPr>
              <a:r>
                <a:rPr lang="en-GB" sz="1600" b="1" i="0" dirty="0" err="1">
                  <a:solidFill>
                    <a:schemeClr val="bg1">
                      <a:lumMod val="75000"/>
                    </a:schemeClr>
                  </a:solidFill>
                  <a:effectLst/>
                  <a:latin typeface="+mj-lt"/>
                </a:rPr>
                <a:t>MainCauseModel</a:t>
              </a:r>
              <a:endParaRPr lang="en-GB" sz="1600" b="1" dirty="0">
                <a:solidFill>
                  <a:schemeClr val="bg1">
                    <a:lumMod val="75000"/>
                  </a:schemeClr>
                </a:solidFill>
                <a:latin typeface="+mj-lt"/>
              </a:endParaRPr>
            </a:p>
          </p:txBody>
        </p:sp>
      </p:grpSp>
      <p:sp>
        <p:nvSpPr>
          <p:cNvPr id="4" name="TextBox 3">
            <a:extLst>
              <a:ext uri="{FF2B5EF4-FFF2-40B4-BE49-F238E27FC236}">
                <a16:creationId xmlns:a16="http://schemas.microsoft.com/office/drawing/2014/main" id="{7A63639B-8FCA-81F1-A642-CC6EFFE6A44B}"/>
              </a:ext>
            </a:extLst>
          </p:cNvPr>
          <p:cNvSpPr txBox="1"/>
          <p:nvPr/>
        </p:nvSpPr>
        <p:spPr>
          <a:xfrm>
            <a:off x="1293089" y="518906"/>
            <a:ext cx="6954246" cy="7694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4400" b="0" i="0" u="none" strike="noStrike" kern="1200" cap="none" spc="0" baseline="0" dirty="0">
                <a:solidFill>
                  <a:srgbClr val="002060"/>
                </a:solidFill>
                <a:uFillTx/>
                <a:latin typeface="Aptos"/>
              </a:rPr>
              <a:t>Preprocessing and Cleaning</a:t>
            </a:r>
          </a:p>
        </p:txBody>
      </p:sp>
      <p:sp>
        <p:nvSpPr>
          <p:cNvPr id="7" name="TextBox 6">
            <a:extLst>
              <a:ext uri="{FF2B5EF4-FFF2-40B4-BE49-F238E27FC236}">
                <a16:creationId xmlns:a16="http://schemas.microsoft.com/office/drawing/2014/main" id="{E78B74ED-1657-86D2-2230-2A7220F3C613}"/>
              </a:ext>
            </a:extLst>
          </p:cNvPr>
          <p:cNvSpPr txBox="1"/>
          <p:nvPr/>
        </p:nvSpPr>
        <p:spPr>
          <a:xfrm>
            <a:off x="382670" y="1884069"/>
            <a:ext cx="5039721" cy="707886"/>
          </a:xfrm>
          <a:prstGeom prst="rect">
            <a:avLst/>
          </a:prstGeom>
          <a:noFill/>
        </p:spPr>
        <p:txBody>
          <a:bodyPr wrap="square">
            <a:spAutoFit/>
          </a:bodyPr>
          <a:lstStyle/>
          <a:p>
            <a:pPr marL="342900" indent="-342900">
              <a:buSzPct val="100000"/>
              <a:buFont typeface="Arial" pitchFamily="34"/>
              <a:buChar char="•"/>
              <a:defRPr sz="1800" b="0" i="0" u="none" strike="noStrike" kern="0" cap="none" spc="0" baseline="0">
                <a:solidFill>
                  <a:srgbClr val="000000"/>
                </a:solidFill>
                <a:uFillTx/>
              </a:defRPr>
            </a:pPr>
            <a:r>
              <a:rPr lang="en-GB" sz="2000" b="0" i="0" u="none" strike="noStrike" kern="1200" cap="none" spc="0" baseline="0" dirty="0">
                <a:solidFill>
                  <a:srgbClr val="FF0000"/>
                </a:solidFill>
                <a:highlight>
                  <a:srgbClr val="FFFFFF"/>
                </a:highlight>
                <a:uFillTx/>
                <a:latin typeface="Aptos Display"/>
              </a:rPr>
              <a:t>The highlighted fields are of no use to our investigation and so can be removed. </a:t>
            </a:r>
          </a:p>
        </p:txBody>
      </p:sp>
      <p:cxnSp>
        <p:nvCxnSpPr>
          <p:cNvPr id="13" name="Straight Connector 5">
            <a:extLst>
              <a:ext uri="{FF2B5EF4-FFF2-40B4-BE49-F238E27FC236}">
                <a16:creationId xmlns:a16="http://schemas.microsoft.com/office/drawing/2014/main" id="{643EA844-6069-9E77-7254-6B4FDAD7F457}"/>
              </a:ext>
            </a:extLst>
          </p:cNvPr>
          <p:cNvCxnSpPr>
            <a:cxnSpLocks/>
          </p:cNvCxnSpPr>
          <p:nvPr/>
        </p:nvCxnSpPr>
        <p:spPr>
          <a:xfrm>
            <a:off x="1293089" y="1441935"/>
            <a:ext cx="9551695" cy="0"/>
          </a:xfrm>
          <a:prstGeom prst="straightConnector1">
            <a:avLst/>
          </a:prstGeom>
          <a:noFill/>
          <a:ln w="19046" cap="flat">
            <a:solidFill>
              <a:srgbClr val="156082"/>
            </a:solidFill>
            <a:prstDash val="solid"/>
            <a:miter/>
          </a:ln>
        </p:spPr>
      </p:cxnSp>
    </p:spTree>
    <p:extLst>
      <p:ext uri="{BB962C8B-B14F-4D97-AF65-F5344CB8AC3E}">
        <p14:creationId xmlns:p14="http://schemas.microsoft.com/office/powerpoint/2010/main" val="3406646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447</TotalTime>
  <Words>1650</Words>
  <Application>Microsoft Office PowerPoint</Application>
  <PresentationFormat>Widescreen</PresentationFormat>
  <Paragraphs>372</Paragraphs>
  <Slides>25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Grubb</dc:creator>
  <cp:lastModifiedBy>Tom Grubb</cp:lastModifiedBy>
  <cp:revision>7</cp:revision>
  <dcterms:created xsi:type="dcterms:W3CDTF">2024-04-26T17:49:09Z</dcterms:created>
  <dcterms:modified xsi:type="dcterms:W3CDTF">2024-04-27T15:49:24Z</dcterms:modified>
</cp:coreProperties>
</file>