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8E2D-1D90-4E4D-892F-5814ECA27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6514-6D7F-4D54-920E-47ADCCF0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7581-0667-46B5-82CC-D97E965C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5E13-D32B-4F4C-9AA8-5AA8C669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C893-3367-4500-970E-8AA56426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735-7E2A-49DD-9192-FC47C4D2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5FE2-D67E-4A64-8877-B53E334F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741C-BD30-4E19-8216-AF02184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8B12-9938-4F8C-B94F-2F8FABA3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801-CABC-4F74-A974-B69E0270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B7D5-14A0-423B-8E0B-90A20E50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3ECB-E491-428E-AACD-A1F7E01E8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ACD5-98C0-4D61-9B09-BBAA5B72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0E02-97D4-4277-A0EF-DA45AB68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B256-7C03-4E4B-B134-F8652C70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C95C-D292-412B-B549-D22CF8B8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BD0B-096D-4CEC-929A-DAAFE6C9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B9BE-E1C6-40B1-B735-C77DE45D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8E7B-DA6B-44F6-9B6E-62EFC4B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C917-9940-466A-8700-DA91082E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1504-DC94-4A0A-958D-00054405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99662-837C-401B-A1F1-6176CBC1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3CEF-56DB-45E9-A8C2-32A8B1A4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8DD7-97D5-4B7A-B661-37DDD9C7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59B8-FC10-4D25-8C54-847C8234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858E-BBF5-413A-AD4D-97C2AF23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40A3-4BDA-40AD-9C63-42FB6603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9FBC7-BA91-4754-A49A-971EA3D04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8CE5-51B3-43B4-A6FA-F55F39AB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C57F-AF81-46B0-99D9-527E81B3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DE44-2181-4478-B66A-C34C8A8A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55A-2A0F-4EAE-9C10-F8E8CCD2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0744-4FF0-4A71-B39C-F3808BED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9795-B4A7-4067-8BC6-FCA4EE8A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AFFC-61AB-43AE-98A8-6F5714F6D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6C85A-06CE-409B-87B5-B95E2A727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CE3EF-257E-4A78-B0C8-6AF5299B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162BF-1FBB-468B-B315-753D94F9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FB2B4-719C-4B34-B1D7-03D57A71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862E-141A-4A63-BBE7-A6C0802C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00A80-616A-41CC-BA68-0BDDE336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8FCC3-0BB4-4553-9806-19F2C6F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D3522-4F40-48E3-92B0-53A4B285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60E8-1B74-4C49-9176-FB087E42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78D03-F618-443B-9052-9F2E34FD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4E1CC-09D2-4323-87B6-4839A9F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1CA0-6DEF-484E-8796-F22F1B91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6D28-24EB-43E5-80B4-5CB4FA6F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EEBA6-2062-43C8-86FB-E2E62C30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13809-F212-4F58-AC06-323ED728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F615-64E4-4852-8182-B0CFFDFB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0D6C-86F4-4B06-8AA5-11C09C8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44B1-2230-4953-8493-8E1E3850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80A78-A917-4407-8E65-8E4C10F7F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3FEF2-F1B1-4C52-82DF-BE2CDBD3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9CFC-D386-46F2-8027-9FEB3882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A8B3-1006-405C-9A36-D39B31BF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B862-5DB1-4F86-B2CA-2DB7B76C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9B2AB-6F2F-499A-9EBE-93EA25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250-AFB7-4C29-BCE2-9AB2D201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437F-D48D-4A4F-B542-32F5C536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E7AA-66E0-4F04-AE0A-57C20A15A15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9DEB-6BB1-4805-A4D0-979C85BA3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F177-82F5-4EF0-B681-5FB4E817B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67EE-740D-4F23-B26F-A7D14FAF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40C-DA6A-48B4-AFBA-34312F658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14382-D23A-4F1C-A7C7-197DFD1D8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434D-B689-4A2A-A997-58D488A1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5" y="1420931"/>
            <a:ext cx="4300536" cy="2640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A8319-D08A-4484-9521-A97759606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8" y="1420932"/>
            <a:ext cx="4097866" cy="2640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82FB0-2A63-4464-905F-FDF2EA6F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4231888"/>
            <a:ext cx="8398403" cy="24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2024-07-03T05:30:04Z</dcterms:created>
  <dcterms:modified xsi:type="dcterms:W3CDTF">2024-07-03T09:27:22Z</dcterms:modified>
</cp:coreProperties>
</file>