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comments/comment1.xml" ContentType="application/vnd.openxmlformats-officedocument.presentationml.comments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commentAuthors.xml" ContentType="application/vnd.openxmlformats-officedocument.presentationml.commentAuthor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</p:presentation>
</file>

<file path=ppt/commentAuthors.xml><?xml version="1.0" encoding="utf-8"?>
<p:cmAuthorLst xmlns:p="http://schemas.openxmlformats.org/presentationml/2006/main">
  <p:cmAuthor id="0" name="Michel Dias" initials="MD" lastIdx="1" clrIdx="0"/>
</p:cmAuthorLst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commentAuthors" Target="commentAuthors.xml"/>
</Relationships>
</file>

<file path=ppt/comments/comment1.xml><?xml version="1.0" encoding="utf-8"?>
<p:cmLst xmlns:p="http://schemas.openxmlformats.org/presentationml/2006/main">
  <p:cm authorId="0" dt="2017-10-25T22:06:52.346000000" idx="1">
    <p:pos x="0" y="0"/>
    <p:text/>
  </p:cm>
</p:cmLst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7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401560" y="6229800"/>
            <a:ext cx="456480" cy="456480"/>
          </a:xfrm>
          <a:prstGeom prst="ellipse">
            <a:avLst/>
          </a:prstGeom>
          <a:blipFill>
            <a:blip r:embed="rId2"/>
            <a:tile/>
          </a:blip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1431080" y="6258960"/>
            <a:ext cx="398160" cy="398160"/>
          </a:xfrm>
          <a:prstGeom prst="ellipse">
            <a:avLst/>
          </a:prstGeom>
          <a:noFill/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0" y="4917960"/>
            <a:ext cx="12191400" cy="1939320"/>
          </a:xfrm>
          <a:prstGeom prst="rect">
            <a:avLst/>
          </a:prstGeom>
          <a:blipFill>
            <a:blip r:embed="rId3"/>
            <a:tile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897480" y="2325960"/>
            <a:ext cx="1080360" cy="1080360"/>
          </a:xfrm>
          <a:prstGeom prst="ellipse">
            <a:avLst/>
          </a:prstGeom>
          <a:blipFill>
            <a:blip r:embed="rId4"/>
            <a:tile/>
          </a:blip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1005480" y="2433960"/>
            <a:ext cx="864000" cy="864000"/>
          </a:xfrm>
          <a:prstGeom prst="ellipse">
            <a:avLst/>
          </a:prstGeom>
          <a:noFill/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1401560" y="6229800"/>
            <a:ext cx="456480" cy="456480"/>
          </a:xfrm>
          <a:prstGeom prst="ellipse">
            <a:avLst/>
          </a:prstGeom>
          <a:blipFill>
            <a:blip r:embed="rId2"/>
            <a:tile/>
          </a:blip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2"/>
          <p:cNvSpPr/>
          <p:nvPr/>
        </p:nvSpPr>
        <p:spPr>
          <a:xfrm>
            <a:off x="11431080" y="6258960"/>
            <a:ext cx="398160" cy="398160"/>
          </a:xfrm>
          <a:prstGeom prst="ellipse">
            <a:avLst/>
          </a:prstGeom>
          <a:noFill/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3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7680" cy="1608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1069920" y="2121480"/>
            <a:ext cx="4907880" cy="40500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224040" y="2121480"/>
            <a:ext cx="4907880" cy="40500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11401560" y="6229800"/>
            <a:ext cx="456480" cy="456480"/>
          </a:xfrm>
          <a:prstGeom prst="ellipse">
            <a:avLst/>
          </a:prstGeom>
          <a:blipFill>
            <a:blip r:embed="rId2"/>
            <a:tile/>
          </a:blip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2"/>
          <p:cNvSpPr/>
          <p:nvPr/>
        </p:nvSpPr>
        <p:spPr>
          <a:xfrm>
            <a:off x="11431080" y="6258960"/>
            <a:ext cx="398160" cy="398160"/>
          </a:xfrm>
          <a:prstGeom prst="ellipse">
            <a:avLst/>
          </a:prstGeom>
          <a:noFill/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omments" Target="../comments/commen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2167200" y="1225440"/>
            <a:ext cx="9280440" cy="351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80000"/>
              </a:lnSpc>
            </a:pPr>
            <a:r>
              <a:rPr b="0" lang="pt-BR" sz="80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 Condensed"/>
              </a:rPr>
              <a:t>Helpdesk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10440000" y="3901680"/>
            <a:ext cx="905184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Michel Dias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Tiago Spana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349920" y="252720"/>
            <a:ext cx="38257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pt-BR" sz="54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 Condensed"/>
              </a:rPr>
              <a:t>Objetivos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504000" y="1618560"/>
            <a:ext cx="4754160" cy="212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5832000" y="1555560"/>
            <a:ext cx="4175640" cy="90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  <a:ea typeface="Times New Roman"/>
              </a:rPr>
              <a:t>Agilidade em manutenção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  <a:ea typeface="Times New Roman"/>
              </a:rPr>
              <a:t>Anotando e realizando atualizações das requisições.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7394400" y="2995560"/>
            <a:ext cx="4269240" cy="93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  <a:ea typeface="Times New Roman"/>
              </a:rPr>
              <a:t>Organização de Tarefas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  <a:ea typeface="Times New Roman"/>
              </a:rPr>
              <a:t>Cada requisição pode ser enviada ao seu destinatário/usuário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  <a:ea typeface="Times New Roman"/>
              </a:rPr>
              <a:t>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5"/>
          <p:cNvSpPr/>
          <p:nvPr/>
        </p:nvSpPr>
        <p:spPr>
          <a:xfrm>
            <a:off x="5904000" y="4585320"/>
            <a:ext cx="5128920" cy="90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  <a:ea typeface="Times New Roman"/>
              </a:rPr>
              <a:t>Softwares facilitando o trabalho.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  <a:ea typeface="Times New Roman"/>
              </a:rPr>
              <a:t>Muitas requisições podem ser atendidas em menor tempo por demanda de prioridade.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6"/>
          <p:cNvSpPr/>
          <p:nvPr/>
        </p:nvSpPr>
        <p:spPr>
          <a:xfrm>
            <a:off x="432000" y="5400000"/>
            <a:ext cx="5104440" cy="6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  <a:ea typeface="Times New Roman"/>
              </a:rPr>
              <a:t>Lista de requisições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  <a:ea typeface="Times New Roman"/>
              </a:rPr>
              <a:t>Organização automática de tipos de requisição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7"/>
          <p:cNvSpPr/>
          <p:nvPr/>
        </p:nvSpPr>
        <p:spPr>
          <a:xfrm>
            <a:off x="576000" y="2934000"/>
            <a:ext cx="5675040" cy="138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  <a:ea typeface="Times New Roman"/>
              </a:rPr>
              <a:t>Atendimento e suporte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  <a:ea typeface="Times New Roman"/>
              </a:rPr>
              <a:t>Tendo em vista a demanda de atendimento e suporte técnico, o software poderá agilizar e organizar de maneira prática o fluxo das requisições.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25960" y="263160"/>
            <a:ext cx="10057680" cy="160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pt-B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 Condensed"/>
              </a:rPr>
              <a:t>Publico Alvo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2808000" y="3024000"/>
            <a:ext cx="503640" cy="1380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3"/>
          <p:cNvSpPr/>
          <p:nvPr/>
        </p:nvSpPr>
        <p:spPr>
          <a:xfrm>
            <a:off x="647640" y="2160000"/>
            <a:ext cx="11088000" cy="21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&gt;Empresas que necessitam de agilidade em atendimento para requisições em geral, baseando tanto a visão do administrador do sistema, quanto dos técnicos e clientes.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4"/>
          <p:cNvSpPr/>
          <p:nvPr/>
        </p:nvSpPr>
        <p:spPr>
          <a:xfrm>
            <a:off x="1080000" y="3312000"/>
            <a:ext cx="11088000" cy="21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&gt;Comércio de maneira geral, onde será possível o controle de atendimentos/demanda e usuários.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5"/>
          <p:cNvSpPr/>
          <p:nvPr/>
        </p:nvSpPr>
        <p:spPr>
          <a:xfrm>
            <a:off x="1655640" y="4464000"/>
            <a:ext cx="11088000" cy="21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&gt;O professor da matéria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237960" y="288000"/>
            <a:ext cx="10057680" cy="160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pt-BR" sz="54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 Condensed"/>
              </a:rPr>
              <a:t>Descrição dos usuários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978840" y="1944000"/>
            <a:ext cx="10756800" cy="68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Cliente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  <a:ea typeface="Times New Roman"/>
              </a:rPr>
              <a:t>Usuário abstrato do HelpDesk, onde fornece o problema para ser encaminhado ao sistema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3888000" y="3168000"/>
            <a:ext cx="7487640" cy="12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  <a:ea typeface="Times New Roman"/>
              </a:rPr>
              <a:t>Administrador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  <a:ea typeface="Times New Roman"/>
              </a:rPr>
              <a:t>Usuário que realiza o cadastro dos técnicos, setores de atendimento, especificações e requisições (fornecidas pelos Clientes)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504000" y="4740840"/>
            <a:ext cx="6191640" cy="152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  <a:ea typeface="Times New Roman"/>
              </a:rPr>
              <a:t>Técnico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  <a:ea typeface="Times New Roman"/>
              </a:rPr>
              <a:t>Realiza o atendimento de requisições encaminhadas pelo Administrador e trata os problemas fornecidos pela instância inicial do sistema.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216000" y="119160"/>
            <a:ext cx="10057680" cy="160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 Condensed"/>
              </a:rPr>
              <a:t>Exemplo de uso: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 Condensed"/>
              </a:rPr>
              <a:t>	</a:t>
            </a:r>
            <a:r>
              <a:rPr b="0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 Condensed"/>
              </a:rPr>
              <a:t>	</a:t>
            </a:r>
            <a:r>
              <a:rPr b="0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 Condensed"/>
              </a:rPr>
              <a:t>	</a:t>
            </a:r>
            <a:r>
              <a:rPr b="0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 Condensed"/>
              </a:rPr>
              <a:t>	</a:t>
            </a:r>
            <a:r>
              <a:rPr b="0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 Condensed"/>
              </a:rPr>
              <a:t>	</a:t>
            </a:r>
            <a:r>
              <a:rPr b="0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 Condensed"/>
              </a:rPr>
              <a:t>	</a:t>
            </a:r>
            <a:r>
              <a:rPr b="0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 Condensed"/>
              </a:rPr>
              <a:t>	</a:t>
            </a:r>
            <a:r>
              <a:rPr b="0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 Condensed"/>
              </a:rPr>
              <a:t>   </a:t>
            </a:r>
            <a:r>
              <a:rPr b="0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 Condensed"/>
              </a:rPr>
              <a:t>Manutenção de computadores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792000" y="1872000"/>
            <a:ext cx="10799640" cy="531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- Um usuário entra na loja com um notebook danificado, informando que o monitor parou de funcionar;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-O administrador o recebe, faz o login no sistema e cria uma [NOVA REQUISIÇÃO], selecionando a opção [HARDWARE] e indicando o possível problema como [MANUTENÇÃO];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-Quando o chamado é criado, todos os técnicos (já cadastrados pelo administrador) que tem como fila de atendimento [HARDWARE] recebem o chamado e quem conseguir uma disponibilidade entre os atendimentos pode [REGISTRAR] o chamado em sua fila, tornando-se proprietário do chamado</a:t>
            </a: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864000" y="1656000"/>
            <a:ext cx="10871640" cy="433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-Após resolver, o técnico insere uma [NOTA] com a descrição do problema, a solução e encaminha o fechamento do chamado;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-O sistema devolve o chamado para o Administrador e registra o tempo de atendimento com todas as notas inseridas pelo Técnico, apresentando para o Cliente todas as informações e detalhes do que foi realizado no seu notebook.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-O Cliente, por fim, tem a opção de dar uma nota para o atendimento, registrando no chamado algum elogio, crítica ou sugestão para o sistema;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-Após o ciclo, o Administrador atualiza o status do chamado para [ENCERRADO]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 Condensed"/>
              </a:rPr>
              <a:t>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309960" y="0"/>
            <a:ext cx="10057680" cy="160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 Condensed"/>
              </a:rPr>
              <a:t>Exemplo de uso: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2828880" y="4845960"/>
            <a:ext cx="2363040" cy="9856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2"/>
          <p:cNvSpPr/>
          <p:nvPr/>
        </p:nvSpPr>
        <p:spPr>
          <a:xfrm>
            <a:off x="648000" y="2088000"/>
            <a:ext cx="2817000" cy="114084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Cliente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Line 3"/>
          <p:cNvSpPr/>
          <p:nvPr/>
        </p:nvSpPr>
        <p:spPr>
          <a:xfrm>
            <a:off x="3737880" y="2658600"/>
            <a:ext cx="209052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4"/>
          <p:cNvSpPr/>
          <p:nvPr/>
        </p:nvSpPr>
        <p:spPr>
          <a:xfrm>
            <a:off x="6100560" y="2088000"/>
            <a:ext cx="2817360" cy="114084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5"/>
          <p:cNvSpPr/>
          <p:nvPr/>
        </p:nvSpPr>
        <p:spPr>
          <a:xfrm>
            <a:off x="6464520" y="2433600"/>
            <a:ext cx="2180520" cy="79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Administrador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192560" y="2183040"/>
            <a:ext cx="1635480" cy="79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Problema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7"/>
          <p:cNvSpPr/>
          <p:nvPr/>
        </p:nvSpPr>
        <p:spPr>
          <a:xfrm>
            <a:off x="8918280" y="3324240"/>
            <a:ext cx="2817000" cy="114120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Line 8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9"/>
          <p:cNvSpPr/>
          <p:nvPr/>
        </p:nvSpPr>
        <p:spPr>
          <a:xfrm>
            <a:off x="8918640" y="3324600"/>
            <a:ext cx="2817000" cy="114120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10"/>
          <p:cNvSpPr/>
          <p:nvPr/>
        </p:nvSpPr>
        <p:spPr>
          <a:xfrm>
            <a:off x="8918640" y="3324600"/>
            <a:ext cx="2817000" cy="114120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REQUISIÇÃO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11"/>
          <p:cNvSpPr/>
          <p:nvPr/>
        </p:nvSpPr>
        <p:spPr>
          <a:xfrm>
            <a:off x="6100560" y="4656240"/>
            <a:ext cx="2817360" cy="114084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Técnicos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Line 12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Line 13"/>
          <p:cNvSpPr/>
          <p:nvPr/>
        </p:nvSpPr>
        <p:spPr>
          <a:xfrm flipV="1">
            <a:off x="4192200" y="3514680"/>
            <a:ext cx="2181240" cy="12362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14"/>
          <p:cNvSpPr/>
          <p:nvPr/>
        </p:nvSpPr>
        <p:spPr>
          <a:xfrm>
            <a:off x="3004200" y="4941360"/>
            <a:ext cx="2096640" cy="79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Atendimento/Encerramento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Line 15"/>
          <p:cNvSpPr/>
          <p:nvPr/>
        </p:nvSpPr>
        <p:spPr>
          <a:xfrm flipH="1">
            <a:off x="5373720" y="5226480"/>
            <a:ext cx="5454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Line 16"/>
          <p:cNvSpPr/>
          <p:nvPr/>
        </p:nvSpPr>
        <p:spPr>
          <a:xfrm flipH="1">
            <a:off x="3737880" y="2978640"/>
            <a:ext cx="199944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17"/>
          <p:cNvSpPr/>
          <p:nvPr/>
        </p:nvSpPr>
        <p:spPr>
          <a:xfrm>
            <a:off x="4340160" y="2978640"/>
            <a:ext cx="1635480" cy="79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Encerra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18"/>
          <p:cNvSpPr/>
          <p:nvPr/>
        </p:nvSpPr>
        <p:spPr>
          <a:xfrm>
            <a:off x="1070280" y="484920"/>
            <a:ext cx="10057680" cy="160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pt-BR" sz="54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 Condensed"/>
              </a:rPr>
              <a:t>Fluxo de eventos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4032000" y="2448000"/>
            <a:ext cx="10057680" cy="160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pt-BR" sz="54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 Condensed"/>
              </a:rPr>
              <a:t>APRESENTAçÃO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Application>LibreOffice/5.1.6.2$Windows_x86 LibreOffice_project/07ac168c60a517dba0f0d7bc7540f5afa45f0909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2017-10-25T20:43:57Z</dcterms:modified>
  <cp:revision>5</cp:revision>
  <dc:subject/>
  <dc:title>Helpdesk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Notes">
    <vt:i4>0</vt:i4>
  </property>
  <property fmtid="{D5CDD505-2E9C-101B-9397-08002B2CF9AE}" pid="7" name="PresentationFormat">
    <vt:lpwstr>Widescreen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4</vt:i4>
  </property>
</Properties>
</file>