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 Dias" initials="MD" lastIdx="1" clrIdx="0">
    <p:extLst>
      <p:ext uri="{19B8F6BF-5375-455C-9EA6-DF929625EA0E}">
        <p15:presenceInfo xmlns:p15="http://schemas.microsoft.com/office/powerpoint/2012/main" userId="e9ae8ad9d48fb4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25T22:06:52.346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10/25/2017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24F0-36D0-49EC-B1E4-6D3047F3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Helpdesk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20DFE-A61A-4635-8C0C-B3A5E4DDA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u="sng" dirty="0"/>
              <a:t>Michel Dias </a:t>
            </a:r>
          </a:p>
          <a:p>
            <a:r>
              <a:rPr lang="pt-BR" u="sng" dirty="0"/>
              <a:t>Tiago </a:t>
            </a:r>
            <a:r>
              <a:rPr lang="pt-BR" u="sng" dirty="0" err="1"/>
              <a:t>Spana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180646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A430-790E-49AC-AD0F-7757603DA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2308352" cy="899668"/>
          </a:xfrm>
        </p:spPr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3C7C0-5078-4837-949A-916B24B0A9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Interação entre o cliente e o técnico</a:t>
            </a:r>
          </a:p>
          <a:p>
            <a:r>
              <a:rPr lang="pt-BR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tilizar o sistema de requisições como meio de atendimento</a:t>
            </a: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Agilizar a proposta de tarefas e fila de serviços.</a:t>
            </a:r>
          </a:p>
          <a:p>
            <a:endParaRPr lang="pt-B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6794D5-40E8-4175-B7B3-B6B9DFC40D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Pode-se adotar todo tipo de serviço com gerenciamento de tarefas e troca de informações entre os envolvidos.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78A0C6-4C9C-4419-A19C-9C4A462E9A6B}"/>
              </a:ext>
            </a:extLst>
          </p:cNvPr>
          <p:cNvSpPr txBox="1">
            <a:spLocks/>
          </p:cNvSpPr>
          <p:nvPr/>
        </p:nvSpPr>
        <p:spPr>
          <a:xfrm>
            <a:off x="6364224" y="256032"/>
            <a:ext cx="6105652" cy="1356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Abrangência </a:t>
            </a:r>
          </a:p>
        </p:txBody>
      </p:sp>
    </p:spTree>
    <p:extLst>
      <p:ext uri="{BB962C8B-B14F-4D97-AF65-F5344CB8AC3E}">
        <p14:creationId xmlns:p14="http://schemas.microsoft.com/office/powerpoint/2010/main" val="257435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8121C-25D8-4416-A4C9-299BAD15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dos usuários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5C1A7-F59E-4871-BA1F-485EC9DF3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pt-BR" sz="1200" b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Cliente </a:t>
            </a:r>
          </a:p>
          <a:p>
            <a:r>
              <a:rPr lang="pt-BR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Usuário abstrato do </a:t>
            </a:r>
            <a:r>
              <a:rPr lang="pt-BR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HelpDesk</a:t>
            </a:r>
            <a:r>
              <a:rPr lang="pt-BR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onde fornece o problema para ser encaminhado ao sistema</a:t>
            </a:r>
          </a:p>
          <a:p>
            <a:endParaRPr lang="pt-BR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/>
            <a:r>
              <a:rPr lang="pt-BR" sz="1200" b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Administrador</a:t>
            </a:r>
          </a:p>
          <a:p>
            <a:r>
              <a:rPr lang="pt-BR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Usuário que realiza o cadastro dos técnicos, setores de atendimento, especificações e requisições (fornecidas pelos Clientes)</a:t>
            </a:r>
          </a:p>
          <a:p>
            <a:pPr lvl="2"/>
            <a:endParaRPr lang="pt-BR" sz="1200" b="1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pt-BR" sz="1200" b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Técnico</a:t>
            </a:r>
          </a:p>
          <a:p>
            <a:r>
              <a:rPr lang="pt-BR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Usuário </a:t>
            </a:r>
            <a:r>
              <a:rPr lang="pt-BR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pré</a:t>
            </a:r>
            <a:r>
              <a:rPr lang="pt-BR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cadastrado no sistema que realiza o atendimento de requisições encaminhadas pelo Administrador e trata com notas, para acompanhamento do chamado, os problemas fornecidos pela instância inicial do sistema.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84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A197D-F7A8-43FD-AB3D-76DBD53B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eventos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81C12-B7F6-48DE-AE59-CAD7B84B2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CLIENTE] -&gt; [ADMINISTRADOR CRIA CHAMADO]</a:t>
            </a: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-&gt; CHAMADO ENCAMINHADO PARA FILA </a:t>
            </a: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-&gt;TECNICO REGISTRA E ATENDE CHAMADO</a:t>
            </a: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-&gt; CHAMADO ENCAMINHADO PARA FILA DE ADMINISTRADOR </a:t>
            </a:r>
          </a:p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-&gt;ADMIN E CLIENTE ENCERRAM O CHAMADO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7742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Wood Type</vt:lpstr>
      <vt:lpstr>Helpdesk</vt:lpstr>
      <vt:lpstr>Objetivo</vt:lpstr>
      <vt:lpstr>Descrição dos usuários </vt:lpstr>
      <vt:lpstr>Fluxo de eventos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Helpdesk</dc:title>
  <cp:revision>1</cp:revision>
  <dcterms:modified xsi:type="dcterms:W3CDTF">2017-10-25T22:14:21Z</dcterms:modified>
</cp:coreProperties>
</file>