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0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gunjal0421/Steganography-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2124952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6679" y="4808016"/>
            <a:ext cx="1062532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Tanvi D Gunjal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Vishwakarma  Institute of Technology, Pune,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				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 is the GitHub Repository link for my project !!</a:t>
            </a:r>
            <a:br>
              <a:rPr lang="en-IN" dirty="0"/>
            </a:br>
            <a:r>
              <a:rPr lang="en-IN" dirty="0">
                <a:hlinkClick r:id="rId2"/>
              </a:rPr>
              <a:t>https://github.com/tgunjal0421/Steganography-Project.git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4586"/>
            <a:ext cx="11029615" cy="4673324"/>
          </a:xfrm>
        </p:spPr>
        <p:txBody>
          <a:bodyPr>
            <a:normAutofit/>
          </a:bodyPr>
          <a:lstStyle/>
          <a:p>
            <a:r>
              <a:rPr lang="en-IN" sz="2000" b="1" dirty="0"/>
              <a:t>Automated Batch Processing</a:t>
            </a:r>
            <a:r>
              <a:rPr lang="en-IN" sz="2000" dirty="0"/>
              <a:t> : Enable encryption/decryption for multiple images at once.</a:t>
            </a:r>
          </a:p>
          <a:p>
            <a:r>
              <a:rPr lang="en-IN" sz="2000" b="1" dirty="0"/>
              <a:t>Stronger Encryption</a:t>
            </a:r>
            <a:r>
              <a:rPr lang="en-IN" sz="2000" dirty="0"/>
              <a:t> : Implement AES or hybrid encryption for enhanced security.</a:t>
            </a:r>
          </a:p>
          <a:p>
            <a:r>
              <a:rPr lang="en-IN" sz="2000" b="1" dirty="0"/>
              <a:t>AI-Based Detection</a:t>
            </a:r>
            <a:r>
              <a:rPr lang="en-IN" sz="2000" dirty="0"/>
              <a:t> : Train AI models to detect hidden messages and prevent steganography attacks.</a:t>
            </a:r>
          </a:p>
          <a:p>
            <a:r>
              <a:rPr lang="en-IN" sz="2000" b="1" dirty="0"/>
              <a:t>Mobile &amp; Web Integration</a:t>
            </a:r>
            <a:r>
              <a:rPr lang="en-IN" sz="2000" dirty="0"/>
              <a:t> : Develop a mobile app or web-based tool for accessibility.</a:t>
            </a:r>
          </a:p>
          <a:p>
            <a:r>
              <a:rPr lang="en-IN" sz="2000" b="1" dirty="0"/>
              <a:t>Customizable Storage Options</a:t>
            </a:r>
            <a:r>
              <a:rPr lang="en-IN" sz="2000" dirty="0"/>
              <a:t> : Allow users to choose where hidden data is embedded (metadata, pixels, or alternate layers).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47"/>
            <a:ext cx="10515600" cy="103059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31" y="1706880"/>
            <a:ext cx="10740338" cy="4254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Traditional encryption raises suspicion due to its visibility. This project uses </a:t>
            </a:r>
            <a:r>
              <a:rPr lang="en-US" sz="2400" b="1" dirty="0"/>
              <a:t>steganography</a:t>
            </a:r>
            <a:r>
              <a:rPr lang="en-US" sz="2400" dirty="0"/>
              <a:t> to securely hide text inside image metadata without altering the image. A </a:t>
            </a:r>
            <a:r>
              <a:rPr lang="en-US" sz="2400" b="1" dirty="0"/>
              <a:t>password-protected</a:t>
            </a:r>
            <a:r>
              <a:rPr lang="en-US" sz="2400" dirty="0"/>
              <a:t> system ensures only authorized users can retrieve the hidden message, enhancing data privacy and security.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51" y="1463040"/>
            <a:ext cx="11613485" cy="491399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dirty="0"/>
              <a:t>Programming Language: Python  </a:t>
            </a:r>
          </a:p>
          <a:p>
            <a:endParaRPr lang="en-IN" sz="2000" dirty="0"/>
          </a:p>
          <a:p>
            <a:r>
              <a:rPr lang="en-IN" sz="2000" dirty="0"/>
              <a:t>Libraries &amp; Frameworks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Pillow (PIL) – Image processing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err="1"/>
              <a:t>Hashlib</a:t>
            </a:r>
            <a:r>
              <a:rPr lang="en-IN" sz="1800" dirty="0"/>
              <a:t> – Password hashing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Base64 – Encoding &amp; decoding  </a:t>
            </a:r>
          </a:p>
          <a:p>
            <a:endParaRPr lang="en-IN" sz="2000" dirty="0"/>
          </a:p>
          <a:p>
            <a:r>
              <a:rPr lang="en-IN" sz="2000" dirty="0"/>
              <a:t>Development Tools: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IDE: VS Code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/>
              <a:t>Version Control: Git &amp; GitHub 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0682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🔥 </a:t>
            </a:r>
            <a:r>
              <a:rPr lang="en-IN" sz="2000" b="1" dirty="0"/>
              <a:t>Lightweight &amp; Efficient</a:t>
            </a:r>
            <a:r>
              <a:rPr lang="en-IN" sz="2000" dirty="0"/>
              <a:t> 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Uses image metadata for text storage without altering image quality.</a:t>
            </a:r>
          </a:p>
          <a:p>
            <a:pPr marL="0" indent="0">
              <a:buNone/>
            </a:pPr>
            <a:r>
              <a:rPr lang="en-IN" sz="2000" dirty="0"/>
              <a:t>🔐 </a:t>
            </a:r>
            <a:r>
              <a:rPr lang="en-IN" sz="2000" b="1" dirty="0"/>
              <a:t>Password-Protected Encryption</a:t>
            </a:r>
            <a:r>
              <a:rPr lang="en-IN" sz="2000" dirty="0"/>
              <a:t> 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Ensures only authorized users can retrieve hidden messages.</a:t>
            </a:r>
          </a:p>
          <a:p>
            <a:pPr marL="0" indent="0">
              <a:buNone/>
            </a:pPr>
            <a:r>
              <a:rPr lang="en-IN" sz="2000" dirty="0"/>
              <a:t>📂 </a:t>
            </a:r>
            <a:r>
              <a:rPr lang="en-IN" sz="2000" b="1" dirty="0"/>
              <a:t>Lossless Steganography</a:t>
            </a:r>
            <a:r>
              <a:rPr lang="en-IN" sz="20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The original image remains visually unchanged after encryption.</a:t>
            </a:r>
          </a:p>
          <a:p>
            <a:pPr marL="0" indent="0">
              <a:buNone/>
            </a:pPr>
            <a:r>
              <a:rPr lang="en-IN" sz="2000" dirty="0"/>
              <a:t>⚡ </a:t>
            </a:r>
            <a:r>
              <a:rPr lang="en-IN" sz="2000" b="1" dirty="0"/>
              <a:t>Quick &amp; Simple</a:t>
            </a:r>
            <a:r>
              <a:rPr lang="en-IN" sz="20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Minimal dependencies and easy-to-use interface for encoding/decoding.</a:t>
            </a:r>
          </a:p>
          <a:p>
            <a:pPr marL="0" indent="0">
              <a:buNone/>
            </a:pPr>
            <a:r>
              <a:rPr lang="en-IN" sz="2000" dirty="0"/>
              <a:t>📜 </a:t>
            </a:r>
            <a:r>
              <a:rPr lang="en-IN" sz="2000" b="1" dirty="0"/>
              <a:t>Future-Ready</a:t>
            </a:r>
            <a:r>
              <a:rPr lang="en-IN" sz="2000" dirty="0"/>
              <a:t>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 Can be extended with GUI, stronger encryption, or AI-based detection.</a:t>
            </a:r>
            <a:endParaRPr lang="en-IN" sz="15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/>
          </a:bodyPr>
          <a:lstStyle/>
          <a:p>
            <a:r>
              <a:rPr lang="en-IN" sz="2000" b="1" dirty="0"/>
              <a:t>Cybersecurity Enthusiasts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Learn and experiment with steganography techniques.</a:t>
            </a:r>
            <a:br>
              <a:rPr lang="en-IN" sz="1600" dirty="0"/>
            </a:br>
            <a:endParaRPr lang="en-IN" sz="1600" dirty="0"/>
          </a:p>
          <a:p>
            <a:r>
              <a:rPr lang="en-IN" sz="2000" b="1" dirty="0"/>
              <a:t>Privacy-Conscious Users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Securely hide sensitive messages in images.</a:t>
            </a:r>
            <a:br>
              <a:rPr lang="en-IN" sz="1600" dirty="0"/>
            </a:br>
            <a:endParaRPr lang="en-IN" sz="1600" dirty="0"/>
          </a:p>
          <a:p>
            <a:r>
              <a:rPr lang="en-IN" sz="2000" b="1" dirty="0"/>
              <a:t>Students &amp; Researchers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Use it as a foundation for academic projects on encryption &amp; steganography.</a:t>
            </a:r>
            <a:br>
              <a:rPr lang="en-IN" sz="1600" dirty="0"/>
            </a:br>
            <a:endParaRPr lang="en-IN" sz="1600" dirty="0"/>
          </a:p>
          <a:p>
            <a:r>
              <a:rPr lang="en-IN" sz="2000" b="1" dirty="0"/>
              <a:t>Forensic Experts</a:t>
            </a:r>
            <a:r>
              <a:rPr lang="en-IN" sz="2000" dirty="0"/>
              <a:t> </a:t>
            </a:r>
          </a:p>
          <a:p>
            <a:pPr marL="324000" lvl="1" indent="0">
              <a:buNone/>
            </a:pPr>
            <a:r>
              <a:rPr lang="en-IN" sz="1600" dirty="0"/>
              <a:t>Analyse and detect hidden messages in digital images.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F2A4-1585-4EFE-0C3C-11BA4065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14332-DB2D-9A27-B4EC-D412FD66F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90697"/>
            <a:ext cx="10798008" cy="4997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50191F-BC4D-EE43-7EA7-2B4CADC1EB91}"/>
              </a:ext>
            </a:extLst>
          </p:cNvPr>
          <p:cNvSpPr txBox="1"/>
          <p:nvPr/>
        </p:nvSpPr>
        <p:spPr>
          <a:xfrm>
            <a:off x="2153920" y="6346392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1 : Encryption and Decryption Code</a:t>
            </a:r>
          </a:p>
        </p:txBody>
      </p:sp>
    </p:spTree>
    <p:extLst>
      <p:ext uri="{BB962C8B-B14F-4D97-AF65-F5344CB8AC3E}">
        <p14:creationId xmlns:p14="http://schemas.microsoft.com/office/powerpoint/2010/main" val="197006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C35624-700A-C531-2F79-854CB398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Output :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65D221-949C-18B5-2C5C-577FBD95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583"/>
          <a:stretch/>
        </p:blipFill>
        <p:spPr>
          <a:xfrm>
            <a:off x="648145" y="1741147"/>
            <a:ext cx="5659120" cy="1485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80310-0E1B-D5DD-58E0-70A4F8FE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34" r="2249"/>
          <a:stretch/>
        </p:blipFill>
        <p:spPr>
          <a:xfrm>
            <a:off x="6451600" y="1741147"/>
            <a:ext cx="5659120" cy="14859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4427A9-56D7-53F3-ED4C-8B1150DC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54" y="3429000"/>
            <a:ext cx="2502345" cy="3124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FCF027-74F8-8FD0-91C5-8DC489BE5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116" y="3429000"/>
            <a:ext cx="2502345" cy="3124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125124-EC8A-6398-8A18-4A2E4E9C0567}"/>
              </a:ext>
            </a:extLst>
          </p:cNvPr>
          <p:cNvSpPr txBox="1"/>
          <p:nvPr/>
        </p:nvSpPr>
        <p:spPr>
          <a:xfrm>
            <a:off x="455105" y="3343048"/>
            <a:ext cx="194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2: Output of encrypt.py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62965-430A-F2BE-2968-46776637B0FC}"/>
              </a:ext>
            </a:extLst>
          </p:cNvPr>
          <p:cNvSpPr txBox="1"/>
          <p:nvPr/>
        </p:nvSpPr>
        <p:spPr>
          <a:xfrm>
            <a:off x="985520" y="5941276"/>
            <a:ext cx="23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3 : Original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7C50A-85C6-2C87-83C2-C8183C69AD84}"/>
              </a:ext>
            </a:extLst>
          </p:cNvPr>
          <p:cNvSpPr txBox="1"/>
          <p:nvPr/>
        </p:nvSpPr>
        <p:spPr>
          <a:xfrm>
            <a:off x="9108461" y="5992591"/>
            <a:ext cx="267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5 : Encrypted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E58B2C-B3FA-13B3-3556-7DC3F68A945E}"/>
              </a:ext>
            </a:extLst>
          </p:cNvPr>
          <p:cNvSpPr txBox="1"/>
          <p:nvPr/>
        </p:nvSpPr>
        <p:spPr>
          <a:xfrm>
            <a:off x="10035394" y="3296667"/>
            <a:ext cx="194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Fig 4: Output of decrypt.py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86560"/>
            <a:ext cx="11029615" cy="4288790"/>
          </a:xfrm>
        </p:spPr>
        <p:txBody>
          <a:bodyPr>
            <a:normAutofit/>
          </a:bodyPr>
          <a:lstStyle/>
          <a:p>
            <a:r>
              <a:rPr lang="en-US" sz="1800" dirty="0"/>
              <a:t>This project enables </a:t>
            </a:r>
            <a:r>
              <a:rPr lang="en-US" sz="1800" b="1" dirty="0"/>
              <a:t>secure text hiding</a:t>
            </a:r>
            <a:r>
              <a:rPr lang="en-US" sz="1800" dirty="0"/>
              <a:t> in images using </a:t>
            </a:r>
            <a:r>
              <a:rPr lang="en-US" sz="1800" b="1" dirty="0"/>
              <a:t>password-based encryption</a:t>
            </a:r>
            <a:r>
              <a:rPr lang="en-US" sz="1800" dirty="0"/>
              <a:t>.</a:t>
            </a:r>
          </a:p>
          <a:p>
            <a:r>
              <a:rPr lang="en-US" sz="1800" dirty="0"/>
              <a:t>It ensures </a:t>
            </a:r>
            <a:r>
              <a:rPr lang="en-US" sz="1800" b="1" dirty="0"/>
              <a:t>data confidentiality</a:t>
            </a:r>
            <a:r>
              <a:rPr lang="en-US" sz="1800" dirty="0"/>
              <a:t> while keeping the image visually unchanged.</a:t>
            </a:r>
          </a:p>
          <a:p>
            <a:r>
              <a:rPr lang="en-US" sz="1800" dirty="0"/>
              <a:t>The approach is </a:t>
            </a:r>
            <a:r>
              <a:rPr lang="en-US" sz="1800" b="1" dirty="0"/>
              <a:t>lightweight, efficient, and easy to implement</a:t>
            </a:r>
            <a:r>
              <a:rPr lang="en-US" sz="1800" dirty="0"/>
              <a:t> for various applications.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149</TotalTime>
  <Words>446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Tanvi Gunjal</cp:lastModifiedBy>
  <cp:revision>30</cp:revision>
  <dcterms:created xsi:type="dcterms:W3CDTF">2021-05-26T16:50:10Z</dcterms:created>
  <dcterms:modified xsi:type="dcterms:W3CDTF">2025-02-25T08:09:27Z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