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0700-2983-10CA-1C36-625936299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B2AF1-CC26-7D5A-95F1-E6751C4A3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1613-BC1F-38A6-06D5-2541C4F9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DF08-0D28-1534-8264-2518FC00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E48D-CD16-CCEA-3DF3-2FD3FAB1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7AF5-956A-100F-F318-AAAD829F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E544B-3BFA-3C2B-3445-14FAACD3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6645-7D6D-666E-5D14-B86168E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0A61-DABA-F259-9D88-1461EDB2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B928-5ED8-EE15-0686-7331BF5B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2F5A-8D04-4CB4-E089-1E6FC2AA2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3017-7230-F8EB-EAB4-E31B2FBCE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F0E8-4511-2541-35F5-D55B9841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4823-A3CB-487E-2A1E-5BB28C0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B9F7-5257-652B-5FFE-BB258A23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6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74DF-3708-D025-7C1C-79D9EB50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D2E0-5CAB-4D34-B55C-99AF93DE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C8AA-1DAA-E53C-5F28-D8B3D7AD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8A5A-7503-FB3C-CE00-9228D672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9091-00E6-EF4A-7489-FF095C9D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1CA3-17A3-3892-3787-3EDB82ED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B0162-3CAD-4792-9EA9-BA8C34A8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B162-06A2-0C53-D0F1-0B3BD92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DA4F-B8F4-A2A8-7933-726D06F1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B6B3-B06E-FEAF-9196-CA2DB2B7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05DE-7813-C582-ED28-A9B06EF7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8AA5-3148-B1EF-1B5C-329AED8D9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FF70-A90E-A2F1-4CE5-5C227BA2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59A1-7BDD-B2BB-1AAB-70F1C9FE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D69D-D239-4475-8F06-4CC0A466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547-A59D-004D-BC7D-45CCD43D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3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7FA7-A5B2-E0C7-9C34-842D27FB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DFA0-9836-72F0-0205-1F1DCF3A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069F-9248-DD17-E581-E444C1DA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C13DC-5B57-8F3E-32E9-0C9BF4D6C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0B2A7-2DC6-F0ED-8480-7A155ED0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20FF8-04FB-925B-B9F0-50B94C58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C2552-7E1E-9DA7-3D70-C310A14D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184A7-BE5E-342C-3735-0D8B7266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7257-F46D-CA74-0FF5-0B9E7EF0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FDBA0-F647-87DC-8C4E-7B531E54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21A31-EA63-93A4-4BB5-2F26AF4F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74DE1-21B3-F2A8-73C4-BA2613D5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40E92-E0C1-3779-ECAB-5B0B144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AAA1D-96B6-F1A2-095E-ACE9F012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86782-AB31-3960-50DA-410C8FF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6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61C6-8A2C-B6D1-C401-CC38363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573B-40FE-4A78-1289-5668100A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ACA83-7846-2500-C766-60937763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89DE8-956D-C0B7-CE78-6C090CB5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3704B-B851-51A7-6250-2CC95FB8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5B163-77A7-1CB2-F3AB-4418700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6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0CC7-AEA8-283D-FACB-518903C4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D1AC1-893D-5A90-94D0-2F235247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6CD4-E3E8-978C-B885-1418D2DC3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91C52-41CE-CFA5-BF3E-A59E197B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A2046-1FF9-C27B-F751-3C7CC43F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A5926-7F0D-FF53-A274-CF07B907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6E31-C91D-3828-DB86-D537D8D9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3059-567A-F520-E035-314E997AE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BA55-FAEC-C71F-5636-DF68B861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9F02-33A4-425A-8CE7-F5627AB37E1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9C1C-C1AC-27AC-0C82-EF3947B77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18DB-B4BA-3B9C-7D0A-9C6C0241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CC898-48ED-436B-B3FD-0435B68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037F33-449C-F53C-AA3C-99DBEF06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586"/>
            <a:ext cx="12192000" cy="51748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9D21D-AB9F-BC2C-7BE8-CBD5915676B7}"/>
              </a:ext>
            </a:extLst>
          </p:cNvPr>
          <p:cNvSpPr/>
          <p:nvPr/>
        </p:nvSpPr>
        <p:spPr>
          <a:xfrm>
            <a:off x="9655133" y="3851969"/>
            <a:ext cx="164933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International, 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68C5C-5CAF-C68D-9169-772C0818708C}"/>
              </a:ext>
            </a:extLst>
          </p:cNvPr>
          <p:cNvSpPr/>
          <p:nvPr/>
        </p:nvSpPr>
        <p:spPr>
          <a:xfrm>
            <a:off x="3762333" y="4837489"/>
            <a:ext cx="164933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Domestic, T3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E2E6A6-B842-8A94-909E-867C141B58C9}"/>
              </a:ext>
            </a:extLst>
          </p:cNvPr>
          <p:cNvSpPr/>
          <p:nvPr/>
        </p:nvSpPr>
        <p:spPr>
          <a:xfrm>
            <a:off x="3250279" y="3495038"/>
            <a:ext cx="1024109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F11 – F22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B746-B4F4-D9A2-B6D0-1DB8109DFBD2}"/>
              </a:ext>
            </a:extLst>
          </p:cNvPr>
          <p:cNvSpPr/>
          <p:nvPr/>
        </p:nvSpPr>
        <p:spPr>
          <a:xfrm>
            <a:off x="4764119" y="3088638"/>
            <a:ext cx="1024109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– F4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3A6435-D3E1-13FB-4BCA-B4D6D69A1DB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968240" y="2966720"/>
            <a:ext cx="307934" cy="121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85D0E-3643-125B-5D68-94E418E6E13E}"/>
              </a:ext>
            </a:extLst>
          </p:cNvPr>
          <p:cNvSpPr/>
          <p:nvPr/>
        </p:nvSpPr>
        <p:spPr>
          <a:xfrm>
            <a:off x="1302440" y="3078476"/>
            <a:ext cx="93100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F5 – F10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2A480-FE06-9E1E-68F4-0C626EE9F7DE}"/>
              </a:ext>
            </a:extLst>
          </p:cNvPr>
          <p:cNvSpPr/>
          <p:nvPr/>
        </p:nvSpPr>
        <p:spPr>
          <a:xfrm>
            <a:off x="2319271" y="2499356"/>
            <a:ext cx="93100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 – E3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9F125-FEC1-F2D5-A82F-9ABB77F47249}"/>
              </a:ext>
            </a:extLst>
          </p:cNvPr>
          <p:cNvSpPr/>
          <p:nvPr/>
        </p:nvSpPr>
        <p:spPr>
          <a:xfrm>
            <a:off x="572212" y="2570115"/>
            <a:ext cx="93100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E4 - 13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65F4A7-062B-1BA1-55A3-3C2CEFC3D688}"/>
              </a:ext>
            </a:extLst>
          </p:cNvPr>
          <p:cNvSpPr/>
          <p:nvPr/>
        </p:nvSpPr>
        <p:spPr>
          <a:xfrm>
            <a:off x="334967" y="1594699"/>
            <a:ext cx="164933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Domestic, 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AADEC6-5401-CDC8-A753-23A4F5D6BECE}"/>
              </a:ext>
            </a:extLst>
          </p:cNvPr>
          <p:cNvSpPr/>
          <p:nvPr/>
        </p:nvSpPr>
        <p:spPr>
          <a:xfrm>
            <a:off x="1285142" y="2042013"/>
            <a:ext cx="931008" cy="243555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D1 - 18</a:t>
            </a:r>
          </a:p>
        </p:txBody>
      </p:sp>
    </p:spTree>
    <p:extLst>
      <p:ext uri="{BB962C8B-B14F-4D97-AF65-F5344CB8AC3E}">
        <p14:creationId xmlns:p14="http://schemas.microsoft.com/office/powerpoint/2010/main" val="8177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WSP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Tanay</dc:creator>
  <cp:lastModifiedBy>Gupta, Tanay</cp:lastModifiedBy>
  <cp:revision>6</cp:revision>
  <dcterms:created xsi:type="dcterms:W3CDTF">2023-12-18T00:21:07Z</dcterms:created>
  <dcterms:modified xsi:type="dcterms:W3CDTF">2023-12-18T00:26:20Z</dcterms:modified>
</cp:coreProperties>
</file>