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DE25BD-90E5-423C-9059-DBB7E3AA9FDA}" type="datetimeFigureOut">
              <a:rPr lang="cs-CZ" smtClean="0"/>
              <a:t>16.05.2023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20C14E-AA77-469C-9AD0-44C0F56C420E}" type="slidenum">
              <a:rPr lang="cs-CZ" smtClean="0"/>
              <a:t>‹#›</a:t>
            </a:fld>
            <a:endParaRPr lang="cs-CZ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03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5BD-90E5-423C-9059-DBB7E3AA9FDA}" type="datetimeFigureOut">
              <a:rPr lang="cs-CZ" smtClean="0"/>
              <a:t>16.05.2023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C14E-AA77-469C-9AD0-44C0F56C42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740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5BD-90E5-423C-9059-DBB7E3AA9FDA}" type="datetimeFigureOut">
              <a:rPr lang="cs-CZ" smtClean="0"/>
              <a:t>16.05.2023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C14E-AA77-469C-9AD0-44C0F56C42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212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5BD-90E5-423C-9059-DBB7E3AA9FDA}" type="datetimeFigureOut">
              <a:rPr lang="cs-CZ" smtClean="0"/>
              <a:t>16.05.2023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C14E-AA77-469C-9AD0-44C0F56C42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50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5BD-90E5-423C-9059-DBB7E3AA9FDA}" type="datetimeFigureOut">
              <a:rPr lang="cs-CZ" smtClean="0"/>
              <a:t>16.05.2023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C14E-AA77-469C-9AD0-44C0F56C420E}" type="slidenum">
              <a:rPr lang="cs-CZ" smtClean="0"/>
              <a:t>‹#›</a:t>
            </a:fld>
            <a:endParaRPr lang="cs-CZ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39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5BD-90E5-423C-9059-DBB7E3AA9FDA}" type="datetimeFigureOut">
              <a:rPr lang="cs-CZ" smtClean="0"/>
              <a:t>16.05.2023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C14E-AA77-469C-9AD0-44C0F56C42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522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5BD-90E5-423C-9059-DBB7E3AA9FDA}" type="datetimeFigureOut">
              <a:rPr lang="cs-CZ" smtClean="0"/>
              <a:t>16.05.2023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C14E-AA77-469C-9AD0-44C0F56C42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253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5BD-90E5-423C-9059-DBB7E3AA9FDA}" type="datetimeFigureOut">
              <a:rPr lang="cs-CZ" smtClean="0"/>
              <a:t>16.05.2023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C14E-AA77-469C-9AD0-44C0F56C42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513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5BD-90E5-423C-9059-DBB7E3AA9FDA}" type="datetimeFigureOut">
              <a:rPr lang="cs-CZ" smtClean="0"/>
              <a:t>16.05.2023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C14E-AA77-469C-9AD0-44C0F56C42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59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5BD-90E5-423C-9059-DBB7E3AA9FDA}" type="datetimeFigureOut">
              <a:rPr lang="cs-CZ" smtClean="0"/>
              <a:t>16.05.2023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C14E-AA77-469C-9AD0-44C0F56C42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673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5BD-90E5-423C-9059-DBB7E3AA9FDA}" type="datetimeFigureOut">
              <a:rPr lang="cs-CZ" smtClean="0"/>
              <a:t>16.05.2023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C14E-AA77-469C-9AD0-44C0F56C42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496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CDE25BD-90E5-423C-9059-DBB7E3AA9FDA}" type="datetimeFigureOut">
              <a:rPr lang="cs-CZ" smtClean="0"/>
              <a:t>16.05.2023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420C14E-AA77-469C-9AD0-44C0F56C42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33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29580D-82B4-6428-A3FF-618E7D39B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Blob</a:t>
            </a:r>
            <a:r>
              <a:rPr lang="cs-CZ" dirty="0"/>
              <a:t> </a:t>
            </a:r>
            <a:r>
              <a:rPr lang="cs-CZ" dirty="0" err="1"/>
              <a:t>beam</a:t>
            </a:r>
            <a:r>
              <a:rPr lang="cs-CZ" dirty="0"/>
              <a:t> and </a:t>
            </a:r>
            <a:r>
              <a:rPr lang="cs-CZ" dirty="0" err="1"/>
              <a:t>say</a:t>
            </a:r>
            <a:r>
              <a:rPr lang="cs-CZ" dirty="0"/>
              <a:t> no to </a:t>
            </a:r>
            <a:r>
              <a:rPr lang="cs-CZ" dirty="0" err="1"/>
              <a:t>drugz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7B75B35-5038-7524-5639-8A14B5075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Tým: Stone-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Headge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8581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9BE3FA5B-6446-8EC6-5F45-50A11490F3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298933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47CB2B-9A81-1571-1097-30B6066A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informace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4EAB8B7-D89F-3556-E77E-5B6CFD8DF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2D </a:t>
            </a:r>
            <a:r>
              <a:rPr lang="cs-CZ" dirty="0" err="1"/>
              <a:t>Plošinovka</a:t>
            </a:r>
            <a:endParaRPr lang="cs-CZ" dirty="0"/>
          </a:p>
          <a:p>
            <a:r>
              <a:rPr lang="cs-CZ" dirty="0"/>
              <a:t>Možnost </a:t>
            </a:r>
            <a:r>
              <a:rPr lang="cs-CZ" dirty="0" err="1"/>
              <a:t>Arcade</a:t>
            </a:r>
            <a:r>
              <a:rPr lang="cs-CZ" dirty="0"/>
              <a:t> modu</a:t>
            </a:r>
          </a:p>
          <a:p>
            <a:r>
              <a:rPr lang="cs-CZ" dirty="0"/>
              <a:t>Zvětšují obtížnost: Stone </a:t>
            </a:r>
            <a:r>
              <a:rPr lang="cs-CZ" dirty="0" err="1"/>
              <a:t>Headi</a:t>
            </a:r>
            <a:r>
              <a:rPr lang="cs-CZ" dirty="0"/>
              <a:t>, </a:t>
            </a:r>
            <a:r>
              <a:rPr lang="cs-CZ" dirty="0" err="1"/>
              <a:t>spikes</a:t>
            </a:r>
            <a:r>
              <a:rPr lang="cs-CZ" dirty="0"/>
              <a:t>, dred </a:t>
            </a:r>
            <a:r>
              <a:rPr lang="cs-CZ" dirty="0" err="1"/>
              <a:t>Bros</a:t>
            </a:r>
            <a:endParaRPr lang="cs-CZ" dirty="0"/>
          </a:p>
          <a:p>
            <a:r>
              <a:rPr lang="cs-CZ" dirty="0"/>
              <a:t>Možnost sbírání mincí 5 na level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92D5154-2DCD-016F-29F1-354FF6ABF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74" y="1287780"/>
            <a:ext cx="2898402" cy="2453716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3C7391F7-8EAC-0387-1E83-BC608489D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033096"/>
            <a:ext cx="2252035" cy="215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0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EB102E-8F6F-B2DF-8DC3-D2E02737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 hry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AF0F33-FE76-5863-63AA-C7B9DE968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Dostat se do finálního levelu</a:t>
            </a:r>
          </a:p>
          <a:p>
            <a:r>
              <a:rPr lang="cs-CZ" dirty="0"/>
              <a:t>Porazit finálního bosse: Dred </a:t>
            </a:r>
            <a:r>
              <a:rPr lang="cs-CZ" dirty="0" err="1"/>
              <a:t>Brose</a:t>
            </a:r>
            <a:endParaRPr lang="cs-CZ" dirty="0"/>
          </a:p>
          <a:p>
            <a:pPr marL="45720" indent="0">
              <a:buNone/>
            </a:pP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E4A0B17-339B-0B5B-4686-3FFE2CE4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972" y="1779373"/>
            <a:ext cx="3830645" cy="2570205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0C8A7F48-C209-09EC-9F67-22F72C99B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90457">
            <a:off x="10313151" y="3265957"/>
            <a:ext cx="1217000" cy="326086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AAA9B67C-1E4B-0E94-A947-D8DEB015E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429000"/>
            <a:ext cx="7191632" cy="263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8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FB19C1-5C88-82D7-430A-DE86260B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Edukativnost</a:t>
            </a:r>
            <a:r>
              <a:rPr lang="en-US" dirty="0"/>
              <a:t> </a:t>
            </a:r>
            <a:r>
              <a:rPr lang="en-US" dirty="0" err="1"/>
              <a:t>titulu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C8854A-3119-74DA-97D3-948AF68E3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Drogy</a:t>
            </a:r>
            <a:r>
              <a:rPr lang="en-US" dirty="0"/>
              <a:t> </a:t>
            </a:r>
            <a:r>
              <a:rPr lang="cs-CZ" dirty="0"/>
              <a:t>člověka nikam neposouvají, ale vrací na začátek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98359E97-1AFB-A554-238D-C54A11BEB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649" y="3968661"/>
            <a:ext cx="8002117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0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FE8FC0-4394-A6EC-51C7-1B2CF1CC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Herní mechaniky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6D477C-011E-A4BD-937D-C92CFCE5A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64043"/>
            <a:ext cx="9872871" cy="4431957"/>
          </a:xfrm>
        </p:spPr>
        <p:txBody>
          <a:bodyPr>
            <a:normAutofit/>
          </a:bodyPr>
          <a:lstStyle/>
          <a:p>
            <a:r>
              <a:rPr lang="cs-CZ" dirty="0"/>
              <a:t>Stone </a:t>
            </a:r>
            <a:r>
              <a:rPr lang="cs-CZ" dirty="0" err="1"/>
              <a:t>Head</a:t>
            </a:r>
            <a:r>
              <a:rPr lang="cs-CZ" dirty="0"/>
              <a:t>:</a:t>
            </a:r>
          </a:p>
          <a:p>
            <a:pPr lvl="1"/>
            <a:r>
              <a:rPr lang="cs-CZ" dirty="0"/>
              <a:t>Možnost sestřelit hráčem</a:t>
            </a:r>
          </a:p>
          <a:p>
            <a:pPr lvl="1"/>
            <a:r>
              <a:rPr lang="cs-CZ" dirty="0"/>
              <a:t>Možnost přeskočit</a:t>
            </a:r>
          </a:p>
          <a:p>
            <a:pPr lvl="1"/>
            <a:r>
              <a:rPr lang="cs-CZ" dirty="0"/>
              <a:t>Není možné zabít skokem na hlavu</a:t>
            </a:r>
          </a:p>
          <a:p>
            <a:pPr marL="274320" lvl="1" indent="0">
              <a:buNone/>
            </a:pPr>
            <a:endParaRPr lang="cs-CZ" dirty="0"/>
          </a:p>
          <a:p>
            <a:r>
              <a:rPr lang="cs-CZ" dirty="0" err="1"/>
              <a:t>Spike</a:t>
            </a:r>
            <a:r>
              <a:rPr lang="cs-CZ" dirty="0"/>
              <a:t>:</a:t>
            </a:r>
          </a:p>
          <a:p>
            <a:pPr lvl="1"/>
            <a:r>
              <a:rPr lang="cs-CZ" dirty="0"/>
              <a:t>Prostě </a:t>
            </a:r>
            <a:r>
              <a:rPr lang="cs-CZ" dirty="0" err="1"/>
              <a:t>spike</a:t>
            </a:r>
            <a:endParaRPr lang="cs-CZ" dirty="0"/>
          </a:p>
          <a:p>
            <a:pPr marL="274320" lvl="1" indent="0">
              <a:buNone/>
            </a:pPr>
            <a:endParaRPr lang="cs-CZ" dirty="0"/>
          </a:p>
          <a:p>
            <a:r>
              <a:rPr lang="cs-CZ" dirty="0"/>
              <a:t>Dred </a:t>
            </a:r>
            <a:r>
              <a:rPr lang="cs-CZ" dirty="0" err="1"/>
              <a:t>Bros</a:t>
            </a:r>
            <a:r>
              <a:rPr lang="cs-CZ" dirty="0"/>
              <a:t>:</a:t>
            </a:r>
          </a:p>
          <a:p>
            <a:pPr lvl="1"/>
            <a:r>
              <a:rPr lang="cs-CZ" dirty="0"/>
              <a:t>Střílí jointy ve třech různých úrovních </a:t>
            </a:r>
          </a:p>
          <a:p>
            <a:pPr lvl="1"/>
            <a:r>
              <a:rPr lang="cs-CZ" dirty="0"/>
              <a:t>Nutnost ho trefit několikrát než umře, pokaždé když je hráč zastřelen jointem nebo se dotkne Dred </a:t>
            </a:r>
            <a:r>
              <a:rPr lang="cs-CZ" dirty="0" err="1"/>
              <a:t>Brose</a:t>
            </a:r>
            <a:r>
              <a:rPr lang="cs-CZ" dirty="0"/>
              <a:t>, je progres zápasu resetován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D774B37-CC11-C03F-B4ED-11DAB82A39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27" r="6487"/>
          <a:stretch/>
        </p:blipFill>
        <p:spPr>
          <a:xfrm>
            <a:off x="8517924" y="370537"/>
            <a:ext cx="3328087" cy="2587011"/>
          </a:xfrm>
          <a:prstGeom prst="rect">
            <a:avLst/>
          </a:prstGeom>
        </p:spPr>
      </p:pic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C3F11EBC-A150-040E-D2E0-74EC20491236}"/>
              </a:ext>
            </a:extLst>
          </p:cNvPr>
          <p:cNvCxnSpPr>
            <a:cxnSpLocks/>
          </p:cNvCxnSpPr>
          <p:nvPr/>
        </p:nvCxnSpPr>
        <p:spPr>
          <a:xfrm flipV="1">
            <a:off x="11245590" y="1834155"/>
            <a:ext cx="0" cy="1186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ovéPole 8">
            <a:extLst>
              <a:ext uri="{FF2B5EF4-FFF2-40B4-BE49-F238E27FC236}">
                <a16:creationId xmlns:a16="http://schemas.microsoft.com/office/drawing/2014/main" id="{4BEFB1DA-85FE-5BE4-938B-612DFA88308D}"/>
              </a:ext>
            </a:extLst>
          </p:cNvPr>
          <p:cNvSpPr txBox="1"/>
          <p:nvPr/>
        </p:nvSpPr>
        <p:spPr>
          <a:xfrm>
            <a:off x="10936050" y="295754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Coin</a:t>
            </a:r>
            <a:endParaRPr lang="cs-CZ" dirty="0"/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B0700681-790F-E001-E5EF-745BD6787EEA}"/>
              </a:ext>
            </a:extLst>
          </p:cNvPr>
          <p:cNvCxnSpPr>
            <a:cxnSpLocks/>
          </p:cNvCxnSpPr>
          <p:nvPr/>
        </p:nvCxnSpPr>
        <p:spPr>
          <a:xfrm flipV="1">
            <a:off x="9193427" y="2776151"/>
            <a:ext cx="0" cy="24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BB38E92C-D07D-0C20-4B30-B1F86BB36979}"/>
              </a:ext>
            </a:extLst>
          </p:cNvPr>
          <p:cNvSpPr txBox="1"/>
          <p:nvPr/>
        </p:nvSpPr>
        <p:spPr>
          <a:xfrm>
            <a:off x="8838843" y="2993311"/>
            <a:ext cx="70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Spike</a:t>
            </a:r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DB48D70E-6747-7AD8-8354-1C4E8C51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391" y="3761839"/>
            <a:ext cx="3946441" cy="143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5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B4505F-99DF-4B30-25E4-D7041834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Arcade</a:t>
            </a:r>
            <a:r>
              <a:rPr lang="cs-CZ" dirty="0"/>
              <a:t> Mode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5C28F0-DBF4-77D2-27B9-A33B2D9F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Nepřátelé se po smrti restartují, smrt = </a:t>
            </a:r>
            <a:r>
              <a:rPr lang="cs-CZ" dirty="0" err="1"/>
              <a:t>respawn</a:t>
            </a:r>
            <a:r>
              <a:rPr lang="cs-CZ" dirty="0"/>
              <a:t> v prvním levelu</a:t>
            </a:r>
          </a:p>
          <a:p>
            <a:r>
              <a:rPr lang="cs-CZ" dirty="0"/>
              <a:t>Rouge-</a:t>
            </a:r>
            <a:r>
              <a:rPr lang="cs-CZ" dirty="0" err="1"/>
              <a:t>Like</a:t>
            </a:r>
            <a:r>
              <a:rPr lang="cs-CZ" dirty="0"/>
              <a:t> mode</a:t>
            </a:r>
          </a:p>
          <a:p>
            <a:r>
              <a:rPr lang="cs-CZ" dirty="0"/>
              <a:t>Větší výzva pro hráče, kteří očekávají od titulu těžší obtížnost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8D3286C-9A20-76AE-B272-07A1749D3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81169"/>
            <a:ext cx="6163482" cy="273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8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BF9771-B398-B0D7-B16E-CA2BC277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Soundtrack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884455-B351-FCB9-01B4-31AB26B98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5 originálních znělek o délce cca 8 sekund</a:t>
            </a:r>
          </a:p>
          <a:p>
            <a:r>
              <a:rPr lang="cs-CZ" dirty="0"/>
              <a:t>Navození atmosféry</a:t>
            </a:r>
          </a:p>
          <a:p>
            <a:r>
              <a:rPr lang="cs-CZ" dirty="0"/>
              <a:t>Chrome music maker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9F3D06CC-A607-08B3-840F-F81CA98DA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362" y="3429000"/>
            <a:ext cx="7941276" cy="265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1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9D91CE-4803-4938-302F-5FA5AD02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Finální obrazovka a Úvodní obrazovka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F56324F-F0CA-87E9-81A9-9346FBAF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9" y="1669786"/>
            <a:ext cx="3858176" cy="1930149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C85D5319-1821-4C8F-D7E8-EE65C014C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433" y="1965960"/>
            <a:ext cx="7493053" cy="38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6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DE9CCF-ABA2-77C2-0EAA-75F7F36B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Možnosti rozšíření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C36A46-5976-2DA9-E1AD-55481BC4D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Statistika skóre proti ostatním hráčům</a:t>
            </a:r>
          </a:p>
          <a:p>
            <a:r>
              <a:rPr lang="cs-CZ" dirty="0"/>
              <a:t>Další levely</a:t>
            </a:r>
          </a:p>
          <a:p>
            <a:r>
              <a:rPr lang="cs-CZ" dirty="0"/>
              <a:t>Nový nepřátelé</a:t>
            </a:r>
          </a:p>
          <a:p>
            <a:r>
              <a:rPr lang="cs-CZ" dirty="0"/>
              <a:t>Možnost začít profitovat z investice do produktu ihned</a:t>
            </a:r>
          </a:p>
        </p:txBody>
      </p:sp>
    </p:spTree>
    <p:extLst>
      <p:ext uri="{BB962C8B-B14F-4D97-AF65-F5344CB8AC3E}">
        <p14:creationId xmlns:p14="http://schemas.microsoft.com/office/powerpoint/2010/main" val="3700326847"/>
      </p:ext>
    </p:extLst>
  </p:cSld>
  <p:clrMapOvr>
    <a:masterClrMapping/>
  </p:clrMapOvr>
</p:sld>
</file>

<file path=ppt/theme/theme1.xml><?xml version="1.0" encoding="utf-8"?>
<a:theme xmlns:a="http://schemas.openxmlformats.org/drawingml/2006/main" name="Základ">
  <a:themeElements>
    <a:clrScheme name="Aerodynamik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Zákla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áklad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Základ</Template>
  <TotalTime>172</TotalTime>
  <Words>180</Words>
  <Application>Microsoft Office PowerPoint</Application>
  <PresentationFormat>Širokoúhlá obrazovka</PresentationFormat>
  <Paragraphs>41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3" baseType="lpstr">
      <vt:lpstr>Calibri</vt:lpstr>
      <vt:lpstr>Corbel</vt:lpstr>
      <vt:lpstr>Základ</vt:lpstr>
      <vt:lpstr>Blob beam and say no to drugz</vt:lpstr>
      <vt:lpstr>Základní informace</vt:lpstr>
      <vt:lpstr>Cíl hry</vt:lpstr>
      <vt:lpstr>Edukativnost titulu</vt:lpstr>
      <vt:lpstr>Herní mechaniky</vt:lpstr>
      <vt:lpstr>Arcade Mode</vt:lpstr>
      <vt:lpstr>Soundtrack</vt:lpstr>
      <vt:lpstr>Finální obrazovka a Úvodní obrazovka</vt:lpstr>
      <vt:lpstr>Možnosti rozšíření projektu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Blob beam and say no to drugz</dc:title>
  <dc:creator>Pavlina Kulhava</dc:creator>
  <cp:lastModifiedBy>Pavlina Kulhava</cp:lastModifiedBy>
  <cp:revision>50</cp:revision>
  <dcterms:created xsi:type="dcterms:W3CDTF">2023-05-13T08:06:10Z</dcterms:created>
  <dcterms:modified xsi:type="dcterms:W3CDTF">2023-05-16T14:51:39Z</dcterms:modified>
</cp:coreProperties>
</file>