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98" r:id="rId6"/>
    <p:sldId id="299" r:id="rId7"/>
    <p:sldId id="296" r:id="rId8"/>
    <p:sldId id="259" r:id="rId9"/>
    <p:sldId id="295" r:id="rId10"/>
    <p:sldId id="29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ELJrUpmVE8EkbqdTvoqVwoO7J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71ECC-6E2D-49AD-A2BC-D6E51F4A43BE}">
  <a:tblStyle styleId="{ABD71ECC-6E2D-49AD-A2BC-D6E51F4A43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53CD9B71-6661-3BE5-892A-E8B9D02B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>
            <a:extLst>
              <a:ext uri="{FF2B5EF4-FFF2-40B4-BE49-F238E27FC236}">
                <a16:creationId xmlns:a16="http://schemas.microsoft.com/office/drawing/2014/main" id="{B3B1C8A6-4F3F-B04E-9FCB-D238E99A7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>
            <a:extLst>
              <a:ext uri="{FF2B5EF4-FFF2-40B4-BE49-F238E27FC236}">
                <a16:creationId xmlns:a16="http://schemas.microsoft.com/office/drawing/2014/main" id="{81BAB0E0-32DE-82C7-955A-2CCB68578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31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88A5B1F7-5946-7B71-E2A4-61224585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>
            <a:extLst>
              <a:ext uri="{FF2B5EF4-FFF2-40B4-BE49-F238E27FC236}">
                <a16:creationId xmlns:a16="http://schemas.microsoft.com/office/drawing/2014/main" id="{854C514F-D348-98FA-7F3C-4724FE449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>
            <a:extLst>
              <a:ext uri="{FF2B5EF4-FFF2-40B4-BE49-F238E27FC236}">
                <a16:creationId xmlns:a16="http://schemas.microsoft.com/office/drawing/2014/main" id="{F1AFE73B-E565-DC1A-D217-A137E19C3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60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1F965278-9D6D-6B99-AC0A-D1EC827EC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>
            <a:extLst>
              <a:ext uri="{FF2B5EF4-FFF2-40B4-BE49-F238E27FC236}">
                <a16:creationId xmlns:a16="http://schemas.microsoft.com/office/drawing/2014/main" id="{854A472B-6085-D302-C46C-85C9DD8E7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>
            <a:extLst>
              <a:ext uri="{FF2B5EF4-FFF2-40B4-BE49-F238E27FC236}">
                <a16:creationId xmlns:a16="http://schemas.microsoft.com/office/drawing/2014/main" id="{4306F9CE-7824-17C4-042C-20EB257B1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72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6B76D18A-03D9-0DED-91CC-C5D098CF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>
            <a:extLst>
              <a:ext uri="{FF2B5EF4-FFF2-40B4-BE49-F238E27FC236}">
                <a16:creationId xmlns:a16="http://schemas.microsoft.com/office/drawing/2014/main" id="{9461786A-D5DF-C0F6-7160-09D04C1EB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>
            <a:extLst>
              <a:ext uri="{FF2B5EF4-FFF2-40B4-BE49-F238E27FC236}">
                <a16:creationId xmlns:a16="http://schemas.microsoft.com/office/drawing/2014/main" id="{05B162F4-CF33-5348-C3F0-DFB40B57A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43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6567A287-A29F-7B29-1387-B05348D6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>
            <a:extLst>
              <a:ext uri="{FF2B5EF4-FFF2-40B4-BE49-F238E27FC236}">
                <a16:creationId xmlns:a16="http://schemas.microsoft.com/office/drawing/2014/main" id="{C3F45274-C109-70FD-9B63-33E171211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:notes">
            <a:extLst>
              <a:ext uri="{FF2B5EF4-FFF2-40B4-BE49-F238E27FC236}">
                <a16:creationId xmlns:a16="http://schemas.microsoft.com/office/drawing/2014/main" id="{C62E292D-5A3C-9996-0A19-E73B7B3F1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36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740230" y="1122363"/>
            <a:ext cx="821327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197429" y="3602037"/>
            <a:ext cx="7247003" cy="206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775607" y="1047750"/>
            <a:ext cx="8127423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772889" y="257472"/>
            <a:ext cx="8218712" cy="5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772888" y="1047750"/>
            <a:ext cx="3869871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922159" y="1047750"/>
            <a:ext cx="4069442" cy="537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070" y="0"/>
            <a:ext cx="86725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751098" y="257472"/>
            <a:ext cx="8235246" cy="559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751098" y="998483"/>
            <a:ext cx="8235245" cy="543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8"/>
          <p:cNvSpPr/>
          <p:nvPr/>
        </p:nvSpPr>
        <p:spPr>
          <a:xfrm>
            <a:off x="-5630" y="0"/>
            <a:ext cx="628649" cy="688975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8"/>
          <p:cNvSpPr txBox="1"/>
          <p:nvPr/>
        </p:nvSpPr>
        <p:spPr>
          <a:xfrm rot="-5400000">
            <a:off x="-2400851" y="3340398"/>
            <a:ext cx="54467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pt-PT" sz="2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LP1 Aula 3</a:t>
            </a:r>
            <a:endParaRPr sz="2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8"/>
          <p:cNvSpPr txBox="1"/>
          <p:nvPr/>
        </p:nvSpPr>
        <p:spPr>
          <a:xfrm>
            <a:off x="36910" y="6434345"/>
            <a:ext cx="4000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lang="pt-PT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8" descr="Logo, company nam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89357" y="18033"/>
            <a:ext cx="805032" cy="713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8"/>
          <p:cNvPicPr preferRelativeResize="0"/>
          <p:nvPr/>
        </p:nvPicPr>
        <p:blipFill rotWithShape="1">
          <a:blip r:embed="rId7">
            <a:alphaModFix/>
          </a:blip>
          <a:srcRect r="75348"/>
          <a:stretch/>
        </p:blipFill>
        <p:spPr>
          <a:xfrm>
            <a:off x="122450" y="731829"/>
            <a:ext cx="359647" cy="49603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40230" y="1122363"/>
            <a:ext cx="821327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</a:pPr>
            <a:r>
              <a:rPr lang="pt-PT" b="1" dirty="0"/>
              <a:t>LP1</a:t>
            </a:r>
            <a:br>
              <a:rPr lang="pt-PT" b="1" dirty="0"/>
            </a:br>
            <a:r>
              <a:rPr lang="pt-PT" b="1" dirty="0"/>
              <a:t>Pandora</a:t>
            </a:r>
            <a:endParaRPr b="1"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7429" y="3937000"/>
            <a:ext cx="7247003" cy="173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PT" dirty="0"/>
              <a:t>Daniel Silveira</a:t>
            </a:r>
          </a:p>
          <a:p>
            <a:pPr marL="0" indent="0">
              <a:spcBef>
                <a:spcPts val="0"/>
              </a:spcBef>
            </a:pPr>
            <a:r>
              <a:rPr lang="pt-PT" dirty="0">
                <a:solidFill>
                  <a:schemeClr val="tx1"/>
                </a:solidFill>
              </a:rPr>
              <a:t>Wellington Oliveira</a:t>
            </a:r>
          </a:p>
          <a:p>
            <a:pPr marL="0" indent="0">
              <a:spcBef>
                <a:spcPts val="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Thiago de Paiva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049A2B4F-8438-9F27-249F-19059C0C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>
            <a:extLst>
              <a:ext uri="{FF2B5EF4-FFF2-40B4-BE49-F238E27FC236}">
                <a16:creationId xmlns:a16="http://schemas.microsoft.com/office/drawing/2014/main" id="{97E5B2F9-9FF1-3ADC-346C-2DB124C2B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Diagnosticando submissão</a:t>
            </a:r>
            <a:endParaRPr dirty="0"/>
          </a:p>
        </p:txBody>
      </p:sp>
      <p:pic>
        <p:nvPicPr>
          <p:cNvPr id="4" name="Imagem 3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C6D1C2CD-3224-7844-B548-E323F95F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6" y="984124"/>
            <a:ext cx="8452284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6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60CEDB08-54C3-839F-0E26-053289D93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>
            <a:extLst>
              <a:ext uri="{FF2B5EF4-FFF2-40B4-BE49-F238E27FC236}">
                <a16:creationId xmlns:a16="http://schemas.microsoft.com/office/drawing/2014/main" id="{FA92F321-C6D3-DC28-82F8-FFA0334BBC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Resultados</a:t>
            </a:r>
            <a:endParaRPr dirty="0"/>
          </a:p>
        </p:txBody>
      </p:sp>
      <p:pic>
        <p:nvPicPr>
          <p:cNvPr id="3" name="Imagem 2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F9F045B-A336-9DFB-5CD9-720D1195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8" y="1111944"/>
            <a:ext cx="8127422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6D5A955A-4910-9204-3D32-A5682BC0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>
            <a:extLst>
              <a:ext uri="{FF2B5EF4-FFF2-40B4-BE49-F238E27FC236}">
                <a16:creationId xmlns:a16="http://schemas.microsoft.com/office/drawing/2014/main" id="{A55398E3-83DC-6FC3-1144-2EE64B8F2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Entradas</a:t>
            </a:r>
            <a:endParaRPr dirty="0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2A3682D-5D32-DD54-9210-79A6BB75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67" y="1302820"/>
            <a:ext cx="7911704" cy="42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4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Entradas</a:t>
            </a:r>
            <a:endParaRPr dirty="0"/>
          </a:p>
        </p:txBody>
      </p:sp>
      <p:pic>
        <p:nvPicPr>
          <p:cNvPr id="7" name="Imagem 6" descr="Tela de computador&#10;&#10;Descrição gerada automaticamente">
            <a:extLst>
              <a:ext uri="{FF2B5EF4-FFF2-40B4-BE49-F238E27FC236}">
                <a16:creationId xmlns:a16="http://schemas.microsoft.com/office/drawing/2014/main" id="{F7A1163E-2CA9-9DB8-DDF1-750388B1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8" y="1270923"/>
            <a:ext cx="8368392" cy="335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8EDC9C-B92E-0FF7-E303-2411E053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71" y="4777455"/>
            <a:ext cx="8313095" cy="1357874"/>
          </a:xfrm>
        </p:spPr>
        <p:txBody>
          <a:bodyPr>
            <a:normAutofit/>
          </a:bodyPr>
          <a:lstStyle/>
          <a:p>
            <a:r>
              <a:rPr lang="en-US" sz="1800" dirty="0"/>
              <a:t>É </a:t>
            </a:r>
            <a:r>
              <a:rPr lang="en-US" sz="1800" dirty="0" err="1"/>
              <a:t>possível</a:t>
            </a:r>
            <a:r>
              <a:rPr lang="en-US" sz="1800" dirty="0"/>
              <a:t> </a:t>
            </a:r>
            <a:r>
              <a:rPr lang="en-US" sz="1800" dirty="0" err="1"/>
              <a:t>perceber</a:t>
            </a:r>
            <a:r>
              <a:rPr lang="en-US" sz="1800" dirty="0"/>
              <a:t> </a:t>
            </a:r>
            <a:r>
              <a:rPr lang="en-US" sz="1800" dirty="0" err="1"/>
              <a:t>quais</a:t>
            </a:r>
            <a:r>
              <a:rPr lang="en-US" sz="1800" dirty="0"/>
              <a:t> </a:t>
            </a:r>
            <a:r>
              <a:rPr lang="en-US" sz="1800" dirty="0" err="1"/>
              <a:t>foram</a:t>
            </a:r>
            <a:r>
              <a:rPr lang="en-US" sz="1800" dirty="0"/>
              <a:t> as entradas </a:t>
            </a:r>
            <a:r>
              <a:rPr lang="en-US" sz="1800" dirty="0" err="1"/>
              <a:t>fornecidas</a:t>
            </a:r>
            <a:r>
              <a:rPr lang="en-US" sz="1800" dirty="0"/>
              <a:t> para </a:t>
            </a:r>
            <a:r>
              <a:rPr lang="en-US" sz="1800" dirty="0" err="1"/>
              <a:t>esse</a:t>
            </a:r>
            <a:r>
              <a:rPr lang="en-US" sz="1800" dirty="0"/>
              <a:t> teste.</a:t>
            </a:r>
          </a:p>
          <a:p>
            <a:r>
              <a:rPr lang="en-US" sz="1800" dirty="0" err="1"/>
              <a:t>Alguns</a:t>
            </a:r>
            <a:r>
              <a:rPr lang="en-US" sz="1800" dirty="0"/>
              <a:t> testes </a:t>
            </a:r>
            <a:r>
              <a:rPr lang="en-US" sz="1800" dirty="0" err="1"/>
              <a:t>podem</a:t>
            </a:r>
            <a:r>
              <a:rPr lang="en-US" sz="1800" dirty="0"/>
              <a:t> </a:t>
            </a:r>
            <a:r>
              <a:rPr lang="en-US" sz="1800" dirty="0" err="1"/>
              <a:t>possuir</a:t>
            </a:r>
            <a:r>
              <a:rPr lang="en-US" sz="1800" dirty="0"/>
              <a:t> entradas que </a:t>
            </a:r>
            <a:r>
              <a:rPr lang="en-US" sz="1800" dirty="0" err="1"/>
              <a:t>são</a:t>
            </a:r>
            <a:r>
              <a:rPr lang="en-US" sz="1800" dirty="0"/>
              <a:t> </a:t>
            </a:r>
            <a:r>
              <a:rPr lang="en-US" sz="1800" dirty="0" err="1"/>
              <a:t>ocultas</a:t>
            </a:r>
            <a:r>
              <a:rPr lang="en-US" sz="1800" dirty="0"/>
              <a:t>.</a:t>
            </a:r>
          </a:p>
          <a:p>
            <a:r>
              <a:rPr lang="en-US" sz="1800" dirty="0"/>
              <a:t>Para testes com entradas </a:t>
            </a:r>
            <a:r>
              <a:rPr lang="en-US" sz="1800" dirty="0" err="1"/>
              <a:t>ocultas</a:t>
            </a:r>
            <a:r>
              <a:rPr lang="en-US" sz="1800" dirty="0"/>
              <a:t>, </a:t>
            </a:r>
            <a:r>
              <a:rPr lang="en-US" sz="1800" dirty="0" err="1"/>
              <a:t>analisar</a:t>
            </a:r>
            <a:r>
              <a:rPr lang="en-US" sz="1800" dirty="0"/>
              <a:t> o </a:t>
            </a:r>
            <a:r>
              <a:rPr lang="en-US" sz="1800" dirty="0" err="1"/>
              <a:t>problema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ainda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pt-PT" sz="1800" dirty="0" err="1"/>
              <a:t>ídas</a:t>
            </a:r>
            <a:r>
              <a:rPr lang="pt-PT" sz="1800" dirty="0"/>
              <a:t> obtidas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0ABF25FB-D403-CB56-13A3-7DA1BEAB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>
            <a:extLst>
              <a:ext uri="{FF2B5EF4-FFF2-40B4-BE49-F238E27FC236}">
                <a16:creationId xmlns:a16="http://schemas.microsoft.com/office/drawing/2014/main" id="{07552C6F-E026-7289-D304-3C3538639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Diagnosticando submissão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2839E7-CFBC-2178-F538-667ED900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71" y="4777455"/>
            <a:ext cx="8313095" cy="1357874"/>
          </a:xfrm>
        </p:spPr>
        <p:txBody>
          <a:bodyPr>
            <a:normAutofit/>
          </a:bodyPr>
          <a:lstStyle/>
          <a:p>
            <a:r>
              <a:rPr lang="en-US" sz="1800" dirty="0"/>
              <a:t>É </a:t>
            </a:r>
            <a:r>
              <a:rPr lang="en-US" sz="1800" dirty="0" err="1"/>
              <a:t>possível</a:t>
            </a:r>
            <a:r>
              <a:rPr lang="en-US" sz="1800" dirty="0"/>
              <a:t> </a:t>
            </a:r>
            <a:r>
              <a:rPr lang="en-US" sz="1800" dirty="0" err="1"/>
              <a:t>perceber</a:t>
            </a:r>
            <a:r>
              <a:rPr lang="en-US" sz="1800" dirty="0"/>
              <a:t> </a:t>
            </a:r>
            <a:r>
              <a:rPr lang="en-US" sz="1800" dirty="0" err="1"/>
              <a:t>quais</a:t>
            </a:r>
            <a:r>
              <a:rPr lang="en-US" sz="1800" dirty="0"/>
              <a:t> </a:t>
            </a:r>
            <a:r>
              <a:rPr lang="en-US" sz="1800" dirty="0" err="1"/>
              <a:t>foram</a:t>
            </a:r>
            <a:r>
              <a:rPr lang="en-US" sz="1800" dirty="0"/>
              <a:t> as entradas </a:t>
            </a:r>
            <a:r>
              <a:rPr lang="en-US" sz="1800" dirty="0" err="1"/>
              <a:t>fornecidas</a:t>
            </a:r>
            <a:r>
              <a:rPr lang="en-US" sz="1800" dirty="0"/>
              <a:t> para </a:t>
            </a:r>
            <a:r>
              <a:rPr lang="en-US" sz="1800" dirty="0" err="1"/>
              <a:t>esse</a:t>
            </a:r>
            <a:r>
              <a:rPr lang="en-US" sz="1800" dirty="0"/>
              <a:t> teste.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84EEB76-EDEC-2492-EEB9-C9EC8B50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97" y="1263538"/>
            <a:ext cx="7901872" cy="44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36DD54A4-6208-E0CB-01AA-6CF0D3DA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>
            <a:extLst>
              <a:ext uri="{FF2B5EF4-FFF2-40B4-BE49-F238E27FC236}">
                <a16:creationId xmlns:a16="http://schemas.microsoft.com/office/drawing/2014/main" id="{B9C7CED8-78B4-DEC6-6AFA-2183318ED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608" y="136524"/>
            <a:ext cx="8127422" cy="73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pt-PT" dirty="0"/>
              <a:t>Diagnosticando submissão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1A20A6-6C30-FDD4-90B6-79DD0820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71" y="4424516"/>
            <a:ext cx="8313095" cy="222208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</a:rPr>
              <a:t>Expected</a:t>
            </a:r>
            <a:r>
              <a:rPr lang="en-US" sz="1800" dirty="0"/>
              <a:t> </a:t>
            </a:r>
            <a:r>
              <a:rPr lang="en-US" sz="1800" dirty="0" err="1"/>
              <a:t>corresponde</a:t>
            </a:r>
            <a:r>
              <a:rPr lang="en-US" sz="1800" dirty="0"/>
              <a:t> à </a:t>
            </a:r>
            <a:r>
              <a:rPr lang="en-US" sz="1800" dirty="0" err="1"/>
              <a:t>saída</a:t>
            </a:r>
            <a:r>
              <a:rPr lang="en-US" sz="1800" dirty="0"/>
              <a:t> </a:t>
            </a:r>
            <a:r>
              <a:rPr lang="en-US" sz="1800" dirty="0" err="1"/>
              <a:t>esperada</a:t>
            </a:r>
            <a:r>
              <a:rPr lang="en-US" sz="1800" dirty="0"/>
              <a:t> </a:t>
            </a:r>
            <a:r>
              <a:rPr lang="en-US" sz="1800" dirty="0" err="1"/>
              <a:t>pelo</a:t>
            </a:r>
            <a:r>
              <a:rPr lang="en-US" sz="1800" dirty="0"/>
              <a:t> Pandora</a:t>
            </a:r>
          </a:p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</a:rPr>
              <a:t>Obtained</a:t>
            </a:r>
            <a:r>
              <a:rPr lang="en-US" sz="1800" dirty="0"/>
              <a:t> </a:t>
            </a:r>
            <a:r>
              <a:rPr lang="en-US" sz="1800" dirty="0" err="1"/>
              <a:t>corresponde</a:t>
            </a:r>
            <a:r>
              <a:rPr lang="en-US" sz="1800" dirty="0"/>
              <a:t> à </a:t>
            </a:r>
            <a:r>
              <a:rPr lang="en-US" sz="1800" dirty="0" err="1"/>
              <a:t>saída</a:t>
            </a:r>
            <a:r>
              <a:rPr lang="en-US" sz="1800" dirty="0"/>
              <a:t> de </a:t>
            </a:r>
            <a:r>
              <a:rPr lang="en-US" sz="1800" dirty="0" err="1"/>
              <a:t>seu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.</a:t>
            </a:r>
          </a:p>
          <a:p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</a:rPr>
              <a:t>Diff</a:t>
            </a:r>
            <a:r>
              <a:rPr lang="en-US" sz="1800" dirty="0"/>
              <a:t> </a:t>
            </a:r>
            <a:r>
              <a:rPr lang="en-US" sz="1800" dirty="0" err="1"/>
              <a:t>marca</a:t>
            </a:r>
            <a:r>
              <a:rPr lang="en-US" sz="1800" dirty="0"/>
              <a:t> a </a:t>
            </a:r>
            <a:r>
              <a:rPr lang="en-US" sz="1800" b="1" dirty="0" err="1"/>
              <a:t>diferença</a:t>
            </a:r>
            <a:r>
              <a:rPr lang="en-US" sz="1800" dirty="0"/>
              <a:t> entre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</a:rPr>
              <a:t>Expected</a:t>
            </a:r>
            <a:r>
              <a:rPr lang="en-US" sz="1800" dirty="0"/>
              <a:t> e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</a:rPr>
              <a:t>Obtained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 </a:t>
            </a:r>
            <a:r>
              <a:rPr lang="en-US" sz="1800" dirty="0" err="1">
                <a:solidFill>
                  <a:schemeClr val="tx1"/>
                </a:solidFill>
              </a:rPr>
              <a:t>caso</a:t>
            </a:r>
            <a:r>
              <a:rPr lang="en-US" sz="1800" dirty="0">
                <a:solidFill>
                  <a:schemeClr val="tx1"/>
                </a:solidFill>
              </a:rPr>
              <a:t>, é </a:t>
            </a:r>
            <a:r>
              <a:rPr lang="en-US" sz="1800" dirty="0" err="1">
                <a:solidFill>
                  <a:schemeClr val="tx1"/>
                </a:solidFill>
              </a:rPr>
              <a:t>possível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perceber</a:t>
            </a:r>
            <a:r>
              <a:rPr lang="en-US" sz="1800" dirty="0">
                <a:solidFill>
                  <a:schemeClr val="tx1"/>
                </a:solidFill>
              </a:rPr>
              <a:t> que </a:t>
            </a:r>
            <a:r>
              <a:rPr lang="en-US" sz="1800" dirty="0" err="1">
                <a:solidFill>
                  <a:schemeClr val="tx1"/>
                </a:solidFill>
              </a:rPr>
              <a:t>falta</a:t>
            </a:r>
            <a:r>
              <a:rPr lang="en-US" sz="1800" dirty="0">
                <a:solidFill>
                  <a:schemeClr val="tx1"/>
                </a:solidFill>
              </a:rPr>
              <a:t> o restante da </a:t>
            </a:r>
            <a:r>
              <a:rPr lang="en-US" sz="1800" dirty="0" err="1">
                <a:solidFill>
                  <a:schemeClr val="tx1"/>
                </a:solidFill>
              </a:rPr>
              <a:t>saída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8080"/>
                </a:highlight>
              </a:rPr>
              <a:t>kms </a:t>
            </a:r>
            <a:r>
              <a:rPr lang="en-US" sz="1800" dirty="0" err="1">
                <a:solidFill>
                  <a:schemeClr val="bg1"/>
                </a:solidFill>
                <a:highlight>
                  <a:srgbClr val="008080"/>
                </a:highlight>
              </a:rPr>
              <a:t>por</a:t>
            </a:r>
            <a:r>
              <a:rPr lang="en-US" sz="1800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sz="1800" dirty="0" err="1">
                <a:solidFill>
                  <a:schemeClr val="bg1"/>
                </a:solidFill>
                <a:highlight>
                  <a:srgbClr val="008080"/>
                </a:highlight>
              </a:rPr>
              <a:t>litro</a:t>
            </a:r>
            <a:r>
              <a:rPr lang="en-US" sz="1800" dirty="0">
                <a:solidFill>
                  <a:schemeClr val="bg1"/>
                </a:solidFill>
                <a:highlight>
                  <a:srgbClr val="008080"/>
                </a:highlight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Fique </a:t>
            </a:r>
            <a:r>
              <a:rPr lang="en-US" sz="1800" dirty="0" err="1">
                <a:solidFill>
                  <a:schemeClr val="tx1"/>
                </a:solidFill>
              </a:rPr>
              <a:t>atento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b="1" dirty="0" err="1">
                <a:solidFill>
                  <a:schemeClr val="tx1"/>
                </a:solidFill>
              </a:rPr>
              <a:t>fornecer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exatamente</a:t>
            </a:r>
            <a:r>
              <a:rPr lang="en-US" sz="1800" b="1" dirty="0">
                <a:solidFill>
                  <a:schemeClr val="tx1"/>
                </a:solidFill>
              </a:rPr>
              <a:t> a </a:t>
            </a:r>
            <a:r>
              <a:rPr lang="en-US" sz="1800" b="1" dirty="0" err="1">
                <a:solidFill>
                  <a:schemeClr val="tx1"/>
                </a:solidFill>
              </a:rPr>
              <a:t>saída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esperada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evitar</a:t>
            </a:r>
            <a:r>
              <a:rPr lang="en-US" sz="1800" dirty="0">
                <a:solidFill>
                  <a:schemeClr val="tx1"/>
                </a:solidFill>
              </a:rPr>
              <a:t> o </a:t>
            </a:r>
            <a:r>
              <a:rPr lang="en-US" sz="1800" dirty="0" err="1">
                <a:solidFill>
                  <a:schemeClr val="tx1"/>
                </a:solidFill>
              </a:rPr>
              <a:t>uso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acentos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ortorgráficos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Imagem 3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0BB69649-7B42-7E5F-49F5-1C662F53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8" y="944991"/>
            <a:ext cx="8313096" cy="329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3D31B6DD6424F93929E627B0C9CA0" ma:contentTypeVersion="8" ma:contentTypeDescription="Create a new document." ma:contentTypeScope="" ma:versionID="0a1402cdf2ce41eefd851a520cc1a1af">
  <xsd:schema xmlns:xsd="http://www.w3.org/2001/XMLSchema" xmlns:xs="http://www.w3.org/2001/XMLSchema" xmlns:p="http://schemas.microsoft.com/office/2006/metadata/properties" xmlns:ns3="09a73f4e-ea28-4e35-87c3-2758175fa02f" targetNamespace="http://schemas.microsoft.com/office/2006/metadata/properties" ma:root="true" ma:fieldsID="9baf6b5b0bb336c8f44833ebdde4b4cb" ns3:_="">
    <xsd:import namespace="09a73f4e-ea28-4e35-87c3-2758175fa0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73f4e-ea28-4e35-87c3-2758175fa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3E1266-E7BF-4090-934C-8B89506C2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22605-5456-4A60-982B-5FCAFA8C9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73f4e-ea28-4e35-87c3-2758175fa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27B7A9-FE5B-485D-9672-8EA06E75A15A}">
  <ds:schemaRefs>
    <ds:schemaRef ds:uri="http://schemas.microsoft.com/office/2006/documentManagement/types"/>
    <ds:schemaRef ds:uri="http://purl.org/dc/terms/"/>
    <ds:schemaRef ds:uri="09a73f4e-ea28-4e35-87c3-2758175fa02f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a91f586d-1511-4f1f-988d-fd1461dd5916}" enabled="0" method="" siteId="{a91f586d-1511-4f1f-988d-fd1461dd591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123</Words>
  <Application>Microsoft Office PowerPoint</Application>
  <PresentationFormat>Apresentação na tela (4:3)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LP1 Pandora</vt:lpstr>
      <vt:lpstr>Diagnosticando submissão</vt:lpstr>
      <vt:lpstr>Resultados</vt:lpstr>
      <vt:lpstr>Entradas</vt:lpstr>
      <vt:lpstr>Entradas</vt:lpstr>
      <vt:lpstr>Diagnosticando submissão</vt:lpstr>
      <vt:lpstr>Diagnosticando submissão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 Aula 3</dc:title>
  <dc:creator>Studer Ferreira Lucio</dc:creator>
  <cp:lastModifiedBy>Thiago Paiva</cp:lastModifiedBy>
  <cp:revision>14</cp:revision>
  <dcterms:created xsi:type="dcterms:W3CDTF">2017-02-20T11:00:06Z</dcterms:created>
  <dcterms:modified xsi:type="dcterms:W3CDTF">2024-03-02T17:49:53Z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0x0101001CE3D31B6DD6424F93929E627B0C9CA0</vt:lpwstr>
  </property>
</Properties>
</file>