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6" r:id="rId2"/>
    <p:sldId id="262" r:id="rId3"/>
    <p:sldId id="263" r:id="rId4"/>
    <p:sldId id="270" r:id="rId5"/>
    <p:sldId id="268" r:id="rId6"/>
    <p:sldId id="267" r:id="rId7"/>
    <p:sldId id="269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917" autoAdjust="0"/>
  </p:normalViewPr>
  <p:slideViewPr>
    <p:cSldViewPr>
      <p:cViewPr varScale="1">
        <p:scale>
          <a:sx n="48" d="100"/>
          <a:sy n="48" d="100"/>
        </p:scale>
        <p:origin x="-2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AC9E7-2673-47AD-A6C0-6979A29ECFE4}" type="datetimeFigureOut">
              <a:rPr lang="de-CH" smtClean="0"/>
              <a:t>08.04.2014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18012-CA37-4CBC-90FF-A9A87561BA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52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08.04.2014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290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08.04.2014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011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08.04.2014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099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08.04.2014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790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08.04.2014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04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08.04.2014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610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08.04.2014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955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08.04.2014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152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08.04.2014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335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08.04.2014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761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528-00A6-4125-98B0-6CCAFB2BC4BC}" type="datetimeFigureOut">
              <a:rPr lang="de-CH" smtClean="0"/>
              <a:t>08.04.2014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35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C8528-00A6-4125-98B0-6CCAFB2BC4BC}" type="datetimeFigureOut">
              <a:rPr lang="de-CH" smtClean="0"/>
              <a:t>08.04.2014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78096-0C7D-47B0-95C1-80439930FC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981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447800"/>
            <a:ext cx="85153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68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Shell Standard I/O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I/O structure with callbacks </a:t>
            </a:r>
          </a:p>
          <a:p>
            <a:pPr marL="457200" lvl="1" indent="0">
              <a:buNone/>
            </a:pPr>
            <a:r>
              <a:rPr lang="en-US" dirty="0" smtClean="0"/>
              <a:t> 	 </a:t>
            </a:r>
            <a:r>
              <a:rPr lang="en-US" sz="3200" dirty="0" err="1" smtClean="0"/>
              <a:t>Stdin</a:t>
            </a:r>
            <a:r>
              <a:rPr lang="en-US" sz="3200" dirty="0"/>
              <a:t>: read char </a:t>
            </a:r>
            <a:r>
              <a:rPr lang="en-US" sz="3200" dirty="0" smtClean="0"/>
              <a:t>(Commands)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/>
              <a:t>Stdout</a:t>
            </a:r>
            <a:r>
              <a:rPr lang="en-US" dirty="0"/>
              <a:t>: write char </a:t>
            </a:r>
            <a:r>
              <a:rPr lang="en-US" dirty="0" smtClean="0"/>
              <a:t>(Answers)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Stderr</a:t>
            </a:r>
            <a:r>
              <a:rPr lang="en-US" dirty="0"/>
              <a:t>: write char </a:t>
            </a:r>
            <a:r>
              <a:rPr lang="en-US" dirty="0" smtClean="0"/>
              <a:t>(Error)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48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Shell Parser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8655233" cy="4097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33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447800"/>
            <a:ext cx="85153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10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Memory </a:t>
            </a:r>
            <a:r>
              <a:rPr lang="de-CH" dirty="0" err="1" smtClean="0"/>
              <a:t>Scheme</a:t>
            </a:r>
            <a:r>
              <a:rPr lang="de-CH" dirty="0" smtClean="0"/>
              <a:t> 1</a:t>
            </a: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800"/>
            <a:ext cx="585065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61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Memory </a:t>
            </a:r>
            <a:r>
              <a:rPr lang="de-CH" dirty="0" err="1" smtClean="0"/>
              <a:t>Scheme</a:t>
            </a:r>
            <a:r>
              <a:rPr lang="de-CH" dirty="0" smtClean="0"/>
              <a:t> 2</a:t>
            </a:r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6212718" cy="4844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92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Malloc</a:t>
            </a:r>
            <a:r>
              <a:rPr lang="de-CH" dirty="0" smtClean="0"/>
              <a:t>(), Free() </a:t>
            </a:r>
            <a:r>
              <a:rPr lang="de-CH" dirty="0" err="1" smtClean="0"/>
              <a:t>Example</a:t>
            </a:r>
            <a:endParaRPr lang="de-C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188268" cy="461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39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Bildschirmpräsentation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Office Theme</vt:lpstr>
      <vt:lpstr>PowerPoint-Präsentation</vt:lpstr>
      <vt:lpstr>Shell Standard I/O</vt:lpstr>
      <vt:lpstr>Shell Parser</vt:lpstr>
      <vt:lpstr>PowerPoint-Präsentation</vt:lpstr>
      <vt:lpstr>Memory Scheme 1</vt:lpstr>
      <vt:lpstr>Memory Scheme 2</vt:lpstr>
      <vt:lpstr>Malloc(), Free()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RTOS</dc:title>
  <dc:creator>USER</dc:creator>
  <cp:lastModifiedBy>Andy</cp:lastModifiedBy>
  <cp:revision>22</cp:revision>
  <dcterms:created xsi:type="dcterms:W3CDTF">2013-10-18T14:30:44Z</dcterms:created>
  <dcterms:modified xsi:type="dcterms:W3CDTF">2014-04-08T09:44:29Z</dcterms:modified>
</cp:coreProperties>
</file>