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66" r:id="rId3"/>
    <p:sldId id="272" r:id="rId4"/>
    <p:sldId id="273" r:id="rId5"/>
    <p:sldId id="274" r:id="rId6"/>
    <p:sldId id="275" r:id="rId7"/>
    <p:sldId id="276" r:id="rId8"/>
    <p:sldId id="262" r:id="rId9"/>
    <p:sldId id="263" r:id="rId10"/>
    <p:sldId id="270" r:id="rId11"/>
    <p:sldId id="268" r:id="rId12"/>
    <p:sldId id="267" r:id="rId13"/>
    <p:sldId id="269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17" autoAdjust="0"/>
  </p:normalViewPr>
  <p:slideViewPr>
    <p:cSldViewPr>
      <p:cViewPr varScale="1">
        <p:scale>
          <a:sx n="62" d="100"/>
          <a:sy n="62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C9E7-2673-47AD-A6C0-6979A29ECFE4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8012-CA37-4CBC-90FF-A9A87561B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5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9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1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9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90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1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5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3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6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5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8528-00A6-4125-98B0-6CCAFB2BC4BC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8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Shell,</a:t>
            </a:r>
            <a:br>
              <a:rPr lang="de-CH" dirty="0" smtClean="0"/>
            </a:br>
            <a:r>
              <a:rPr lang="de-CH" dirty="0" smtClean="0"/>
              <a:t>USB </a:t>
            </a:r>
            <a:r>
              <a:rPr lang="de-CH" dirty="0" err="1" smtClean="0"/>
              <a:t>and</a:t>
            </a:r>
            <a:r>
              <a:rPr lang="de-CH" dirty="0" smtClean="0"/>
              <a:t> UART,</a:t>
            </a:r>
            <a:br>
              <a:rPr lang="de-CH" dirty="0" smtClean="0"/>
            </a:br>
            <a:r>
              <a:rPr lang="de-CH" dirty="0" smtClean="0"/>
              <a:t>Memory </a:t>
            </a:r>
            <a:r>
              <a:rPr lang="de-CH" dirty="0" err="1" smtClean="0"/>
              <a:t>and</a:t>
            </a:r>
            <a:r>
              <a:rPr lang="de-CH" dirty="0" smtClean="0"/>
              <a:t> Queue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Andreas Walker,</a:t>
            </a:r>
          </a:p>
          <a:p>
            <a:r>
              <a:rPr lang="de-CH" dirty="0" smtClean="0"/>
              <a:t>Ruedi </a:t>
            </a:r>
            <a:r>
              <a:rPr lang="de-CH" dirty="0" err="1" smtClean="0"/>
              <a:t>Herger</a:t>
            </a:r>
            <a:r>
              <a:rPr lang="de-CH" dirty="0" smtClean="0"/>
              <a:t>,</a:t>
            </a:r>
          </a:p>
          <a:p>
            <a:r>
              <a:rPr lang="de-CH" dirty="0" smtClean="0"/>
              <a:t>Reto Müller</a:t>
            </a:r>
          </a:p>
        </p:txBody>
      </p:sp>
    </p:spTree>
    <p:extLst>
      <p:ext uri="{BB962C8B-B14F-4D97-AF65-F5344CB8AC3E}">
        <p14:creationId xmlns:p14="http://schemas.microsoft.com/office/powerpoint/2010/main" val="14345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Scheme</a:t>
            </a:r>
            <a:r>
              <a:rPr lang="de-CH" dirty="0" smtClean="0"/>
              <a:t> 1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85065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1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Scheme</a:t>
            </a:r>
            <a:r>
              <a:rPr lang="de-CH" dirty="0" smtClean="0"/>
              <a:t> 2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212718" cy="484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92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Malloc</a:t>
            </a:r>
            <a:r>
              <a:rPr lang="de-CH" dirty="0" smtClean="0"/>
              <a:t>(), Free() </a:t>
            </a:r>
            <a:r>
              <a:rPr lang="de-CH" dirty="0" err="1" smtClean="0"/>
              <a:t>Example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188268" cy="46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Queue Create &amp; Delete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0" b="5484"/>
          <a:stretch/>
        </p:blipFill>
        <p:spPr bwMode="auto">
          <a:xfrm>
            <a:off x="1617915" y="1700808"/>
            <a:ext cx="5908170" cy="410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59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Queue Send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00" y="1628800"/>
            <a:ext cx="5907600" cy="350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7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Queue Receive &amp; Peek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00" y="1794228"/>
            <a:ext cx="5907600" cy="326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6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Ways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communicate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r>
              <a:rPr lang="de-CH" dirty="0" smtClean="0"/>
              <a:t>Bluetooth </a:t>
            </a:r>
            <a:r>
              <a:rPr lang="de-CH" dirty="0" err="1" smtClean="0"/>
              <a:t>to</a:t>
            </a:r>
            <a:r>
              <a:rPr lang="de-CH" dirty="0" smtClean="0"/>
              <a:t> a SCI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MCU</a:t>
            </a:r>
          </a:p>
          <a:p>
            <a:r>
              <a:rPr lang="de-CH" dirty="0" smtClean="0"/>
              <a:t>USB </a:t>
            </a:r>
            <a:r>
              <a:rPr lang="de-CH" dirty="0" err="1" smtClean="0"/>
              <a:t>bridge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SCI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MCU</a:t>
            </a:r>
          </a:p>
          <a:p>
            <a:r>
              <a:rPr lang="de-CH" dirty="0" smtClean="0"/>
              <a:t>( USB </a:t>
            </a:r>
            <a:r>
              <a:rPr lang="de-CH" dirty="0" err="1" smtClean="0"/>
              <a:t>directly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USB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smtClean="0"/>
              <a:t>MCU )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556792"/>
            <a:ext cx="52673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SCI Serial COM Interface (UART)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 err="1" smtClean="0"/>
              <a:t>Wires</a:t>
            </a:r>
            <a:r>
              <a:rPr lang="de-CH" dirty="0" smtClean="0"/>
              <a:t>:</a:t>
            </a:r>
          </a:p>
          <a:p>
            <a:r>
              <a:rPr lang="de-CH" dirty="0" err="1" smtClean="0"/>
              <a:t>Rx</a:t>
            </a:r>
            <a:r>
              <a:rPr lang="de-CH" dirty="0" smtClean="0"/>
              <a:t>, </a:t>
            </a:r>
            <a:r>
              <a:rPr lang="de-CH" dirty="0" err="1" smtClean="0"/>
              <a:t>receive</a:t>
            </a:r>
            <a:r>
              <a:rPr lang="de-CH" dirty="0" smtClean="0"/>
              <a:t> </a:t>
            </a:r>
            <a:r>
              <a:rPr lang="de-CH" dirty="0" err="1" smtClean="0"/>
              <a:t>line</a:t>
            </a:r>
            <a:endParaRPr lang="de-CH" dirty="0" smtClean="0"/>
          </a:p>
          <a:p>
            <a:r>
              <a:rPr lang="de-CH" dirty="0" err="1" smtClean="0"/>
              <a:t>Tx</a:t>
            </a:r>
            <a:r>
              <a:rPr lang="de-CH" dirty="0" smtClean="0"/>
              <a:t>, send </a:t>
            </a:r>
            <a:r>
              <a:rPr lang="de-CH" dirty="0" err="1" smtClean="0"/>
              <a:t>line</a:t>
            </a:r>
            <a:endParaRPr lang="de-CH" dirty="0" smtClean="0"/>
          </a:p>
          <a:p>
            <a:r>
              <a:rPr lang="de-CH" dirty="0" err="1" smtClean="0"/>
              <a:t>Additionally</a:t>
            </a:r>
            <a:r>
              <a:rPr lang="de-CH" dirty="0" smtClean="0"/>
              <a:t>: </a:t>
            </a:r>
            <a:r>
              <a:rPr lang="de-CH" dirty="0" err="1" smtClean="0"/>
              <a:t>flow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r>
              <a:rPr lang="de-CH" dirty="0" smtClean="0"/>
              <a:t> (not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FRDM)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Protocol </a:t>
            </a:r>
            <a:r>
              <a:rPr lang="de-CH" dirty="0" err="1" smtClean="0"/>
              <a:t>properties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Asynchron, </a:t>
            </a:r>
            <a:r>
              <a:rPr lang="de-CH" dirty="0" err="1" smtClean="0"/>
              <a:t>serial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r>
              <a:rPr lang="de-CH" dirty="0" smtClean="0"/>
              <a:t>)</a:t>
            </a:r>
          </a:p>
          <a:p>
            <a:r>
              <a:rPr lang="de-CH" dirty="0" smtClean="0"/>
              <a:t>Fixed </a:t>
            </a:r>
            <a:r>
              <a:rPr lang="de-CH" dirty="0" err="1" smtClean="0"/>
              <a:t>baudrate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 smtClean="0"/>
              <a:t>Processor</a:t>
            </a:r>
            <a:r>
              <a:rPr lang="de-CH" dirty="0" smtClean="0"/>
              <a:t> expert </a:t>
            </a:r>
            <a:r>
              <a:rPr lang="de-CH" dirty="0" err="1" smtClean="0"/>
              <a:t>component</a:t>
            </a:r>
            <a:r>
              <a:rPr lang="de-CH" dirty="0" smtClean="0"/>
              <a:t>: </a:t>
            </a:r>
            <a:r>
              <a:rPr lang="de-CH" dirty="0" err="1" smtClean="0"/>
              <a:t>AsynchroSerial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-&gt;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Shell </a:t>
            </a:r>
            <a:r>
              <a:rPr lang="de-CH" dirty="0" err="1" smtClean="0"/>
              <a:t>and</a:t>
            </a:r>
            <a:r>
              <a:rPr lang="de-CH" dirty="0" smtClean="0"/>
              <a:t> Bluetooth </a:t>
            </a:r>
            <a:r>
              <a:rPr lang="de-CH" dirty="0" err="1" smtClean="0"/>
              <a:t>component</a:t>
            </a:r>
            <a:endParaRPr lang="de-CH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2781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2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USB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CH" dirty="0" err="1" smtClean="0"/>
              <a:t>Wires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2 power </a:t>
            </a:r>
            <a:r>
              <a:rPr lang="de-CH" dirty="0" err="1" smtClean="0"/>
              <a:t>supply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r>
              <a:rPr lang="de-CH" dirty="0" smtClean="0"/>
              <a:t> (differential </a:t>
            </a:r>
            <a:r>
              <a:rPr lang="de-CH" dirty="0" err="1" smtClean="0"/>
              <a:t>signal</a:t>
            </a:r>
            <a:r>
              <a:rPr lang="de-CH" dirty="0" smtClean="0"/>
              <a:t>, </a:t>
            </a:r>
            <a:r>
              <a:rPr lang="de-CH" dirty="0" err="1" smtClean="0"/>
              <a:t>noise</a:t>
            </a:r>
            <a:r>
              <a:rPr lang="de-CH" dirty="0" smtClean="0"/>
              <a:t> </a:t>
            </a:r>
            <a:r>
              <a:rPr lang="de-CH" dirty="0" err="1" smtClean="0"/>
              <a:t>resistant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Device </a:t>
            </a:r>
            <a:r>
              <a:rPr lang="de-CH" dirty="0" err="1" smtClean="0"/>
              <a:t>types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 smtClean="0"/>
              <a:t>Host, </a:t>
            </a:r>
            <a:r>
              <a:rPr lang="de-CH" dirty="0" err="1" smtClean="0"/>
              <a:t>device</a:t>
            </a:r>
            <a:r>
              <a:rPr lang="de-CH" dirty="0" smtClean="0"/>
              <a:t>, OTG (On-The-Go)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Device </a:t>
            </a:r>
            <a:r>
              <a:rPr lang="de-CH" dirty="0" err="1" smtClean="0"/>
              <a:t>classes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 smtClean="0"/>
              <a:t>CDC (Communication Device Class), HID, MSD, …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Protocol </a:t>
            </a:r>
            <a:r>
              <a:rPr lang="de-CH" dirty="0" err="1" smtClean="0"/>
              <a:t>properties</a:t>
            </a:r>
            <a:endParaRPr lang="de-CH" dirty="0" smtClean="0"/>
          </a:p>
          <a:p>
            <a:r>
              <a:rPr lang="de-CH" dirty="0" smtClean="0"/>
              <a:t>Not </a:t>
            </a:r>
            <a:r>
              <a:rPr lang="de-CH" dirty="0" err="1" smtClean="0"/>
              <a:t>bound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fixed</a:t>
            </a:r>
            <a:r>
              <a:rPr lang="de-CH" dirty="0" smtClean="0"/>
              <a:t> </a:t>
            </a:r>
            <a:r>
              <a:rPr lang="de-CH" dirty="0" err="1" smtClean="0"/>
              <a:t>baudrate</a:t>
            </a:r>
            <a:endParaRPr lang="de-CH" dirty="0" smtClean="0"/>
          </a:p>
          <a:p>
            <a:r>
              <a:rPr lang="de-CH" dirty="0" smtClean="0"/>
              <a:t>Asynchron, </a:t>
            </a:r>
            <a:r>
              <a:rPr lang="de-CH" dirty="0" err="1" smtClean="0"/>
              <a:t>serial</a:t>
            </a:r>
            <a:r>
              <a:rPr lang="de-CH" dirty="0" smtClean="0"/>
              <a:t>,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asymmetrical</a:t>
            </a:r>
            <a:r>
              <a:rPr lang="de-CH" dirty="0" smtClean="0"/>
              <a:t> (</a:t>
            </a:r>
            <a:r>
              <a:rPr lang="de-CH" dirty="0" err="1" smtClean="0"/>
              <a:t>host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send </a:t>
            </a:r>
            <a:r>
              <a:rPr lang="de-CH" dirty="0" err="1" smtClean="0"/>
              <a:t>data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859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OpenSDA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USB CDC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K20 </a:t>
            </a:r>
            <a:r>
              <a:rPr lang="de-CH" dirty="0" err="1" smtClean="0"/>
              <a:t>adapts</a:t>
            </a:r>
            <a:r>
              <a:rPr lang="de-CH" dirty="0" smtClean="0"/>
              <a:t> </a:t>
            </a:r>
            <a:r>
              <a:rPr lang="pl-PL" dirty="0" smtClean="0"/>
              <a:t>USB CDC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/>
              <a:t> KL25Z </a:t>
            </a:r>
            <a:r>
              <a:rPr lang="de-CH" dirty="0" smtClean="0"/>
              <a:t>SCI (UART) </a:t>
            </a:r>
            <a:r>
              <a:rPr lang="de-CH" dirty="0" err="1" smtClean="0"/>
              <a:t>protocol</a:t>
            </a:r>
            <a:endParaRPr lang="de-CH" dirty="0" smtClean="0"/>
          </a:p>
          <a:p>
            <a:r>
              <a:rPr lang="de-CH" dirty="0" smtClean="0"/>
              <a:t>Virtual COM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PC (USB CDC)</a:t>
            </a:r>
          </a:p>
          <a:p>
            <a:pPr lvl="1"/>
            <a:r>
              <a:rPr lang="de-CH" dirty="0" err="1" smtClean="0"/>
              <a:t>Handable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a UART </a:t>
            </a:r>
            <a:r>
              <a:rPr lang="de-CH" dirty="0" err="1" smtClean="0"/>
              <a:t>protocol</a:t>
            </a:r>
            <a:endParaRPr lang="de-CH" dirty="0" smtClean="0"/>
          </a:p>
          <a:p>
            <a:endParaRPr lang="de-CH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35" y="3861048"/>
            <a:ext cx="4495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5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Standard I/O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I/O structure with callbacks </a:t>
            </a:r>
          </a:p>
          <a:p>
            <a:pPr marL="457200" lvl="1" indent="0">
              <a:buNone/>
            </a:pPr>
            <a:r>
              <a:rPr lang="en-US" dirty="0" smtClean="0"/>
              <a:t> 	 </a:t>
            </a:r>
            <a:r>
              <a:rPr lang="en-US" sz="3200" dirty="0" err="1" smtClean="0"/>
              <a:t>Stdin</a:t>
            </a:r>
            <a:r>
              <a:rPr lang="en-US" sz="3200" dirty="0"/>
              <a:t>: read char </a:t>
            </a:r>
            <a:r>
              <a:rPr lang="en-US" sz="3200" dirty="0" smtClean="0"/>
              <a:t>(Commands)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Stdout</a:t>
            </a:r>
            <a:r>
              <a:rPr lang="en-US" dirty="0"/>
              <a:t>: write char </a:t>
            </a:r>
            <a:r>
              <a:rPr lang="en-US" dirty="0" smtClean="0"/>
              <a:t>(Answers)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Stderr</a:t>
            </a:r>
            <a:r>
              <a:rPr lang="en-US" dirty="0"/>
              <a:t>: write char </a:t>
            </a:r>
            <a:r>
              <a:rPr lang="en-US" dirty="0" smtClean="0"/>
              <a:t>(Error)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8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Parser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55233" cy="409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Shell, USB and UART, Memory and Queue</vt:lpstr>
      <vt:lpstr>PowerPoint-Präsentation</vt:lpstr>
      <vt:lpstr>Ways to communicate</vt:lpstr>
      <vt:lpstr>SCI Serial COM Interface (UART)</vt:lpstr>
      <vt:lpstr>USB</vt:lpstr>
      <vt:lpstr>OpenSDA and USB CDC</vt:lpstr>
      <vt:lpstr>PowerPoint-Präsentation</vt:lpstr>
      <vt:lpstr>Shell Standard I/O</vt:lpstr>
      <vt:lpstr>Shell Parser</vt:lpstr>
      <vt:lpstr>PowerPoint-Präsentation</vt:lpstr>
      <vt:lpstr>Memory Scheme 1</vt:lpstr>
      <vt:lpstr>Memory Scheme 2</vt:lpstr>
      <vt:lpstr>Malloc(), Free() Example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</dc:title>
  <dc:creator>USER</dc:creator>
  <cp:lastModifiedBy>Ruedi Herger</cp:lastModifiedBy>
  <cp:revision>24</cp:revision>
  <dcterms:created xsi:type="dcterms:W3CDTF">2013-10-18T14:30:44Z</dcterms:created>
  <dcterms:modified xsi:type="dcterms:W3CDTF">2014-04-14T06:32:48Z</dcterms:modified>
</cp:coreProperties>
</file>