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4dfe1927a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14dfe1927a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4dfe1927a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4dfe1927a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That is our pitch, these are our sources. Thanks for your time!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4dfe1927a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project, we want to predict the genre of a film based on its description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multi-class text classification</a:t>
            </a:r>
            <a:endParaRPr/>
          </a:p>
        </p:txBody>
      </p:sp>
      <p:sp>
        <p:nvSpPr>
          <p:cNvPr id="74" name="Google Shape;74;g114dfe1927a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4dfe1927a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dataset came from kaggle and has over 100,000 entries.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entry has 4 features: ID, title, Genre, and movie 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We'll be primarily using the movie description feature to predict the genre</a:t>
            </a:r>
            <a:endParaRPr/>
          </a:p>
        </p:txBody>
      </p:sp>
      <p:sp>
        <p:nvSpPr>
          <p:cNvPr id="81" name="Google Shape;81;g114dfe1927a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4dfe1927a_7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4dfe1927a_7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preprocess the data, we'll research ways to convert the movie descriptions into feature vectors.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Also, we may combine the training and test set to do our own 80/20 split.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4dfe1927a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21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Building a Naive Bayes model as our Baseline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21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Attempt to build a Neural network model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21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we get stuck, or if we finish our Neural Network model, we will also attempt to build upon a BERT model.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21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Compare and analyze the accuracies between models (Naive Bayes, Neural network, BERT)</a:t>
            </a:r>
            <a:endParaRPr/>
          </a:p>
        </p:txBody>
      </p:sp>
      <p:sp>
        <p:nvSpPr>
          <p:cNvPr id="96" name="Google Shape;96;g114dfe1927a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4dfe1927a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4dfe1927a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First we're going to build a naive bayes model,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should be fairely straight forward and we're going to use this as our baseline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4dfe1927a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4dfe1927a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we'll attempt a nueral network model. We'll research different ways to implement this from scratch.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Ideally, it will outperform our baseline.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4dfe1927a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4dfe1927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We'd like to also develop a fine-tuned BERT model to compare with our other models.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4dfe1927a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main stretch goal is to complete both the Fine-Tuned BERT model and the Nueral Network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so that we can compare them. If time permits, we'd like to also predict the release date of the movie. </a:t>
            </a:r>
            <a:endParaRPr/>
          </a:p>
        </p:txBody>
      </p:sp>
      <p:sp>
        <p:nvSpPr>
          <p:cNvPr id="122" name="Google Shape;122;g114dfe1927a_2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owardsdatascience.com/multi-label-multi-class-text-classification-with-bert-transformer-and-keras-c6355eccb63a" TargetMode="External"/><Relationship Id="rId4" Type="http://schemas.openxmlformats.org/officeDocument/2006/relationships/hyperlink" Target="https://www.kaggle.com/hijest/genre-classification-dataset-imdb?select=Genre+Classification+Datas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Project Milestone 2: Pitch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Team Gremlins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By Matt van den Heever and Tyler Walker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Fine-tuning a BERT model: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https://towardsdatascience.com/multi-label-multi-class-text-classification-with-bert-transformer-and-keras-c6355eccb63a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Full data set: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https://www.kaggle.com/hijest/genre-classification-dataset-imdb?select=Genre+Classification+Dataset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Problem Space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Classify the genre of a film based on a description of the movie</a:t>
            </a:r>
            <a:endParaRPr/>
          </a:p>
          <a:p>
            <a:pPr indent="-2222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Use </a:t>
            </a:r>
            <a:r>
              <a:rPr lang="en"/>
              <a:t>multi-class text classification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517" t="0"/>
          <a:stretch/>
        </p:blipFill>
        <p:spPr>
          <a:xfrm>
            <a:off x="363775" y="2271725"/>
            <a:ext cx="8454674" cy="20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632050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33775" y="771237"/>
            <a:ext cx="78867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Number of Entries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108,414 entries in our data set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/>
              <a:t>54214 in training set (given </a:t>
            </a:r>
            <a:r>
              <a:rPr lang="en"/>
              <a:t>separately</a:t>
            </a:r>
            <a:r>
              <a:rPr lang="en"/>
              <a:t>)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/>
              <a:t>54200 in test set (given separately)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Number of features per entry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4 features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/>
              <a:t>ID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/>
              <a:t>Title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/>
              <a:t>Genre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/>
              <a:t>Movie Description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Most important features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Movie Description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Out come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Genre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375" y="242075"/>
            <a:ext cx="4329276" cy="12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0375" y="1901250"/>
            <a:ext cx="4160975" cy="1355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3700" y="3639300"/>
            <a:ext cx="4728149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 The Data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Convert description text to feature vectors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Export feature vectors into excel document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Consider </a:t>
            </a:r>
            <a:r>
              <a:rPr lang="en"/>
              <a:t>combining given training and test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our own 80/20 split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Planned Approach 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Attempt 3 models: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Naive Bayes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Neural Network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Fine-tuned BERT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Analyze</a:t>
            </a:r>
            <a:r>
              <a:rPr lang="en"/>
              <a:t> and compare between the different models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baseline Naive Bayes Model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71475" lvl="0" marL="457200" rtl="0" algn="l">
              <a:spcBef>
                <a:spcPts val="800"/>
              </a:spcBef>
              <a:spcAft>
                <a:spcPts val="0"/>
              </a:spcAft>
              <a:buClr>
                <a:srgbClr val="202124"/>
              </a:buClr>
              <a:buSzPts val="2250"/>
              <a:buChar char="●"/>
            </a:pPr>
            <a:r>
              <a:rPr lang="en" sz="22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Build a basic model in Python using scikit-learn or Tensorflow</a:t>
            </a:r>
            <a:endParaRPr sz="225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2250"/>
              <a:buFont typeface="Arial"/>
              <a:buChar char="●"/>
            </a:pPr>
            <a:r>
              <a:rPr lang="en" sz="22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this model as a baseline</a:t>
            </a:r>
            <a:endParaRPr sz="225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5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5092875" y="1478250"/>
            <a:ext cx="3918300" cy="31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many different types of Neural Networks.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challenge ourselves and try to implement the most accurate one from scratch.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72" y="1180279"/>
            <a:ext cx="4460500" cy="3750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628650" y="3330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</a:t>
            </a:r>
            <a:r>
              <a:rPr lang="en"/>
              <a:t>tuning</a:t>
            </a:r>
            <a:r>
              <a:rPr lang="en"/>
              <a:t> a BERT model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217375" y="1487350"/>
            <a:ext cx="4677900" cy="318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fine-tune the BERT model with tensorflow for multi-class text classification.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Graph shown is from </a:t>
            </a:r>
            <a:r>
              <a:rPr i="1" lang="en"/>
              <a:t>Towards Data Science </a:t>
            </a:r>
            <a:r>
              <a:rPr lang="en"/>
              <a:t>article.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*1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74" y="1178025"/>
            <a:ext cx="3863001" cy="38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Stretch Goals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Accuracies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Attempt to beat our baseline Naive Bayes model with our Nueral Network model.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 both </a:t>
            </a:r>
            <a:r>
              <a:rPr lang="en"/>
              <a:t>Neural</a:t>
            </a:r>
            <a:r>
              <a:rPr lang="en"/>
              <a:t> Network model and build upon a BERT model and compare/analyze accuracy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Attempt to also predict the year that the movie was released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also categorize the year into decades (80’s, 90’s, 2000’s)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