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6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87" r:id="rId5"/>
    <p:sldId id="260" r:id="rId6"/>
    <p:sldId id="269" r:id="rId7"/>
    <p:sldId id="288" r:id="rId8"/>
    <p:sldId id="283" r:id="rId9"/>
    <p:sldId id="282" r:id="rId10"/>
    <p:sldId id="286" r:id="rId11"/>
    <p:sldId id="289" r:id="rId12"/>
    <p:sldId id="284" r:id="rId13"/>
    <p:sldId id="285" r:id="rId14"/>
    <p:sldId id="290" r:id="rId15"/>
    <p:sldId id="279" r:id="rId16"/>
    <p:sldId id="291" r:id="rId17"/>
    <p:sldId id="292" r:id="rId18"/>
    <p:sldId id="293" r:id="rId19"/>
    <p:sldId id="280" r:id="rId20"/>
    <p:sldId id="277" r:id="rId21"/>
    <p:sldId id="294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4"/>
    <a:srgbClr val="44546A"/>
    <a:srgbClr val="FDB927"/>
    <a:srgbClr val="FFFFFF"/>
    <a:srgbClr val="000000"/>
    <a:srgbClr val="C2C2C2"/>
    <a:srgbClr val="666666"/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86399"/>
  </p:normalViewPr>
  <p:slideViewPr>
    <p:cSldViewPr snapToGrid="0" snapToObjects="1" showGuides="1">
      <p:cViewPr varScale="1">
        <p:scale>
          <a:sx n="71" d="100"/>
          <a:sy n="71" d="100"/>
        </p:scale>
        <p:origin x="156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4" d="100"/>
          <a:sy n="154" d="100"/>
        </p:scale>
        <p:origin x="3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Gwyn" userId="2c7643ed-3e7f-46ba-a92f-0ba6089330c9" providerId="ADAL" clId="{E93750F6-F28D-4903-8335-3B577BDE8EA5}"/>
    <pc:docChg chg="undo custSel addSld delSld modSld sldOrd">
      <pc:chgData name="Tony Gwyn" userId="2c7643ed-3e7f-46ba-a92f-0ba6089330c9" providerId="ADAL" clId="{E93750F6-F28D-4903-8335-3B577BDE8EA5}" dt="2022-03-31T00:45:27.537" v="2470" actId="47"/>
      <pc:docMkLst>
        <pc:docMk/>
      </pc:docMkLst>
      <pc:sldChg chg="modSp mod">
        <pc:chgData name="Tony Gwyn" userId="2c7643ed-3e7f-46ba-a92f-0ba6089330c9" providerId="ADAL" clId="{E93750F6-F28D-4903-8335-3B577BDE8EA5}" dt="2022-03-30T21:15:25.353" v="129" actId="20577"/>
        <pc:sldMkLst>
          <pc:docMk/>
          <pc:sldMk cId="3275723683" sldId="258"/>
        </pc:sldMkLst>
        <pc:spChg chg="mod">
          <ac:chgData name="Tony Gwyn" userId="2c7643ed-3e7f-46ba-a92f-0ba6089330c9" providerId="ADAL" clId="{E93750F6-F28D-4903-8335-3B577BDE8EA5}" dt="2022-03-30T21:15:25.353" v="129" actId="20577"/>
          <ac:spMkLst>
            <pc:docMk/>
            <pc:sldMk cId="3275723683" sldId="258"/>
            <ac:spMk id="4" creationId="{F31E453E-46D1-4211-A1AD-848556BEA447}"/>
          </ac:spMkLst>
        </pc:spChg>
      </pc:sldChg>
      <pc:sldChg chg="modSp mod">
        <pc:chgData name="Tony Gwyn" userId="2c7643ed-3e7f-46ba-a92f-0ba6089330c9" providerId="ADAL" clId="{E93750F6-F28D-4903-8335-3B577BDE8EA5}" dt="2022-03-31T00:43:44.552" v="2301" actId="20577"/>
        <pc:sldMkLst>
          <pc:docMk/>
          <pc:sldMk cId="3573493330" sldId="277"/>
        </pc:sldMkLst>
        <pc:spChg chg="mod">
          <ac:chgData name="Tony Gwyn" userId="2c7643ed-3e7f-46ba-a92f-0ba6089330c9" providerId="ADAL" clId="{E93750F6-F28D-4903-8335-3B577BDE8EA5}" dt="2022-03-31T00:43:44.552" v="2301" actId="20577"/>
          <ac:spMkLst>
            <pc:docMk/>
            <pc:sldMk cId="3573493330" sldId="277"/>
            <ac:spMk id="8" creationId="{EC96FBA4-D04B-F942-9E5D-EEC0AA8A9EB2}"/>
          </ac:spMkLst>
        </pc:spChg>
      </pc:sldChg>
      <pc:sldChg chg="modSp mod">
        <pc:chgData name="Tony Gwyn" userId="2c7643ed-3e7f-46ba-a92f-0ba6089330c9" providerId="ADAL" clId="{E93750F6-F28D-4903-8335-3B577BDE8EA5}" dt="2022-03-31T00:45:16.287" v="2469" actId="33524"/>
        <pc:sldMkLst>
          <pc:docMk/>
          <pc:sldMk cId="3386311737" sldId="278"/>
        </pc:sldMkLst>
        <pc:spChg chg="mod">
          <ac:chgData name="Tony Gwyn" userId="2c7643ed-3e7f-46ba-a92f-0ba6089330c9" providerId="ADAL" clId="{E93750F6-F28D-4903-8335-3B577BDE8EA5}" dt="2022-03-31T00:45:16.287" v="2469" actId="33524"/>
          <ac:spMkLst>
            <pc:docMk/>
            <pc:sldMk cId="3386311737" sldId="278"/>
            <ac:spMk id="8" creationId="{EC96FBA4-D04B-F942-9E5D-EEC0AA8A9EB2}"/>
          </ac:spMkLst>
        </pc:spChg>
      </pc:sldChg>
      <pc:sldChg chg="modSp mod">
        <pc:chgData name="Tony Gwyn" userId="2c7643ed-3e7f-46ba-a92f-0ba6089330c9" providerId="ADAL" clId="{E93750F6-F28D-4903-8335-3B577BDE8EA5}" dt="2022-03-30T23:54:49.953" v="340" actId="20577"/>
        <pc:sldMkLst>
          <pc:docMk/>
          <pc:sldMk cId="4164637335" sldId="279"/>
        </pc:sldMkLst>
        <pc:spChg chg="mod">
          <ac:chgData name="Tony Gwyn" userId="2c7643ed-3e7f-46ba-a92f-0ba6089330c9" providerId="ADAL" clId="{E93750F6-F28D-4903-8335-3B577BDE8EA5}" dt="2022-03-30T23:54:49.953" v="340" actId="20577"/>
          <ac:spMkLst>
            <pc:docMk/>
            <pc:sldMk cId="4164637335" sldId="279"/>
            <ac:spMk id="10" creationId="{352A7DD7-C568-459F-ADBD-F9AB8CB8185D}"/>
          </ac:spMkLst>
        </pc:spChg>
      </pc:sldChg>
      <pc:sldChg chg="modSp mod">
        <pc:chgData name="Tony Gwyn" userId="2c7643ed-3e7f-46ba-a92f-0ba6089330c9" providerId="ADAL" clId="{E93750F6-F28D-4903-8335-3B577BDE8EA5}" dt="2022-03-31T00:31:33.322" v="1591" actId="20577"/>
        <pc:sldMkLst>
          <pc:docMk/>
          <pc:sldMk cId="1931015154" sldId="280"/>
        </pc:sldMkLst>
        <pc:spChg chg="mod">
          <ac:chgData name="Tony Gwyn" userId="2c7643ed-3e7f-46ba-a92f-0ba6089330c9" providerId="ADAL" clId="{E93750F6-F28D-4903-8335-3B577BDE8EA5}" dt="2022-03-31T00:31:24.752" v="1540" actId="20577"/>
          <ac:spMkLst>
            <pc:docMk/>
            <pc:sldMk cId="1931015154" sldId="280"/>
            <ac:spMk id="10" creationId="{352A7DD7-C568-459F-ADBD-F9AB8CB8185D}"/>
          </ac:spMkLst>
        </pc:spChg>
        <pc:spChg chg="mod">
          <ac:chgData name="Tony Gwyn" userId="2c7643ed-3e7f-46ba-a92f-0ba6089330c9" providerId="ADAL" clId="{E93750F6-F28D-4903-8335-3B577BDE8EA5}" dt="2022-03-31T00:31:33.322" v="1591" actId="20577"/>
          <ac:spMkLst>
            <pc:docMk/>
            <pc:sldMk cId="1931015154" sldId="280"/>
            <ac:spMk id="12" creationId="{D31F59CC-8371-1B46-9450-07184CB70571}"/>
          </ac:spMkLst>
        </pc:spChg>
      </pc:sldChg>
      <pc:sldChg chg="del">
        <pc:chgData name="Tony Gwyn" userId="2c7643ed-3e7f-46ba-a92f-0ba6089330c9" providerId="ADAL" clId="{E93750F6-F28D-4903-8335-3B577BDE8EA5}" dt="2022-03-31T00:45:27.537" v="2470" actId="47"/>
        <pc:sldMkLst>
          <pc:docMk/>
          <pc:sldMk cId="2137911158" sldId="281"/>
        </pc:sldMkLst>
      </pc:sldChg>
      <pc:sldChg chg="modSp mod">
        <pc:chgData name="Tony Gwyn" userId="2c7643ed-3e7f-46ba-a92f-0ba6089330c9" providerId="ADAL" clId="{E93750F6-F28D-4903-8335-3B577BDE8EA5}" dt="2022-03-30T20:55:10.202" v="4" actId="20577"/>
        <pc:sldMkLst>
          <pc:docMk/>
          <pc:sldMk cId="2185727756" sldId="285"/>
        </pc:sldMkLst>
        <pc:spChg chg="mod">
          <ac:chgData name="Tony Gwyn" userId="2c7643ed-3e7f-46ba-a92f-0ba6089330c9" providerId="ADAL" clId="{E93750F6-F28D-4903-8335-3B577BDE8EA5}" dt="2022-03-30T20:55:10.202" v="4" actId="20577"/>
          <ac:spMkLst>
            <pc:docMk/>
            <pc:sldMk cId="2185727756" sldId="285"/>
            <ac:spMk id="3" creationId="{A61ABB92-9271-4813-95A9-1F249EAF73C0}"/>
          </ac:spMkLst>
        </pc:spChg>
      </pc:sldChg>
      <pc:sldChg chg="addSp modSp add mod">
        <pc:chgData name="Tony Gwyn" userId="2c7643ed-3e7f-46ba-a92f-0ba6089330c9" providerId="ADAL" clId="{E93750F6-F28D-4903-8335-3B577BDE8EA5}" dt="2022-03-30T20:59:21.612" v="85" actId="20577"/>
        <pc:sldMkLst>
          <pc:docMk/>
          <pc:sldMk cId="2972048206" sldId="290"/>
        </pc:sldMkLst>
        <pc:spChg chg="mod">
          <ac:chgData name="Tony Gwyn" userId="2c7643ed-3e7f-46ba-a92f-0ba6089330c9" providerId="ADAL" clId="{E93750F6-F28D-4903-8335-3B577BDE8EA5}" dt="2022-03-30T20:58:18.523" v="44" actId="33524"/>
          <ac:spMkLst>
            <pc:docMk/>
            <pc:sldMk cId="2972048206" sldId="290"/>
            <ac:spMk id="3" creationId="{A61ABB92-9271-4813-95A9-1F249EAF73C0}"/>
          </ac:spMkLst>
        </pc:spChg>
        <pc:spChg chg="add mod">
          <ac:chgData name="Tony Gwyn" userId="2c7643ed-3e7f-46ba-a92f-0ba6089330c9" providerId="ADAL" clId="{E93750F6-F28D-4903-8335-3B577BDE8EA5}" dt="2022-03-30T20:59:21.612" v="85" actId="20577"/>
          <ac:spMkLst>
            <pc:docMk/>
            <pc:sldMk cId="2972048206" sldId="290"/>
            <ac:spMk id="8" creationId="{7E50075D-4501-4F7B-B710-BE78D3C8A9BA}"/>
          </ac:spMkLst>
        </pc:spChg>
        <pc:graphicFrameChg chg="add mod modGraphic">
          <ac:chgData name="Tony Gwyn" userId="2c7643ed-3e7f-46ba-a92f-0ba6089330c9" providerId="ADAL" clId="{E93750F6-F28D-4903-8335-3B577BDE8EA5}" dt="2022-03-30T20:58:12.508" v="43" actId="1076"/>
          <ac:graphicFrameMkLst>
            <pc:docMk/>
            <pc:sldMk cId="2972048206" sldId="290"/>
            <ac:graphicFrameMk id="2" creationId="{B5158164-E486-43F0-9D6F-8F07BE541F9C}"/>
          </ac:graphicFrameMkLst>
        </pc:graphicFrameChg>
      </pc:sldChg>
      <pc:sldChg chg="addSp delSp modSp add mod ord">
        <pc:chgData name="Tony Gwyn" userId="2c7643ed-3e7f-46ba-a92f-0ba6089330c9" providerId="ADAL" clId="{E93750F6-F28D-4903-8335-3B577BDE8EA5}" dt="2022-03-31T00:06:35.024" v="1049" actId="1076"/>
        <pc:sldMkLst>
          <pc:docMk/>
          <pc:sldMk cId="835087458" sldId="291"/>
        </pc:sldMkLst>
        <pc:spChg chg="mod">
          <ac:chgData name="Tony Gwyn" userId="2c7643ed-3e7f-46ba-a92f-0ba6089330c9" providerId="ADAL" clId="{E93750F6-F28D-4903-8335-3B577BDE8EA5}" dt="2022-03-31T00:05:49.878" v="1030" actId="20577"/>
          <ac:spMkLst>
            <pc:docMk/>
            <pc:sldMk cId="835087458" sldId="291"/>
            <ac:spMk id="3" creationId="{A61ABB92-9271-4813-95A9-1F249EAF73C0}"/>
          </ac:spMkLst>
        </pc:spChg>
        <pc:spChg chg="add mod">
          <ac:chgData name="Tony Gwyn" userId="2c7643ed-3e7f-46ba-a92f-0ba6089330c9" providerId="ADAL" clId="{E93750F6-F28D-4903-8335-3B577BDE8EA5}" dt="2022-03-31T00:06:05.597" v="1044" actId="20577"/>
          <ac:spMkLst>
            <pc:docMk/>
            <pc:sldMk cId="835087458" sldId="291"/>
            <ac:spMk id="8" creationId="{90C60A7B-EE44-40BA-A9A5-EF3008A4F16D}"/>
          </ac:spMkLst>
        </pc:spChg>
        <pc:spChg chg="add del">
          <ac:chgData name="Tony Gwyn" userId="2c7643ed-3e7f-46ba-a92f-0ba6089330c9" providerId="ADAL" clId="{E93750F6-F28D-4903-8335-3B577BDE8EA5}" dt="2022-03-31T00:01:07.413" v="705" actId="22"/>
          <ac:spMkLst>
            <pc:docMk/>
            <pc:sldMk cId="835087458" sldId="291"/>
            <ac:spMk id="9" creationId="{EE5E56B3-6B15-41FB-A12D-6D9DCBF22AC6}"/>
          </ac:spMkLst>
        </pc:spChg>
        <pc:spChg chg="add del mod">
          <ac:chgData name="Tony Gwyn" userId="2c7643ed-3e7f-46ba-a92f-0ba6089330c9" providerId="ADAL" clId="{E93750F6-F28D-4903-8335-3B577BDE8EA5}" dt="2022-03-31T00:01:21.332" v="709" actId="22"/>
          <ac:spMkLst>
            <pc:docMk/>
            <pc:sldMk cId="835087458" sldId="291"/>
            <ac:spMk id="11" creationId="{900B8EB5-730D-4CB0-A33A-C73776484995}"/>
          </ac:spMkLst>
        </pc:spChg>
        <pc:spChg chg="mod">
          <ac:chgData name="Tony Gwyn" userId="2c7643ed-3e7f-46ba-a92f-0ba6089330c9" providerId="ADAL" clId="{E93750F6-F28D-4903-8335-3B577BDE8EA5}" dt="2022-03-30T21:16:13.458" v="146" actId="20577"/>
          <ac:spMkLst>
            <pc:docMk/>
            <pc:sldMk cId="835087458" sldId="291"/>
            <ac:spMk id="12" creationId="{D31F59CC-8371-1B46-9450-07184CB70571}"/>
          </ac:spMkLst>
        </pc:spChg>
        <pc:picChg chg="add del mod">
          <ac:chgData name="Tony Gwyn" userId="2c7643ed-3e7f-46ba-a92f-0ba6089330c9" providerId="ADAL" clId="{E93750F6-F28D-4903-8335-3B577BDE8EA5}" dt="2022-03-31T00:01:03.193" v="703" actId="478"/>
          <ac:picMkLst>
            <pc:docMk/>
            <pc:sldMk cId="835087458" sldId="291"/>
            <ac:picMk id="2050" creationId="{20649099-22FC-49AB-8050-EB88C5F2B6C4}"/>
          </ac:picMkLst>
        </pc:picChg>
        <pc:picChg chg="add mod">
          <ac:chgData name="Tony Gwyn" userId="2c7643ed-3e7f-46ba-a92f-0ba6089330c9" providerId="ADAL" clId="{E93750F6-F28D-4903-8335-3B577BDE8EA5}" dt="2022-03-31T00:06:35.024" v="1049" actId="1076"/>
          <ac:picMkLst>
            <pc:docMk/>
            <pc:sldMk cId="835087458" sldId="291"/>
            <ac:picMk id="2052" creationId="{990E2A53-6832-4E48-9757-AFAF2E88E1BC}"/>
          </ac:picMkLst>
        </pc:picChg>
      </pc:sldChg>
      <pc:sldChg chg="modSp add mod">
        <pc:chgData name="Tony Gwyn" userId="2c7643ed-3e7f-46ba-a92f-0ba6089330c9" providerId="ADAL" clId="{E93750F6-F28D-4903-8335-3B577BDE8EA5}" dt="2022-03-31T00:06:48.672" v="1051" actId="20577"/>
        <pc:sldMkLst>
          <pc:docMk/>
          <pc:sldMk cId="3609871360" sldId="292"/>
        </pc:sldMkLst>
        <pc:spChg chg="mod">
          <ac:chgData name="Tony Gwyn" userId="2c7643ed-3e7f-46ba-a92f-0ba6089330c9" providerId="ADAL" clId="{E93750F6-F28D-4903-8335-3B577BDE8EA5}" dt="2022-03-31T00:06:48.672" v="1051" actId="20577"/>
          <ac:spMkLst>
            <pc:docMk/>
            <pc:sldMk cId="3609871360" sldId="292"/>
            <ac:spMk id="8" creationId="{90C60A7B-EE44-40BA-A9A5-EF3008A4F16D}"/>
          </ac:spMkLst>
        </pc:spChg>
      </pc:sldChg>
      <pc:sldChg chg="addSp delSp modSp add mod">
        <pc:chgData name="Tony Gwyn" userId="2c7643ed-3e7f-46ba-a92f-0ba6089330c9" providerId="ADAL" clId="{E93750F6-F28D-4903-8335-3B577BDE8EA5}" dt="2022-03-31T00:13:04.322" v="1489" actId="20577"/>
        <pc:sldMkLst>
          <pc:docMk/>
          <pc:sldMk cId="1654985830" sldId="293"/>
        </pc:sldMkLst>
        <pc:spChg chg="mod">
          <ac:chgData name="Tony Gwyn" userId="2c7643ed-3e7f-46ba-a92f-0ba6089330c9" providerId="ADAL" clId="{E93750F6-F28D-4903-8335-3B577BDE8EA5}" dt="2022-03-31T00:13:04.322" v="1489" actId="20577"/>
          <ac:spMkLst>
            <pc:docMk/>
            <pc:sldMk cId="1654985830" sldId="293"/>
            <ac:spMk id="3" creationId="{A61ABB92-9271-4813-95A9-1F249EAF73C0}"/>
          </ac:spMkLst>
        </pc:spChg>
        <pc:spChg chg="mod">
          <ac:chgData name="Tony Gwyn" userId="2c7643ed-3e7f-46ba-a92f-0ba6089330c9" providerId="ADAL" clId="{E93750F6-F28D-4903-8335-3B577BDE8EA5}" dt="2022-03-31T00:10:00.550" v="1168" actId="20577"/>
          <ac:spMkLst>
            <pc:docMk/>
            <pc:sldMk cId="1654985830" sldId="293"/>
            <ac:spMk id="8" creationId="{90C60A7B-EE44-40BA-A9A5-EF3008A4F16D}"/>
          </ac:spMkLst>
        </pc:spChg>
        <pc:picChg chg="add mod">
          <ac:chgData name="Tony Gwyn" userId="2c7643ed-3e7f-46ba-a92f-0ba6089330c9" providerId="ADAL" clId="{E93750F6-F28D-4903-8335-3B577BDE8EA5}" dt="2022-03-31T00:08:49.964" v="1068" actId="1076"/>
          <ac:picMkLst>
            <pc:docMk/>
            <pc:sldMk cId="1654985830" sldId="293"/>
            <ac:picMk id="4" creationId="{68EE5F15-F2E0-454C-9BE1-9443E704D1D1}"/>
          </ac:picMkLst>
        </pc:picChg>
        <pc:picChg chg="del">
          <ac:chgData name="Tony Gwyn" userId="2c7643ed-3e7f-46ba-a92f-0ba6089330c9" providerId="ADAL" clId="{E93750F6-F28D-4903-8335-3B577BDE8EA5}" dt="2022-03-31T00:06:55.403" v="1052" actId="478"/>
          <ac:picMkLst>
            <pc:docMk/>
            <pc:sldMk cId="1654985830" sldId="293"/>
            <ac:picMk id="2050" creationId="{20649099-22FC-49AB-8050-EB88C5F2B6C4}"/>
          </ac:picMkLst>
        </pc:picChg>
      </pc:sldChg>
    </pc:docChg>
  </pc:docChgLst>
  <pc:docChgLst>
    <pc:chgData name="Tony Gwyn" userId="0636374832f240c5" providerId="LiveId" clId="{C2FE7E46-87AF-43BA-B5FD-EFD95FE05FCD}"/>
    <pc:docChg chg="custSel addSld delSld modSld">
      <pc:chgData name="Tony Gwyn" userId="0636374832f240c5" providerId="LiveId" clId="{C2FE7E46-87AF-43BA-B5FD-EFD95FE05FCD}" dt="2022-01-26T18:23:41.906" v="2548" actId="20577"/>
      <pc:docMkLst>
        <pc:docMk/>
      </pc:docMkLst>
      <pc:sldChg chg="modSp mod">
        <pc:chgData name="Tony Gwyn" userId="0636374832f240c5" providerId="LiveId" clId="{C2FE7E46-87AF-43BA-B5FD-EFD95FE05FCD}" dt="2022-01-26T17:19:47.102" v="134" actId="20577"/>
        <pc:sldMkLst>
          <pc:docMk/>
          <pc:sldMk cId="2819224356" sldId="256"/>
        </pc:sldMkLst>
        <pc:spChg chg="mod">
          <ac:chgData name="Tony Gwyn" userId="0636374832f240c5" providerId="LiveId" clId="{C2FE7E46-87AF-43BA-B5FD-EFD95FE05FCD}" dt="2022-01-26T17:19:47.102" v="134" actId="20577"/>
          <ac:spMkLst>
            <pc:docMk/>
            <pc:sldMk cId="2819224356" sldId="256"/>
            <ac:spMk id="15" creationId="{2A7FF9F6-96C2-4997-845F-A5533286A47C}"/>
          </ac:spMkLst>
        </pc:spChg>
      </pc:sldChg>
      <pc:sldChg chg="addSp delSp modSp mod">
        <pc:chgData name="Tony Gwyn" userId="0636374832f240c5" providerId="LiveId" clId="{C2FE7E46-87AF-43BA-B5FD-EFD95FE05FCD}" dt="2022-01-26T18:23:41.906" v="2548" actId="20577"/>
        <pc:sldMkLst>
          <pc:docMk/>
          <pc:sldMk cId="3275723683" sldId="258"/>
        </pc:sldMkLst>
        <pc:spChg chg="mod">
          <ac:chgData name="Tony Gwyn" userId="0636374832f240c5" providerId="LiveId" clId="{C2FE7E46-87AF-43BA-B5FD-EFD95FE05FCD}" dt="2022-01-26T17:20:03.196" v="136" actId="1076"/>
          <ac:spMkLst>
            <pc:docMk/>
            <pc:sldMk cId="3275723683" sldId="258"/>
            <ac:spMk id="2" creationId="{886337AC-C697-C646-B5B4-F95193FB89C3}"/>
          </ac:spMkLst>
        </pc:spChg>
        <pc:spChg chg="add del mod">
          <ac:chgData name="Tony Gwyn" userId="0636374832f240c5" providerId="LiveId" clId="{C2FE7E46-87AF-43BA-B5FD-EFD95FE05FCD}" dt="2022-01-26T17:21:43.235" v="142"/>
          <ac:spMkLst>
            <pc:docMk/>
            <pc:sldMk cId="3275723683" sldId="258"/>
            <ac:spMk id="3" creationId="{19BA80A5-D34F-4F32-96B2-EC001EC0EB56}"/>
          </ac:spMkLst>
        </pc:spChg>
        <pc:spChg chg="add mod">
          <ac:chgData name="Tony Gwyn" userId="0636374832f240c5" providerId="LiveId" clId="{C2FE7E46-87AF-43BA-B5FD-EFD95FE05FCD}" dt="2022-01-26T18:23:41.906" v="2548" actId="20577"/>
          <ac:spMkLst>
            <pc:docMk/>
            <pc:sldMk cId="3275723683" sldId="258"/>
            <ac:spMk id="4" creationId="{F31E453E-46D1-4211-A1AD-848556BEA447}"/>
          </ac:spMkLst>
        </pc:spChg>
      </pc:sldChg>
      <pc:sldChg chg="delSp modSp mod">
        <pc:chgData name="Tony Gwyn" userId="0636374832f240c5" providerId="LiveId" clId="{C2FE7E46-87AF-43BA-B5FD-EFD95FE05FCD}" dt="2022-01-26T17:37:00.608" v="1474" actId="20577"/>
        <pc:sldMkLst>
          <pc:docMk/>
          <pc:sldMk cId="2645483634" sldId="260"/>
        </pc:sldMkLst>
        <pc:spChg chg="mod">
          <ac:chgData name="Tony Gwyn" userId="0636374832f240c5" providerId="LiveId" clId="{C2FE7E46-87AF-43BA-B5FD-EFD95FE05FCD}" dt="2022-01-26T17:37:00.608" v="1474" actId="20577"/>
          <ac:spMkLst>
            <pc:docMk/>
            <pc:sldMk cId="2645483634" sldId="260"/>
            <ac:spMk id="13" creationId="{A6AA34AD-1FE4-D240-8863-9A37759955EA}"/>
          </ac:spMkLst>
        </pc:spChg>
        <pc:spChg chg="mod">
          <ac:chgData name="Tony Gwyn" userId="0636374832f240c5" providerId="LiveId" clId="{C2FE7E46-87AF-43BA-B5FD-EFD95FE05FCD}" dt="2022-01-26T17:34:53.884" v="1253" actId="1076"/>
          <ac:spMkLst>
            <pc:docMk/>
            <pc:sldMk cId="2645483634" sldId="260"/>
            <ac:spMk id="14" creationId="{7002F792-6925-7C4B-8E35-0C343857C803}"/>
          </ac:spMkLst>
        </pc:spChg>
        <pc:spChg chg="del mod">
          <ac:chgData name="Tony Gwyn" userId="0636374832f240c5" providerId="LiveId" clId="{C2FE7E46-87AF-43BA-B5FD-EFD95FE05FCD}" dt="2022-01-26T17:25:36.737" v="269" actId="478"/>
          <ac:spMkLst>
            <pc:docMk/>
            <pc:sldMk cId="2645483634" sldId="260"/>
            <ac:spMk id="15" creationId="{EF46F987-28E5-F94C-B3C6-D92B3C36B29D}"/>
          </ac:spMkLst>
        </pc:spChg>
      </pc:sldChg>
      <pc:sldChg chg="del">
        <pc:chgData name="Tony Gwyn" userId="0636374832f240c5" providerId="LiveId" clId="{C2FE7E46-87AF-43BA-B5FD-EFD95FE05FCD}" dt="2022-01-26T17:45:09.917" v="1980" actId="47"/>
        <pc:sldMkLst>
          <pc:docMk/>
          <pc:sldMk cId="2862659788" sldId="261"/>
        </pc:sldMkLst>
      </pc:sldChg>
      <pc:sldChg chg="del">
        <pc:chgData name="Tony Gwyn" userId="0636374832f240c5" providerId="LiveId" clId="{C2FE7E46-87AF-43BA-B5FD-EFD95FE05FCD}" dt="2022-01-26T17:45:11.787" v="1981" actId="47"/>
        <pc:sldMkLst>
          <pc:docMk/>
          <pc:sldMk cId="1400392919" sldId="262"/>
        </pc:sldMkLst>
      </pc:sldChg>
      <pc:sldChg chg="del">
        <pc:chgData name="Tony Gwyn" userId="0636374832f240c5" providerId="LiveId" clId="{C2FE7E46-87AF-43BA-B5FD-EFD95FE05FCD}" dt="2022-01-26T17:45:13.524" v="1983" actId="47"/>
        <pc:sldMkLst>
          <pc:docMk/>
          <pc:sldMk cId="3733651603" sldId="268"/>
        </pc:sldMkLst>
      </pc:sldChg>
      <pc:sldChg chg="delSp modSp mod">
        <pc:chgData name="Tony Gwyn" userId="0636374832f240c5" providerId="LiveId" clId="{C2FE7E46-87AF-43BA-B5FD-EFD95FE05FCD}" dt="2022-01-26T17:51:11.415" v="2539" actId="1076"/>
        <pc:sldMkLst>
          <pc:docMk/>
          <pc:sldMk cId="2750747668" sldId="269"/>
        </pc:sldMkLst>
        <pc:spChg chg="mod">
          <ac:chgData name="Tony Gwyn" userId="0636374832f240c5" providerId="LiveId" clId="{C2FE7E46-87AF-43BA-B5FD-EFD95FE05FCD}" dt="2022-01-26T17:39:31.227" v="1700" actId="5793"/>
          <ac:spMkLst>
            <pc:docMk/>
            <pc:sldMk cId="2750747668" sldId="269"/>
            <ac:spMk id="8" creationId="{EC96FBA4-D04B-F942-9E5D-EEC0AA8A9EB2}"/>
          </ac:spMkLst>
        </pc:spChg>
        <pc:spChg chg="del">
          <ac:chgData name="Tony Gwyn" userId="0636374832f240c5" providerId="LiveId" clId="{C2FE7E46-87AF-43BA-B5FD-EFD95FE05FCD}" dt="2022-01-26T17:32:23.004" v="1021" actId="478"/>
          <ac:spMkLst>
            <pc:docMk/>
            <pc:sldMk cId="2750747668" sldId="269"/>
            <ac:spMk id="10" creationId="{8B6F620B-B09E-9445-9995-C7C967D321C7}"/>
          </ac:spMkLst>
        </pc:spChg>
        <pc:spChg chg="mod">
          <ac:chgData name="Tony Gwyn" userId="0636374832f240c5" providerId="LiveId" clId="{C2FE7E46-87AF-43BA-B5FD-EFD95FE05FCD}" dt="2022-01-26T17:51:11.415" v="2539" actId="1076"/>
          <ac:spMkLst>
            <pc:docMk/>
            <pc:sldMk cId="2750747668" sldId="269"/>
            <ac:spMk id="12" creationId="{D31F59CC-8371-1B46-9450-07184CB70571}"/>
          </ac:spMkLst>
        </pc:spChg>
      </pc:sldChg>
      <pc:sldChg chg="del">
        <pc:chgData name="Tony Gwyn" userId="0636374832f240c5" providerId="LiveId" clId="{C2FE7E46-87AF-43BA-B5FD-EFD95FE05FCD}" dt="2022-01-26T17:45:15.035" v="1985" actId="47"/>
        <pc:sldMkLst>
          <pc:docMk/>
          <pc:sldMk cId="240197669" sldId="270"/>
        </pc:sldMkLst>
      </pc:sldChg>
      <pc:sldChg chg="del">
        <pc:chgData name="Tony Gwyn" userId="0636374832f240c5" providerId="LiveId" clId="{C2FE7E46-87AF-43BA-B5FD-EFD95FE05FCD}" dt="2022-01-26T17:45:18.110" v="1988" actId="47"/>
        <pc:sldMkLst>
          <pc:docMk/>
          <pc:sldMk cId="1282688110" sldId="271"/>
        </pc:sldMkLst>
      </pc:sldChg>
      <pc:sldChg chg="del">
        <pc:chgData name="Tony Gwyn" userId="0636374832f240c5" providerId="LiveId" clId="{C2FE7E46-87AF-43BA-B5FD-EFD95FE05FCD}" dt="2022-01-26T17:45:12.482" v="1982" actId="47"/>
        <pc:sldMkLst>
          <pc:docMk/>
          <pc:sldMk cId="767172761" sldId="272"/>
        </pc:sldMkLst>
      </pc:sldChg>
      <pc:sldChg chg="del">
        <pc:chgData name="Tony Gwyn" userId="0636374832f240c5" providerId="LiveId" clId="{C2FE7E46-87AF-43BA-B5FD-EFD95FE05FCD}" dt="2022-01-26T17:45:14.125" v="1984" actId="47"/>
        <pc:sldMkLst>
          <pc:docMk/>
          <pc:sldMk cId="2511875763" sldId="273"/>
        </pc:sldMkLst>
      </pc:sldChg>
      <pc:sldChg chg="del">
        <pc:chgData name="Tony Gwyn" userId="0636374832f240c5" providerId="LiveId" clId="{C2FE7E46-87AF-43BA-B5FD-EFD95FE05FCD}" dt="2022-01-26T17:45:15.606" v="1986" actId="47"/>
        <pc:sldMkLst>
          <pc:docMk/>
          <pc:sldMk cId="2488750915" sldId="274"/>
        </pc:sldMkLst>
      </pc:sldChg>
      <pc:sldChg chg="del">
        <pc:chgData name="Tony Gwyn" userId="0636374832f240c5" providerId="LiveId" clId="{C2FE7E46-87AF-43BA-B5FD-EFD95FE05FCD}" dt="2022-01-26T17:45:16.388" v="1987" actId="47"/>
        <pc:sldMkLst>
          <pc:docMk/>
          <pc:sldMk cId="816992144" sldId="275"/>
        </pc:sldMkLst>
      </pc:sldChg>
      <pc:sldChg chg="modSp add mod">
        <pc:chgData name="Tony Gwyn" userId="0636374832f240c5" providerId="LiveId" clId="{C2FE7E46-87AF-43BA-B5FD-EFD95FE05FCD}" dt="2022-01-26T17:44:49.967" v="1978" actId="20577"/>
        <pc:sldMkLst>
          <pc:docMk/>
          <pc:sldMk cId="3573493330" sldId="277"/>
        </pc:sldMkLst>
        <pc:spChg chg="mod">
          <ac:chgData name="Tony Gwyn" userId="0636374832f240c5" providerId="LiveId" clId="{C2FE7E46-87AF-43BA-B5FD-EFD95FE05FCD}" dt="2022-01-26T17:44:49.967" v="1978" actId="20577"/>
          <ac:spMkLst>
            <pc:docMk/>
            <pc:sldMk cId="3573493330" sldId="277"/>
            <ac:spMk id="8" creationId="{EC96FBA4-D04B-F942-9E5D-EEC0AA8A9EB2}"/>
          </ac:spMkLst>
        </pc:spChg>
        <pc:spChg chg="mod">
          <ac:chgData name="Tony Gwyn" userId="0636374832f240c5" providerId="LiveId" clId="{C2FE7E46-87AF-43BA-B5FD-EFD95FE05FCD}" dt="2022-01-26T17:43:55.627" v="1915" actId="1076"/>
          <ac:spMkLst>
            <pc:docMk/>
            <pc:sldMk cId="3573493330" sldId="277"/>
            <ac:spMk id="12" creationId="{D31F59CC-8371-1B46-9450-07184CB70571}"/>
          </ac:spMkLst>
        </pc:spChg>
      </pc:sldChg>
      <pc:sldChg chg="modSp add mod">
        <pc:chgData name="Tony Gwyn" userId="0636374832f240c5" providerId="LiveId" clId="{C2FE7E46-87AF-43BA-B5FD-EFD95FE05FCD}" dt="2022-01-26T17:50:57.025" v="2538" actId="20577"/>
        <pc:sldMkLst>
          <pc:docMk/>
          <pc:sldMk cId="3386311737" sldId="278"/>
        </pc:sldMkLst>
        <pc:spChg chg="mod">
          <ac:chgData name="Tony Gwyn" userId="0636374832f240c5" providerId="LiveId" clId="{C2FE7E46-87AF-43BA-B5FD-EFD95FE05FCD}" dt="2022-01-26T17:50:57.025" v="2538" actId="20577"/>
          <ac:spMkLst>
            <pc:docMk/>
            <pc:sldMk cId="3386311737" sldId="278"/>
            <ac:spMk id="8" creationId="{EC96FBA4-D04B-F942-9E5D-EEC0AA8A9EB2}"/>
          </ac:spMkLst>
        </pc:spChg>
        <pc:spChg chg="mod">
          <ac:chgData name="Tony Gwyn" userId="0636374832f240c5" providerId="LiveId" clId="{C2FE7E46-87AF-43BA-B5FD-EFD95FE05FCD}" dt="2022-01-26T17:45:28.493" v="2007" actId="20577"/>
          <ac:spMkLst>
            <pc:docMk/>
            <pc:sldMk cId="3386311737" sldId="278"/>
            <ac:spMk id="12" creationId="{D31F59CC-8371-1B46-9450-07184CB70571}"/>
          </ac:spMkLst>
        </pc:spChg>
      </pc:sldChg>
    </pc:docChg>
  </pc:docChgLst>
  <pc:docChgLst>
    <pc:chgData name="Tony Gwyn" userId="0636374832f240c5" providerId="LiveId" clId="{801DC39F-9AD7-45E6-A654-8B4EB378EF0A}"/>
    <pc:docChg chg="undo custSel addSld modSld sldOrd">
      <pc:chgData name="Tony Gwyn" userId="0636374832f240c5" providerId="LiveId" clId="{801DC39F-9AD7-45E6-A654-8B4EB378EF0A}" dt="2022-04-19T03:52:12.976" v="2724" actId="20577"/>
      <pc:docMkLst>
        <pc:docMk/>
      </pc:docMkLst>
      <pc:sldChg chg="modSp mod">
        <pc:chgData name="Tony Gwyn" userId="0636374832f240c5" providerId="LiveId" clId="{801DC39F-9AD7-45E6-A654-8B4EB378EF0A}" dt="2022-03-26T16:06:15.124" v="209" actId="20577"/>
        <pc:sldMkLst>
          <pc:docMk/>
          <pc:sldMk cId="2819224356" sldId="256"/>
        </pc:sldMkLst>
        <pc:spChg chg="mod">
          <ac:chgData name="Tony Gwyn" userId="0636374832f240c5" providerId="LiveId" clId="{801DC39F-9AD7-45E6-A654-8B4EB378EF0A}" dt="2022-03-26T16:06:15.124" v="209" actId="20577"/>
          <ac:spMkLst>
            <pc:docMk/>
            <pc:sldMk cId="2819224356" sldId="256"/>
            <ac:spMk id="15" creationId="{2A7FF9F6-96C2-4997-845F-A5533286A47C}"/>
          </ac:spMkLst>
        </pc:spChg>
      </pc:sldChg>
      <pc:sldChg chg="modSp mod">
        <pc:chgData name="Tony Gwyn" userId="0636374832f240c5" providerId="LiveId" clId="{801DC39F-9AD7-45E6-A654-8B4EB378EF0A}" dt="2022-03-26T16:21:14.828" v="866" actId="20577"/>
        <pc:sldMkLst>
          <pc:docMk/>
          <pc:sldMk cId="3275723683" sldId="258"/>
        </pc:sldMkLst>
        <pc:spChg chg="mod">
          <ac:chgData name="Tony Gwyn" userId="0636374832f240c5" providerId="LiveId" clId="{801DC39F-9AD7-45E6-A654-8B4EB378EF0A}" dt="2022-03-26T16:02:38.135" v="191" actId="1076"/>
          <ac:spMkLst>
            <pc:docMk/>
            <pc:sldMk cId="3275723683" sldId="258"/>
            <ac:spMk id="2" creationId="{886337AC-C697-C646-B5B4-F95193FB89C3}"/>
          </ac:spMkLst>
        </pc:spChg>
        <pc:spChg chg="mod">
          <ac:chgData name="Tony Gwyn" userId="0636374832f240c5" providerId="LiveId" clId="{801DC39F-9AD7-45E6-A654-8B4EB378EF0A}" dt="2022-03-26T16:21:14.828" v="866" actId="20577"/>
          <ac:spMkLst>
            <pc:docMk/>
            <pc:sldMk cId="3275723683" sldId="258"/>
            <ac:spMk id="4" creationId="{F31E453E-46D1-4211-A1AD-848556BEA447}"/>
          </ac:spMkLst>
        </pc:spChg>
      </pc:sldChg>
      <pc:sldChg chg="modSp mod">
        <pc:chgData name="Tony Gwyn" userId="0636374832f240c5" providerId="LiveId" clId="{801DC39F-9AD7-45E6-A654-8B4EB378EF0A}" dt="2022-03-26T16:13:46.795" v="659" actId="20577"/>
        <pc:sldMkLst>
          <pc:docMk/>
          <pc:sldMk cId="2645483634" sldId="260"/>
        </pc:sldMkLst>
        <pc:spChg chg="mod">
          <ac:chgData name="Tony Gwyn" userId="0636374832f240c5" providerId="LiveId" clId="{801DC39F-9AD7-45E6-A654-8B4EB378EF0A}" dt="2022-03-26T16:13:46.795" v="659" actId="20577"/>
          <ac:spMkLst>
            <pc:docMk/>
            <pc:sldMk cId="2645483634" sldId="260"/>
            <ac:spMk id="13" creationId="{A6AA34AD-1FE4-D240-8863-9A37759955EA}"/>
          </ac:spMkLst>
        </pc:spChg>
        <pc:spChg chg="mod">
          <ac:chgData name="Tony Gwyn" userId="0636374832f240c5" providerId="LiveId" clId="{801DC39F-9AD7-45E6-A654-8B4EB378EF0A}" dt="2022-03-26T16:00:37.190" v="129" actId="20577"/>
          <ac:spMkLst>
            <pc:docMk/>
            <pc:sldMk cId="2645483634" sldId="260"/>
            <ac:spMk id="14" creationId="{7002F792-6925-7C4B-8E35-0C343857C803}"/>
          </ac:spMkLst>
        </pc:spChg>
      </pc:sldChg>
      <pc:sldChg chg="modSp mod">
        <pc:chgData name="Tony Gwyn" userId="0636374832f240c5" providerId="LiveId" clId="{801DC39F-9AD7-45E6-A654-8B4EB378EF0A}" dt="2022-03-26T16:15:59.496" v="772" actId="20577"/>
        <pc:sldMkLst>
          <pc:docMk/>
          <pc:sldMk cId="2750747668" sldId="269"/>
        </pc:sldMkLst>
        <pc:spChg chg="mod">
          <ac:chgData name="Tony Gwyn" userId="0636374832f240c5" providerId="LiveId" clId="{801DC39F-9AD7-45E6-A654-8B4EB378EF0A}" dt="2022-03-26T16:15:59.496" v="772" actId="20577"/>
          <ac:spMkLst>
            <pc:docMk/>
            <pc:sldMk cId="2750747668" sldId="269"/>
            <ac:spMk id="8" creationId="{EC96FBA4-D04B-F942-9E5D-EEC0AA8A9EB2}"/>
          </ac:spMkLst>
        </pc:spChg>
      </pc:sldChg>
      <pc:sldChg chg="modSp mod">
        <pc:chgData name="Tony Gwyn" userId="0636374832f240c5" providerId="LiveId" clId="{801DC39F-9AD7-45E6-A654-8B4EB378EF0A}" dt="2022-04-19T03:52:12.976" v="2724" actId="20577"/>
        <pc:sldMkLst>
          <pc:docMk/>
          <pc:sldMk cId="3573493330" sldId="277"/>
        </pc:sldMkLst>
        <pc:spChg chg="mod">
          <ac:chgData name="Tony Gwyn" userId="0636374832f240c5" providerId="LiveId" clId="{801DC39F-9AD7-45E6-A654-8B4EB378EF0A}" dt="2022-04-19T03:52:12.976" v="2724" actId="20577"/>
          <ac:spMkLst>
            <pc:docMk/>
            <pc:sldMk cId="3573493330" sldId="277"/>
            <ac:spMk id="8" creationId="{EC96FBA4-D04B-F942-9E5D-EEC0AA8A9EB2}"/>
          </ac:spMkLst>
        </pc:spChg>
      </pc:sldChg>
      <pc:sldChg chg="modSp mod">
        <pc:chgData name="Tony Gwyn" userId="0636374832f240c5" providerId="LiveId" clId="{801DC39F-9AD7-45E6-A654-8B4EB378EF0A}" dt="2022-03-26T16:24:03.475" v="1082" actId="20577"/>
        <pc:sldMkLst>
          <pc:docMk/>
          <pc:sldMk cId="3386311737" sldId="278"/>
        </pc:sldMkLst>
        <pc:spChg chg="mod">
          <ac:chgData name="Tony Gwyn" userId="0636374832f240c5" providerId="LiveId" clId="{801DC39F-9AD7-45E6-A654-8B4EB378EF0A}" dt="2022-03-26T16:24:03.475" v="1082" actId="20577"/>
          <ac:spMkLst>
            <pc:docMk/>
            <pc:sldMk cId="3386311737" sldId="278"/>
            <ac:spMk id="8" creationId="{EC96FBA4-D04B-F942-9E5D-EEC0AA8A9EB2}"/>
          </ac:spMkLst>
        </pc:spChg>
      </pc:sldChg>
      <pc:sldChg chg="modSp mod ord">
        <pc:chgData name="Tony Gwyn" userId="0636374832f240c5" providerId="LiveId" clId="{801DC39F-9AD7-45E6-A654-8B4EB378EF0A}" dt="2022-03-29T07:38:34.530" v="1188" actId="20577"/>
        <pc:sldMkLst>
          <pc:docMk/>
          <pc:sldMk cId="4164637335" sldId="279"/>
        </pc:sldMkLst>
        <pc:spChg chg="mod">
          <ac:chgData name="Tony Gwyn" userId="0636374832f240c5" providerId="LiveId" clId="{801DC39F-9AD7-45E6-A654-8B4EB378EF0A}" dt="2022-03-29T07:38:34.530" v="1188" actId="20577"/>
          <ac:spMkLst>
            <pc:docMk/>
            <pc:sldMk cId="4164637335" sldId="279"/>
            <ac:spMk id="10" creationId="{352A7DD7-C568-459F-ADBD-F9AB8CB8185D}"/>
          </ac:spMkLst>
        </pc:spChg>
        <pc:spChg chg="mod">
          <ac:chgData name="Tony Gwyn" userId="0636374832f240c5" providerId="LiveId" clId="{801DC39F-9AD7-45E6-A654-8B4EB378EF0A}" dt="2022-03-26T16:19:34.317" v="810" actId="20577"/>
          <ac:spMkLst>
            <pc:docMk/>
            <pc:sldMk cId="4164637335" sldId="279"/>
            <ac:spMk id="12" creationId="{D31F59CC-8371-1B46-9450-07184CB70571}"/>
          </ac:spMkLst>
        </pc:spChg>
      </pc:sldChg>
      <pc:sldChg chg="modSp mod">
        <pc:chgData name="Tony Gwyn" userId="0636374832f240c5" providerId="LiveId" clId="{801DC39F-9AD7-45E6-A654-8B4EB378EF0A}" dt="2022-03-29T07:38:38.094" v="1189" actId="20577"/>
        <pc:sldMkLst>
          <pc:docMk/>
          <pc:sldMk cId="1931015154" sldId="280"/>
        </pc:sldMkLst>
        <pc:spChg chg="mod">
          <ac:chgData name="Tony Gwyn" userId="0636374832f240c5" providerId="LiveId" clId="{801DC39F-9AD7-45E6-A654-8B4EB378EF0A}" dt="2022-03-29T07:38:38.094" v="1189" actId="20577"/>
          <ac:spMkLst>
            <pc:docMk/>
            <pc:sldMk cId="1931015154" sldId="280"/>
            <ac:spMk id="10" creationId="{352A7DD7-C568-459F-ADBD-F9AB8CB8185D}"/>
          </ac:spMkLst>
        </pc:spChg>
      </pc:sldChg>
      <pc:sldChg chg="modSp mod">
        <pc:chgData name="Tony Gwyn" userId="0636374832f240c5" providerId="LiveId" clId="{801DC39F-9AD7-45E6-A654-8B4EB378EF0A}" dt="2022-03-30T05:48:24.429" v="1232" actId="1076"/>
        <pc:sldMkLst>
          <pc:docMk/>
          <pc:sldMk cId="764287637" sldId="282"/>
        </pc:sldMkLst>
        <pc:spChg chg="mod">
          <ac:chgData name="Tony Gwyn" userId="0636374832f240c5" providerId="LiveId" clId="{801DC39F-9AD7-45E6-A654-8B4EB378EF0A}" dt="2022-03-30T05:48:24.429" v="1232" actId="1076"/>
          <ac:spMkLst>
            <pc:docMk/>
            <pc:sldMk cId="764287637" sldId="282"/>
            <ac:spMk id="3" creationId="{A61ABB92-9271-4813-95A9-1F249EAF73C0}"/>
          </ac:spMkLst>
        </pc:spChg>
      </pc:sldChg>
      <pc:sldChg chg="modSp add mod ord">
        <pc:chgData name="Tony Gwyn" userId="0636374832f240c5" providerId="LiveId" clId="{801DC39F-9AD7-45E6-A654-8B4EB378EF0A}" dt="2022-03-29T07:39:29.413" v="1212" actId="20577"/>
        <pc:sldMkLst>
          <pc:docMk/>
          <pc:sldMk cId="2822092179" sldId="287"/>
        </pc:sldMkLst>
        <pc:spChg chg="mod">
          <ac:chgData name="Tony Gwyn" userId="0636374832f240c5" providerId="LiveId" clId="{801DC39F-9AD7-45E6-A654-8B4EB378EF0A}" dt="2022-03-29T07:39:29.413" v="1212" actId="20577"/>
          <ac:spMkLst>
            <pc:docMk/>
            <pc:sldMk cId="2822092179" sldId="287"/>
            <ac:spMk id="13" creationId="{A6AA34AD-1FE4-D240-8863-9A37759955EA}"/>
          </ac:spMkLst>
        </pc:spChg>
        <pc:spChg chg="mod">
          <ac:chgData name="Tony Gwyn" userId="0636374832f240c5" providerId="LiveId" clId="{801DC39F-9AD7-45E6-A654-8B4EB378EF0A}" dt="2022-03-26T16:09:57.408" v="565" actId="14100"/>
          <ac:spMkLst>
            <pc:docMk/>
            <pc:sldMk cId="2822092179" sldId="287"/>
            <ac:spMk id="14" creationId="{7002F792-6925-7C4B-8E35-0C343857C803}"/>
          </ac:spMkLst>
        </pc:spChg>
      </pc:sldChg>
      <pc:sldChg chg="addSp delSp modSp add mod">
        <pc:chgData name="Tony Gwyn" userId="0636374832f240c5" providerId="LiveId" clId="{801DC39F-9AD7-45E6-A654-8B4EB378EF0A}" dt="2022-03-29T13:13:49.744" v="1231" actId="1076"/>
        <pc:sldMkLst>
          <pc:docMk/>
          <pc:sldMk cId="2398592392" sldId="288"/>
        </pc:sldMkLst>
        <pc:spChg chg="mod">
          <ac:chgData name="Tony Gwyn" userId="0636374832f240c5" providerId="LiveId" clId="{801DC39F-9AD7-45E6-A654-8B4EB378EF0A}" dt="2022-03-29T13:13:39.624" v="1225" actId="1076"/>
          <ac:spMkLst>
            <pc:docMk/>
            <pc:sldMk cId="2398592392" sldId="288"/>
            <ac:spMk id="8" creationId="{EC96FBA4-D04B-F942-9E5D-EEC0AA8A9EB2}"/>
          </ac:spMkLst>
        </pc:spChg>
        <pc:spChg chg="add mod">
          <ac:chgData name="Tony Gwyn" userId="0636374832f240c5" providerId="LiveId" clId="{801DC39F-9AD7-45E6-A654-8B4EB378EF0A}" dt="2022-03-29T07:37:19.986" v="1183" actId="1076"/>
          <ac:spMkLst>
            <pc:docMk/>
            <pc:sldMk cId="2398592392" sldId="288"/>
            <ac:spMk id="9" creationId="{9A05A534-E96D-43C7-B0BD-E6F977C0F515}"/>
          </ac:spMkLst>
        </pc:spChg>
        <pc:spChg chg="mod">
          <ac:chgData name="Tony Gwyn" userId="0636374832f240c5" providerId="LiveId" clId="{801DC39F-9AD7-45E6-A654-8B4EB378EF0A}" dt="2022-03-26T16:19:59.441" v="823" actId="20577"/>
          <ac:spMkLst>
            <pc:docMk/>
            <pc:sldMk cId="2398592392" sldId="288"/>
            <ac:spMk id="12" creationId="{D31F59CC-8371-1B46-9450-07184CB70571}"/>
          </ac:spMkLst>
        </pc:spChg>
        <pc:picChg chg="add del mod">
          <ac:chgData name="Tony Gwyn" userId="0636374832f240c5" providerId="LiveId" clId="{801DC39F-9AD7-45E6-A654-8B4EB378EF0A}" dt="2022-03-29T07:36:15.896" v="1136"/>
          <ac:picMkLst>
            <pc:docMk/>
            <pc:sldMk cId="2398592392" sldId="288"/>
            <ac:picMk id="1026" creationId="{EC9B511F-235B-4FF6-95AF-D0F14C498A0D}"/>
          </ac:picMkLst>
        </pc:picChg>
        <pc:picChg chg="add mod">
          <ac:chgData name="Tony Gwyn" userId="0636374832f240c5" providerId="LiveId" clId="{801DC39F-9AD7-45E6-A654-8B4EB378EF0A}" dt="2022-03-29T13:13:49.744" v="1231" actId="1076"/>
          <ac:picMkLst>
            <pc:docMk/>
            <pc:sldMk cId="2398592392" sldId="288"/>
            <ac:picMk id="1028" creationId="{7987A94A-1186-4D5B-9257-AEB449A0D1AB}"/>
          </ac:picMkLst>
        </pc:picChg>
      </pc:sldChg>
      <pc:sldChg chg="addSp delSp modSp add mod">
        <pc:chgData name="Tony Gwyn" userId="0636374832f240c5" providerId="LiveId" clId="{801DC39F-9AD7-45E6-A654-8B4EB378EF0A}" dt="2022-04-19T03:28:02.750" v="1641" actId="1076"/>
        <pc:sldMkLst>
          <pc:docMk/>
          <pc:sldMk cId="3570154674" sldId="289"/>
        </pc:sldMkLst>
        <pc:spChg chg="mod">
          <ac:chgData name="Tony Gwyn" userId="0636374832f240c5" providerId="LiveId" clId="{801DC39F-9AD7-45E6-A654-8B4EB378EF0A}" dt="2022-04-19T03:27:40.854" v="1637" actId="1076"/>
          <ac:spMkLst>
            <pc:docMk/>
            <pc:sldMk cId="3570154674" sldId="289"/>
            <ac:spMk id="3" creationId="{A61ABB92-9271-4813-95A9-1F249EAF73C0}"/>
          </ac:spMkLst>
        </pc:spChg>
        <pc:spChg chg="add mod">
          <ac:chgData name="Tony Gwyn" userId="0636374832f240c5" providerId="LiveId" clId="{801DC39F-9AD7-45E6-A654-8B4EB378EF0A}" dt="2022-04-19T03:27:22.193" v="1634" actId="1076"/>
          <ac:spMkLst>
            <pc:docMk/>
            <pc:sldMk cId="3570154674" sldId="289"/>
            <ac:spMk id="11" creationId="{316E284F-EC31-4207-BDB4-7EB5D604F231}"/>
          </ac:spMkLst>
        </pc:spChg>
        <pc:spChg chg="mod">
          <ac:chgData name="Tony Gwyn" userId="0636374832f240c5" providerId="LiveId" clId="{801DC39F-9AD7-45E6-A654-8B4EB378EF0A}" dt="2022-04-19T03:27:45.918" v="1638" actId="1076"/>
          <ac:spMkLst>
            <pc:docMk/>
            <pc:sldMk cId="3570154674" sldId="289"/>
            <ac:spMk id="12" creationId="{D31F59CC-8371-1B46-9450-07184CB70571}"/>
          </ac:spMkLst>
        </pc:spChg>
        <pc:picChg chg="del">
          <ac:chgData name="Tony Gwyn" userId="0636374832f240c5" providerId="LiveId" clId="{801DC39F-9AD7-45E6-A654-8B4EB378EF0A}" dt="2022-03-29T07:45:36.418" v="1214" actId="478"/>
          <ac:picMkLst>
            <pc:docMk/>
            <pc:sldMk cId="3570154674" sldId="289"/>
            <ac:picMk id="4" creationId="{64DD1C6A-0D7D-49CD-B043-EFD95B7FD6D5}"/>
          </ac:picMkLst>
        </pc:picChg>
        <pc:picChg chg="add mod">
          <ac:chgData name="Tony Gwyn" userId="0636374832f240c5" providerId="LiveId" clId="{801DC39F-9AD7-45E6-A654-8B4EB378EF0A}" dt="2022-04-19T03:28:02.750" v="1641" actId="1076"/>
          <ac:picMkLst>
            <pc:docMk/>
            <pc:sldMk cId="3570154674" sldId="289"/>
            <ac:picMk id="5" creationId="{4AAA396E-5E07-4C50-AB2F-FD87E1645423}"/>
          </ac:picMkLst>
        </pc:picChg>
      </pc:sldChg>
      <pc:sldChg chg="modSp add mod">
        <pc:chgData name="Tony Gwyn" userId="0636374832f240c5" providerId="LiveId" clId="{801DC39F-9AD7-45E6-A654-8B4EB378EF0A}" dt="2022-04-19T03:51:27.337" v="2713" actId="20577"/>
        <pc:sldMkLst>
          <pc:docMk/>
          <pc:sldMk cId="922694395" sldId="294"/>
        </pc:sldMkLst>
        <pc:spChg chg="mod">
          <ac:chgData name="Tony Gwyn" userId="0636374832f240c5" providerId="LiveId" clId="{801DC39F-9AD7-45E6-A654-8B4EB378EF0A}" dt="2022-04-19T03:51:27.337" v="2713" actId="20577"/>
          <ac:spMkLst>
            <pc:docMk/>
            <pc:sldMk cId="922694395" sldId="294"/>
            <ac:spMk id="8" creationId="{EC96FBA4-D04B-F942-9E5D-EEC0AA8A9EB2}"/>
          </ac:spMkLst>
        </pc:spChg>
      </pc:sldChg>
    </pc:docChg>
  </pc:docChgLst>
  <pc:docChgLst>
    <pc:chgData name="Tony Gwyn" userId="0636374832f240c5" providerId="LiveId" clId="{01C7D1C5-EDDC-4FDB-BE8B-0C603BD61B49}"/>
    <pc:docChg chg="undo custSel addSld modSld">
      <pc:chgData name="Tony Gwyn" userId="0636374832f240c5" providerId="LiveId" clId="{01C7D1C5-EDDC-4FDB-BE8B-0C603BD61B49}" dt="2022-02-16T01:19:01.080" v="1690" actId="20577"/>
      <pc:docMkLst>
        <pc:docMk/>
      </pc:docMkLst>
      <pc:sldChg chg="modSp mod">
        <pc:chgData name="Tony Gwyn" userId="0636374832f240c5" providerId="LiveId" clId="{01C7D1C5-EDDC-4FDB-BE8B-0C603BD61B49}" dt="2022-02-16T01:19:01.080" v="1690" actId="20577"/>
        <pc:sldMkLst>
          <pc:docMk/>
          <pc:sldMk cId="2819224356" sldId="256"/>
        </pc:sldMkLst>
        <pc:spChg chg="mod">
          <ac:chgData name="Tony Gwyn" userId="0636374832f240c5" providerId="LiveId" clId="{01C7D1C5-EDDC-4FDB-BE8B-0C603BD61B49}" dt="2022-02-16T01:19:01.080" v="1690" actId="20577"/>
          <ac:spMkLst>
            <pc:docMk/>
            <pc:sldMk cId="2819224356" sldId="256"/>
            <ac:spMk id="15" creationId="{2A7FF9F6-96C2-4997-845F-A5533286A47C}"/>
          </ac:spMkLst>
        </pc:spChg>
      </pc:sldChg>
      <pc:sldChg chg="modSp mod">
        <pc:chgData name="Tony Gwyn" userId="0636374832f240c5" providerId="LiveId" clId="{01C7D1C5-EDDC-4FDB-BE8B-0C603BD61B49}" dt="2022-02-10T03:42:46.144" v="579" actId="20577"/>
        <pc:sldMkLst>
          <pc:docMk/>
          <pc:sldMk cId="3275723683" sldId="258"/>
        </pc:sldMkLst>
        <pc:spChg chg="mod">
          <ac:chgData name="Tony Gwyn" userId="0636374832f240c5" providerId="LiveId" clId="{01C7D1C5-EDDC-4FDB-BE8B-0C603BD61B49}" dt="2022-02-10T03:42:46.144" v="579" actId="20577"/>
          <ac:spMkLst>
            <pc:docMk/>
            <pc:sldMk cId="3275723683" sldId="258"/>
            <ac:spMk id="4" creationId="{F31E453E-46D1-4211-A1AD-848556BEA447}"/>
          </ac:spMkLst>
        </pc:spChg>
      </pc:sldChg>
      <pc:sldChg chg="addSp delSp modSp mod">
        <pc:chgData name="Tony Gwyn" userId="0636374832f240c5" providerId="LiveId" clId="{01C7D1C5-EDDC-4FDB-BE8B-0C603BD61B49}" dt="2022-02-10T03:48:06.863" v="859" actId="478"/>
        <pc:sldMkLst>
          <pc:docMk/>
          <pc:sldMk cId="2645483634" sldId="260"/>
        </pc:sldMkLst>
        <pc:spChg chg="add del mod">
          <ac:chgData name="Tony Gwyn" userId="0636374832f240c5" providerId="LiveId" clId="{01C7D1C5-EDDC-4FDB-BE8B-0C603BD61B49}" dt="2022-02-10T03:48:06.863" v="859" actId="478"/>
          <ac:spMkLst>
            <pc:docMk/>
            <pc:sldMk cId="2645483634" sldId="260"/>
            <ac:spMk id="3" creationId="{CBA415E7-D350-4D5A-824D-C3A71A0F8029}"/>
          </ac:spMkLst>
        </pc:spChg>
        <pc:spChg chg="del mod">
          <ac:chgData name="Tony Gwyn" userId="0636374832f240c5" providerId="LiveId" clId="{01C7D1C5-EDDC-4FDB-BE8B-0C603BD61B49}" dt="2022-02-10T03:48:03.004" v="858" actId="478"/>
          <ac:spMkLst>
            <pc:docMk/>
            <pc:sldMk cId="2645483634" sldId="260"/>
            <ac:spMk id="5" creationId="{2F0615C3-D720-1342-A96B-15965579E5A0}"/>
          </ac:spMkLst>
        </pc:spChg>
        <pc:spChg chg="mod">
          <ac:chgData name="Tony Gwyn" userId="0636374832f240c5" providerId="LiveId" clId="{01C7D1C5-EDDC-4FDB-BE8B-0C603BD61B49}" dt="2022-02-10T03:39:39.690" v="517" actId="113"/>
          <ac:spMkLst>
            <pc:docMk/>
            <pc:sldMk cId="2645483634" sldId="260"/>
            <ac:spMk id="13" creationId="{A6AA34AD-1FE4-D240-8863-9A37759955EA}"/>
          </ac:spMkLst>
        </pc:spChg>
      </pc:sldChg>
      <pc:sldChg chg="delSp modSp mod">
        <pc:chgData name="Tony Gwyn" userId="0636374832f240c5" providerId="LiveId" clId="{01C7D1C5-EDDC-4FDB-BE8B-0C603BD61B49}" dt="2022-02-10T03:48:14.188" v="860" actId="478"/>
        <pc:sldMkLst>
          <pc:docMk/>
          <pc:sldMk cId="2750747668" sldId="269"/>
        </pc:sldMkLst>
        <pc:spChg chg="del">
          <ac:chgData name="Tony Gwyn" userId="0636374832f240c5" providerId="LiveId" clId="{01C7D1C5-EDDC-4FDB-BE8B-0C603BD61B49}" dt="2022-02-10T03:48:14.188" v="860" actId="478"/>
          <ac:spMkLst>
            <pc:docMk/>
            <pc:sldMk cId="2750747668" sldId="269"/>
            <ac:spMk id="3" creationId="{760C2696-F437-40D8-A177-19C6339AB553}"/>
          </ac:spMkLst>
        </pc:spChg>
        <pc:spChg chg="mod">
          <ac:chgData name="Tony Gwyn" userId="0636374832f240c5" providerId="LiveId" clId="{01C7D1C5-EDDC-4FDB-BE8B-0C603BD61B49}" dt="2022-02-10T03:38:40.477" v="485" actId="15"/>
          <ac:spMkLst>
            <pc:docMk/>
            <pc:sldMk cId="2750747668" sldId="269"/>
            <ac:spMk id="8" creationId="{EC96FBA4-D04B-F942-9E5D-EEC0AA8A9EB2}"/>
          </ac:spMkLst>
        </pc:spChg>
        <pc:spChg chg="mod">
          <ac:chgData name="Tony Gwyn" userId="0636374832f240c5" providerId="LiveId" clId="{01C7D1C5-EDDC-4FDB-BE8B-0C603BD61B49}" dt="2022-02-10T03:42:55.572" v="589" actId="20577"/>
          <ac:spMkLst>
            <pc:docMk/>
            <pc:sldMk cId="2750747668" sldId="269"/>
            <ac:spMk id="12" creationId="{D31F59CC-8371-1B46-9450-07184CB70571}"/>
          </ac:spMkLst>
        </pc:spChg>
      </pc:sldChg>
      <pc:sldChg chg="delSp mod">
        <pc:chgData name="Tony Gwyn" userId="0636374832f240c5" providerId="LiveId" clId="{01C7D1C5-EDDC-4FDB-BE8B-0C603BD61B49}" dt="2022-02-10T03:48:45.459" v="867" actId="478"/>
        <pc:sldMkLst>
          <pc:docMk/>
          <pc:sldMk cId="497641797" sldId="276"/>
        </pc:sldMkLst>
        <pc:spChg chg="del">
          <ac:chgData name="Tony Gwyn" userId="0636374832f240c5" providerId="LiveId" clId="{01C7D1C5-EDDC-4FDB-BE8B-0C603BD61B49}" dt="2022-02-10T03:48:45.459" v="867" actId="478"/>
          <ac:spMkLst>
            <pc:docMk/>
            <pc:sldMk cId="497641797" sldId="276"/>
            <ac:spMk id="10" creationId="{9CDD9B12-514C-4E70-91A9-44CFBF869662}"/>
          </ac:spMkLst>
        </pc:spChg>
      </pc:sldChg>
      <pc:sldChg chg="delSp modSp mod">
        <pc:chgData name="Tony Gwyn" userId="0636374832f240c5" providerId="LiveId" clId="{01C7D1C5-EDDC-4FDB-BE8B-0C603BD61B49}" dt="2022-02-10T03:47:54.659" v="856" actId="478"/>
        <pc:sldMkLst>
          <pc:docMk/>
          <pc:sldMk cId="3573493330" sldId="277"/>
        </pc:sldMkLst>
        <pc:spChg chg="del">
          <ac:chgData name="Tony Gwyn" userId="0636374832f240c5" providerId="LiveId" clId="{01C7D1C5-EDDC-4FDB-BE8B-0C603BD61B49}" dt="2022-02-10T03:47:54.659" v="856" actId="478"/>
          <ac:spMkLst>
            <pc:docMk/>
            <pc:sldMk cId="3573493330" sldId="277"/>
            <ac:spMk id="3" creationId="{760C2696-F437-40D8-A177-19C6339AB553}"/>
          </ac:spMkLst>
        </pc:spChg>
        <pc:spChg chg="mod">
          <ac:chgData name="Tony Gwyn" userId="0636374832f240c5" providerId="LiveId" clId="{01C7D1C5-EDDC-4FDB-BE8B-0C603BD61B49}" dt="2022-02-10T03:34:20.575" v="109" actId="14100"/>
          <ac:spMkLst>
            <pc:docMk/>
            <pc:sldMk cId="3573493330" sldId="277"/>
            <ac:spMk id="8" creationId="{EC96FBA4-D04B-F942-9E5D-EEC0AA8A9EB2}"/>
          </ac:spMkLst>
        </pc:spChg>
      </pc:sldChg>
      <pc:sldChg chg="delSp modSp mod">
        <pc:chgData name="Tony Gwyn" userId="0636374832f240c5" providerId="LiveId" clId="{01C7D1C5-EDDC-4FDB-BE8B-0C603BD61B49}" dt="2022-02-10T03:48:42.861" v="866" actId="478"/>
        <pc:sldMkLst>
          <pc:docMk/>
          <pc:sldMk cId="3386311737" sldId="278"/>
        </pc:sldMkLst>
        <pc:spChg chg="del">
          <ac:chgData name="Tony Gwyn" userId="0636374832f240c5" providerId="LiveId" clId="{01C7D1C5-EDDC-4FDB-BE8B-0C603BD61B49}" dt="2022-02-10T03:48:42.861" v="866" actId="478"/>
          <ac:spMkLst>
            <pc:docMk/>
            <pc:sldMk cId="3386311737" sldId="278"/>
            <ac:spMk id="3" creationId="{760C2696-F437-40D8-A177-19C6339AB553}"/>
          </ac:spMkLst>
        </pc:spChg>
        <pc:spChg chg="mod">
          <ac:chgData name="Tony Gwyn" userId="0636374832f240c5" providerId="LiveId" clId="{01C7D1C5-EDDC-4FDB-BE8B-0C603BD61B49}" dt="2022-02-10T03:37:15.301" v="359" actId="1076"/>
          <ac:spMkLst>
            <pc:docMk/>
            <pc:sldMk cId="3386311737" sldId="278"/>
            <ac:spMk id="8" creationId="{EC96FBA4-D04B-F942-9E5D-EEC0AA8A9EB2}"/>
          </ac:spMkLst>
        </pc:spChg>
        <pc:spChg chg="mod">
          <ac:chgData name="Tony Gwyn" userId="0636374832f240c5" providerId="LiveId" clId="{01C7D1C5-EDDC-4FDB-BE8B-0C603BD61B49}" dt="2022-02-10T03:37:13.009" v="358" actId="1076"/>
          <ac:spMkLst>
            <pc:docMk/>
            <pc:sldMk cId="3386311737" sldId="278"/>
            <ac:spMk id="12" creationId="{D31F59CC-8371-1B46-9450-07184CB70571}"/>
          </ac:spMkLst>
        </pc:spChg>
      </pc:sldChg>
      <pc:sldChg chg="addSp delSp modSp add mod">
        <pc:chgData name="Tony Gwyn" userId="0636374832f240c5" providerId="LiveId" clId="{01C7D1C5-EDDC-4FDB-BE8B-0C603BD61B49}" dt="2022-02-10T03:48:17.439" v="861" actId="478"/>
        <pc:sldMkLst>
          <pc:docMk/>
          <pc:sldMk cId="4164637335" sldId="279"/>
        </pc:sldMkLst>
        <pc:spChg chg="del">
          <ac:chgData name="Tony Gwyn" userId="0636374832f240c5" providerId="LiveId" clId="{01C7D1C5-EDDC-4FDB-BE8B-0C603BD61B49}" dt="2022-02-10T03:48:17.439" v="861" actId="478"/>
          <ac:spMkLst>
            <pc:docMk/>
            <pc:sldMk cId="4164637335" sldId="279"/>
            <ac:spMk id="3" creationId="{760C2696-F437-40D8-A177-19C6339AB553}"/>
          </ac:spMkLst>
        </pc:spChg>
        <pc:spChg chg="add del mod">
          <ac:chgData name="Tony Gwyn" userId="0636374832f240c5" providerId="LiveId" clId="{01C7D1C5-EDDC-4FDB-BE8B-0C603BD61B49}" dt="2022-02-10T03:43:18.123" v="623"/>
          <ac:spMkLst>
            <pc:docMk/>
            <pc:sldMk cId="4164637335" sldId="279"/>
            <ac:spMk id="4" creationId="{D727C9E5-EC72-4D8C-8767-F6AE8730A75C}"/>
          </ac:spMkLst>
        </pc:spChg>
        <pc:spChg chg="del">
          <ac:chgData name="Tony Gwyn" userId="0636374832f240c5" providerId="LiveId" clId="{01C7D1C5-EDDC-4FDB-BE8B-0C603BD61B49}" dt="2022-02-10T03:43:16.624" v="622" actId="478"/>
          <ac:spMkLst>
            <pc:docMk/>
            <pc:sldMk cId="4164637335" sldId="279"/>
            <ac:spMk id="8" creationId="{EC96FBA4-D04B-F942-9E5D-EEC0AA8A9EB2}"/>
          </ac:spMkLst>
        </pc:spChg>
        <pc:spChg chg="add mod">
          <ac:chgData name="Tony Gwyn" userId="0636374832f240c5" providerId="LiveId" clId="{01C7D1C5-EDDC-4FDB-BE8B-0C603BD61B49}" dt="2022-02-10T03:44:20.229" v="717" actId="14100"/>
          <ac:spMkLst>
            <pc:docMk/>
            <pc:sldMk cId="4164637335" sldId="279"/>
            <ac:spMk id="10" creationId="{352A7DD7-C568-459F-ADBD-F9AB8CB8185D}"/>
          </ac:spMkLst>
        </pc:spChg>
        <pc:spChg chg="mod">
          <ac:chgData name="Tony Gwyn" userId="0636374832f240c5" providerId="LiveId" clId="{01C7D1C5-EDDC-4FDB-BE8B-0C603BD61B49}" dt="2022-02-10T03:43:12.258" v="621" actId="20577"/>
          <ac:spMkLst>
            <pc:docMk/>
            <pc:sldMk cId="4164637335" sldId="279"/>
            <ac:spMk id="12" creationId="{D31F59CC-8371-1B46-9450-07184CB70571}"/>
          </ac:spMkLst>
        </pc:spChg>
        <pc:picChg chg="add mod">
          <ac:chgData name="Tony Gwyn" userId="0636374832f240c5" providerId="LiveId" clId="{01C7D1C5-EDDC-4FDB-BE8B-0C603BD61B49}" dt="2022-02-10T03:43:23.932" v="625" actId="1076"/>
          <ac:picMkLst>
            <pc:docMk/>
            <pc:sldMk cId="4164637335" sldId="279"/>
            <ac:picMk id="9" creationId="{48E4DCB5-555F-4DB8-8E30-05A8CDDEB8F9}"/>
          </ac:picMkLst>
        </pc:picChg>
      </pc:sldChg>
      <pc:sldChg chg="addSp delSp modSp add mod">
        <pc:chgData name="Tony Gwyn" userId="0636374832f240c5" providerId="LiveId" clId="{01C7D1C5-EDDC-4FDB-BE8B-0C603BD61B49}" dt="2022-02-10T03:48:30.633" v="865" actId="14100"/>
        <pc:sldMkLst>
          <pc:docMk/>
          <pc:sldMk cId="1931015154" sldId="280"/>
        </pc:sldMkLst>
        <pc:spChg chg="del">
          <ac:chgData name="Tony Gwyn" userId="0636374832f240c5" providerId="LiveId" clId="{01C7D1C5-EDDC-4FDB-BE8B-0C603BD61B49}" dt="2022-02-10T03:48:20.325" v="862" actId="478"/>
          <ac:spMkLst>
            <pc:docMk/>
            <pc:sldMk cId="1931015154" sldId="280"/>
            <ac:spMk id="3" creationId="{760C2696-F437-40D8-A177-19C6339AB553}"/>
          </ac:spMkLst>
        </pc:spChg>
        <pc:spChg chg="add del mod">
          <ac:chgData name="Tony Gwyn" userId="0636374832f240c5" providerId="LiveId" clId="{01C7D1C5-EDDC-4FDB-BE8B-0C603BD61B49}" dt="2022-02-10T03:45:30.221" v="748" actId="478"/>
          <ac:spMkLst>
            <pc:docMk/>
            <pc:sldMk cId="1931015154" sldId="280"/>
            <ac:spMk id="8" creationId="{6F2ED6E0-D4DC-4E39-AA6A-57FD57C65518}"/>
          </ac:spMkLst>
        </pc:spChg>
        <pc:spChg chg="mod">
          <ac:chgData name="Tony Gwyn" userId="0636374832f240c5" providerId="LiveId" clId="{01C7D1C5-EDDC-4FDB-BE8B-0C603BD61B49}" dt="2022-02-10T03:47:03.011" v="817" actId="20577"/>
          <ac:spMkLst>
            <pc:docMk/>
            <pc:sldMk cId="1931015154" sldId="280"/>
            <ac:spMk id="10" creationId="{352A7DD7-C568-459F-ADBD-F9AB8CB8185D}"/>
          </ac:spMkLst>
        </pc:spChg>
        <pc:spChg chg="mod">
          <ac:chgData name="Tony Gwyn" userId="0636374832f240c5" providerId="LiveId" clId="{01C7D1C5-EDDC-4FDB-BE8B-0C603BD61B49}" dt="2022-02-10T03:48:30.633" v="865" actId="14100"/>
          <ac:spMkLst>
            <pc:docMk/>
            <pc:sldMk cId="1931015154" sldId="280"/>
            <ac:spMk id="12" creationId="{D31F59CC-8371-1B46-9450-07184CB70571}"/>
          </ac:spMkLst>
        </pc:spChg>
        <pc:picChg chg="add mod">
          <ac:chgData name="Tony Gwyn" userId="0636374832f240c5" providerId="LiveId" clId="{01C7D1C5-EDDC-4FDB-BE8B-0C603BD61B49}" dt="2022-02-10T03:45:37.127" v="750" actId="1076"/>
          <ac:picMkLst>
            <pc:docMk/>
            <pc:sldMk cId="1931015154" sldId="280"/>
            <ac:picMk id="4" creationId="{26541224-AE55-4651-A4F1-955A91EDF708}"/>
          </ac:picMkLst>
        </pc:picChg>
        <pc:picChg chg="del">
          <ac:chgData name="Tony Gwyn" userId="0636374832f240c5" providerId="LiveId" clId="{01C7D1C5-EDDC-4FDB-BE8B-0C603BD61B49}" dt="2022-02-10T03:45:25.726" v="746" actId="478"/>
          <ac:picMkLst>
            <pc:docMk/>
            <pc:sldMk cId="1931015154" sldId="280"/>
            <ac:picMk id="9" creationId="{48E4DCB5-555F-4DB8-8E30-05A8CDDEB8F9}"/>
          </ac:picMkLst>
        </pc:picChg>
      </pc:sldChg>
      <pc:sldChg chg="modSp add mod">
        <pc:chgData name="Tony Gwyn" userId="0636374832f240c5" providerId="LiveId" clId="{01C7D1C5-EDDC-4FDB-BE8B-0C603BD61B49}" dt="2022-02-10T03:56:28.330" v="1546" actId="3626"/>
        <pc:sldMkLst>
          <pc:docMk/>
          <pc:sldMk cId="2137911158" sldId="281"/>
        </pc:sldMkLst>
        <pc:spChg chg="mod">
          <ac:chgData name="Tony Gwyn" userId="0636374832f240c5" providerId="LiveId" clId="{01C7D1C5-EDDC-4FDB-BE8B-0C603BD61B49}" dt="2022-02-10T03:56:28.330" v="1546" actId="3626"/>
          <ac:spMkLst>
            <pc:docMk/>
            <pc:sldMk cId="2137911158" sldId="281"/>
            <ac:spMk id="8" creationId="{EC96FBA4-D04B-F942-9E5D-EEC0AA8A9EB2}"/>
          </ac:spMkLst>
        </pc:spChg>
        <pc:spChg chg="mod">
          <ac:chgData name="Tony Gwyn" userId="0636374832f240c5" providerId="LiveId" clId="{01C7D1C5-EDDC-4FDB-BE8B-0C603BD61B49}" dt="2022-02-10T03:49:13.242" v="879" actId="20577"/>
          <ac:spMkLst>
            <pc:docMk/>
            <pc:sldMk cId="2137911158" sldId="281"/>
            <ac:spMk id="12" creationId="{D31F59CC-8371-1B46-9450-07184CB70571}"/>
          </ac:spMkLst>
        </pc:spChg>
      </pc:sldChg>
    </pc:docChg>
  </pc:docChgLst>
  <pc:docChgLst>
    <pc:chgData name="Tony Gwyn" userId="0636374832f240c5" providerId="LiveId" clId="{F9BE06F8-7A02-4B89-893D-78C01CE263C4}"/>
    <pc:docChg chg="undo custSel addSld modSld sldOrd">
      <pc:chgData name="Tony Gwyn" userId="0636374832f240c5" providerId="LiveId" clId="{F9BE06F8-7A02-4B89-893D-78C01CE263C4}" dt="2022-03-03T05:02:28.290" v="3336" actId="113"/>
      <pc:docMkLst>
        <pc:docMk/>
      </pc:docMkLst>
      <pc:sldChg chg="modSp mod">
        <pc:chgData name="Tony Gwyn" userId="0636374832f240c5" providerId="LiveId" clId="{F9BE06F8-7A02-4B89-893D-78C01CE263C4}" dt="2022-03-03T04:29:05.026" v="8" actId="20577"/>
        <pc:sldMkLst>
          <pc:docMk/>
          <pc:sldMk cId="2819224356" sldId="256"/>
        </pc:sldMkLst>
        <pc:spChg chg="mod">
          <ac:chgData name="Tony Gwyn" userId="0636374832f240c5" providerId="LiveId" clId="{F9BE06F8-7A02-4B89-893D-78C01CE263C4}" dt="2022-03-03T04:29:05.026" v="8" actId="20577"/>
          <ac:spMkLst>
            <pc:docMk/>
            <pc:sldMk cId="2819224356" sldId="256"/>
            <ac:spMk id="15" creationId="{2A7FF9F6-96C2-4997-845F-A5533286A47C}"/>
          </ac:spMkLst>
        </pc:spChg>
      </pc:sldChg>
      <pc:sldChg chg="modSp mod">
        <pc:chgData name="Tony Gwyn" userId="0636374832f240c5" providerId="LiveId" clId="{F9BE06F8-7A02-4B89-893D-78C01CE263C4}" dt="2022-03-03T04:30:20.219" v="10" actId="113"/>
        <pc:sldMkLst>
          <pc:docMk/>
          <pc:sldMk cId="2645483634" sldId="260"/>
        </pc:sldMkLst>
        <pc:spChg chg="mod">
          <ac:chgData name="Tony Gwyn" userId="0636374832f240c5" providerId="LiveId" clId="{F9BE06F8-7A02-4B89-893D-78C01CE263C4}" dt="2022-03-03T04:30:20.219" v="10" actId="113"/>
          <ac:spMkLst>
            <pc:docMk/>
            <pc:sldMk cId="2645483634" sldId="260"/>
            <ac:spMk id="13" creationId="{A6AA34AD-1FE4-D240-8863-9A37759955EA}"/>
          </ac:spMkLst>
        </pc:spChg>
      </pc:sldChg>
      <pc:sldChg chg="modSp mod">
        <pc:chgData name="Tony Gwyn" userId="0636374832f240c5" providerId="LiveId" clId="{F9BE06F8-7A02-4B89-893D-78C01CE263C4}" dt="2022-03-03T04:31:55.604" v="104" actId="20577"/>
        <pc:sldMkLst>
          <pc:docMk/>
          <pc:sldMk cId="2750747668" sldId="269"/>
        </pc:sldMkLst>
        <pc:spChg chg="mod">
          <ac:chgData name="Tony Gwyn" userId="0636374832f240c5" providerId="LiveId" clId="{F9BE06F8-7A02-4B89-893D-78C01CE263C4}" dt="2022-03-03T04:31:55.604" v="104" actId="20577"/>
          <ac:spMkLst>
            <pc:docMk/>
            <pc:sldMk cId="2750747668" sldId="269"/>
            <ac:spMk id="8" creationId="{EC96FBA4-D04B-F942-9E5D-EEC0AA8A9EB2}"/>
          </ac:spMkLst>
        </pc:spChg>
      </pc:sldChg>
      <pc:sldChg chg="modSp mod">
        <pc:chgData name="Tony Gwyn" userId="0636374832f240c5" providerId="LiveId" clId="{F9BE06F8-7A02-4B89-893D-78C01CE263C4}" dt="2022-03-03T05:02:28.290" v="3336" actId="113"/>
        <pc:sldMkLst>
          <pc:docMk/>
          <pc:sldMk cId="3573493330" sldId="277"/>
        </pc:sldMkLst>
        <pc:spChg chg="mod">
          <ac:chgData name="Tony Gwyn" userId="0636374832f240c5" providerId="LiveId" clId="{F9BE06F8-7A02-4B89-893D-78C01CE263C4}" dt="2022-03-03T05:02:28.290" v="3336" actId="113"/>
          <ac:spMkLst>
            <pc:docMk/>
            <pc:sldMk cId="3573493330" sldId="277"/>
            <ac:spMk id="8" creationId="{EC96FBA4-D04B-F942-9E5D-EEC0AA8A9EB2}"/>
          </ac:spMkLst>
        </pc:spChg>
      </pc:sldChg>
      <pc:sldChg chg="addSp delSp modSp add mod ord">
        <pc:chgData name="Tony Gwyn" userId="0636374832f240c5" providerId="LiveId" clId="{F9BE06F8-7A02-4B89-893D-78C01CE263C4}" dt="2022-03-03T04:45:03.200" v="1159"/>
        <pc:sldMkLst>
          <pc:docMk/>
          <pc:sldMk cId="764287637" sldId="282"/>
        </pc:sldMkLst>
        <pc:spChg chg="add del mod">
          <ac:chgData name="Tony Gwyn" userId="0636374832f240c5" providerId="LiveId" clId="{F9BE06F8-7A02-4B89-893D-78C01CE263C4}" dt="2022-03-03T04:44:51.398" v="1157" actId="20577"/>
          <ac:spMkLst>
            <pc:docMk/>
            <pc:sldMk cId="764287637" sldId="282"/>
            <ac:spMk id="3" creationId="{A61ABB92-9271-4813-95A9-1F249EAF73C0}"/>
          </ac:spMkLst>
        </pc:spChg>
        <pc:spChg chg="add del">
          <ac:chgData name="Tony Gwyn" userId="0636374832f240c5" providerId="LiveId" clId="{F9BE06F8-7A02-4B89-893D-78C01CE263C4}" dt="2022-03-03T04:33:44.475" v="122" actId="478"/>
          <ac:spMkLst>
            <pc:docMk/>
            <pc:sldMk cId="764287637" sldId="282"/>
            <ac:spMk id="10" creationId="{352A7DD7-C568-459F-ADBD-F9AB8CB8185D}"/>
          </ac:spMkLst>
        </pc:spChg>
        <pc:spChg chg="add del mod">
          <ac:chgData name="Tony Gwyn" userId="0636374832f240c5" providerId="LiveId" clId="{F9BE06F8-7A02-4B89-893D-78C01CE263C4}" dt="2022-03-03T04:38:45.134" v="451" actId="478"/>
          <ac:spMkLst>
            <pc:docMk/>
            <pc:sldMk cId="764287637" sldId="282"/>
            <ac:spMk id="11" creationId="{BB8C2EFA-3438-4FC3-A2C3-D8BE80EC337D}"/>
          </ac:spMkLst>
        </pc:spChg>
        <pc:spChg chg="mod">
          <ac:chgData name="Tony Gwyn" userId="0636374832f240c5" providerId="LiveId" clId="{F9BE06F8-7A02-4B89-893D-78C01CE263C4}" dt="2022-03-03T04:37:25.961" v="381" actId="1076"/>
          <ac:spMkLst>
            <pc:docMk/>
            <pc:sldMk cId="764287637" sldId="282"/>
            <ac:spMk id="12" creationId="{D31F59CC-8371-1B46-9450-07184CB70571}"/>
          </ac:spMkLst>
        </pc:spChg>
        <pc:picChg chg="add del mod">
          <ac:chgData name="Tony Gwyn" userId="0636374832f240c5" providerId="LiveId" clId="{F9BE06F8-7A02-4B89-893D-78C01CE263C4}" dt="2022-03-03T04:38:43.349" v="449" actId="478"/>
          <ac:picMkLst>
            <pc:docMk/>
            <pc:sldMk cId="764287637" sldId="282"/>
            <ac:picMk id="5" creationId="{472FDE3F-EEC7-4E04-8BFC-4A946E6E76A7}"/>
          </ac:picMkLst>
        </pc:picChg>
        <pc:picChg chg="del">
          <ac:chgData name="Tony Gwyn" userId="0636374832f240c5" providerId="LiveId" clId="{F9BE06F8-7A02-4B89-893D-78C01CE263C4}" dt="2022-03-03T04:33:31.625" v="116" actId="478"/>
          <ac:picMkLst>
            <pc:docMk/>
            <pc:sldMk cId="764287637" sldId="282"/>
            <ac:picMk id="9" creationId="{48E4DCB5-555F-4DB8-8E30-05A8CDDEB8F9}"/>
          </ac:picMkLst>
        </pc:picChg>
      </pc:sldChg>
      <pc:sldChg chg="add">
        <pc:chgData name="Tony Gwyn" userId="0636374832f240c5" providerId="LiveId" clId="{F9BE06F8-7A02-4B89-893D-78C01CE263C4}" dt="2022-03-03T04:38:14.141" v="429" actId="2890"/>
        <pc:sldMkLst>
          <pc:docMk/>
          <pc:sldMk cId="3016524437" sldId="283"/>
        </pc:sldMkLst>
      </pc:sldChg>
      <pc:sldChg chg="delSp modSp add mod ord">
        <pc:chgData name="Tony Gwyn" userId="0636374832f240c5" providerId="LiveId" clId="{F9BE06F8-7A02-4B89-893D-78C01CE263C4}" dt="2022-03-03T04:49:51.843" v="1930" actId="20577"/>
        <pc:sldMkLst>
          <pc:docMk/>
          <pc:sldMk cId="157698510" sldId="284"/>
        </pc:sldMkLst>
        <pc:spChg chg="mod">
          <ac:chgData name="Tony Gwyn" userId="0636374832f240c5" providerId="LiveId" clId="{F9BE06F8-7A02-4B89-893D-78C01CE263C4}" dt="2022-03-03T04:49:51.843" v="1930" actId="20577"/>
          <ac:spMkLst>
            <pc:docMk/>
            <pc:sldMk cId="157698510" sldId="284"/>
            <ac:spMk id="3" creationId="{A61ABB92-9271-4813-95A9-1F249EAF73C0}"/>
          </ac:spMkLst>
        </pc:spChg>
        <pc:spChg chg="del mod">
          <ac:chgData name="Tony Gwyn" userId="0636374832f240c5" providerId="LiveId" clId="{F9BE06F8-7A02-4B89-893D-78C01CE263C4}" dt="2022-03-03T04:45:41.544" v="1182" actId="478"/>
          <ac:spMkLst>
            <pc:docMk/>
            <pc:sldMk cId="157698510" sldId="284"/>
            <ac:spMk id="11" creationId="{BB8C2EFA-3438-4FC3-A2C3-D8BE80EC337D}"/>
          </ac:spMkLst>
        </pc:spChg>
        <pc:picChg chg="del">
          <ac:chgData name="Tony Gwyn" userId="0636374832f240c5" providerId="LiveId" clId="{F9BE06F8-7A02-4B89-893D-78C01CE263C4}" dt="2022-03-03T04:45:39.340" v="1180" actId="478"/>
          <ac:picMkLst>
            <pc:docMk/>
            <pc:sldMk cId="157698510" sldId="284"/>
            <ac:picMk id="5" creationId="{472FDE3F-EEC7-4E04-8BFC-4A946E6E76A7}"/>
          </ac:picMkLst>
        </pc:picChg>
      </pc:sldChg>
      <pc:sldChg chg="delSp modSp add mod ord">
        <pc:chgData name="Tony Gwyn" userId="0636374832f240c5" providerId="LiveId" clId="{F9BE06F8-7A02-4B89-893D-78C01CE263C4}" dt="2022-03-03T04:59:31.734" v="3142" actId="478"/>
        <pc:sldMkLst>
          <pc:docMk/>
          <pc:sldMk cId="2185727756" sldId="285"/>
        </pc:sldMkLst>
        <pc:spChg chg="mod">
          <ac:chgData name="Tony Gwyn" userId="0636374832f240c5" providerId="LiveId" clId="{F9BE06F8-7A02-4B89-893D-78C01CE263C4}" dt="2022-03-03T04:59:28.386" v="3141" actId="20577"/>
          <ac:spMkLst>
            <pc:docMk/>
            <pc:sldMk cId="2185727756" sldId="285"/>
            <ac:spMk id="3" creationId="{A61ABB92-9271-4813-95A9-1F249EAF73C0}"/>
          </ac:spMkLst>
        </pc:spChg>
        <pc:spChg chg="del">
          <ac:chgData name="Tony Gwyn" userId="0636374832f240c5" providerId="LiveId" clId="{F9BE06F8-7A02-4B89-893D-78C01CE263C4}" dt="2022-03-03T04:59:31.734" v="3142" actId="478"/>
          <ac:spMkLst>
            <pc:docMk/>
            <pc:sldMk cId="2185727756" sldId="285"/>
            <ac:spMk id="11" creationId="{BB8C2EFA-3438-4FC3-A2C3-D8BE80EC337D}"/>
          </ac:spMkLst>
        </pc:spChg>
        <pc:picChg chg="del">
          <ac:chgData name="Tony Gwyn" userId="0636374832f240c5" providerId="LiveId" clId="{F9BE06F8-7A02-4B89-893D-78C01CE263C4}" dt="2022-03-03T04:55:45.335" v="2440" actId="478"/>
          <ac:picMkLst>
            <pc:docMk/>
            <pc:sldMk cId="2185727756" sldId="285"/>
            <ac:picMk id="5" creationId="{472FDE3F-EEC7-4E04-8BFC-4A946E6E76A7}"/>
          </ac:picMkLst>
        </pc:picChg>
      </pc:sldChg>
      <pc:sldChg chg="addSp delSp modSp add mod">
        <pc:chgData name="Tony Gwyn" userId="0636374832f240c5" providerId="LiveId" clId="{F9BE06F8-7A02-4B89-893D-78C01CE263C4}" dt="2022-03-03T04:53:35.919" v="2204" actId="1076"/>
        <pc:sldMkLst>
          <pc:docMk/>
          <pc:sldMk cId="3889375743" sldId="286"/>
        </pc:sldMkLst>
        <pc:spChg chg="mod">
          <ac:chgData name="Tony Gwyn" userId="0636374832f240c5" providerId="LiveId" clId="{F9BE06F8-7A02-4B89-893D-78C01CE263C4}" dt="2022-03-03T04:52:27.682" v="2135" actId="20577"/>
          <ac:spMkLst>
            <pc:docMk/>
            <pc:sldMk cId="3889375743" sldId="286"/>
            <ac:spMk id="3" creationId="{A61ABB92-9271-4813-95A9-1F249EAF73C0}"/>
          </ac:spMkLst>
        </pc:spChg>
        <pc:spChg chg="add mod">
          <ac:chgData name="Tony Gwyn" userId="0636374832f240c5" providerId="LiveId" clId="{F9BE06F8-7A02-4B89-893D-78C01CE263C4}" dt="2022-03-03T04:53:35.919" v="2204" actId="1076"/>
          <ac:spMkLst>
            <pc:docMk/>
            <pc:sldMk cId="3889375743" sldId="286"/>
            <ac:spMk id="10" creationId="{79A9B29C-5186-40E1-B124-C3F330B9F1AA}"/>
          </ac:spMkLst>
        </pc:spChg>
        <pc:picChg chg="add mod">
          <ac:chgData name="Tony Gwyn" userId="0636374832f240c5" providerId="LiveId" clId="{F9BE06F8-7A02-4B89-893D-78C01CE263C4}" dt="2022-03-03T04:52:47.528" v="2141" actId="1076"/>
          <ac:picMkLst>
            <pc:docMk/>
            <pc:sldMk cId="3889375743" sldId="286"/>
            <ac:picMk id="4" creationId="{64DD1C6A-0D7D-49CD-B043-EFD95B7FD6D5}"/>
          </ac:picMkLst>
        </pc:picChg>
        <pc:picChg chg="add del">
          <ac:chgData name="Tony Gwyn" userId="0636374832f240c5" providerId="LiveId" clId="{F9BE06F8-7A02-4B89-893D-78C01CE263C4}" dt="2022-03-03T04:53:01.535" v="2143" actId="478"/>
          <ac:picMkLst>
            <pc:docMk/>
            <pc:sldMk cId="3889375743" sldId="286"/>
            <ac:picMk id="8" creationId="{709145DC-58A8-407B-ABEE-C0E5756B4C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98A445-5558-4449-9DF3-8EEAEDD938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4A98F-C81B-5E43-B628-921FF4B5EC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1CED-BBCC-CC47-A076-726FEE660A1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0DD8-5E58-8D4A-A979-73CD5394E1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FB1A-06FD-E345-910F-9E3110383C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C4C-E9ED-B046-AA44-551BE7F5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63988-4FE8-2E4D-BB69-0AEF97854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9317-7393-CE42-8571-143524D7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7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8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59">
            <a:extLst>
              <a:ext uri="{FF2B5EF4-FFF2-40B4-BE49-F238E27FC236}">
                <a16:creationId xmlns:a16="http://schemas.microsoft.com/office/drawing/2014/main" id="{F2C91A8F-BF55-4BDB-981B-E1C306B24D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2478A-79DC-4626-BCD1-F04ED774B5A8}"/>
              </a:ext>
            </a:extLst>
          </p:cNvPr>
          <p:cNvSpPr/>
          <p:nvPr userDrawn="1"/>
        </p:nvSpPr>
        <p:spPr>
          <a:xfrm>
            <a:off x="-3175" y="0"/>
            <a:ext cx="12192000" cy="616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1F81F-5F07-47A1-A214-58E2045D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99245-0B05-412A-BF3C-4534766FD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9A7EE3E-3B91-C24F-995C-E65BB3FA89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227" y="1516306"/>
            <a:ext cx="10716094" cy="3130062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5000"/>
              </a:lnSpc>
              <a:defRPr sz="7200" b="1" i="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Master title slide style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F3ABBEE-ACB7-0B49-B4CF-F51799B55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700" y="4840922"/>
            <a:ext cx="3544888" cy="19911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122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563DEB8-A147-1E4C-81A3-08107FB23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226" y="5110919"/>
            <a:ext cx="3545361" cy="16733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7AF0D73-3894-7048-B729-066D462FB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226" y="5349135"/>
            <a:ext cx="3545361" cy="17620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Presented to Lorem Ipsum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C1B80D6-0F9E-224C-83D9-FC53338A3F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26" y="5596221"/>
            <a:ext cx="3545361" cy="1804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3629683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59">
            <a:extLst>
              <a:ext uri="{FF2B5EF4-FFF2-40B4-BE49-F238E27FC236}">
                <a16:creationId xmlns:a16="http://schemas.microsoft.com/office/drawing/2014/main" id="{F2C91A8F-BF55-4BDB-981B-E1C306B24D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2478A-79DC-4626-BCD1-F04ED774B5A8}"/>
              </a:ext>
            </a:extLst>
          </p:cNvPr>
          <p:cNvSpPr/>
          <p:nvPr userDrawn="1"/>
        </p:nvSpPr>
        <p:spPr>
          <a:xfrm>
            <a:off x="-3175" y="0"/>
            <a:ext cx="12192000" cy="616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B8D34-3909-B447-8C83-8FBF30B02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227" y="1516306"/>
            <a:ext cx="10716094" cy="3130062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5000"/>
              </a:lnSpc>
              <a:defRPr sz="7200" b="1" i="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Master title slide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1F81F-5F07-47A1-A214-58E2045D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99245-0B05-412A-BF3C-4534766FD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CB725DD-7646-F549-813C-C7283CC89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700" y="4840922"/>
            <a:ext cx="3544888" cy="19911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122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1D5971-0082-074B-A267-8D6188675E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226" y="5110919"/>
            <a:ext cx="3545361" cy="16733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9C5FEBA-8D51-B94A-9DD4-EF26D89E63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226" y="5349135"/>
            <a:ext cx="3545361" cy="17620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Presented to Lorem Ipsum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A982A696-5B34-5247-AFB8-22C9C194D6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26" y="5596221"/>
            <a:ext cx="3545361" cy="1804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2930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859">
            <a:extLst>
              <a:ext uri="{FF2B5EF4-FFF2-40B4-BE49-F238E27FC236}">
                <a16:creationId xmlns:a16="http://schemas.microsoft.com/office/drawing/2014/main" id="{048A6AF4-DC91-451B-B8D6-88EA6555080B}"/>
              </a:ext>
            </a:extLst>
          </p:cNvPr>
          <p:cNvSpPr>
            <a:spLocks noEditPoints="1"/>
          </p:cNvSpPr>
          <p:nvPr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5050A7-126A-4C86-A197-A835B027883E}"/>
              </a:ext>
            </a:extLst>
          </p:cNvPr>
          <p:cNvSpPr/>
          <p:nvPr/>
        </p:nvSpPr>
        <p:spPr>
          <a:xfrm>
            <a:off x="0" y="0"/>
            <a:ext cx="12192000" cy="616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C56FC8-F9B7-A249-88E9-4A3B02EC52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65850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4456113" algn="l"/>
              </a:tabLst>
              <a:defRPr sz="2400" b="0" u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Go to Insert &gt; Pictures and select image. </a:t>
            </a:r>
            <a:br>
              <a:rPr lang="en-US" dirty="0"/>
            </a:br>
            <a:r>
              <a:rPr lang="en-US" dirty="0"/>
              <a:t>On Mac: Set transparency to 50%. </a:t>
            </a:r>
            <a:br>
              <a:rPr lang="en-US" dirty="0"/>
            </a:br>
            <a:r>
              <a:rPr lang="en-US" dirty="0"/>
              <a:t>On PC: Use Format Painter to transfer transparency </a:t>
            </a:r>
            <a:br>
              <a:rPr lang="en-US" dirty="0"/>
            </a:br>
            <a:r>
              <a:rPr lang="en-US" dirty="0"/>
              <a:t>from example image on slide 2 of this template.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E81D3-DFC1-437E-A7EB-4BDAA23D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A04410-0C55-4ED3-AC85-10F450331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589235D-4C1F-3D4C-8E2B-E8B05B8D61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227" y="1516306"/>
            <a:ext cx="10716094" cy="3130062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5000"/>
              </a:lnSpc>
              <a:defRPr sz="7200" b="1" i="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Master title slide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66CFA1D-C152-C14B-8AB1-4BE70F0F4E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700" y="4840922"/>
            <a:ext cx="3544888" cy="19911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122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5F4F72-9BF6-DB43-A5C5-3031D68FC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226" y="5110919"/>
            <a:ext cx="3545361" cy="16733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85EB698-C081-4C4C-8251-93B0D96C9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26" y="5349135"/>
            <a:ext cx="3545361" cy="17620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Presented to Lorem Ipsum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0AD80597-6F37-2641-8DCE-8AA6DE40E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226" y="5596221"/>
            <a:ext cx="3545361" cy="1804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2770186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5D6C91-7468-469B-BEE9-7B15D4AC087A}"/>
              </a:ext>
            </a:extLst>
          </p:cNvPr>
          <p:cNvSpPr/>
          <p:nvPr userDrawn="1"/>
        </p:nvSpPr>
        <p:spPr>
          <a:xfrm>
            <a:off x="0" y="6165669"/>
            <a:ext cx="12192000" cy="692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59">
            <a:extLst>
              <a:ext uri="{FF2B5EF4-FFF2-40B4-BE49-F238E27FC236}">
                <a16:creationId xmlns:a16="http://schemas.microsoft.com/office/drawing/2014/main" id="{7E1778D1-AAB2-4E9E-9E0C-D2043A951A3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44614-97FC-4333-A684-1F5D7CDFC0A5}"/>
              </a:ext>
            </a:extLst>
          </p:cNvPr>
          <p:cNvSpPr/>
          <p:nvPr/>
        </p:nvSpPr>
        <p:spPr>
          <a:xfrm>
            <a:off x="0" y="6165669"/>
            <a:ext cx="12192000" cy="692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859">
            <a:extLst>
              <a:ext uri="{FF2B5EF4-FFF2-40B4-BE49-F238E27FC236}">
                <a16:creationId xmlns:a16="http://schemas.microsoft.com/office/drawing/2014/main" id="{E4D02F5A-B44B-4ACC-B2A0-5CAD95818AC7}"/>
              </a:ext>
            </a:extLst>
          </p:cNvPr>
          <p:cNvSpPr>
            <a:spLocks noEditPoints="1"/>
          </p:cNvSpPr>
          <p:nvPr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EB8D34-3909-B447-8C83-8FBF30B02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3405" y="1981199"/>
            <a:ext cx="10716095" cy="3154680"/>
          </a:xfrm>
          <a:prstGeom prst="rect">
            <a:avLst/>
          </a:prstGeom>
        </p:spPr>
        <p:txBody>
          <a:bodyPr lIns="0" rIns="0" anchor="ctr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7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transition slide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D99463-836C-4C4D-9DC8-066C3843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1F139A-C6F5-4C73-B1CD-93C4586C3F4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230AA-6934-48A5-A493-7F22BD65B5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DDFDE7-375F-314B-9A1C-60025A97E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3F04A294-7852-49F2-A43C-D279EEB4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4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Bulle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10287000" cy="31541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318342-83FF-614F-9507-07719F0181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5CD43C6D-4EDF-469A-9752-F60A037F1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79799D-58D1-4E48-9F48-17EB18722F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7600" y="2599000"/>
            <a:ext cx="3771900" cy="320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825A58-495F-1541-9B26-87B979A1FA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E8732A6-478E-4BC4-A42E-9654B133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D9B7376-5B45-8545-A711-F1B84186DE7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467600" y="2599000"/>
            <a:ext cx="3771900" cy="320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E79E1B-D091-DE4C-85F3-EED50810B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40947B31-9446-4D7D-BD69-4D8DBB01E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22F4D4F-8837-6E4B-9002-C2A5B2A2A195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467600" y="2587625"/>
            <a:ext cx="3770313" cy="3211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E79E1B-D091-DE4C-85F3-EED50810B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40947B31-9446-4D7D-BD69-4D8DBB01E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16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3B8-45B4-FA4D-A086-439A61E7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383ABE-C060-664E-8980-3D13A46D8E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4FA213-F778-4BB4-B910-56F96A3896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5029200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8B0F558-0D32-4E8E-A228-AABD4F16D9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50292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ABA5D4-38B1-411D-BDB3-6F775DB7101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08776" y="2599000"/>
            <a:ext cx="5029200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324AEC5-842A-402E-ACDF-5482807D44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8776" y="2019102"/>
            <a:ext cx="50292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0EF52E8-C327-4A1D-81C7-7F32E087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859">
            <a:extLst>
              <a:ext uri="{FF2B5EF4-FFF2-40B4-BE49-F238E27FC236}">
                <a16:creationId xmlns:a16="http://schemas.microsoft.com/office/drawing/2014/main" id="{048A6AF4-DC91-451B-B8D6-88EA6555080B}"/>
              </a:ext>
            </a:extLst>
          </p:cNvPr>
          <p:cNvSpPr>
            <a:spLocks noEditPoints="1"/>
          </p:cNvSpPr>
          <p:nvPr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5050A7-126A-4C86-A197-A835B027883E}"/>
              </a:ext>
            </a:extLst>
          </p:cNvPr>
          <p:cNvSpPr/>
          <p:nvPr/>
        </p:nvSpPr>
        <p:spPr>
          <a:xfrm>
            <a:off x="0" y="0"/>
            <a:ext cx="12192000" cy="616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C56FC8-F9B7-A249-88E9-4A3B02EC52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65850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4456113" algn="l"/>
              </a:tabLst>
              <a:defRPr sz="2400" b="0" u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Go to Insert &gt; Pictures and select image. </a:t>
            </a:r>
            <a:br>
              <a:rPr lang="en-US" dirty="0"/>
            </a:br>
            <a:r>
              <a:rPr lang="en-US" dirty="0"/>
              <a:t>On Mac: Set transparency to 50%. </a:t>
            </a:r>
            <a:br>
              <a:rPr lang="en-US" dirty="0"/>
            </a:br>
            <a:r>
              <a:rPr lang="en-US" dirty="0"/>
              <a:t>On PC: Use Format Painter to transfer transparency </a:t>
            </a:r>
            <a:br>
              <a:rPr lang="en-US" dirty="0"/>
            </a:br>
            <a:r>
              <a:rPr lang="en-US" dirty="0"/>
              <a:t>from example image on slide 2 of this template.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E81D3-DFC1-437E-A7EB-4BDAA23D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A04410-0C55-4ED3-AC85-10F450331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BF02DC3-3443-5D4D-9EBF-1FADC7BF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227" y="1516306"/>
            <a:ext cx="10716094" cy="3130062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5000"/>
              </a:lnSpc>
              <a:defRPr sz="7200" b="1" i="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Master title slide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6C4187-7927-9047-B5E2-ABFA0AA99C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700" y="4840922"/>
            <a:ext cx="3544888" cy="19911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122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20309B-76EC-C941-99A4-1DBF785FE8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226" y="5110919"/>
            <a:ext cx="3545361" cy="16733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DBDB875-CCCA-CB49-B360-2448FAD71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26" y="5349135"/>
            <a:ext cx="3545361" cy="17620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Presented to Lorem Ipsum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1F162D26-EEB0-7F4D-96DA-BECC9AEC3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226" y="5596221"/>
            <a:ext cx="3545361" cy="1804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415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5D6C91-7468-469B-BEE9-7B15D4AC087A}"/>
              </a:ext>
            </a:extLst>
          </p:cNvPr>
          <p:cNvSpPr/>
          <p:nvPr userDrawn="1"/>
        </p:nvSpPr>
        <p:spPr>
          <a:xfrm>
            <a:off x="0" y="6165669"/>
            <a:ext cx="12192000" cy="692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59">
            <a:extLst>
              <a:ext uri="{FF2B5EF4-FFF2-40B4-BE49-F238E27FC236}">
                <a16:creationId xmlns:a16="http://schemas.microsoft.com/office/drawing/2014/main" id="{7E1778D1-AAB2-4E9E-9E0C-D2043A951A3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44614-97FC-4333-A684-1F5D7CDFC0A5}"/>
              </a:ext>
            </a:extLst>
          </p:cNvPr>
          <p:cNvSpPr/>
          <p:nvPr/>
        </p:nvSpPr>
        <p:spPr>
          <a:xfrm>
            <a:off x="0" y="6165669"/>
            <a:ext cx="12192000" cy="692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859">
            <a:extLst>
              <a:ext uri="{FF2B5EF4-FFF2-40B4-BE49-F238E27FC236}">
                <a16:creationId xmlns:a16="http://schemas.microsoft.com/office/drawing/2014/main" id="{E4D02F5A-B44B-4ACC-B2A0-5CAD95818AC7}"/>
              </a:ext>
            </a:extLst>
          </p:cNvPr>
          <p:cNvSpPr>
            <a:spLocks noEditPoints="1"/>
          </p:cNvSpPr>
          <p:nvPr/>
        </p:nvSpPr>
        <p:spPr bwMode="auto">
          <a:xfrm>
            <a:off x="1588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EB8D34-3909-B447-8C83-8FBF30B02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3405" y="1981199"/>
            <a:ext cx="10716095" cy="3154680"/>
          </a:xfrm>
          <a:prstGeom prst="rect">
            <a:avLst/>
          </a:prstGeom>
        </p:spPr>
        <p:txBody>
          <a:bodyPr lIns="0" rIns="0" anchor="ctr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7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transition slide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D99463-836C-4C4D-9DC8-066C3843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1F139A-C6F5-4C73-B1CD-93C4586C3F4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230AA-6934-48A5-A493-7F22BD65B5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DDFDE7-375F-314B-9A1C-60025A97E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243AB2A-F8AB-AC4B-9628-BB82EEC8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Bulle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10287000" cy="31541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318342-83FF-614F-9507-07719F0181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66793CDC-8D41-324C-94B0-079D1F3A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1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79799D-58D1-4E48-9F48-17EB18722F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7600" y="2599000"/>
            <a:ext cx="3771900" cy="320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825A58-495F-1541-9B26-87B979A1FA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C10D92C5-32EF-4449-8302-C82BD54B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D9B7376-5B45-8545-A711-F1B84186DE7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467600" y="2599000"/>
            <a:ext cx="3771900" cy="320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E79E1B-D091-DE4C-85F3-EED50810B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3DB7460E-84CA-344B-84DB-0F840F68A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22F4D4F-8837-6E4B-9002-C2A5B2A2A195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467600" y="2587625"/>
            <a:ext cx="3770313" cy="3211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6058445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102870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E79E1B-D091-DE4C-85F3-EED50810B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C8A0EF7B-E69F-834F-9EA7-F61834B5E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3B8-45B4-FA4D-A086-439A61E7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417320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-150" dirty="0">
                <a:solidFill>
                  <a:schemeClr val="accent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383ABE-C060-664E-8980-3D13A46D8E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484188"/>
            <a:ext cx="567690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4FA213-F778-4BB4-B910-56F96A3896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599000"/>
            <a:ext cx="5029200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8B0F558-0D32-4E8E-A228-AABD4F16D9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2019102"/>
            <a:ext cx="50292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ABA5D4-38B1-411D-BDB3-6F775DB7101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08776" y="2599000"/>
            <a:ext cx="5029200" cy="319991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>
                <a:latin typeface="Book Antiqua" panose="02040602050305030304" pitchFamily="18" charset="0"/>
              </a:defRPr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>
                <a:latin typeface="Book Antiqua" panose="02040602050305030304" pitchFamily="18" charset="0"/>
              </a:defRPr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>
                <a:latin typeface="Book Antiqua" panose="02040602050305030304" pitchFamily="18" charset="0"/>
              </a:defRPr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latin typeface="Book Antiqua" panose="02040602050305030304" pitchFamily="18" charset="0"/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324AEC5-842A-402E-ACDF-5482807D44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8776" y="2019102"/>
            <a:ext cx="5029200" cy="568323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 spc="-150">
                <a:solidFill>
                  <a:schemeClr val="accent1"/>
                </a:solidFill>
                <a:latin typeface="Book Antiqua" panose="0204060205030503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0EF52E8-C327-4A1D-81C7-7F32E087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2" y="64948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EC9BF66-9E3A-6C40-8D6A-0552180E9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50976" b="1"/>
          <a:stretch/>
        </p:blipFill>
        <p:spPr>
          <a:xfrm>
            <a:off x="0" y="6418669"/>
            <a:ext cx="12192000" cy="4393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75F254-FB74-BD49-8D1A-3F46A50E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81332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F63427-4CF6-EF4D-8E87-1E33DB2D4ECE}"/>
              </a:ext>
            </a:extLst>
          </p:cNvPr>
          <p:cNvCxnSpPr>
            <a:cxnSpLocks/>
          </p:cNvCxnSpPr>
          <p:nvPr/>
        </p:nvCxnSpPr>
        <p:spPr>
          <a:xfrm>
            <a:off x="952500" y="983118"/>
            <a:ext cx="108204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7A1C77-6603-471D-9E54-C966354820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319" y="452568"/>
            <a:ext cx="3840480" cy="5400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AF4AF8-21B4-483F-BCBC-A57BC44CB185}"/>
              </a:ext>
            </a:extLst>
          </p:cNvPr>
          <p:cNvCxnSpPr>
            <a:cxnSpLocks/>
          </p:cNvCxnSpPr>
          <p:nvPr userDrawn="1"/>
        </p:nvCxnSpPr>
        <p:spPr>
          <a:xfrm>
            <a:off x="952500" y="983118"/>
            <a:ext cx="10820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1E16A90-877C-4362-AE12-9BD10D181973}"/>
              </a:ext>
            </a:extLst>
          </p:cNvPr>
          <p:cNvSpPr txBox="1">
            <a:spLocks/>
          </p:cNvSpPr>
          <p:nvPr userDrawn="1"/>
        </p:nvSpPr>
        <p:spPr>
          <a:xfrm>
            <a:off x="419100" y="6450173"/>
            <a:ext cx="9525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accent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5D741-6286-464B-B6EE-CC4032072DA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20319" y="452568"/>
            <a:ext cx="3840480" cy="5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160">
          <p15:clr>
            <a:srgbClr val="F26B43"/>
          </p15:clr>
        </p15:guide>
        <p15:guide id="12" pos="3840">
          <p15:clr>
            <a:srgbClr val="F26B43"/>
          </p15:clr>
        </p15:guide>
        <p15:guide id="13" pos="600">
          <p15:clr>
            <a:srgbClr val="F26B43"/>
          </p15:clr>
        </p15:guide>
        <p15:guide id="14" pos="7080">
          <p15:clr>
            <a:srgbClr val="F26B43"/>
          </p15:clr>
        </p15:guide>
        <p15:guide id="15" orient="horz" pos="888">
          <p15:clr>
            <a:srgbClr val="F26B43"/>
          </p15:clr>
        </p15:guide>
        <p15:guide id="16" orient="horz" pos="1248">
          <p15:clr>
            <a:srgbClr val="F26B43"/>
          </p15:clr>
        </p15:guide>
        <p15:guide id="17" orient="horz" pos="1608">
          <p15:clr>
            <a:srgbClr val="F26B43"/>
          </p15:clr>
        </p15:guide>
        <p15:guide id="18" orient="horz" pos="3624">
          <p15:clr>
            <a:srgbClr val="F26B43"/>
          </p15:clr>
        </p15:guide>
        <p15:guide id="19" pos="4416">
          <p15:clr>
            <a:srgbClr val="F26B43"/>
          </p15:clr>
        </p15:guide>
        <p15:guide id="20" pos="47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75F254-FB74-BD49-8D1A-3F46A50E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6750" y="6418670"/>
            <a:ext cx="486149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1" i="0">
                <a:solidFill>
                  <a:schemeClr val="accent1"/>
                </a:solidFill>
                <a:latin typeface="Book Antiqua" panose="02040602050305030304" pitchFamily="18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F63427-4CF6-EF4D-8E87-1E33DB2D4ECE}"/>
              </a:ext>
            </a:extLst>
          </p:cNvPr>
          <p:cNvCxnSpPr>
            <a:cxnSpLocks/>
          </p:cNvCxnSpPr>
          <p:nvPr/>
        </p:nvCxnSpPr>
        <p:spPr>
          <a:xfrm>
            <a:off x="952500" y="983118"/>
            <a:ext cx="108204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26DC1-8FF6-754E-ABF3-514AC26ACEDE}"/>
              </a:ext>
            </a:extLst>
          </p:cNvPr>
          <p:cNvCxnSpPr>
            <a:cxnSpLocks/>
          </p:cNvCxnSpPr>
          <p:nvPr/>
        </p:nvCxnSpPr>
        <p:spPr>
          <a:xfrm>
            <a:off x="419100" y="6254893"/>
            <a:ext cx="113538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7A1C77-6603-471D-9E54-C966354820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19" y="452568"/>
            <a:ext cx="3840480" cy="5400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AF4AF8-21B4-483F-BCBC-A57BC44CB185}"/>
              </a:ext>
            </a:extLst>
          </p:cNvPr>
          <p:cNvCxnSpPr>
            <a:cxnSpLocks/>
          </p:cNvCxnSpPr>
          <p:nvPr userDrawn="1"/>
        </p:nvCxnSpPr>
        <p:spPr>
          <a:xfrm>
            <a:off x="952500" y="983118"/>
            <a:ext cx="10820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A2136-6B66-44A5-9C11-E469DEC0608A}"/>
              </a:ext>
            </a:extLst>
          </p:cNvPr>
          <p:cNvCxnSpPr>
            <a:cxnSpLocks/>
          </p:cNvCxnSpPr>
          <p:nvPr userDrawn="1"/>
        </p:nvCxnSpPr>
        <p:spPr>
          <a:xfrm>
            <a:off x="419100" y="6254893"/>
            <a:ext cx="11353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1E16A90-877C-4362-AE12-9BD10D181973}"/>
              </a:ext>
            </a:extLst>
          </p:cNvPr>
          <p:cNvSpPr txBox="1">
            <a:spLocks/>
          </p:cNvSpPr>
          <p:nvPr userDrawn="1"/>
        </p:nvSpPr>
        <p:spPr>
          <a:xfrm>
            <a:off x="419100" y="6356350"/>
            <a:ext cx="9525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accent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5D741-6286-464B-B6EE-CC4032072D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319" y="452568"/>
            <a:ext cx="3840480" cy="5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3" r:id="rId8"/>
    <p:sldLayoutId id="214748367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160">
          <p15:clr>
            <a:srgbClr val="F26B43"/>
          </p15:clr>
        </p15:guide>
        <p15:guide id="12" pos="3840">
          <p15:clr>
            <a:srgbClr val="F26B43"/>
          </p15:clr>
        </p15:guide>
        <p15:guide id="13" pos="600">
          <p15:clr>
            <a:srgbClr val="F26B43"/>
          </p15:clr>
        </p15:guide>
        <p15:guide id="14" pos="7080">
          <p15:clr>
            <a:srgbClr val="F26B43"/>
          </p15:clr>
        </p15:guide>
        <p15:guide id="15" orient="horz" pos="888">
          <p15:clr>
            <a:srgbClr val="F26B43"/>
          </p15:clr>
        </p15:guide>
        <p15:guide id="16" orient="horz" pos="1248">
          <p15:clr>
            <a:srgbClr val="F26B43"/>
          </p15:clr>
        </p15:guide>
        <p15:guide id="17" orient="horz" pos="1608">
          <p15:clr>
            <a:srgbClr val="F26B43"/>
          </p15:clr>
        </p15:guide>
        <p15:guide id="18" orient="horz" pos="3624">
          <p15:clr>
            <a:srgbClr val="F26B43"/>
          </p15:clr>
        </p15:guide>
        <p15:guide id="19" pos="4416">
          <p15:clr>
            <a:srgbClr val="F26B43"/>
          </p15:clr>
        </p15:guide>
        <p15:guide id="20" pos="4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A7FF9F6-96C2-4997-845F-A5533286A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Demographic Bias in Presentation Attack Detection of Facial Recognition</a:t>
            </a:r>
            <a:br>
              <a:rPr lang="en-US" sz="5000" dirty="0"/>
            </a:br>
            <a:br>
              <a:rPr lang="en-US" dirty="0"/>
            </a:br>
            <a:r>
              <a:rPr lang="en-US" sz="3000" dirty="0"/>
              <a:t>Tony Gwyn (He/Him), MS </a:t>
            </a:r>
            <a:br>
              <a:rPr lang="en-US" sz="3000" dirty="0"/>
            </a:br>
            <a:r>
              <a:rPr lang="en-US" sz="3000" dirty="0"/>
              <a:t>Member, Cyber Defense and AI (CDA) Lab</a:t>
            </a:r>
            <a:br>
              <a:rPr lang="en-US" sz="3000" dirty="0"/>
            </a:br>
            <a:r>
              <a:rPr lang="en-US" sz="3000" dirty="0"/>
              <a:t>Member, Center for Cyber Defense (C2D)</a:t>
            </a:r>
            <a:br>
              <a:rPr lang="en-US" sz="3000" dirty="0"/>
            </a:br>
            <a:r>
              <a:rPr lang="en-US" sz="3000" dirty="0"/>
              <a:t>North Carolina A&amp;T State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A2A1C-3074-4447-A5BF-AE35D7CE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13" y="1036717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92" y="1610338"/>
            <a:ext cx="5089150" cy="1809131"/>
          </a:xfrm>
        </p:spPr>
        <p:txBody>
          <a:bodyPr/>
          <a:lstStyle/>
          <a:p>
            <a:r>
              <a:rPr lang="en-US" dirty="0" err="1"/>
              <a:t>Xception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Could be considered an ‘extreme’ version of Inception</a:t>
            </a:r>
          </a:p>
          <a:p>
            <a:pPr lvl="1"/>
            <a:r>
              <a:rPr lang="en-US" dirty="0"/>
              <a:t>Performs 1-by-1 convolutions to every channel</a:t>
            </a:r>
          </a:p>
          <a:p>
            <a:pPr lvl="1"/>
            <a:r>
              <a:rPr lang="en-US" dirty="0"/>
              <a:t>Adds a 3-by-3 calculation to each of those outputs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This calculation creates </a:t>
            </a:r>
            <a:r>
              <a:rPr lang="en-US" dirty="0" err="1"/>
              <a:t>depthwise</a:t>
            </a:r>
            <a:r>
              <a:rPr lang="en-US" dirty="0"/>
              <a:t> separable convolutions</a:t>
            </a:r>
          </a:p>
          <a:p>
            <a:pPr lvl="2"/>
            <a:r>
              <a:rPr lang="en-US" dirty="0"/>
              <a:t>Used by </a:t>
            </a:r>
            <a:r>
              <a:rPr lang="en-US" dirty="0" err="1"/>
              <a:t>Xception</a:t>
            </a:r>
            <a:r>
              <a:rPr lang="en-US" dirty="0"/>
              <a:t> to make its classification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9B29C-5186-40E1-B124-C3F330B9F1AA}"/>
              </a:ext>
            </a:extLst>
          </p:cNvPr>
          <p:cNvSpPr txBox="1"/>
          <p:nvPr/>
        </p:nvSpPr>
        <p:spPr>
          <a:xfrm>
            <a:off x="2395986" y="6062621"/>
            <a:ext cx="81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Recreated Inception architecture with dimension reductions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A396E-5E07-4C50-AB2F-FD87E1645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30" y="1245997"/>
            <a:ext cx="6929670" cy="4055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E284F-EC31-4207-BDB4-7EB5D604F231}"/>
              </a:ext>
            </a:extLst>
          </p:cNvPr>
          <p:cNvSpPr txBox="1"/>
          <p:nvPr/>
        </p:nvSpPr>
        <p:spPr>
          <a:xfrm>
            <a:off x="6375170" y="5451951"/>
            <a:ext cx="56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 recreation of the original </a:t>
            </a:r>
            <a:r>
              <a:rPr lang="en-US" i="1" dirty="0" err="1"/>
              <a:t>Xception</a:t>
            </a:r>
            <a:r>
              <a:rPr lang="en-US" i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01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7"/>
            <a:ext cx="10287000" cy="2875601"/>
          </a:xfrm>
        </p:spPr>
        <p:txBody>
          <a:bodyPr/>
          <a:lstStyle/>
          <a:p>
            <a:r>
              <a:rPr lang="en-US" dirty="0"/>
              <a:t>VGG-16/VGG-19</a:t>
            </a:r>
          </a:p>
          <a:p>
            <a:pPr lvl="1"/>
            <a:r>
              <a:rPr lang="en-US" dirty="0"/>
              <a:t>Well-established CNN models that work best for image classification and object localization</a:t>
            </a:r>
          </a:p>
          <a:p>
            <a:pPr lvl="1"/>
            <a:r>
              <a:rPr lang="en-US" dirty="0"/>
              <a:t>Uses a relatively small architecture of 3-by-3 convolution features for image classification accuracy</a:t>
            </a:r>
          </a:p>
          <a:p>
            <a:pPr lvl="1"/>
            <a:r>
              <a:rPr lang="en-US" dirty="0"/>
              <a:t>The number associated with each VGG is the total number of depth layers:</a:t>
            </a:r>
          </a:p>
          <a:p>
            <a:pPr lvl="2"/>
            <a:r>
              <a:rPr lang="en-US" dirty="0"/>
              <a:t>The most widely used being VGG-16 and VGG-19</a:t>
            </a:r>
          </a:p>
          <a:p>
            <a:pPr lvl="1"/>
            <a:r>
              <a:rPr lang="en-US" dirty="0"/>
              <a:t>While attaining impressive levels of accuracy, VGG does have several drawbacks that make it difficult to implement</a:t>
            </a:r>
          </a:p>
          <a:p>
            <a:pPr lvl="2"/>
            <a:r>
              <a:rPr lang="en-US" dirty="0"/>
              <a:t>The robustness of VGG makes it particularly slow to train, even when using high powered GPUs</a:t>
            </a:r>
          </a:p>
          <a:p>
            <a:pPr lvl="2"/>
            <a:r>
              <a:rPr lang="en-US" dirty="0"/>
              <a:t>Additionally, when VGG was first utilized, the size of its weights caused for a sizable amount of bandwidth and disk space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1576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8"/>
            <a:ext cx="10287000" cy="1809131"/>
          </a:xfrm>
        </p:spPr>
        <p:txBody>
          <a:bodyPr/>
          <a:lstStyle/>
          <a:p>
            <a:r>
              <a:rPr lang="en-US" dirty="0"/>
              <a:t>ResNet50/ResNet101</a:t>
            </a:r>
          </a:p>
          <a:p>
            <a:endParaRPr lang="en-US" dirty="0"/>
          </a:p>
          <a:p>
            <a:pPr lvl="1"/>
            <a:r>
              <a:rPr lang="en-US" dirty="0"/>
              <a:t>For improved image classification and accuracy, neural networks need to continue to go deeper and more complex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specific architecture of </a:t>
            </a:r>
            <a:r>
              <a:rPr lang="en-US" dirty="0" err="1"/>
              <a:t>ResNet</a:t>
            </a:r>
            <a:r>
              <a:rPr lang="en-US" dirty="0"/>
              <a:t> was created to help solve this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stacking additional convolutional layers, </a:t>
            </a:r>
            <a:r>
              <a:rPr lang="en-US" dirty="0" err="1"/>
              <a:t>ResNet</a:t>
            </a:r>
            <a:r>
              <a:rPr lang="en-US" dirty="0"/>
              <a:t> is able to increase both performance and overall image accuracy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Adding layers needs to be balanced, as adding too many layers can be problematic</a:t>
            </a:r>
          </a:p>
          <a:p>
            <a:pPr lvl="2"/>
            <a:r>
              <a:rPr lang="en-US" dirty="0"/>
              <a:t>Potentially increasing error percentages when compared to </a:t>
            </a:r>
            <a:r>
              <a:rPr lang="en-US" dirty="0" err="1"/>
              <a:t>ResNets</a:t>
            </a:r>
            <a:r>
              <a:rPr lang="en-US" dirty="0"/>
              <a:t> with fewer layers</a:t>
            </a:r>
          </a:p>
        </p:txBody>
      </p:sp>
    </p:spTree>
    <p:extLst>
      <p:ext uri="{BB962C8B-B14F-4D97-AF65-F5344CB8AC3E}">
        <p14:creationId xmlns:p14="http://schemas.microsoft.com/office/powerpoint/2010/main" val="218572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8"/>
            <a:ext cx="5645430" cy="1809131"/>
          </a:xfrm>
        </p:spPr>
        <p:txBody>
          <a:bodyPr/>
          <a:lstStyle/>
          <a:p>
            <a:r>
              <a:rPr lang="en-US" dirty="0"/>
              <a:t>ResNet50/ResNet101 are ideal candidates to be included in this study</a:t>
            </a:r>
          </a:p>
          <a:p>
            <a:pPr lvl="1"/>
            <a:r>
              <a:rPr lang="en-US" dirty="0"/>
              <a:t>ResNet50 could be considered the ‘standard’ </a:t>
            </a:r>
            <a:r>
              <a:rPr lang="en-US" dirty="0" err="1"/>
              <a:t>ResNet</a:t>
            </a:r>
            <a:r>
              <a:rPr lang="en-US" dirty="0"/>
              <a:t> version</a:t>
            </a:r>
          </a:p>
          <a:p>
            <a:pPr lvl="2"/>
            <a:r>
              <a:rPr lang="en-US" dirty="0"/>
              <a:t>It has seen great success in the realm of image classification</a:t>
            </a:r>
          </a:p>
          <a:p>
            <a:pPr lvl="1"/>
            <a:r>
              <a:rPr lang="en-US" dirty="0"/>
              <a:t>ResNet101 is an ‘enhanced’ version of </a:t>
            </a:r>
            <a:r>
              <a:rPr lang="en-US" dirty="0" err="1"/>
              <a:t>ResNet</a:t>
            </a:r>
            <a:endParaRPr lang="en-US" dirty="0"/>
          </a:p>
          <a:p>
            <a:pPr lvl="2"/>
            <a:r>
              <a:rPr lang="en-US" dirty="0"/>
              <a:t>It has gone up against state-of-the-art CNNs such as VGG-16 and has produced impressive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158164-E486-43F0-9D6F-8F07BE541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89452"/>
              </p:ext>
            </p:extLst>
          </p:nvPr>
        </p:nvGraphicFramePr>
        <p:xfrm>
          <a:off x="6456556" y="1319286"/>
          <a:ext cx="5645430" cy="4200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351">
                  <a:extLst>
                    <a:ext uri="{9D8B030D-6E8A-4147-A177-3AD203B41FA5}">
                      <a16:colId xmlns:a16="http://schemas.microsoft.com/office/drawing/2014/main" val="1151442783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31705096"/>
                    </a:ext>
                  </a:extLst>
                </a:gridCol>
                <a:gridCol w="783331">
                  <a:extLst>
                    <a:ext uri="{9D8B030D-6E8A-4147-A177-3AD203B41FA5}">
                      <a16:colId xmlns:a16="http://schemas.microsoft.com/office/drawing/2014/main" val="1621134206"/>
                    </a:ext>
                  </a:extLst>
                </a:gridCol>
                <a:gridCol w="783331">
                  <a:extLst>
                    <a:ext uri="{9D8B030D-6E8A-4147-A177-3AD203B41FA5}">
                      <a16:colId xmlns:a16="http://schemas.microsoft.com/office/drawing/2014/main" val="2751934996"/>
                    </a:ext>
                  </a:extLst>
                </a:gridCol>
                <a:gridCol w="855751">
                  <a:extLst>
                    <a:ext uri="{9D8B030D-6E8A-4147-A177-3AD203B41FA5}">
                      <a16:colId xmlns:a16="http://schemas.microsoft.com/office/drawing/2014/main" val="2328969893"/>
                    </a:ext>
                  </a:extLst>
                </a:gridCol>
                <a:gridCol w="857744">
                  <a:extLst>
                    <a:ext uri="{9D8B030D-6E8A-4147-A177-3AD203B41FA5}">
                      <a16:colId xmlns:a16="http://schemas.microsoft.com/office/drawing/2014/main" val="3119216338"/>
                    </a:ext>
                  </a:extLst>
                </a:gridCol>
                <a:gridCol w="857744">
                  <a:extLst>
                    <a:ext uri="{9D8B030D-6E8A-4147-A177-3AD203B41FA5}">
                      <a16:colId xmlns:a16="http://schemas.microsoft.com/office/drawing/2014/main" val="1843254924"/>
                    </a:ext>
                  </a:extLst>
                </a:gridCol>
              </a:tblGrid>
              <a:tr h="383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Layer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Output size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18-layer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34-layer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50-layer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101-layer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152-layer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741846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112x112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 x 7, 64, stride 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70442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x 3 max pool, stride 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29847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64  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64  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64  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622497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conv2.x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56x56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64] x 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64] x 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  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  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64  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59470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906571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128]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128]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128]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66247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conv3.x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28x28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 x2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 x4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 x4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 x4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128] x8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533728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5249933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256]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316427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conv4.x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14x14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 x2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 x6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 x6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 x23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256] x36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15779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1024]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1024]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1024]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986624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512]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734901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conv5.x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7x7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 x2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[3x3, 512] x3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656802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2048]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2048]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[1x1, 2048]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145620"/>
                  </a:ext>
                </a:extLst>
              </a:tr>
              <a:tr h="2026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1x1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pool, 1000-d fc, softmax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61228"/>
                  </a:ext>
                </a:extLst>
              </a:tr>
              <a:tr h="2362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FLOPs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 x 10</a:t>
                      </a:r>
                      <a:r>
                        <a:rPr lang="en-US" sz="1100" baseline="30000"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 x 10</a:t>
                      </a:r>
                      <a:r>
                        <a:rPr lang="en-US" sz="1100" baseline="30000"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 x 10</a:t>
                      </a:r>
                      <a:r>
                        <a:rPr lang="en-US" sz="1100" baseline="30000"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7.6 x 10</a:t>
                      </a:r>
                      <a:r>
                        <a:rPr lang="en-US" sz="1100" baseline="30000"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11.3 x 10</a:t>
                      </a:r>
                      <a:r>
                        <a:rPr lang="en-US" sz="1100" baseline="30000" dirty="0"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87955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50075D-4501-4F7B-B710-BE78D3C8A9BA}"/>
              </a:ext>
            </a:extLst>
          </p:cNvPr>
          <p:cNvSpPr txBox="1"/>
          <p:nvPr/>
        </p:nvSpPr>
        <p:spPr>
          <a:xfrm>
            <a:off x="7423384" y="5814590"/>
            <a:ext cx="45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 recreation of </a:t>
            </a:r>
            <a:r>
              <a:rPr lang="en-US" i="1" dirty="0" err="1"/>
              <a:t>ResNet</a:t>
            </a:r>
            <a:r>
              <a:rPr lang="en-US" i="1" dirty="0"/>
              <a:t>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97204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40229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E4DCB5-555F-4DB8-8E30-05A8CDDE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71962" y="2034419"/>
            <a:ext cx="8032176" cy="27891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A7DD7-C568-459F-ADBD-F9AB8CB8185D}"/>
              </a:ext>
            </a:extLst>
          </p:cNvPr>
          <p:cNvSpPr txBox="1"/>
          <p:nvPr/>
        </p:nvSpPr>
        <p:spPr>
          <a:xfrm>
            <a:off x="2183802" y="5174428"/>
            <a:ext cx="83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1: Current CNN configurations with number of parameters and unique features </a:t>
            </a:r>
          </a:p>
        </p:txBody>
      </p:sp>
    </p:spTree>
    <p:extLst>
      <p:ext uri="{BB962C8B-B14F-4D97-AF65-F5344CB8AC3E}">
        <p14:creationId xmlns:p14="http://schemas.microsoft.com/office/powerpoint/2010/main" val="41646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7"/>
            <a:ext cx="5199381" cy="2875601"/>
          </a:xfrm>
        </p:spPr>
        <p:txBody>
          <a:bodyPr/>
          <a:lstStyle/>
          <a:p>
            <a:r>
              <a:rPr lang="en-US" dirty="0"/>
              <a:t>Wide Multi Channel Presentation Attack (WMCA) Dataset</a:t>
            </a:r>
          </a:p>
          <a:p>
            <a:pPr lvl="1"/>
            <a:r>
              <a:rPr lang="en-US" dirty="0"/>
              <a:t>Created by </a:t>
            </a:r>
            <a:r>
              <a:rPr lang="en-US" dirty="0" err="1"/>
              <a:t>Anjith</a:t>
            </a:r>
            <a:r>
              <a:rPr lang="en-US" dirty="0"/>
              <a:t> George et. Al</a:t>
            </a:r>
          </a:p>
          <a:p>
            <a:pPr lvl="1"/>
            <a:r>
              <a:rPr lang="en-US" dirty="0"/>
              <a:t>Uses data from both genuine and presentation attacks</a:t>
            </a:r>
          </a:p>
          <a:p>
            <a:pPr lvl="1"/>
            <a:r>
              <a:rPr lang="en-US" dirty="0"/>
              <a:t>WMCA Dataset contains data recorded from several channels including depth, infrared, and color</a:t>
            </a:r>
          </a:p>
          <a:p>
            <a:pPr lvl="1"/>
            <a:r>
              <a:rPr lang="en-US" dirty="0"/>
              <a:t>Dataset has a total of 1941 short video recordings from 72 distinct identities</a:t>
            </a:r>
          </a:p>
          <a:p>
            <a:pPr lvl="2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60A7B-EE44-40BA-A9A5-EF3008A4F16D}"/>
              </a:ext>
            </a:extLst>
          </p:cNvPr>
          <p:cNvSpPr txBox="1"/>
          <p:nvPr/>
        </p:nvSpPr>
        <p:spPr>
          <a:xfrm>
            <a:off x="6878335" y="5350076"/>
            <a:ext cx="45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Images from the WMCA Dataset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0E2A53-6832-4E48-9757-AFAF2E88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5" y="2220425"/>
            <a:ext cx="5586744" cy="25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7"/>
            <a:ext cx="5199381" cy="2875601"/>
          </a:xfrm>
        </p:spPr>
        <p:txBody>
          <a:bodyPr/>
          <a:lstStyle/>
          <a:p>
            <a:r>
              <a:rPr lang="en-US" dirty="0"/>
              <a:t>CASIA Face Anti-Spoofing Dataset (CASIA-FASD)</a:t>
            </a:r>
          </a:p>
          <a:p>
            <a:pPr lvl="1"/>
            <a:r>
              <a:rPr lang="en-US" dirty="0"/>
              <a:t>Introduced by </a:t>
            </a:r>
            <a:r>
              <a:rPr lang="en-US" dirty="0" err="1"/>
              <a:t>Zwihei</a:t>
            </a:r>
            <a:r>
              <a:rPr lang="en-US" dirty="0"/>
              <a:t> Zhang et. al</a:t>
            </a:r>
          </a:p>
          <a:p>
            <a:pPr lvl="1"/>
            <a:r>
              <a:rPr lang="en-US" dirty="0"/>
              <a:t>Small face anti-spoofing dataset with 50 genuine subjects</a:t>
            </a:r>
          </a:p>
          <a:p>
            <a:pPr lvl="2"/>
            <a:r>
              <a:rPr lang="en-US" dirty="0"/>
              <a:t>Face faces are created from high quality images of genuine faces</a:t>
            </a:r>
          </a:p>
          <a:p>
            <a:pPr lvl="1"/>
            <a:r>
              <a:rPr lang="en-US" dirty="0"/>
              <a:t>Final dataset contains 600 videos (both real and fake individuals)</a:t>
            </a: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49099-22FC-49AB-8050-EB88C5F2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71" y="1326874"/>
            <a:ext cx="4749955" cy="33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60A7B-EE44-40BA-A9A5-EF3008A4F16D}"/>
              </a:ext>
            </a:extLst>
          </p:cNvPr>
          <p:cNvSpPr txBox="1"/>
          <p:nvPr/>
        </p:nvSpPr>
        <p:spPr>
          <a:xfrm>
            <a:off x="6878335" y="5350076"/>
            <a:ext cx="45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7: Images from the CASIA-FASD</a:t>
            </a:r>
          </a:p>
        </p:txBody>
      </p:sp>
    </p:spTree>
    <p:extLst>
      <p:ext uri="{BB962C8B-B14F-4D97-AF65-F5344CB8AC3E}">
        <p14:creationId xmlns:p14="http://schemas.microsoft.com/office/powerpoint/2010/main" val="360987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7"/>
            <a:ext cx="5455859" cy="2875601"/>
          </a:xfrm>
        </p:spPr>
        <p:txBody>
          <a:bodyPr/>
          <a:lstStyle/>
          <a:p>
            <a:r>
              <a:rPr lang="en-US" dirty="0"/>
              <a:t>Spoofing in the Wild (</a:t>
            </a:r>
            <a:r>
              <a:rPr lang="en-US" dirty="0" err="1"/>
              <a:t>SiW</a:t>
            </a:r>
            <a:r>
              <a:rPr lang="en-US" dirty="0"/>
              <a:t>) Database</a:t>
            </a:r>
          </a:p>
          <a:p>
            <a:pPr lvl="1"/>
            <a:r>
              <a:rPr lang="en-US" dirty="0"/>
              <a:t>Created and maintained by </a:t>
            </a:r>
            <a:r>
              <a:rPr lang="en-US" dirty="0" err="1"/>
              <a:t>Yaojie</a:t>
            </a:r>
            <a:r>
              <a:rPr lang="en-US" dirty="0"/>
              <a:t> Liu, Amin </a:t>
            </a:r>
            <a:r>
              <a:rPr lang="en-US" dirty="0" err="1"/>
              <a:t>Jourabloo</a:t>
            </a:r>
            <a:r>
              <a:rPr lang="en-US" dirty="0"/>
              <a:t>, and </a:t>
            </a:r>
            <a:r>
              <a:rPr lang="en-US" dirty="0" err="1"/>
              <a:t>Xiaoming</a:t>
            </a:r>
            <a:r>
              <a:rPr lang="en-US" dirty="0"/>
              <a:t> Liu</a:t>
            </a:r>
          </a:p>
          <a:p>
            <a:pPr lvl="1"/>
            <a:r>
              <a:rPr lang="en-US" dirty="0" err="1"/>
              <a:t>SiW</a:t>
            </a:r>
            <a:r>
              <a:rPr lang="en-US" dirty="0"/>
              <a:t> was collected in response to the need to combat high-quality spoof mediums</a:t>
            </a:r>
          </a:p>
          <a:p>
            <a:pPr lvl="1"/>
            <a:r>
              <a:rPr lang="en-US" dirty="0" err="1"/>
              <a:t>SiW</a:t>
            </a:r>
            <a:r>
              <a:rPr lang="en-US" dirty="0"/>
              <a:t> contains live and spoof videos from 165 subjects</a:t>
            </a:r>
          </a:p>
          <a:p>
            <a:pPr lvl="2"/>
            <a:r>
              <a:rPr lang="en-US" dirty="0"/>
              <a:t>Each subject has 8 live and up to 20 spoof videos</a:t>
            </a:r>
          </a:p>
          <a:p>
            <a:pPr lvl="2"/>
            <a:r>
              <a:rPr lang="en-US" dirty="0"/>
              <a:t>Total of 4,478 videos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60A7B-EE44-40BA-A9A5-EF3008A4F16D}"/>
              </a:ext>
            </a:extLst>
          </p:cNvPr>
          <p:cNvSpPr txBox="1"/>
          <p:nvPr/>
        </p:nvSpPr>
        <p:spPr>
          <a:xfrm>
            <a:off x="7101359" y="5399419"/>
            <a:ext cx="45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8: Images from the </a:t>
            </a:r>
            <a:r>
              <a:rPr lang="en-US" i="1" dirty="0" err="1"/>
              <a:t>SiW</a:t>
            </a:r>
            <a:r>
              <a:rPr lang="en-US" i="1" dirty="0"/>
              <a:t> Database.  Top images are genuine, bottom images are spoofed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E5F15-F2E0-454C-9BE1-9443E704D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67" y="775462"/>
            <a:ext cx="5342615" cy="45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8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65" y="1140229"/>
            <a:ext cx="10812025" cy="566928"/>
          </a:xfrm>
        </p:spPr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A7DD7-C568-459F-ADBD-F9AB8CB8185D}"/>
              </a:ext>
            </a:extLst>
          </p:cNvPr>
          <p:cNvSpPr txBox="1"/>
          <p:nvPr/>
        </p:nvSpPr>
        <p:spPr>
          <a:xfrm>
            <a:off x="2183803" y="5174428"/>
            <a:ext cx="81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 2: CNN results from the Spoofing in the Wild (</a:t>
            </a:r>
            <a:r>
              <a:rPr lang="en-US" i="1" dirty="0" err="1"/>
              <a:t>SiW</a:t>
            </a:r>
            <a:r>
              <a:rPr lang="en-US" i="1" dirty="0"/>
              <a:t>)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41224-AE55-4651-A4F1-955A91ED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889" y="1866311"/>
            <a:ext cx="6374223" cy="30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6FBA4-D04B-F942-9E5D-EEC0AA8A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1589808"/>
            <a:ext cx="10287000" cy="4692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Dataset Preparation/Implementation – </a:t>
            </a:r>
            <a:r>
              <a:rPr lang="en-US" b="1" dirty="0"/>
              <a:t>by April 12th</a:t>
            </a:r>
            <a:endParaRPr lang="en-US" dirty="0"/>
          </a:p>
          <a:p>
            <a:pPr lvl="1"/>
            <a:r>
              <a:rPr lang="en-US" dirty="0"/>
              <a:t>90% Completed*</a:t>
            </a:r>
          </a:p>
          <a:p>
            <a:pPr lvl="1"/>
            <a:r>
              <a:rPr lang="en-US" dirty="0"/>
              <a:t>*Issues persist with CASIA-FASD Dataset</a:t>
            </a:r>
          </a:p>
          <a:p>
            <a:pPr lvl="2"/>
            <a:r>
              <a:rPr lang="en-US" dirty="0"/>
              <a:t>Problems loading data, unexpected crashes and hangs</a:t>
            </a:r>
          </a:p>
          <a:p>
            <a:pPr lvl="2"/>
            <a:r>
              <a:rPr lang="en-US" dirty="0"/>
              <a:t>Should have an update on these issues by Thursday (next meeting)</a:t>
            </a:r>
          </a:p>
          <a:p>
            <a:pPr lvl="2"/>
            <a:endParaRPr lang="en-US" dirty="0"/>
          </a:p>
          <a:p>
            <a:r>
              <a:rPr lang="en-US" dirty="0"/>
              <a:t>Implement CNNs and obtain results – </a:t>
            </a:r>
            <a:r>
              <a:rPr lang="en-US" b="1" dirty="0"/>
              <a:t>final data by April 25th</a:t>
            </a:r>
            <a:endParaRPr lang="en-US" dirty="0"/>
          </a:p>
          <a:p>
            <a:pPr lvl="1"/>
            <a:r>
              <a:rPr lang="en-US" dirty="0"/>
              <a:t>80% Completed*</a:t>
            </a:r>
          </a:p>
          <a:p>
            <a:pPr lvl="1"/>
            <a:r>
              <a:rPr lang="en-US" dirty="0"/>
              <a:t>*CNNs will continue to be ‘tweaked’ and adjusted to enhance results</a:t>
            </a:r>
          </a:p>
          <a:p>
            <a:pPr lvl="1"/>
            <a:r>
              <a:rPr lang="en-US" dirty="0"/>
              <a:t>Also investigation of other novel CNNs continue</a:t>
            </a:r>
          </a:p>
          <a:p>
            <a:pPr lvl="2"/>
            <a:r>
              <a:rPr lang="en-US" dirty="0"/>
              <a:t>Any that are of particular interest/import may be added</a:t>
            </a:r>
          </a:p>
          <a:p>
            <a:pPr lvl="1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04900"/>
            <a:ext cx="10287000" cy="566928"/>
          </a:xfrm>
        </p:spPr>
        <p:txBody>
          <a:bodyPr/>
          <a:lstStyle/>
          <a:p>
            <a:r>
              <a:rPr lang="en-US" dirty="0"/>
              <a:t>Tentative 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37AC-C697-C646-B5B4-F95193FB8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50" y="378310"/>
            <a:ext cx="10716095" cy="1447801"/>
          </a:xfrm>
        </p:spPr>
        <p:txBody>
          <a:bodyPr/>
          <a:lstStyle/>
          <a:p>
            <a:r>
              <a:rPr lang="en-US" dirty="0"/>
              <a:t>Agenda/Outline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7AD3-3DC0-4F0D-B7E9-F81738B4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E453E-46D1-4211-A1AD-848556BEA447}"/>
              </a:ext>
            </a:extLst>
          </p:cNvPr>
          <p:cNvSpPr txBox="1"/>
          <p:nvPr/>
        </p:nvSpPr>
        <p:spPr>
          <a:xfrm>
            <a:off x="1447272" y="1851577"/>
            <a:ext cx="768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Current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and Datasets Utilized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Details and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Tentative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Gaps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7572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6FBA4-D04B-F942-9E5D-EEC0AA8A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1208283"/>
            <a:ext cx="10287000" cy="46926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Unique CNN model development – </a:t>
            </a:r>
            <a:r>
              <a:rPr lang="en-US" b="1" dirty="0"/>
              <a:t>by April 12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endParaRPr lang="en-US" b="1" baseline="30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3 current candidates:</a:t>
            </a:r>
          </a:p>
          <a:p>
            <a:pPr lvl="2"/>
            <a:r>
              <a:rPr lang="en-US" dirty="0"/>
              <a:t>VGG16 + ResNet50/101</a:t>
            </a:r>
          </a:p>
          <a:p>
            <a:pPr lvl="2"/>
            <a:r>
              <a:rPr lang="en-US" dirty="0"/>
              <a:t>VGG19 + ResNet50/101</a:t>
            </a:r>
          </a:p>
          <a:p>
            <a:pPr lvl="2"/>
            <a:r>
              <a:rPr lang="en-US" dirty="0"/>
              <a:t>VGG16/19 + current version of Inception (v3 or v4)</a:t>
            </a:r>
          </a:p>
          <a:p>
            <a:pPr lvl="1"/>
            <a:r>
              <a:rPr lang="en-US" dirty="0"/>
              <a:t>Could potentially look into ensemble model including VGG + </a:t>
            </a:r>
            <a:r>
              <a:rPr lang="en-US" dirty="0" err="1"/>
              <a:t>ResNet</a:t>
            </a:r>
            <a:r>
              <a:rPr lang="en-US" dirty="0"/>
              <a:t> + Inception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+ Inception was promising, but recent work has been done with that combo</a:t>
            </a:r>
          </a:p>
          <a:p>
            <a:pPr lvl="1"/>
            <a:r>
              <a:rPr lang="en-US" dirty="0"/>
              <a:t>Plan to have decision on ~2 models finalized by Thursday (next meeting)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Journal Submission</a:t>
            </a:r>
          </a:p>
          <a:p>
            <a:pPr lvl="1"/>
            <a:r>
              <a:rPr lang="en-US" dirty="0"/>
              <a:t>Ongoing- Current timeframe May 15</a:t>
            </a:r>
            <a:r>
              <a:rPr lang="en-US" baseline="30000" dirty="0"/>
              <a:t>th</a:t>
            </a:r>
          </a:p>
          <a:p>
            <a:pPr lvl="2"/>
            <a:r>
              <a:rPr lang="en-US" dirty="0"/>
              <a:t>Rough framework is in place at the moment (abstract, intro, methodology, etc.)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Current plan: first (rough) draft by May 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~8 pages, 6+ figures (models, results, etc.) and 10-15 references</a:t>
            </a:r>
          </a:p>
          <a:p>
            <a:pPr lvl="1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04900"/>
            <a:ext cx="10287000" cy="566928"/>
          </a:xfrm>
        </p:spPr>
        <p:txBody>
          <a:bodyPr/>
          <a:lstStyle/>
          <a:p>
            <a:r>
              <a:rPr lang="en-US" dirty="0"/>
              <a:t>Tentative 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6FBA4-D04B-F942-9E5D-EEC0AA8A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1437731"/>
            <a:ext cx="10287000" cy="4638869"/>
          </a:xfrm>
        </p:spPr>
        <p:txBody>
          <a:bodyPr/>
          <a:lstStyle/>
          <a:p>
            <a:r>
              <a:rPr lang="en-US" dirty="0"/>
              <a:t>CNNs</a:t>
            </a:r>
          </a:p>
          <a:p>
            <a:pPr lvl="1"/>
            <a:r>
              <a:rPr lang="en-US" dirty="0"/>
              <a:t>Currently working to implement ‘best’ versions of each CNN</a:t>
            </a:r>
          </a:p>
          <a:p>
            <a:pPr lvl="2"/>
            <a:r>
              <a:rPr lang="en-US" dirty="0"/>
              <a:t>Implementation of several ‘enhanced’ versions of CNNs is planned</a:t>
            </a:r>
          </a:p>
          <a:p>
            <a:pPr lvl="1"/>
            <a:r>
              <a:rPr lang="en-US" dirty="0"/>
              <a:t>Investigating additional CNNs</a:t>
            </a:r>
          </a:p>
          <a:p>
            <a:pPr lvl="2"/>
            <a:r>
              <a:rPr lang="en-US" dirty="0"/>
              <a:t>Specifically, those tailored to be demographic bias resistant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Ideally, need datasets that have certain demographic labels</a:t>
            </a:r>
          </a:p>
          <a:p>
            <a:pPr lvl="1"/>
            <a:r>
              <a:rPr lang="en-US" dirty="0"/>
              <a:t>Dealing with CASIA-FASD issues</a:t>
            </a:r>
          </a:p>
          <a:p>
            <a:pPr lvl="1"/>
            <a:endParaRPr lang="en-US" dirty="0"/>
          </a:p>
          <a:p>
            <a:r>
              <a:rPr lang="en-US" dirty="0"/>
              <a:t>Facial Detection/Recognition</a:t>
            </a:r>
          </a:p>
          <a:p>
            <a:pPr lvl="1"/>
            <a:r>
              <a:rPr lang="en-US" dirty="0"/>
              <a:t>Research of FR is starting to reach saturation point!</a:t>
            </a:r>
          </a:p>
          <a:p>
            <a:pPr lvl="1"/>
            <a:r>
              <a:rPr lang="en-US" dirty="0"/>
              <a:t>Need to make this research unique and novel to continue advancing the field</a:t>
            </a:r>
          </a:p>
          <a:p>
            <a:pPr lvl="2"/>
            <a:r>
              <a:rPr lang="en-US" dirty="0"/>
              <a:t>Accomplished via gender bias + demographic bias testing</a:t>
            </a:r>
          </a:p>
          <a:p>
            <a:pPr lvl="1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22881"/>
            <a:ext cx="10287000" cy="566928"/>
          </a:xfrm>
        </p:spPr>
        <p:txBody>
          <a:bodyPr/>
          <a:lstStyle/>
          <a:p>
            <a:r>
              <a:rPr lang="en-US" dirty="0"/>
              <a:t>Gaps and 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416E01-6FEB-4AE4-9080-0EE1D713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</a:t>
            </a:r>
            <a:r>
              <a:rPr lang="en-US" sz="6000" dirty="0"/>
              <a:t>Q&amp;A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C51F-FE43-4393-9FFB-7AC301420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85544-56FC-47FD-B66F-8715B040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6AA34AD-1FE4-D240-8863-9A377599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67" y="1870364"/>
            <a:ext cx="10628554" cy="3435540"/>
          </a:xfrm>
        </p:spPr>
        <p:txBody>
          <a:bodyPr/>
          <a:lstStyle/>
          <a:p>
            <a:r>
              <a:rPr lang="en-US" dirty="0"/>
              <a:t>Mr. Tony Gwyn (Tony is fine)</a:t>
            </a:r>
          </a:p>
          <a:p>
            <a:r>
              <a:rPr lang="en-US" dirty="0"/>
              <a:t>Bachelor’s Degree and Master’s Degree in CS from WSSU </a:t>
            </a:r>
          </a:p>
          <a:p>
            <a:pPr lvl="1"/>
            <a:r>
              <a:rPr lang="en-US" dirty="0"/>
              <a:t>Attended 2005-2020</a:t>
            </a:r>
          </a:p>
          <a:p>
            <a:pPr lvl="1"/>
            <a:r>
              <a:rPr lang="en-US" dirty="0"/>
              <a:t>Master’s Thesis – “Evaluation of Local Binary Pattern Algorithms for the Use of Biometric Authentication”</a:t>
            </a:r>
          </a:p>
          <a:p>
            <a:r>
              <a:rPr lang="en-US" dirty="0"/>
              <a:t>Doctoral Student at North Carolina A&amp;T from Fall 2020 – Present</a:t>
            </a:r>
          </a:p>
          <a:p>
            <a:pPr lvl="1"/>
            <a:r>
              <a:rPr lang="en-US" dirty="0"/>
              <a:t>Working with Dr. Kaushik Roy</a:t>
            </a:r>
          </a:p>
          <a:p>
            <a:pPr lvl="2"/>
            <a:r>
              <a:rPr lang="en-US" dirty="0"/>
              <a:t>Member, Cyber Defense and AI (CDA) Lab</a:t>
            </a:r>
          </a:p>
          <a:p>
            <a:pPr lvl="2"/>
            <a:r>
              <a:rPr lang="en-US" dirty="0"/>
              <a:t>Member, Center for Cyber Defense (C2D)</a:t>
            </a:r>
          </a:p>
          <a:p>
            <a:pPr lvl="2"/>
            <a:r>
              <a:rPr lang="en-US" dirty="0"/>
              <a:t>Most recently had 2 papers accepted to The 35</a:t>
            </a:r>
            <a:r>
              <a:rPr lang="en-US" baseline="30000" dirty="0"/>
              <a:t>th</a:t>
            </a:r>
            <a:r>
              <a:rPr lang="en-US" dirty="0"/>
              <a:t> International Conference on Industrial, Engineering &amp; Other Applications of Applied Intelligent Systems (MDPI)</a:t>
            </a:r>
          </a:p>
          <a:p>
            <a:pPr lvl="3"/>
            <a:r>
              <a:rPr lang="en-US" dirty="0"/>
              <a:t>“Deepfake Detection Using Multitask Cascaded Neural Network”</a:t>
            </a:r>
          </a:p>
          <a:p>
            <a:pPr lvl="3"/>
            <a:r>
              <a:rPr lang="en-US" dirty="0"/>
              <a:t>“Face Authentication from Masked Face Images Using Deep Learning on Periocular Biometrics”</a:t>
            </a:r>
          </a:p>
          <a:p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002F792-6925-7C4B-8E35-0C34385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67" y="1167193"/>
            <a:ext cx="10441909" cy="566928"/>
          </a:xfrm>
        </p:spPr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33E2D9-F2FE-7E4A-BEB6-19049E76F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882D08-2020-DD42-8259-6AF002F7AF8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4419F-2B52-443A-9918-64621EB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6AA34AD-1FE4-D240-8863-9A377599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1870364"/>
            <a:ext cx="10287000" cy="3435540"/>
          </a:xfrm>
        </p:spPr>
        <p:txBody>
          <a:bodyPr/>
          <a:lstStyle/>
          <a:p>
            <a:r>
              <a:rPr lang="en-US" dirty="0"/>
              <a:t>Demographic Bias is inherent in many computer systems</a:t>
            </a:r>
          </a:p>
          <a:p>
            <a:pPr lvl="1"/>
            <a:r>
              <a:rPr lang="en-US" dirty="0"/>
              <a:t>Facial recognition tends to favor lighter complexion, male individuals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research currently makes use of 8 CNNs and 3 distinct Datasets</a:t>
            </a:r>
          </a:p>
          <a:p>
            <a:pPr lvl="1"/>
            <a:r>
              <a:rPr lang="en-US" dirty="0"/>
              <a:t>CNNs selected due to their current use in the field and generally impressive performance</a:t>
            </a:r>
          </a:p>
          <a:p>
            <a:pPr lvl="1"/>
            <a:r>
              <a:rPr lang="en-US" dirty="0"/>
              <a:t>Using accuracy measurements we will investigate which CNN is the most fairly balanced when it comes to gender and/or demographic bias</a:t>
            </a:r>
          </a:p>
          <a:p>
            <a:pPr lvl="1"/>
            <a:endParaRPr lang="en-US" dirty="0"/>
          </a:p>
          <a:p>
            <a:r>
              <a:rPr lang="en-US" dirty="0"/>
              <a:t>Ideally, this research will lead to increased awareness of the issue of demographic bias</a:t>
            </a:r>
          </a:p>
          <a:p>
            <a:pPr lvl="1"/>
            <a:r>
              <a:rPr lang="en-US" dirty="0"/>
              <a:t>Additionally, we plan to examine tested CNNs to potentially create a new model that is demographic independent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002F792-6925-7C4B-8E35-0C34385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67193"/>
            <a:ext cx="10287000" cy="566928"/>
          </a:xfrm>
        </p:spPr>
        <p:txBody>
          <a:bodyPr/>
          <a:lstStyle/>
          <a:p>
            <a:r>
              <a:rPr lang="en-US" dirty="0"/>
              <a:t>Introduction of Current Research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33E2D9-F2FE-7E4A-BEB6-19049E76F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882D08-2020-DD42-8259-6AF002F7AF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4419F-2B52-443A-9918-64621EB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6FBA4-D04B-F942-9E5D-EEC0AA8A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88573"/>
            <a:ext cx="10287000" cy="4591926"/>
          </a:xfrm>
        </p:spPr>
        <p:txBody>
          <a:bodyPr/>
          <a:lstStyle/>
          <a:p>
            <a:r>
              <a:rPr lang="en-US" dirty="0"/>
              <a:t>Convolutional Neural Networks (CNNs): 8 in total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Xception</a:t>
            </a:r>
            <a:r>
              <a:rPr lang="en-US" dirty="0"/>
              <a:t>, Inception v2 and v3, ResNet50 and 101, VGG16 and VGG19</a:t>
            </a:r>
          </a:p>
          <a:p>
            <a:pPr lvl="2"/>
            <a:r>
              <a:rPr lang="en-US" dirty="0"/>
              <a:t>Standard versions of each of these CNNs are currently implemented</a:t>
            </a:r>
          </a:p>
          <a:p>
            <a:pPr lvl="2"/>
            <a:r>
              <a:rPr lang="en-US" dirty="0"/>
              <a:t>‘Enhanced’ versions being tested for implementation </a:t>
            </a:r>
          </a:p>
          <a:p>
            <a:pPr lvl="3"/>
            <a:r>
              <a:rPr lang="en-US" dirty="0"/>
              <a:t>More robust, higher accuracy, etc.</a:t>
            </a:r>
          </a:p>
          <a:p>
            <a:pPr lvl="1"/>
            <a:r>
              <a:rPr lang="en-US" dirty="0"/>
              <a:t>Several other CNNs currently being investigated</a:t>
            </a:r>
          </a:p>
          <a:p>
            <a:pPr lvl="1"/>
            <a:r>
              <a:rPr lang="en-US" dirty="0"/>
              <a:t>Ideally 10+ CNNs for final testing iteration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Datasets: 3 in total</a:t>
            </a:r>
          </a:p>
          <a:p>
            <a:pPr lvl="1"/>
            <a:r>
              <a:rPr lang="en-US" dirty="0"/>
              <a:t>Wide Multi Channel Presentation Attack (WMCA)</a:t>
            </a:r>
          </a:p>
          <a:p>
            <a:pPr lvl="1"/>
            <a:r>
              <a:rPr lang="en-US" dirty="0"/>
              <a:t>CASIA Face Anti-Spoofing Database (CASIA-FASD)</a:t>
            </a:r>
          </a:p>
          <a:p>
            <a:pPr lvl="1"/>
            <a:r>
              <a:rPr lang="en-US" dirty="0"/>
              <a:t>Spoofing in the Wild Database (</a:t>
            </a:r>
            <a:r>
              <a:rPr lang="en-US" dirty="0" err="1"/>
              <a:t>SiW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Datasets have been implemented and tested independently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40229"/>
            <a:ext cx="10287000" cy="566928"/>
          </a:xfrm>
        </p:spPr>
        <p:txBody>
          <a:bodyPr/>
          <a:lstStyle/>
          <a:p>
            <a:r>
              <a:rPr lang="en-US" dirty="0"/>
              <a:t>CNNs and Datasets Utilized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4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6FBA4-D04B-F942-9E5D-EEC0AA8A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52" y="1902944"/>
            <a:ext cx="10287000" cy="4591926"/>
          </a:xfrm>
        </p:spPr>
        <p:txBody>
          <a:bodyPr/>
          <a:lstStyle/>
          <a:p>
            <a:r>
              <a:rPr lang="en-US" dirty="0"/>
              <a:t>What are Convolutional Neural Networks (CNNs)?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140229"/>
            <a:ext cx="10287000" cy="566928"/>
          </a:xfrm>
        </p:spPr>
        <p:txBody>
          <a:bodyPr/>
          <a:lstStyle/>
          <a:p>
            <a:r>
              <a:rPr lang="en-US" dirty="0"/>
              <a:t>CNN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pic>
        <p:nvPicPr>
          <p:cNvPr id="1028" name="Picture 4" descr="Image result for convolutional neural network">
            <a:extLst>
              <a:ext uri="{FF2B5EF4-FFF2-40B4-BE49-F238E27FC236}">
                <a16:creationId xmlns:a16="http://schemas.microsoft.com/office/drawing/2014/main" id="{7987A94A-1186-4D5B-9257-AEB449A0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1" y="2369681"/>
            <a:ext cx="11928970" cy="324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05A534-E96D-43C7-B0BD-E6F977C0F515}"/>
              </a:ext>
            </a:extLst>
          </p:cNvPr>
          <p:cNvSpPr txBox="1"/>
          <p:nvPr/>
        </p:nvSpPr>
        <p:spPr>
          <a:xfrm>
            <a:off x="3431690" y="5261402"/>
            <a:ext cx="81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1: Basic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985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8"/>
            <a:ext cx="10287000" cy="1809131"/>
          </a:xfrm>
        </p:spPr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  <a:p>
            <a:pPr lvl="1"/>
            <a:r>
              <a:rPr lang="en-US" dirty="0"/>
              <a:t>CNN architecture that seeks to reduce training time and increase optimizations when used with Graphics Processing Units (GPUs)</a:t>
            </a:r>
          </a:p>
          <a:p>
            <a:pPr lvl="1"/>
            <a:r>
              <a:rPr lang="en-US" dirty="0"/>
              <a:t>Seeks to increase overall accuracy and performance when compared with other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DE3F-EEC7-4E04-8BFC-4A946E6E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3" y="3228788"/>
            <a:ext cx="8294146" cy="2833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C2EFA-3438-4FC3-A2C3-D8BE80EC337D}"/>
              </a:ext>
            </a:extLst>
          </p:cNvPr>
          <p:cNvSpPr txBox="1"/>
          <p:nvPr/>
        </p:nvSpPr>
        <p:spPr>
          <a:xfrm>
            <a:off x="3460993" y="6062621"/>
            <a:ext cx="81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2: </a:t>
            </a:r>
            <a:r>
              <a:rPr lang="en-US" i="1" dirty="0" err="1"/>
              <a:t>AlexNet</a:t>
            </a:r>
            <a:r>
              <a:rPr lang="en-US" i="1" dirty="0"/>
              <a:t> architecture recreation</a:t>
            </a:r>
          </a:p>
        </p:txBody>
      </p:sp>
    </p:spTree>
    <p:extLst>
      <p:ext uri="{BB962C8B-B14F-4D97-AF65-F5344CB8AC3E}">
        <p14:creationId xmlns:p14="http://schemas.microsoft.com/office/powerpoint/2010/main" val="301652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743879"/>
            <a:ext cx="10287000" cy="1809131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Inception v2/v3</a:t>
            </a:r>
          </a:p>
          <a:p>
            <a:pPr lvl="1"/>
            <a:r>
              <a:rPr lang="en-US" dirty="0"/>
              <a:t>While most popular CNNs stack convolution layers deeper, Inception instead goes wider</a:t>
            </a:r>
          </a:p>
          <a:p>
            <a:pPr lvl="1"/>
            <a:r>
              <a:rPr lang="en-US" dirty="0"/>
              <a:t>Due to this, it is extremely important for Inception to have a specific kernel size for the task at hand:</a:t>
            </a:r>
          </a:p>
          <a:p>
            <a:pPr lvl="2"/>
            <a:r>
              <a:rPr lang="en-US" dirty="0"/>
              <a:t>A larger kernel size is preferred when dealing with salient information for the entire image</a:t>
            </a:r>
          </a:p>
          <a:p>
            <a:pPr lvl="2"/>
            <a:r>
              <a:rPr lang="en-US" dirty="0"/>
              <a:t>A smaller kernel size is preferred when the image information is more local</a:t>
            </a:r>
          </a:p>
          <a:p>
            <a:pPr lvl="1"/>
            <a:r>
              <a:rPr lang="en-US" dirty="0"/>
              <a:t>Version 2 and 3 share some similarities, yet can have substantial differences in image classification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8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97D-181E-5041-9DDD-1B9F3230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1F59CC-8371-1B46-9450-07184C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410"/>
            <a:ext cx="10287000" cy="566928"/>
          </a:xfrm>
        </p:spPr>
        <p:txBody>
          <a:bodyPr/>
          <a:lstStyle/>
          <a:p>
            <a:r>
              <a:rPr lang="en-US" dirty="0"/>
              <a:t>CNN Details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D329-9231-4E3B-BAE5-8DF89F8F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27" y="0"/>
            <a:ext cx="4036473" cy="463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B92-9271-4813-95A9-1F249EA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26" y="1610338"/>
            <a:ext cx="10287000" cy="1809131"/>
          </a:xfrm>
        </p:spPr>
        <p:txBody>
          <a:bodyPr/>
          <a:lstStyle/>
          <a:p>
            <a:r>
              <a:rPr lang="en-US" dirty="0"/>
              <a:t>Inception v2/v3</a:t>
            </a:r>
          </a:p>
          <a:p>
            <a:pPr lvl="1"/>
            <a:r>
              <a:rPr lang="en-US" dirty="0"/>
              <a:t>v2 reduces the potential bottleneck and loss of information from v1</a:t>
            </a:r>
          </a:p>
          <a:p>
            <a:pPr lvl="1"/>
            <a:r>
              <a:rPr lang="en-US" dirty="0"/>
              <a:t>v3 introduces 7-by-7 convolutions, and adjusts some auxiliary classifiers from 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D1C6A-0D7D-49CD-B043-EFD95B7FD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64" y="2619910"/>
            <a:ext cx="5412763" cy="3355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9B29C-5186-40E1-B124-C3F330B9F1AA}"/>
              </a:ext>
            </a:extLst>
          </p:cNvPr>
          <p:cNvSpPr txBox="1"/>
          <p:nvPr/>
        </p:nvSpPr>
        <p:spPr>
          <a:xfrm>
            <a:off x="2395986" y="6062621"/>
            <a:ext cx="81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Recreated Inception architecture with dimension reductions</a:t>
            </a:r>
          </a:p>
        </p:txBody>
      </p:sp>
    </p:spTree>
    <p:extLst>
      <p:ext uri="{BB962C8B-B14F-4D97-AF65-F5344CB8AC3E}">
        <p14:creationId xmlns:p14="http://schemas.microsoft.com/office/powerpoint/2010/main" val="3889375743"/>
      </p:ext>
    </p:extLst>
  </p:cSld>
  <p:clrMapOvr>
    <a:masterClrMapping/>
  </p:clrMapOvr>
</p:sld>
</file>

<file path=ppt/theme/theme1.xml><?xml version="1.0" encoding="utf-8"?>
<a:theme xmlns:a="http://schemas.openxmlformats.org/drawingml/2006/main" name="NCAT_Internal_V1">
  <a:themeElements>
    <a:clrScheme name="Custom 18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CAT_Internal" id="{D878A52E-B5C2-4D87-B609-BB644BDD8A0E}" vid="{20844186-CA95-40D6-AEF1-4D66699A3CAD}"/>
    </a:ext>
  </a:extLst>
</a:theme>
</file>

<file path=ppt/theme/theme2.xml><?xml version="1.0" encoding="utf-8"?>
<a:theme xmlns:a="http://schemas.openxmlformats.org/drawingml/2006/main" name="NCAT_Internal_V2">
  <a:themeElements>
    <a:clrScheme name="NCAT Internal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CAT_Internal" id="{D878A52E-B5C2-4D87-B609-BB644BDD8A0E}" vid="{20844186-CA95-40D6-AEF1-4D66699A3C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NCAT_Internal</Template>
  <TotalTime>8429</TotalTime>
  <Words>1863</Words>
  <Application>Microsoft Office PowerPoint</Application>
  <PresentationFormat>Widescreen</PresentationFormat>
  <Paragraphs>324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Airborne</vt:lpstr>
      <vt:lpstr>Arial</vt:lpstr>
      <vt:lpstr>Book Antiqua</vt:lpstr>
      <vt:lpstr>BoomerSerif Book</vt:lpstr>
      <vt:lpstr>Calibri</vt:lpstr>
      <vt:lpstr>Courier New</vt:lpstr>
      <vt:lpstr>Palatino Linotype</vt:lpstr>
      <vt:lpstr>NCAT_Internal_V1</vt:lpstr>
      <vt:lpstr>NCAT_Internal_V2</vt:lpstr>
      <vt:lpstr>Demographic Bias in Presentation Attack Detection of Facial Recognition  Tony Gwyn (He/Him), MS  Member, Cyber Defense and AI (CDA) Lab Member, Center for Cyber Defense (C2D) North Carolina A&amp;T State University</vt:lpstr>
      <vt:lpstr>Agenda/Outline </vt:lpstr>
      <vt:lpstr>Self-Introduction</vt:lpstr>
      <vt:lpstr>Introduction of Current Research</vt:lpstr>
      <vt:lpstr>CNNs and Datasets Utilized</vt:lpstr>
      <vt:lpstr>CNN Details</vt:lpstr>
      <vt:lpstr>CNN Details Continued</vt:lpstr>
      <vt:lpstr>CNN Details Continued</vt:lpstr>
      <vt:lpstr>CNN Details Continued</vt:lpstr>
      <vt:lpstr>CNN Details Continued</vt:lpstr>
      <vt:lpstr>CNN Details Continued</vt:lpstr>
      <vt:lpstr>CNN Details Continued</vt:lpstr>
      <vt:lpstr>CNN Details Continued</vt:lpstr>
      <vt:lpstr>CNN Details Continued</vt:lpstr>
      <vt:lpstr>Dataset Details</vt:lpstr>
      <vt:lpstr>Dataset Details</vt:lpstr>
      <vt:lpstr>Dataset Details</vt:lpstr>
      <vt:lpstr>Sample Data</vt:lpstr>
      <vt:lpstr>Tentative Timeline</vt:lpstr>
      <vt:lpstr>Tentative Timeline</vt:lpstr>
      <vt:lpstr>Gaps and Challenges</vt:lpstr>
      <vt:lpstr>Thank You                                                         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Tony Gwyn</cp:lastModifiedBy>
  <cp:revision>153</cp:revision>
  <cp:lastPrinted>2018-07-11T15:24:00Z</cp:lastPrinted>
  <dcterms:created xsi:type="dcterms:W3CDTF">2018-07-09T14:47:23Z</dcterms:created>
  <dcterms:modified xsi:type="dcterms:W3CDTF">2022-04-19T03:52:33Z</dcterms:modified>
</cp:coreProperties>
</file>