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5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94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6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5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9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E324-EE50-48F6-AE20-060BBCA0635B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9E6E-39A7-476A-B0DD-D78D9B568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17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21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81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65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02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02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63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00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88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33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7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31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41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7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96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auss-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754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Экран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Montager</dc:creator>
  <cp:lastModifiedBy>Montager</cp:lastModifiedBy>
  <cp:revision>1</cp:revision>
  <dcterms:created xsi:type="dcterms:W3CDTF">2017-12-01T12:58:16Z</dcterms:created>
  <dcterms:modified xsi:type="dcterms:W3CDTF">2017-12-01T12:59:04Z</dcterms:modified>
</cp:coreProperties>
</file>