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07B-4BEB-4CA8-AAA7-4A01A4D77CA7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916-CD67-4352-AAF1-95D89452A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79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07B-4BEB-4CA8-AAA7-4A01A4D77CA7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916-CD67-4352-AAF1-95D89452A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05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07B-4BEB-4CA8-AAA7-4A01A4D77CA7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916-CD67-4352-AAF1-95D89452A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38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07B-4BEB-4CA8-AAA7-4A01A4D77CA7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916-CD67-4352-AAF1-95D89452A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60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07B-4BEB-4CA8-AAA7-4A01A4D77CA7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916-CD67-4352-AAF1-95D89452A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76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07B-4BEB-4CA8-AAA7-4A01A4D77CA7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916-CD67-4352-AAF1-95D89452A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91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07B-4BEB-4CA8-AAA7-4A01A4D77CA7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916-CD67-4352-AAF1-95D89452A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40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07B-4BEB-4CA8-AAA7-4A01A4D77CA7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916-CD67-4352-AAF1-95D89452A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90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07B-4BEB-4CA8-AAA7-4A01A4D77CA7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916-CD67-4352-AAF1-95D89452A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80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07B-4BEB-4CA8-AAA7-4A01A4D77CA7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916-CD67-4352-AAF1-95D89452A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77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407B-4BEB-4CA8-AAA7-4A01A4D77CA7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916-CD67-4352-AAF1-95D89452A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74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407B-4BEB-4CA8-AAA7-4A01A4D77CA7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1916-CD67-4352-AAF1-95D89452A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9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u-0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30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u-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036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u-1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77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u-1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30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u-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197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u-1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508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u-1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599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u-1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8743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u-1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88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u-1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132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u-1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803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u-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20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u-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2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u-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15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u-0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92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u-0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178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u-0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53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u-0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8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u-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5419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Экран (4:3)</PresentationFormat>
  <Paragraphs>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Montager</dc:creator>
  <cp:lastModifiedBy>Montager</cp:lastModifiedBy>
  <cp:revision>1</cp:revision>
  <dcterms:created xsi:type="dcterms:W3CDTF">2017-12-01T12:57:37Z</dcterms:created>
  <dcterms:modified xsi:type="dcterms:W3CDTF">2017-12-01T12:57:51Z</dcterms:modified>
</cp:coreProperties>
</file>