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photoAlbum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615F-ED59-4207-A63A-51EDA07E0B51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2617-01BA-417E-91FF-BC56817A8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66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615F-ED59-4207-A63A-51EDA07E0B51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2617-01BA-417E-91FF-BC56817A8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10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615F-ED59-4207-A63A-51EDA07E0B51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2617-01BA-417E-91FF-BC56817A8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95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615F-ED59-4207-A63A-51EDA07E0B51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2617-01BA-417E-91FF-BC56817A8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06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615F-ED59-4207-A63A-51EDA07E0B51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2617-01BA-417E-91FF-BC56817A8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67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615F-ED59-4207-A63A-51EDA07E0B51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2617-01BA-417E-91FF-BC56817A8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31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615F-ED59-4207-A63A-51EDA07E0B51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2617-01BA-417E-91FF-BC56817A8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24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615F-ED59-4207-A63A-51EDA07E0B51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2617-01BA-417E-91FF-BC56817A8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54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615F-ED59-4207-A63A-51EDA07E0B51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2617-01BA-417E-91FF-BC56817A8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38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615F-ED59-4207-A63A-51EDA07E0B51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2617-01BA-417E-91FF-BC56817A8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70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615F-ED59-4207-A63A-51EDA07E0B51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2617-01BA-417E-91FF-BC56817A8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9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E615F-ED59-4207-A63A-51EDA07E0B51}" type="datetimeFigureOut">
              <a:rPr lang="ru-RU" smtClean="0"/>
              <a:t>04.12.2017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02617-01BA-417E-91FF-BC56817A8B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31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holesky-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931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qr-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732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qr-0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342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qr-0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337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qr-0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469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qr-0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61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qr-0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1070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qr-0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466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qr-0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8844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qr-1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7131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qr-1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362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holesky-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4092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qr-1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7461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qr-1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8756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qr-1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449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qr-1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9703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qr-1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221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qr-1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8337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M-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8836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M-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6224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M-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5705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M-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368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holesky-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8510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M-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9897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M-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4911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M-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3045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tridiag-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1697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tridiag-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8109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tridiag-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5598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tridiag-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915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tridiag-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777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holesky-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00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holesky-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593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holesky-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76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holesky-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343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holesky-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12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qr-0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8697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Экран (4:3)</PresentationFormat>
  <Paragraphs>0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Montager</dc:creator>
  <cp:lastModifiedBy>Montager</cp:lastModifiedBy>
  <cp:revision>1</cp:revision>
  <dcterms:created xsi:type="dcterms:W3CDTF">2017-12-04T12:01:00Z</dcterms:created>
  <dcterms:modified xsi:type="dcterms:W3CDTF">2017-12-04T12:01:44Z</dcterms:modified>
</cp:coreProperties>
</file>