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08351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44542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027442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13831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960964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56271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36244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99828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46401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1917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95069"/>
      </p:ext>
    </p:extLst>
  </p:cSld>
  <p:clrMapOvr>
    <a:masterClrMapping/>
  </p:clrMapOvr>
  <p:transition>
    <p:sndAc>
      <p:stSnd>
        <p:snd r:embed="rId1" name="applaus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06C2-3D19-49CA-A1A6-CCEE05C4D5F2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A86C-289D-445C-A50E-E19A48D84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7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applause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1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347241"/>
      </p:ext>
    </p:extLst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344681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1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850178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998837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060301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01521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5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743632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6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472736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7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53008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8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732626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1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039873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2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753549"/>
      </p:ext>
    </p:extLst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2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231583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3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484648"/>
      </p:ext>
    </p:extLst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28610"/>
      </p:ext>
    </p:extLst>
  </p:cSld>
  <p:clrMapOvr>
    <a:masterClrMapping/>
  </p:clrMapOvr>
  <p:transition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5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94754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6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449667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7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034961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8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960698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terative_linalg-0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7877"/>
      </p:ext>
    </p:extLst>
  </p:cSld>
  <p:clrMapOvr>
    <a:masterClrMapping/>
  </p:clrMapOvr>
  <p:transition>
    <p:sndAc>
      <p:stSnd>
        <p:snd r:embed="rId2" name="applause.wav"/>
      </p:stSnd>
    </p:sndAc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Экран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Montager</dc:creator>
  <cp:lastModifiedBy>user</cp:lastModifiedBy>
  <cp:revision>2</cp:revision>
  <dcterms:created xsi:type="dcterms:W3CDTF">2017-12-14T12:10:22Z</dcterms:created>
  <dcterms:modified xsi:type="dcterms:W3CDTF">2017-12-14T14:02:16Z</dcterms:modified>
</cp:coreProperties>
</file>