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9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4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0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16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2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0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EE99-D5A9-4243-A46F-DF5F93901BF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024C-8FD2-4359-B677-000E7159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62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43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60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00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63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70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35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77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0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20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17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806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40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83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26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85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66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14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42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erivatives_2-10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/>
        </p:blipFill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derivatives_2-09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11"/>
          <a:stretch/>
        </p:blipFill>
        <p:spPr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7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91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17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27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736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95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prox_interp-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958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Экран (4:3)</PresentationFormat>
  <Paragraphs>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Montager</dc:creator>
  <cp:lastModifiedBy>Montager</cp:lastModifiedBy>
  <cp:revision>1</cp:revision>
  <dcterms:created xsi:type="dcterms:W3CDTF">2018-02-02T11:52:35Z</dcterms:created>
  <dcterms:modified xsi:type="dcterms:W3CDTF">2018-02-02T11:53:52Z</dcterms:modified>
</cp:coreProperties>
</file>