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57" r:id="rId3"/>
    <p:sldId id="260" r:id="rId4"/>
    <p:sldId id="298" r:id="rId5"/>
    <p:sldId id="264" r:id="rId6"/>
    <p:sldId id="259" r:id="rId7"/>
    <p:sldId id="299" r:id="rId8"/>
    <p:sldId id="300" r:id="rId9"/>
    <p:sldId id="301" r:id="rId10"/>
    <p:sldId id="302" r:id="rId11"/>
    <p:sldId id="303" r:id="rId12"/>
    <p:sldId id="261" r:id="rId13"/>
    <p:sldId id="304" r:id="rId14"/>
    <p:sldId id="305" r:id="rId15"/>
    <p:sldId id="306" r:id="rId16"/>
    <p:sldId id="278" r:id="rId17"/>
  </p:sldIdLst>
  <p:sldSz cx="9144000" cy="5143500" type="screen16x9"/>
  <p:notesSz cx="6858000" cy="9144000"/>
  <p:embeddedFontLst>
    <p:embeddedFont>
      <p:font typeface="Barlow" pitchFamily="2" charset="77"/>
      <p:regular r:id="rId19"/>
      <p:bold r:id="rId20"/>
      <p:italic r:id="rId21"/>
      <p:boldItalic r:id="rId22"/>
    </p:embeddedFont>
    <p:embeddedFont>
      <p:font typeface="Barlow Light" panose="020F0302020204030204" pitchFamily="34" charset="0"/>
      <p:regular r:id="rId23"/>
      <p:bold r:id="rId24"/>
      <p:italic r:id="rId25"/>
      <p:boldItalic r:id="rId26"/>
    </p:embeddedFont>
    <p:embeddedFont>
      <p:font typeface="Raleway" pitchFamily="2" charset="77"/>
      <p:regular r:id="rId27"/>
      <p:bold r:id="rId28"/>
      <p:italic r:id="rId29"/>
      <p:boldItalic r:id="rId30"/>
    </p:embeddedFont>
    <p:embeddedFont>
      <p:font typeface="Raleway Thin" pitchFamily="2" charset="77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90"/>
  </p:normalViewPr>
  <p:slideViewPr>
    <p:cSldViewPr snapToGrid="0">
      <p:cViewPr varScale="1">
        <p:scale>
          <a:sx n="151" d="100"/>
          <a:sy n="151" d="100"/>
        </p:scale>
        <p:origin x="5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>
          <a:extLst>
            <a:ext uri="{FF2B5EF4-FFF2-40B4-BE49-F238E27FC236}">
              <a16:creationId xmlns:a16="http://schemas.microsoft.com/office/drawing/2014/main" id="{1AC67946-B2A1-0318-BABB-F708F0366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>
            <a:extLst>
              <a:ext uri="{FF2B5EF4-FFF2-40B4-BE49-F238E27FC236}">
                <a16:creationId xmlns:a16="http://schemas.microsoft.com/office/drawing/2014/main" id="{71843F54-7A81-78D6-764E-38C634B91B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>
            <a:extLst>
              <a:ext uri="{FF2B5EF4-FFF2-40B4-BE49-F238E27FC236}">
                <a16:creationId xmlns:a16="http://schemas.microsoft.com/office/drawing/2014/main" id="{EB44E73F-9378-3DF8-C849-BA95193879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14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>
          <a:extLst>
            <a:ext uri="{FF2B5EF4-FFF2-40B4-BE49-F238E27FC236}">
              <a16:creationId xmlns:a16="http://schemas.microsoft.com/office/drawing/2014/main" id="{0EA3B264-60B8-0A44-E723-0FAE507E4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>
            <a:extLst>
              <a:ext uri="{FF2B5EF4-FFF2-40B4-BE49-F238E27FC236}">
                <a16:creationId xmlns:a16="http://schemas.microsoft.com/office/drawing/2014/main" id="{456E8688-FDEC-A3B4-C93B-36A43C1E54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>
            <a:extLst>
              <a:ext uri="{FF2B5EF4-FFF2-40B4-BE49-F238E27FC236}">
                <a16:creationId xmlns:a16="http://schemas.microsoft.com/office/drawing/2014/main" id="{80403BFD-24C8-488E-4440-F3C8A262BE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402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>
          <a:extLst>
            <a:ext uri="{FF2B5EF4-FFF2-40B4-BE49-F238E27FC236}">
              <a16:creationId xmlns:a16="http://schemas.microsoft.com/office/drawing/2014/main" id="{610691ED-0C4B-138A-94BB-CFB020B1A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>
            <a:extLst>
              <a:ext uri="{FF2B5EF4-FFF2-40B4-BE49-F238E27FC236}">
                <a16:creationId xmlns:a16="http://schemas.microsoft.com/office/drawing/2014/main" id="{8086633C-40A2-50BF-D374-4E96B121F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>
            <a:extLst>
              <a:ext uri="{FF2B5EF4-FFF2-40B4-BE49-F238E27FC236}">
                <a16:creationId xmlns:a16="http://schemas.microsoft.com/office/drawing/2014/main" id="{0672BC75-BB22-7011-D381-9EE28731D5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03087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>
          <a:extLst>
            <a:ext uri="{FF2B5EF4-FFF2-40B4-BE49-F238E27FC236}">
              <a16:creationId xmlns:a16="http://schemas.microsoft.com/office/drawing/2014/main" id="{86270C2F-99F7-9FCA-456F-429F1AF84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>
            <a:extLst>
              <a:ext uri="{FF2B5EF4-FFF2-40B4-BE49-F238E27FC236}">
                <a16:creationId xmlns:a16="http://schemas.microsoft.com/office/drawing/2014/main" id="{C0A2811D-DB2C-F205-AC8D-2084F07B36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>
            <a:extLst>
              <a:ext uri="{FF2B5EF4-FFF2-40B4-BE49-F238E27FC236}">
                <a16:creationId xmlns:a16="http://schemas.microsoft.com/office/drawing/2014/main" id="{41EC68D0-61D6-CE48-62AC-180D137C4D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256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>
          <a:extLst>
            <a:ext uri="{FF2B5EF4-FFF2-40B4-BE49-F238E27FC236}">
              <a16:creationId xmlns:a16="http://schemas.microsoft.com/office/drawing/2014/main" id="{7330CFE2-3404-B5A6-B2F9-7D98CAD4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>
            <a:extLst>
              <a:ext uri="{FF2B5EF4-FFF2-40B4-BE49-F238E27FC236}">
                <a16:creationId xmlns:a16="http://schemas.microsoft.com/office/drawing/2014/main" id="{FA082268-847C-BDB1-9B4C-48EBDF1262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>
            <a:extLst>
              <a:ext uri="{FF2B5EF4-FFF2-40B4-BE49-F238E27FC236}">
                <a16:creationId xmlns:a16="http://schemas.microsoft.com/office/drawing/2014/main" id="{0DE9C48A-4796-315E-D405-F8811EFD7F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94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>
          <a:extLst>
            <a:ext uri="{FF2B5EF4-FFF2-40B4-BE49-F238E27FC236}">
              <a16:creationId xmlns:a16="http://schemas.microsoft.com/office/drawing/2014/main" id="{3B684C88-9207-7F0F-B564-49FA66310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>
            <a:extLst>
              <a:ext uri="{FF2B5EF4-FFF2-40B4-BE49-F238E27FC236}">
                <a16:creationId xmlns:a16="http://schemas.microsoft.com/office/drawing/2014/main" id="{01B43252-2FB3-1575-BFCA-3481ECCE6D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>
            <a:extLst>
              <a:ext uri="{FF2B5EF4-FFF2-40B4-BE49-F238E27FC236}">
                <a16:creationId xmlns:a16="http://schemas.microsoft.com/office/drawing/2014/main" id="{849B8513-217D-0F8B-C686-C96F750915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82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>
          <a:extLst>
            <a:ext uri="{FF2B5EF4-FFF2-40B4-BE49-F238E27FC236}">
              <a16:creationId xmlns:a16="http://schemas.microsoft.com/office/drawing/2014/main" id="{D064A44B-0E47-DFE5-DA66-58D5D62EE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>
            <a:extLst>
              <a:ext uri="{FF2B5EF4-FFF2-40B4-BE49-F238E27FC236}">
                <a16:creationId xmlns:a16="http://schemas.microsoft.com/office/drawing/2014/main" id="{057721FD-BDD3-22FA-790B-FA2C87C2C8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>
            <a:extLst>
              <a:ext uri="{FF2B5EF4-FFF2-40B4-BE49-F238E27FC236}">
                <a16:creationId xmlns:a16="http://schemas.microsoft.com/office/drawing/2014/main" id="{FA6A6066-A980-522F-E1B3-72CB39B1C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92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>
          <a:extLst>
            <a:ext uri="{FF2B5EF4-FFF2-40B4-BE49-F238E27FC236}">
              <a16:creationId xmlns:a16="http://schemas.microsoft.com/office/drawing/2014/main" id="{4062F97D-4720-8828-7F73-59485588F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>
            <a:extLst>
              <a:ext uri="{FF2B5EF4-FFF2-40B4-BE49-F238E27FC236}">
                <a16:creationId xmlns:a16="http://schemas.microsoft.com/office/drawing/2014/main" id="{FD70B951-DC87-4E1B-FB2E-64AE90955D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>
            <a:extLst>
              <a:ext uri="{FF2B5EF4-FFF2-40B4-BE49-F238E27FC236}">
                <a16:creationId xmlns:a16="http://schemas.microsoft.com/office/drawing/2014/main" id="{3CD23275-07A4-28C6-287B-9719D22495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157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>
          <a:extLst>
            <a:ext uri="{FF2B5EF4-FFF2-40B4-BE49-F238E27FC236}">
              <a16:creationId xmlns:a16="http://schemas.microsoft.com/office/drawing/2014/main" id="{25C3D95E-CF6D-7CFA-8490-BF1FF596F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>
            <a:extLst>
              <a:ext uri="{FF2B5EF4-FFF2-40B4-BE49-F238E27FC236}">
                <a16:creationId xmlns:a16="http://schemas.microsoft.com/office/drawing/2014/main" id="{9B792CF0-DF5F-6A37-8CFA-7B6400AB4A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>
            <a:extLst>
              <a:ext uri="{FF2B5EF4-FFF2-40B4-BE49-F238E27FC236}">
                <a16:creationId xmlns:a16="http://schemas.microsoft.com/office/drawing/2014/main" id="{B69FD1B1-39E2-52C0-1419-121F562643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94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6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6516923" y="2166602"/>
            <a:ext cx="2728678" cy="2803332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194304" y="-788371"/>
            <a:ext cx="6839493" cy="559914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None/>
            </a:pPr>
            <a:br>
              <a:rPr lang="en-CA" sz="2400" b="1" i="0" u="none" strike="noStrike" dirty="0">
                <a:solidFill>
                  <a:srgbClr val="000000"/>
                </a:solidFill>
                <a:effectLst/>
              </a:rPr>
            </a:br>
            <a:r>
              <a:rPr lang="en-CA" sz="3000" b="1" i="0" u="none" strike="noStrike" dirty="0">
                <a:solidFill>
                  <a:srgbClr val="000000"/>
                </a:solidFill>
                <a:effectLst/>
              </a:rPr>
              <a:t>ASKLYTICS: An AI Chatbot for Website Analytics &amp; Sentiment Analysis</a:t>
            </a:r>
            <a:br>
              <a:rPr lang="en-CA" sz="2400" b="1" i="0" u="none" strike="noStrike" dirty="0">
                <a:solidFill>
                  <a:srgbClr val="000000"/>
                </a:solidFill>
                <a:effectLst/>
              </a:rPr>
            </a:br>
            <a:br>
              <a:rPr lang="en-CA" sz="2400" b="1" i="0" u="none" strike="noStrike" dirty="0">
                <a:solidFill>
                  <a:srgbClr val="000000"/>
                </a:solidFill>
                <a:effectLst/>
              </a:rPr>
            </a:br>
            <a:br>
              <a:rPr lang="en-CA" sz="2400" b="1" i="0" u="none" strike="noStrike" dirty="0">
                <a:solidFill>
                  <a:srgbClr val="000000"/>
                </a:solidFill>
                <a:effectLst/>
              </a:rPr>
            </a:br>
            <a:r>
              <a:rPr lang="en-CA" sz="2400" b="1" i="0" u="none" strike="noStrike" dirty="0">
                <a:solidFill>
                  <a:srgbClr val="000000"/>
                </a:solidFill>
                <a:effectLst/>
              </a:rPr>
              <a:t>Applied Research Project – COMP 4495</a:t>
            </a:r>
            <a:br>
              <a:rPr lang="en-CA" sz="2400" b="1" i="0" u="none" strike="noStrike" dirty="0">
                <a:solidFill>
                  <a:srgbClr val="000000"/>
                </a:solidFill>
                <a:effectLst/>
              </a:rPr>
            </a:br>
            <a:br>
              <a:rPr lang="en-CA" sz="24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CA" sz="2400" b="0" i="0" u="none" strike="noStrike" dirty="0">
                <a:solidFill>
                  <a:srgbClr val="000000"/>
                </a:solidFill>
                <a:effectLst/>
              </a:rPr>
              <a:t>Team Lead: </a:t>
            </a:r>
            <a:r>
              <a:rPr lang="en-CA" sz="2400" b="1" i="0" u="none" strike="noStrike" dirty="0">
                <a:solidFill>
                  <a:srgbClr val="000000"/>
                </a:solidFill>
                <a:effectLst/>
              </a:rPr>
              <a:t>Tamoor Haider Aslam</a:t>
            </a:r>
            <a:br>
              <a:rPr lang="en-CA" sz="24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CA" sz="2400" b="0" i="0" u="none" strike="noStrike" dirty="0">
                <a:solidFill>
                  <a:srgbClr val="000000"/>
                </a:solidFill>
                <a:effectLst/>
              </a:rPr>
              <a:t>Team Member: </a:t>
            </a:r>
            <a:r>
              <a:rPr lang="en-CA" sz="2400" b="1" i="0" u="none" strike="noStrike" dirty="0">
                <a:solidFill>
                  <a:srgbClr val="000000"/>
                </a:solidFill>
                <a:effectLst/>
              </a:rPr>
              <a:t>Mohamed </a:t>
            </a:r>
            <a:r>
              <a:rPr lang="en-CA" sz="2400" b="1" i="0" u="none" strike="noStrike" dirty="0" err="1">
                <a:solidFill>
                  <a:srgbClr val="000000"/>
                </a:solidFill>
                <a:effectLst/>
              </a:rPr>
              <a:t>Nuskhan</a:t>
            </a:r>
            <a:r>
              <a:rPr lang="en-CA" sz="2400" b="1" i="0" u="none" strike="noStrike" dirty="0">
                <a:solidFill>
                  <a:srgbClr val="000000"/>
                </a:solidFill>
                <a:effectLst/>
              </a:rPr>
              <a:t> Mohamed Niyas</a:t>
            </a:r>
            <a:endParaRPr lang="en-CA" sz="2400" b="0" i="0" u="none" strike="noStrike" dirty="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>
          <a:extLst>
            <a:ext uri="{FF2B5EF4-FFF2-40B4-BE49-F238E27FC236}">
              <a16:creationId xmlns:a16="http://schemas.microsoft.com/office/drawing/2014/main" id="{95997091-432A-93A8-F284-70EF992F3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>
            <a:extLst>
              <a:ext uri="{FF2B5EF4-FFF2-40B4-BE49-F238E27FC236}">
                <a16:creationId xmlns:a16="http://schemas.microsoft.com/office/drawing/2014/main" id="{9D3848CF-D355-22D2-809E-50DCBE4BF0E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4858" y="285932"/>
            <a:ext cx="802027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l">
              <a:buNone/>
            </a:pPr>
            <a:r>
              <a:rPr lang="en-CA" sz="3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CA" sz="3800" b="1" i="0" u="none" strike="noStrike" dirty="0">
                <a:solidFill>
                  <a:srgbClr val="000000"/>
                </a:solidFill>
                <a:effectLst/>
              </a:rPr>
              <a:t>Model 5: Phi-3 Mini (Microsoft/Phi-3-mini-4k-instruct)</a:t>
            </a:r>
          </a:p>
        </p:txBody>
      </p:sp>
      <p:sp>
        <p:nvSpPr>
          <p:cNvPr id="407" name="Google Shape;407;p15">
            <a:extLst>
              <a:ext uri="{FF2B5EF4-FFF2-40B4-BE49-F238E27FC236}">
                <a16:creationId xmlns:a16="http://schemas.microsoft.com/office/drawing/2014/main" id="{03B21962-06DE-933D-61FF-9BDD6C9007F8}"/>
              </a:ext>
            </a:extLst>
          </p:cNvPr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5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>
            <a:extLst>
              <a:ext uri="{FF2B5EF4-FFF2-40B4-BE49-F238E27FC236}">
                <a16:creationId xmlns:a16="http://schemas.microsoft.com/office/drawing/2014/main" id="{7B514F8D-40B1-5C8D-7F6C-5230C3AFC8E5}"/>
              </a:ext>
            </a:extLst>
          </p:cNvPr>
          <p:cNvGrpSpPr/>
          <p:nvPr/>
        </p:nvGrpSpPr>
        <p:grpSpPr>
          <a:xfrm>
            <a:off x="5816418" y="912417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>
              <a:extLst>
                <a:ext uri="{FF2B5EF4-FFF2-40B4-BE49-F238E27FC236}">
                  <a16:creationId xmlns:a16="http://schemas.microsoft.com/office/drawing/2014/main" id="{8DBDF8AE-0B67-A9EC-BD07-D19ECA8D2445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>
              <a:extLst>
                <a:ext uri="{FF2B5EF4-FFF2-40B4-BE49-F238E27FC236}">
                  <a16:creationId xmlns:a16="http://schemas.microsoft.com/office/drawing/2014/main" id="{3E83EBDE-6F2E-6747-17AD-E2D90B206B89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>
              <a:extLst>
                <a:ext uri="{FF2B5EF4-FFF2-40B4-BE49-F238E27FC236}">
                  <a16:creationId xmlns:a16="http://schemas.microsoft.com/office/drawing/2014/main" id="{72940BAC-69F8-F9F8-12CA-4314A08C1F5E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>
              <a:extLst>
                <a:ext uri="{FF2B5EF4-FFF2-40B4-BE49-F238E27FC236}">
                  <a16:creationId xmlns:a16="http://schemas.microsoft.com/office/drawing/2014/main" id="{BE102B0E-8F39-C9B0-02B3-1C04C29AD78A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>
              <a:extLst>
                <a:ext uri="{FF2B5EF4-FFF2-40B4-BE49-F238E27FC236}">
                  <a16:creationId xmlns:a16="http://schemas.microsoft.com/office/drawing/2014/main" id="{3B6B29E0-9BEB-88D7-213F-69C67F53D8CC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>
              <a:extLst>
                <a:ext uri="{FF2B5EF4-FFF2-40B4-BE49-F238E27FC236}">
                  <a16:creationId xmlns:a16="http://schemas.microsoft.com/office/drawing/2014/main" id="{32BD703D-C019-8536-7D65-F02DCA4A2433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>
              <a:extLst>
                <a:ext uri="{FF2B5EF4-FFF2-40B4-BE49-F238E27FC236}">
                  <a16:creationId xmlns:a16="http://schemas.microsoft.com/office/drawing/2014/main" id="{FD9B1444-CCF7-6FC2-3919-BDE47202CDED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>
              <a:extLst>
                <a:ext uri="{FF2B5EF4-FFF2-40B4-BE49-F238E27FC236}">
                  <a16:creationId xmlns:a16="http://schemas.microsoft.com/office/drawing/2014/main" id="{40CA04D5-5B8B-993F-4304-0B5113FCBD42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>
              <a:extLst>
                <a:ext uri="{FF2B5EF4-FFF2-40B4-BE49-F238E27FC236}">
                  <a16:creationId xmlns:a16="http://schemas.microsoft.com/office/drawing/2014/main" id="{D9BED114-0854-05BB-8221-0F01074A195A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>
              <a:extLst>
                <a:ext uri="{FF2B5EF4-FFF2-40B4-BE49-F238E27FC236}">
                  <a16:creationId xmlns:a16="http://schemas.microsoft.com/office/drawing/2014/main" id="{5886522B-2FE2-8AB4-F1E5-6B2C21E8E2B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>
              <a:extLst>
                <a:ext uri="{FF2B5EF4-FFF2-40B4-BE49-F238E27FC236}">
                  <a16:creationId xmlns:a16="http://schemas.microsoft.com/office/drawing/2014/main" id="{27216829-F6BC-294C-207D-5552243E6B46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>
              <a:extLst>
                <a:ext uri="{FF2B5EF4-FFF2-40B4-BE49-F238E27FC236}">
                  <a16:creationId xmlns:a16="http://schemas.microsoft.com/office/drawing/2014/main" id="{F028450C-4790-77D5-12EA-E20E82AD7CB8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>
              <a:extLst>
                <a:ext uri="{FF2B5EF4-FFF2-40B4-BE49-F238E27FC236}">
                  <a16:creationId xmlns:a16="http://schemas.microsoft.com/office/drawing/2014/main" id="{AB6A0E4E-E47E-40DC-2429-F4FC38CB32C9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>
              <a:extLst>
                <a:ext uri="{FF2B5EF4-FFF2-40B4-BE49-F238E27FC236}">
                  <a16:creationId xmlns:a16="http://schemas.microsoft.com/office/drawing/2014/main" id="{078C2F5D-1E9F-6416-2CF3-AFE3A7EDDDF7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>
              <a:extLst>
                <a:ext uri="{FF2B5EF4-FFF2-40B4-BE49-F238E27FC236}">
                  <a16:creationId xmlns:a16="http://schemas.microsoft.com/office/drawing/2014/main" id="{C270748B-2B40-D738-70F0-94604E6F7F88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>
              <a:extLst>
                <a:ext uri="{FF2B5EF4-FFF2-40B4-BE49-F238E27FC236}">
                  <a16:creationId xmlns:a16="http://schemas.microsoft.com/office/drawing/2014/main" id="{2E514982-6C67-144E-EB5B-83FEC381AFB2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>
              <a:extLst>
                <a:ext uri="{FF2B5EF4-FFF2-40B4-BE49-F238E27FC236}">
                  <a16:creationId xmlns:a16="http://schemas.microsoft.com/office/drawing/2014/main" id="{3080D758-8CB9-2F9A-6A76-2A9E1A41ACEE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>
              <a:extLst>
                <a:ext uri="{FF2B5EF4-FFF2-40B4-BE49-F238E27FC236}">
                  <a16:creationId xmlns:a16="http://schemas.microsoft.com/office/drawing/2014/main" id="{78E8805F-B52D-0EA4-D718-290D2D3104C8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>
              <a:extLst>
                <a:ext uri="{FF2B5EF4-FFF2-40B4-BE49-F238E27FC236}">
                  <a16:creationId xmlns:a16="http://schemas.microsoft.com/office/drawing/2014/main" id="{139CFBE8-040F-A990-A66C-93D92521D305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>
              <a:extLst>
                <a:ext uri="{FF2B5EF4-FFF2-40B4-BE49-F238E27FC236}">
                  <a16:creationId xmlns:a16="http://schemas.microsoft.com/office/drawing/2014/main" id="{2EA7A6A0-0317-E58B-BD3B-A33AAFE362C6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>
              <a:extLst>
                <a:ext uri="{FF2B5EF4-FFF2-40B4-BE49-F238E27FC236}">
                  <a16:creationId xmlns:a16="http://schemas.microsoft.com/office/drawing/2014/main" id="{B4219909-483E-019C-9685-0FCE4FD2C88E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>
              <a:extLst>
                <a:ext uri="{FF2B5EF4-FFF2-40B4-BE49-F238E27FC236}">
                  <a16:creationId xmlns:a16="http://schemas.microsoft.com/office/drawing/2014/main" id="{D6633698-2D94-CED6-2BDE-2FFF292D2D7A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>
                <a:extLst>
                  <a:ext uri="{FF2B5EF4-FFF2-40B4-BE49-F238E27FC236}">
                    <a16:creationId xmlns:a16="http://schemas.microsoft.com/office/drawing/2014/main" id="{F59CA2C9-8D3E-3E91-5CC2-A7FD7C51DB8E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>
                <a:extLst>
                  <a:ext uri="{FF2B5EF4-FFF2-40B4-BE49-F238E27FC236}">
                    <a16:creationId xmlns:a16="http://schemas.microsoft.com/office/drawing/2014/main" id="{C0106899-6B1D-8734-15B2-9AA9A0FD58A2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>
                <a:extLst>
                  <a:ext uri="{FF2B5EF4-FFF2-40B4-BE49-F238E27FC236}">
                    <a16:creationId xmlns:a16="http://schemas.microsoft.com/office/drawing/2014/main" id="{F501D435-4460-1B57-D1A2-CEEC6346BF26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>
                <a:extLst>
                  <a:ext uri="{FF2B5EF4-FFF2-40B4-BE49-F238E27FC236}">
                    <a16:creationId xmlns:a16="http://schemas.microsoft.com/office/drawing/2014/main" id="{4CDA5B7F-BBC7-B521-DE85-591117110434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>
                <a:extLst>
                  <a:ext uri="{FF2B5EF4-FFF2-40B4-BE49-F238E27FC236}">
                    <a16:creationId xmlns:a16="http://schemas.microsoft.com/office/drawing/2014/main" id="{F61BB3BC-2B9E-4E97-F287-E4467F77D80E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>
                <a:extLst>
                  <a:ext uri="{FF2B5EF4-FFF2-40B4-BE49-F238E27FC236}">
                    <a16:creationId xmlns:a16="http://schemas.microsoft.com/office/drawing/2014/main" id="{C34E91BE-EC49-100A-2AA3-67832A03DAEC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>
                <a:extLst>
                  <a:ext uri="{FF2B5EF4-FFF2-40B4-BE49-F238E27FC236}">
                    <a16:creationId xmlns:a16="http://schemas.microsoft.com/office/drawing/2014/main" id="{E34B50A0-7CC5-106D-94FE-61CF47DFAF86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>
                <a:extLst>
                  <a:ext uri="{FF2B5EF4-FFF2-40B4-BE49-F238E27FC236}">
                    <a16:creationId xmlns:a16="http://schemas.microsoft.com/office/drawing/2014/main" id="{0F30909F-B9BC-7288-85F6-5D577374644D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>
                <a:extLst>
                  <a:ext uri="{FF2B5EF4-FFF2-40B4-BE49-F238E27FC236}">
                    <a16:creationId xmlns:a16="http://schemas.microsoft.com/office/drawing/2014/main" id="{495F9283-A926-FF1F-0C16-879C73BE0E40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>
                <a:extLst>
                  <a:ext uri="{FF2B5EF4-FFF2-40B4-BE49-F238E27FC236}">
                    <a16:creationId xmlns:a16="http://schemas.microsoft.com/office/drawing/2014/main" id="{6357E9C5-520D-2F62-7B5B-1848B77B7A7C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>
                <a:extLst>
                  <a:ext uri="{FF2B5EF4-FFF2-40B4-BE49-F238E27FC236}">
                    <a16:creationId xmlns:a16="http://schemas.microsoft.com/office/drawing/2014/main" id="{90C55984-ABAD-5B92-2946-7936678BCE4A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>
                <a:extLst>
                  <a:ext uri="{FF2B5EF4-FFF2-40B4-BE49-F238E27FC236}">
                    <a16:creationId xmlns:a16="http://schemas.microsoft.com/office/drawing/2014/main" id="{0986AAE4-2096-52AA-CEC2-A7D9B6C6D689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>
                <a:extLst>
                  <a:ext uri="{FF2B5EF4-FFF2-40B4-BE49-F238E27FC236}">
                    <a16:creationId xmlns:a16="http://schemas.microsoft.com/office/drawing/2014/main" id="{4B63ABA2-E013-0123-CB15-067BEC704F6C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>
                <a:extLst>
                  <a:ext uri="{FF2B5EF4-FFF2-40B4-BE49-F238E27FC236}">
                    <a16:creationId xmlns:a16="http://schemas.microsoft.com/office/drawing/2014/main" id="{EC446459-ED79-DFAF-A9B7-F369BF2A3C7B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>
                <a:extLst>
                  <a:ext uri="{FF2B5EF4-FFF2-40B4-BE49-F238E27FC236}">
                    <a16:creationId xmlns:a16="http://schemas.microsoft.com/office/drawing/2014/main" id="{ABEBB177-FFF4-8C4E-76A2-7E10B58E7CC4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>
                <a:extLst>
                  <a:ext uri="{FF2B5EF4-FFF2-40B4-BE49-F238E27FC236}">
                    <a16:creationId xmlns:a16="http://schemas.microsoft.com/office/drawing/2014/main" id="{3DBDD187-FA86-2F43-A05F-8A721E30016E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>
                <a:extLst>
                  <a:ext uri="{FF2B5EF4-FFF2-40B4-BE49-F238E27FC236}">
                    <a16:creationId xmlns:a16="http://schemas.microsoft.com/office/drawing/2014/main" id="{121BC838-496C-0E32-5454-59B2A134422B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>
                <a:extLst>
                  <a:ext uri="{FF2B5EF4-FFF2-40B4-BE49-F238E27FC236}">
                    <a16:creationId xmlns:a16="http://schemas.microsoft.com/office/drawing/2014/main" id="{9DD61F98-FC69-B7EE-5311-9F40AFEE4CD1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>
                <a:extLst>
                  <a:ext uri="{FF2B5EF4-FFF2-40B4-BE49-F238E27FC236}">
                    <a16:creationId xmlns:a16="http://schemas.microsoft.com/office/drawing/2014/main" id="{41FA178D-E839-E3C6-9F6F-84629F223B2E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>
                <a:extLst>
                  <a:ext uri="{FF2B5EF4-FFF2-40B4-BE49-F238E27FC236}">
                    <a16:creationId xmlns:a16="http://schemas.microsoft.com/office/drawing/2014/main" id="{3B970DB7-FE66-17E5-3DBE-38F0F3E3F612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>
                <a:extLst>
                  <a:ext uri="{FF2B5EF4-FFF2-40B4-BE49-F238E27FC236}">
                    <a16:creationId xmlns:a16="http://schemas.microsoft.com/office/drawing/2014/main" id="{FE13F4CE-ADA4-12F1-15FD-B7D0CACBF3A7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>
                <a:extLst>
                  <a:ext uri="{FF2B5EF4-FFF2-40B4-BE49-F238E27FC236}">
                    <a16:creationId xmlns:a16="http://schemas.microsoft.com/office/drawing/2014/main" id="{F74C170C-E461-0028-0A10-6C5F69465AA6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>
                <a:extLst>
                  <a:ext uri="{FF2B5EF4-FFF2-40B4-BE49-F238E27FC236}">
                    <a16:creationId xmlns:a16="http://schemas.microsoft.com/office/drawing/2014/main" id="{29A96553-8E94-98B8-6942-377DB0B2033D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>
                <a:extLst>
                  <a:ext uri="{FF2B5EF4-FFF2-40B4-BE49-F238E27FC236}">
                    <a16:creationId xmlns:a16="http://schemas.microsoft.com/office/drawing/2014/main" id="{4AC6FFA0-418C-FE34-3C62-CDE00AA1AD8B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>
                <a:extLst>
                  <a:ext uri="{FF2B5EF4-FFF2-40B4-BE49-F238E27FC236}">
                    <a16:creationId xmlns:a16="http://schemas.microsoft.com/office/drawing/2014/main" id="{DABF0A86-5BB4-24B3-1AF6-FEB350EB3004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>
                <a:extLst>
                  <a:ext uri="{FF2B5EF4-FFF2-40B4-BE49-F238E27FC236}">
                    <a16:creationId xmlns:a16="http://schemas.microsoft.com/office/drawing/2014/main" id="{306DD6B4-07BF-9641-145A-D3232094ABD6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>
                <a:extLst>
                  <a:ext uri="{FF2B5EF4-FFF2-40B4-BE49-F238E27FC236}">
                    <a16:creationId xmlns:a16="http://schemas.microsoft.com/office/drawing/2014/main" id="{BE4D5492-5FDA-E02B-F8AB-FB4EBF35FF8C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>
                <a:extLst>
                  <a:ext uri="{FF2B5EF4-FFF2-40B4-BE49-F238E27FC236}">
                    <a16:creationId xmlns:a16="http://schemas.microsoft.com/office/drawing/2014/main" id="{EBAC8577-742F-E2FC-4097-49A3A6026651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>
                <a:extLst>
                  <a:ext uri="{FF2B5EF4-FFF2-40B4-BE49-F238E27FC236}">
                    <a16:creationId xmlns:a16="http://schemas.microsoft.com/office/drawing/2014/main" id="{B6581012-5E17-83FD-795D-C89E8A392BBF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>
                <a:extLst>
                  <a:ext uri="{FF2B5EF4-FFF2-40B4-BE49-F238E27FC236}">
                    <a16:creationId xmlns:a16="http://schemas.microsoft.com/office/drawing/2014/main" id="{E868AFBD-11AD-97A8-1144-6ED52F78B441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>
                <a:extLst>
                  <a:ext uri="{FF2B5EF4-FFF2-40B4-BE49-F238E27FC236}">
                    <a16:creationId xmlns:a16="http://schemas.microsoft.com/office/drawing/2014/main" id="{DB3D3C7D-CF1C-D1D0-CD04-77108506E442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>
                <a:extLst>
                  <a:ext uri="{FF2B5EF4-FFF2-40B4-BE49-F238E27FC236}">
                    <a16:creationId xmlns:a16="http://schemas.microsoft.com/office/drawing/2014/main" id="{924B3AB3-6C47-7CAB-C5FD-F34713A2396C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>
                <a:extLst>
                  <a:ext uri="{FF2B5EF4-FFF2-40B4-BE49-F238E27FC236}">
                    <a16:creationId xmlns:a16="http://schemas.microsoft.com/office/drawing/2014/main" id="{BE4E31C7-2554-BF37-89F7-BBBC869467AC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>
                <a:extLst>
                  <a:ext uri="{FF2B5EF4-FFF2-40B4-BE49-F238E27FC236}">
                    <a16:creationId xmlns:a16="http://schemas.microsoft.com/office/drawing/2014/main" id="{9C769A6B-2F68-77E5-4F14-667B7E7D4B2B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>
                <a:extLst>
                  <a:ext uri="{FF2B5EF4-FFF2-40B4-BE49-F238E27FC236}">
                    <a16:creationId xmlns:a16="http://schemas.microsoft.com/office/drawing/2014/main" id="{1B057EFE-17E9-70E2-366E-AD86534B4EEF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>
                <a:extLst>
                  <a:ext uri="{FF2B5EF4-FFF2-40B4-BE49-F238E27FC236}">
                    <a16:creationId xmlns:a16="http://schemas.microsoft.com/office/drawing/2014/main" id="{3792CC3D-5B4F-7339-8384-049D9158A015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>
                <a:extLst>
                  <a:ext uri="{FF2B5EF4-FFF2-40B4-BE49-F238E27FC236}">
                    <a16:creationId xmlns:a16="http://schemas.microsoft.com/office/drawing/2014/main" id="{96E72E4D-1311-F594-C1AE-6E497DC1620D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>
                <a:extLst>
                  <a:ext uri="{FF2B5EF4-FFF2-40B4-BE49-F238E27FC236}">
                    <a16:creationId xmlns:a16="http://schemas.microsoft.com/office/drawing/2014/main" id="{216E051D-1FCA-0A6F-415C-E76BE62A8850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>
                <a:extLst>
                  <a:ext uri="{FF2B5EF4-FFF2-40B4-BE49-F238E27FC236}">
                    <a16:creationId xmlns:a16="http://schemas.microsoft.com/office/drawing/2014/main" id="{5467A882-9575-23B3-0C0F-ED4D22FD12AF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>
                <a:extLst>
                  <a:ext uri="{FF2B5EF4-FFF2-40B4-BE49-F238E27FC236}">
                    <a16:creationId xmlns:a16="http://schemas.microsoft.com/office/drawing/2014/main" id="{059FC35B-0106-B54C-3BEA-06E711BA4763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>
              <a:extLst>
                <a:ext uri="{FF2B5EF4-FFF2-40B4-BE49-F238E27FC236}">
                  <a16:creationId xmlns:a16="http://schemas.microsoft.com/office/drawing/2014/main" id="{81C23486-0E0B-78E8-8076-4D069BE90B16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>
              <a:extLst>
                <a:ext uri="{FF2B5EF4-FFF2-40B4-BE49-F238E27FC236}">
                  <a16:creationId xmlns:a16="http://schemas.microsoft.com/office/drawing/2014/main" id="{DAC1C150-9872-FEB8-31E1-B5CD858F8074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>
              <a:extLst>
                <a:ext uri="{FF2B5EF4-FFF2-40B4-BE49-F238E27FC236}">
                  <a16:creationId xmlns:a16="http://schemas.microsoft.com/office/drawing/2014/main" id="{6B160536-AA57-FCBA-EE12-938889F81C96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>
              <a:extLst>
                <a:ext uri="{FF2B5EF4-FFF2-40B4-BE49-F238E27FC236}">
                  <a16:creationId xmlns:a16="http://schemas.microsoft.com/office/drawing/2014/main" id="{F1BAE444-E774-4A46-B935-FCBAAC4DEED0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>
              <a:extLst>
                <a:ext uri="{FF2B5EF4-FFF2-40B4-BE49-F238E27FC236}">
                  <a16:creationId xmlns:a16="http://schemas.microsoft.com/office/drawing/2014/main" id="{BAEC16A7-A526-C47E-6A63-3B63031FA324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>
              <a:extLst>
                <a:ext uri="{FF2B5EF4-FFF2-40B4-BE49-F238E27FC236}">
                  <a16:creationId xmlns:a16="http://schemas.microsoft.com/office/drawing/2014/main" id="{0D09869E-86BD-8726-05C5-8465F9A60F0F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>
              <a:extLst>
                <a:ext uri="{FF2B5EF4-FFF2-40B4-BE49-F238E27FC236}">
                  <a16:creationId xmlns:a16="http://schemas.microsoft.com/office/drawing/2014/main" id="{CBCD1BE9-2638-8DC7-14B3-8C9959C4B20D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>
              <a:extLst>
                <a:ext uri="{FF2B5EF4-FFF2-40B4-BE49-F238E27FC236}">
                  <a16:creationId xmlns:a16="http://schemas.microsoft.com/office/drawing/2014/main" id="{ED119241-E267-E405-0618-156E0AAA1B1C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>
              <a:extLst>
                <a:ext uri="{FF2B5EF4-FFF2-40B4-BE49-F238E27FC236}">
                  <a16:creationId xmlns:a16="http://schemas.microsoft.com/office/drawing/2014/main" id="{19A71EC1-FE1D-C774-A84D-55592C4AF1EB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>
              <a:extLst>
                <a:ext uri="{FF2B5EF4-FFF2-40B4-BE49-F238E27FC236}">
                  <a16:creationId xmlns:a16="http://schemas.microsoft.com/office/drawing/2014/main" id="{DB63CDE2-087B-9DDE-798A-4C9359F820CD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>
              <a:extLst>
                <a:ext uri="{FF2B5EF4-FFF2-40B4-BE49-F238E27FC236}">
                  <a16:creationId xmlns:a16="http://schemas.microsoft.com/office/drawing/2014/main" id="{905352B2-99AF-122A-0622-9793D23565EA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>
              <a:extLst>
                <a:ext uri="{FF2B5EF4-FFF2-40B4-BE49-F238E27FC236}">
                  <a16:creationId xmlns:a16="http://schemas.microsoft.com/office/drawing/2014/main" id="{8215A23A-0D48-15BE-863A-BF43BD9CF0FB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>
              <a:extLst>
                <a:ext uri="{FF2B5EF4-FFF2-40B4-BE49-F238E27FC236}">
                  <a16:creationId xmlns:a16="http://schemas.microsoft.com/office/drawing/2014/main" id="{6A34EF12-EE0C-A57F-5030-0DBEC3F5EA7B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>
              <a:extLst>
                <a:ext uri="{FF2B5EF4-FFF2-40B4-BE49-F238E27FC236}">
                  <a16:creationId xmlns:a16="http://schemas.microsoft.com/office/drawing/2014/main" id="{8F016DA6-09B9-5CB5-A459-F29E1A5480EC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>
              <a:extLst>
                <a:ext uri="{FF2B5EF4-FFF2-40B4-BE49-F238E27FC236}">
                  <a16:creationId xmlns:a16="http://schemas.microsoft.com/office/drawing/2014/main" id="{A86DF851-38EB-3E8F-BF06-D284D5CA402A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>
              <a:extLst>
                <a:ext uri="{FF2B5EF4-FFF2-40B4-BE49-F238E27FC236}">
                  <a16:creationId xmlns:a16="http://schemas.microsoft.com/office/drawing/2014/main" id="{9A642A09-2C5F-0CE0-B2F5-A9958AD06EDA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>
              <a:extLst>
                <a:ext uri="{FF2B5EF4-FFF2-40B4-BE49-F238E27FC236}">
                  <a16:creationId xmlns:a16="http://schemas.microsoft.com/office/drawing/2014/main" id="{6617F49E-8F86-506C-99B5-62A76F0D63B6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>
              <a:extLst>
                <a:ext uri="{FF2B5EF4-FFF2-40B4-BE49-F238E27FC236}">
                  <a16:creationId xmlns:a16="http://schemas.microsoft.com/office/drawing/2014/main" id="{1A247F1B-CA84-8FFC-FED6-045B1B2517D3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>
              <a:extLst>
                <a:ext uri="{FF2B5EF4-FFF2-40B4-BE49-F238E27FC236}">
                  <a16:creationId xmlns:a16="http://schemas.microsoft.com/office/drawing/2014/main" id="{F405D82A-F27D-356F-69C1-F79AA30461EF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>
              <a:extLst>
                <a:ext uri="{FF2B5EF4-FFF2-40B4-BE49-F238E27FC236}">
                  <a16:creationId xmlns:a16="http://schemas.microsoft.com/office/drawing/2014/main" id="{5E74B638-FDA5-ACB9-A00C-D792866679F4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>
              <a:extLst>
                <a:ext uri="{FF2B5EF4-FFF2-40B4-BE49-F238E27FC236}">
                  <a16:creationId xmlns:a16="http://schemas.microsoft.com/office/drawing/2014/main" id="{4BDE5B65-1B94-CF59-276D-6D7936604BF0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>
              <a:extLst>
                <a:ext uri="{FF2B5EF4-FFF2-40B4-BE49-F238E27FC236}">
                  <a16:creationId xmlns:a16="http://schemas.microsoft.com/office/drawing/2014/main" id="{7EB7D0EA-4C41-9BE6-D5A1-F1336FF682B4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>
              <a:extLst>
                <a:ext uri="{FF2B5EF4-FFF2-40B4-BE49-F238E27FC236}">
                  <a16:creationId xmlns:a16="http://schemas.microsoft.com/office/drawing/2014/main" id="{3CB7AE11-24F7-45F3-4280-CEAF95EC4181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>
              <a:extLst>
                <a:ext uri="{FF2B5EF4-FFF2-40B4-BE49-F238E27FC236}">
                  <a16:creationId xmlns:a16="http://schemas.microsoft.com/office/drawing/2014/main" id="{EF76C46D-1955-591D-312D-5D105303E932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>
              <a:extLst>
                <a:ext uri="{FF2B5EF4-FFF2-40B4-BE49-F238E27FC236}">
                  <a16:creationId xmlns:a16="http://schemas.microsoft.com/office/drawing/2014/main" id="{8CCB096D-33A6-5EAB-B4A3-F7626A4D5BC7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>
              <a:extLst>
                <a:ext uri="{FF2B5EF4-FFF2-40B4-BE49-F238E27FC236}">
                  <a16:creationId xmlns:a16="http://schemas.microsoft.com/office/drawing/2014/main" id="{01AD654F-83A7-96DF-A335-6D4A0D2A09C3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>
              <a:extLst>
                <a:ext uri="{FF2B5EF4-FFF2-40B4-BE49-F238E27FC236}">
                  <a16:creationId xmlns:a16="http://schemas.microsoft.com/office/drawing/2014/main" id="{9EE1663A-05B4-8252-8EE4-B131A1B3F342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>
              <a:extLst>
                <a:ext uri="{FF2B5EF4-FFF2-40B4-BE49-F238E27FC236}">
                  <a16:creationId xmlns:a16="http://schemas.microsoft.com/office/drawing/2014/main" id="{D0E2955E-8554-A5C5-912D-A82A915A0B09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>
              <a:extLst>
                <a:ext uri="{FF2B5EF4-FFF2-40B4-BE49-F238E27FC236}">
                  <a16:creationId xmlns:a16="http://schemas.microsoft.com/office/drawing/2014/main" id="{4615B125-9828-FA76-8F64-BF19D628B4C7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>
              <a:extLst>
                <a:ext uri="{FF2B5EF4-FFF2-40B4-BE49-F238E27FC236}">
                  <a16:creationId xmlns:a16="http://schemas.microsoft.com/office/drawing/2014/main" id="{05442F67-ED26-C588-B5EB-B7B22C147CF1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>
                <a:extLst>
                  <a:ext uri="{FF2B5EF4-FFF2-40B4-BE49-F238E27FC236}">
                    <a16:creationId xmlns:a16="http://schemas.microsoft.com/office/drawing/2014/main" id="{148980E1-C30E-3D37-A5C6-57E6FCCAA73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>
                <a:extLst>
                  <a:ext uri="{FF2B5EF4-FFF2-40B4-BE49-F238E27FC236}">
                    <a16:creationId xmlns:a16="http://schemas.microsoft.com/office/drawing/2014/main" id="{31AD9BF6-E331-187B-6725-80B484E9B8AB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>
                <a:extLst>
                  <a:ext uri="{FF2B5EF4-FFF2-40B4-BE49-F238E27FC236}">
                    <a16:creationId xmlns:a16="http://schemas.microsoft.com/office/drawing/2014/main" id="{FB3AF93E-74DB-F4D3-FD28-C149DB763F3F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>
                <a:extLst>
                  <a:ext uri="{FF2B5EF4-FFF2-40B4-BE49-F238E27FC236}">
                    <a16:creationId xmlns:a16="http://schemas.microsoft.com/office/drawing/2014/main" id="{B08DC5CA-24CF-4DBC-BB50-F07CE73B8E20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>
                <a:extLst>
                  <a:ext uri="{FF2B5EF4-FFF2-40B4-BE49-F238E27FC236}">
                    <a16:creationId xmlns:a16="http://schemas.microsoft.com/office/drawing/2014/main" id="{6BD0CF91-FD68-8BFE-183B-F4C52BC44522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>
                <a:extLst>
                  <a:ext uri="{FF2B5EF4-FFF2-40B4-BE49-F238E27FC236}">
                    <a16:creationId xmlns:a16="http://schemas.microsoft.com/office/drawing/2014/main" id="{BFB9B04B-91DE-AB76-AD6D-F18F35305CC2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>
                <a:extLst>
                  <a:ext uri="{FF2B5EF4-FFF2-40B4-BE49-F238E27FC236}">
                    <a16:creationId xmlns:a16="http://schemas.microsoft.com/office/drawing/2014/main" id="{C5C6D358-7E1E-9049-0593-8323AC3A1D8D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>
                <a:extLst>
                  <a:ext uri="{FF2B5EF4-FFF2-40B4-BE49-F238E27FC236}">
                    <a16:creationId xmlns:a16="http://schemas.microsoft.com/office/drawing/2014/main" id="{91F20195-F672-B93D-492E-6C740646D817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>
                <a:extLst>
                  <a:ext uri="{FF2B5EF4-FFF2-40B4-BE49-F238E27FC236}">
                    <a16:creationId xmlns:a16="http://schemas.microsoft.com/office/drawing/2014/main" id="{0D04B6E2-7FC0-02BF-496E-91E019CD3D95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>
                <a:extLst>
                  <a:ext uri="{FF2B5EF4-FFF2-40B4-BE49-F238E27FC236}">
                    <a16:creationId xmlns:a16="http://schemas.microsoft.com/office/drawing/2014/main" id="{3BB532F9-C2A1-5E3F-2B8A-47478DE78F0A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>
                <a:extLst>
                  <a:ext uri="{FF2B5EF4-FFF2-40B4-BE49-F238E27FC236}">
                    <a16:creationId xmlns:a16="http://schemas.microsoft.com/office/drawing/2014/main" id="{B5C43369-9E93-F088-30C6-996FC8958946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>
                <a:extLst>
                  <a:ext uri="{FF2B5EF4-FFF2-40B4-BE49-F238E27FC236}">
                    <a16:creationId xmlns:a16="http://schemas.microsoft.com/office/drawing/2014/main" id="{325EDBEB-081E-8A4C-7E08-249F8C13A4DC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>
                <a:extLst>
                  <a:ext uri="{FF2B5EF4-FFF2-40B4-BE49-F238E27FC236}">
                    <a16:creationId xmlns:a16="http://schemas.microsoft.com/office/drawing/2014/main" id="{14D569DC-E04D-0585-8B38-A4FF01B0605B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2DBF31-8991-A376-74A0-8F4E4389DFEA}"/>
              </a:ext>
            </a:extLst>
          </p:cNvPr>
          <p:cNvSpPr txBox="1"/>
          <p:nvPr/>
        </p:nvSpPr>
        <p:spPr>
          <a:xfrm>
            <a:off x="792764" y="1672717"/>
            <a:ext cx="5539578" cy="337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CA" sz="1800" b="1" dirty="0">
                <a:latin typeface="Barlow" pitchFamily="2" charset="77"/>
              </a:rPr>
              <a:t>Used For</a:t>
            </a:r>
            <a:r>
              <a:rPr lang="en-CA" sz="1800" dirty="0">
                <a:latin typeface="Barlow" pitchFamily="2" charset="77"/>
              </a:rPr>
              <a:t>: Query response, simple insight generation</a:t>
            </a:r>
          </a:p>
          <a:p>
            <a:pPr>
              <a:lnSpc>
                <a:spcPct val="150000"/>
              </a:lnSpc>
              <a:buNone/>
            </a:pPr>
            <a:r>
              <a:rPr lang="en-CA" sz="1800" b="1" dirty="0">
                <a:latin typeface="Barlow" pitchFamily="2" charset="77"/>
              </a:rPr>
              <a:t>Why It Didn’t Work</a:t>
            </a:r>
            <a:r>
              <a:rPr lang="en-CA" sz="1800" dirty="0">
                <a:latin typeface="Barlow" pitchFamily="2" charset="77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latin typeface="Barlow" pitchFamily="2" charset="77"/>
              </a:rPr>
              <a:t>Good at basic instructions, but weak at deep analytics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latin typeface="Barlow" pitchFamily="2" charset="77"/>
              </a:rPr>
              <a:t>Couldn’t process large datasets or perform forecasting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latin typeface="Barlow" pitchFamily="2" charset="77"/>
              </a:rPr>
              <a:t>Not designed for financial or analytical tasks</a:t>
            </a:r>
          </a:p>
          <a:p>
            <a:pPr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77901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>
          <a:extLst>
            <a:ext uri="{FF2B5EF4-FFF2-40B4-BE49-F238E27FC236}">
              <a16:creationId xmlns:a16="http://schemas.microsoft.com/office/drawing/2014/main" id="{83424506-1984-2D3A-0B5D-032528D06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>
            <a:extLst>
              <a:ext uri="{FF2B5EF4-FFF2-40B4-BE49-F238E27FC236}">
                <a16:creationId xmlns:a16="http://schemas.microsoft.com/office/drawing/2014/main" id="{826AE915-B5F2-80C8-41BD-E5467CC5BFD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4858" y="285932"/>
            <a:ext cx="802027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CA" sz="4200" b="1" i="0" u="none" strike="noStrike" dirty="0">
                <a:solidFill>
                  <a:srgbClr val="000000"/>
                </a:solidFill>
                <a:effectLst/>
              </a:rPr>
              <a:t>Slide 8: Why GPT-4 API Was Chosen</a:t>
            </a:r>
            <a:br>
              <a:rPr lang="en-CA" sz="800" b="1" i="0" u="none" strike="noStrike" dirty="0">
                <a:solidFill>
                  <a:srgbClr val="000000"/>
                </a:solidFill>
                <a:effectLst/>
              </a:rPr>
            </a:br>
            <a:r>
              <a:rPr lang="en-CA" sz="800" b="1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en-CA" sz="1800" b="1" i="0" u="none" strike="noStrike" dirty="0">
              <a:solidFill>
                <a:srgbClr val="000000"/>
              </a:solidFill>
              <a:effectLst/>
            </a:endParaRPr>
          </a:p>
        </p:txBody>
      </p:sp>
      <p:grpSp>
        <p:nvGrpSpPr>
          <p:cNvPr id="408" name="Google Shape;408;p15">
            <a:extLst>
              <a:ext uri="{FF2B5EF4-FFF2-40B4-BE49-F238E27FC236}">
                <a16:creationId xmlns:a16="http://schemas.microsoft.com/office/drawing/2014/main" id="{89E362AC-501B-C6D2-4782-86C129B65BE6}"/>
              </a:ext>
            </a:extLst>
          </p:cNvPr>
          <p:cNvGrpSpPr/>
          <p:nvPr/>
        </p:nvGrpSpPr>
        <p:grpSpPr>
          <a:xfrm>
            <a:off x="5816418" y="912417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>
              <a:extLst>
                <a:ext uri="{FF2B5EF4-FFF2-40B4-BE49-F238E27FC236}">
                  <a16:creationId xmlns:a16="http://schemas.microsoft.com/office/drawing/2014/main" id="{749818E9-FE47-0D06-8D4D-68F1520181D8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>
              <a:extLst>
                <a:ext uri="{FF2B5EF4-FFF2-40B4-BE49-F238E27FC236}">
                  <a16:creationId xmlns:a16="http://schemas.microsoft.com/office/drawing/2014/main" id="{6108AD5F-8EEF-B47B-FAFE-5CDC2786E7CD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>
              <a:extLst>
                <a:ext uri="{FF2B5EF4-FFF2-40B4-BE49-F238E27FC236}">
                  <a16:creationId xmlns:a16="http://schemas.microsoft.com/office/drawing/2014/main" id="{5044100B-BDC8-3148-9B3C-3D094F1DFA00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>
              <a:extLst>
                <a:ext uri="{FF2B5EF4-FFF2-40B4-BE49-F238E27FC236}">
                  <a16:creationId xmlns:a16="http://schemas.microsoft.com/office/drawing/2014/main" id="{27E64346-FB3E-18A2-EC38-50875A8152CA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>
              <a:extLst>
                <a:ext uri="{FF2B5EF4-FFF2-40B4-BE49-F238E27FC236}">
                  <a16:creationId xmlns:a16="http://schemas.microsoft.com/office/drawing/2014/main" id="{D1C46B57-5447-16E9-4858-16C2BA687193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>
              <a:extLst>
                <a:ext uri="{FF2B5EF4-FFF2-40B4-BE49-F238E27FC236}">
                  <a16:creationId xmlns:a16="http://schemas.microsoft.com/office/drawing/2014/main" id="{11911F22-36A0-73C2-2E9D-AB692DA9530E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>
              <a:extLst>
                <a:ext uri="{FF2B5EF4-FFF2-40B4-BE49-F238E27FC236}">
                  <a16:creationId xmlns:a16="http://schemas.microsoft.com/office/drawing/2014/main" id="{092FFDFD-0D9A-5DDB-B0D8-C30F1904B394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>
              <a:extLst>
                <a:ext uri="{FF2B5EF4-FFF2-40B4-BE49-F238E27FC236}">
                  <a16:creationId xmlns:a16="http://schemas.microsoft.com/office/drawing/2014/main" id="{93BBC652-68E8-0EE9-15A2-A19398851064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>
              <a:extLst>
                <a:ext uri="{FF2B5EF4-FFF2-40B4-BE49-F238E27FC236}">
                  <a16:creationId xmlns:a16="http://schemas.microsoft.com/office/drawing/2014/main" id="{C2D9215B-2C05-CD44-64F0-34E7B78CCB0E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>
              <a:extLst>
                <a:ext uri="{FF2B5EF4-FFF2-40B4-BE49-F238E27FC236}">
                  <a16:creationId xmlns:a16="http://schemas.microsoft.com/office/drawing/2014/main" id="{E5BF4B62-AF02-E0C7-7715-EF18E6915C36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>
              <a:extLst>
                <a:ext uri="{FF2B5EF4-FFF2-40B4-BE49-F238E27FC236}">
                  <a16:creationId xmlns:a16="http://schemas.microsoft.com/office/drawing/2014/main" id="{0E44691F-C75A-D1A8-048C-DF8BF95A4868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>
              <a:extLst>
                <a:ext uri="{FF2B5EF4-FFF2-40B4-BE49-F238E27FC236}">
                  <a16:creationId xmlns:a16="http://schemas.microsoft.com/office/drawing/2014/main" id="{FED05ACB-8049-101F-5F8E-5174A9FA1BFE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>
              <a:extLst>
                <a:ext uri="{FF2B5EF4-FFF2-40B4-BE49-F238E27FC236}">
                  <a16:creationId xmlns:a16="http://schemas.microsoft.com/office/drawing/2014/main" id="{EBCA8C17-1E82-2AAF-FAF9-CF55A348EB30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>
              <a:extLst>
                <a:ext uri="{FF2B5EF4-FFF2-40B4-BE49-F238E27FC236}">
                  <a16:creationId xmlns:a16="http://schemas.microsoft.com/office/drawing/2014/main" id="{B49EFFA1-00BD-7692-FC5C-D726593B37D8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>
              <a:extLst>
                <a:ext uri="{FF2B5EF4-FFF2-40B4-BE49-F238E27FC236}">
                  <a16:creationId xmlns:a16="http://schemas.microsoft.com/office/drawing/2014/main" id="{05639676-63F8-BCB4-DBD0-7319C3539AE4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>
              <a:extLst>
                <a:ext uri="{FF2B5EF4-FFF2-40B4-BE49-F238E27FC236}">
                  <a16:creationId xmlns:a16="http://schemas.microsoft.com/office/drawing/2014/main" id="{7A20F276-4186-AC26-82B1-F64E1C3AF1AB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>
              <a:extLst>
                <a:ext uri="{FF2B5EF4-FFF2-40B4-BE49-F238E27FC236}">
                  <a16:creationId xmlns:a16="http://schemas.microsoft.com/office/drawing/2014/main" id="{EB4793F2-2D22-E57B-E6C9-863BAB0E69E5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>
              <a:extLst>
                <a:ext uri="{FF2B5EF4-FFF2-40B4-BE49-F238E27FC236}">
                  <a16:creationId xmlns:a16="http://schemas.microsoft.com/office/drawing/2014/main" id="{24087310-271D-9FC6-DD55-6E2529006B2E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>
              <a:extLst>
                <a:ext uri="{FF2B5EF4-FFF2-40B4-BE49-F238E27FC236}">
                  <a16:creationId xmlns:a16="http://schemas.microsoft.com/office/drawing/2014/main" id="{E23C3FB4-E74A-731B-7C49-52CD31251064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>
              <a:extLst>
                <a:ext uri="{FF2B5EF4-FFF2-40B4-BE49-F238E27FC236}">
                  <a16:creationId xmlns:a16="http://schemas.microsoft.com/office/drawing/2014/main" id="{D33AD8E8-87EA-0855-4B31-E6A10D3767CF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>
              <a:extLst>
                <a:ext uri="{FF2B5EF4-FFF2-40B4-BE49-F238E27FC236}">
                  <a16:creationId xmlns:a16="http://schemas.microsoft.com/office/drawing/2014/main" id="{96D1A935-FFB0-0E42-BDC3-60D7E184D830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>
              <a:extLst>
                <a:ext uri="{FF2B5EF4-FFF2-40B4-BE49-F238E27FC236}">
                  <a16:creationId xmlns:a16="http://schemas.microsoft.com/office/drawing/2014/main" id="{BDCC33A8-B0D9-B424-1EAA-7F3EDC7D6176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>
                <a:extLst>
                  <a:ext uri="{FF2B5EF4-FFF2-40B4-BE49-F238E27FC236}">
                    <a16:creationId xmlns:a16="http://schemas.microsoft.com/office/drawing/2014/main" id="{46579507-85A5-E0AC-5E2D-21BD76981F38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>
                <a:extLst>
                  <a:ext uri="{FF2B5EF4-FFF2-40B4-BE49-F238E27FC236}">
                    <a16:creationId xmlns:a16="http://schemas.microsoft.com/office/drawing/2014/main" id="{EF849197-874E-6786-9218-B7833BCE8E81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>
                <a:extLst>
                  <a:ext uri="{FF2B5EF4-FFF2-40B4-BE49-F238E27FC236}">
                    <a16:creationId xmlns:a16="http://schemas.microsoft.com/office/drawing/2014/main" id="{F93767D8-4E9F-A76D-3DFB-E0C1888355BA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>
                <a:extLst>
                  <a:ext uri="{FF2B5EF4-FFF2-40B4-BE49-F238E27FC236}">
                    <a16:creationId xmlns:a16="http://schemas.microsoft.com/office/drawing/2014/main" id="{CFB13144-7ACB-8BD7-0FE2-925B69DEBD22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>
                <a:extLst>
                  <a:ext uri="{FF2B5EF4-FFF2-40B4-BE49-F238E27FC236}">
                    <a16:creationId xmlns:a16="http://schemas.microsoft.com/office/drawing/2014/main" id="{ECBC9744-EC70-E537-41BE-B138B01AC6AC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>
                <a:extLst>
                  <a:ext uri="{FF2B5EF4-FFF2-40B4-BE49-F238E27FC236}">
                    <a16:creationId xmlns:a16="http://schemas.microsoft.com/office/drawing/2014/main" id="{4441CC7E-6A8F-4BF1-9950-C316C362729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>
                <a:extLst>
                  <a:ext uri="{FF2B5EF4-FFF2-40B4-BE49-F238E27FC236}">
                    <a16:creationId xmlns:a16="http://schemas.microsoft.com/office/drawing/2014/main" id="{12E224E0-852E-B644-AD44-F455D19BE393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>
                <a:extLst>
                  <a:ext uri="{FF2B5EF4-FFF2-40B4-BE49-F238E27FC236}">
                    <a16:creationId xmlns:a16="http://schemas.microsoft.com/office/drawing/2014/main" id="{DDC60331-7B4C-9F40-7998-DBAC2718ACE8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>
                <a:extLst>
                  <a:ext uri="{FF2B5EF4-FFF2-40B4-BE49-F238E27FC236}">
                    <a16:creationId xmlns:a16="http://schemas.microsoft.com/office/drawing/2014/main" id="{991FAA6B-1EFF-3874-8D4C-C660035FB3A2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>
                <a:extLst>
                  <a:ext uri="{FF2B5EF4-FFF2-40B4-BE49-F238E27FC236}">
                    <a16:creationId xmlns:a16="http://schemas.microsoft.com/office/drawing/2014/main" id="{589520F6-F6CC-E704-5D20-72A5BBD003CC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>
                <a:extLst>
                  <a:ext uri="{FF2B5EF4-FFF2-40B4-BE49-F238E27FC236}">
                    <a16:creationId xmlns:a16="http://schemas.microsoft.com/office/drawing/2014/main" id="{5163D37E-CDDD-4F14-A098-8022A6AEC4CD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>
                <a:extLst>
                  <a:ext uri="{FF2B5EF4-FFF2-40B4-BE49-F238E27FC236}">
                    <a16:creationId xmlns:a16="http://schemas.microsoft.com/office/drawing/2014/main" id="{321064C9-C077-A7AA-89CC-C0635B580234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>
                <a:extLst>
                  <a:ext uri="{FF2B5EF4-FFF2-40B4-BE49-F238E27FC236}">
                    <a16:creationId xmlns:a16="http://schemas.microsoft.com/office/drawing/2014/main" id="{07B7510C-5479-3264-7B69-ED99C5713015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>
                <a:extLst>
                  <a:ext uri="{FF2B5EF4-FFF2-40B4-BE49-F238E27FC236}">
                    <a16:creationId xmlns:a16="http://schemas.microsoft.com/office/drawing/2014/main" id="{8E021AAF-29B7-F800-D697-53BA6D1CBE12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>
                <a:extLst>
                  <a:ext uri="{FF2B5EF4-FFF2-40B4-BE49-F238E27FC236}">
                    <a16:creationId xmlns:a16="http://schemas.microsoft.com/office/drawing/2014/main" id="{DE6BE8D2-E53C-8687-D6B0-5767DE4E975D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>
                <a:extLst>
                  <a:ext uri="{FF2B5EF4-FFF2-40B4-BE49-F238E27FC236}">
                    <a16:creationId xmlns:a16="http://schemas.microsoft.com/office/drawing/2014/main" id="{FE96B7FA-0E43-AEFF-F7FA-DAC1441A3C98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>
                <a:extLst>
                  <a:ext uri="{FF2B5EF4-FFF2-40B4-BE49-F238E27FC236}">
                    <a16:creationId xmlns:a16="http://schemas.microsoft.com/office/drawing/2014/main" id="{ED2085C3-088F-CB52-EC44-4517625007AA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>
                <a:extLst>
                  <a:ext uri="{FF2B5EF4-FFF2-40B4-BE49-F238E27FC236}">
                    <a16:creationId xmlns:a16="http://schemas.microsoft.com/office/drawing/2014/main" id="{FE64C030-216D-2017-16EE-1D840EA0D61B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>
                <a:extLst>
                  <a:ext uri="{FF2B5EF4-FFF2-40B4-BE49-F238E27FC236}">
                    <a16:creationId xmlns:a16="http://schemas.microsoft.com/office/drawing/2014/main" id="{920CAF32-2323-7637-1633-5738F5AF2D9F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>
                <a:extLst>
                  <a:ext uri="{FF2B5EF4-FFF2-40B4-BE49-F238E27FC236}">
                    <a16:creationId xmlns:a16="http://schemas.microsoft.com/office/drawing/2014/main" id="{302A7823-6C86-4563-E298-A531E52E1310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>
                <a:extLst>
                  <a:ext uri="{FF2B5EF4-FFF2-40B4-BE49-F238E27FC236}">
                    <a16:creationId xmlns:a16="http://schemas.microsoft.com/office/drawing/2014/main" id="{DF0E365C-39D0-3C04-8A8F-593416A3A522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>
                <a:extLst>
                  <a:ext uri="{FF2B5EF4-FFF2-40B4-BE49-F238E27FC236}">
                    <a16:creationId xmlns:a16="http://schemas.microsoft.com/office/drawing/2014/main" id="{BC5D6D74-648D-2702-39D6-766EB9A8A5A2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>
                <a:extLst>
                  <a:ext uri="{FF2B5EF4-FFF2-40B4-BE49-F238E27FC236}">
                    <a16:creationId xmlns:a16="http://schemas.microsoft.com/office/drawing/2014/main" id="{315E5B75-8BC4-7ABF-5D93-0BB702A20F5C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>
                <a:extLst>
                  <a:ext uri="{FF2B5EF4-FFF2-40B4-BE49-F238E27FC236}">
                    <a16:creationId xmlns:a16="http://schemas.microsoft.com/office/drawing/2014/main" id="{E92D727C-5C5E-9E56-2DDB-5CE82A81229A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>
                <a:extLst>
                  <a:ext uri="{FF2B5EF4-FFF2-40B4-BE49-F238E27FC236}">
                    <a16:creationId xmlns:a16="http://schemas.microsoft.com/office/drawing/2014/main" id="{0932AF2B-64DD-6EE7-373A-9DB4C96740F5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>
                <a:extLst>
                  <a:ext uri="{FF2B5EF4-FFF2-40B4-BE49-F238E27FC236}">
                    <a16:creationId xmlns:a16="http://schemas.microsoft.com/office/drawing/2014/main" id="{6570DCC4-5ADD-9DF1-381F-CA2BB322099B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>
                <a:extLst>
                  <a:ext uri="{FF2B5EF4-FFF2-40B4-BE49-F238E27FC236}">
                    <a16:creationId xmlns:a16="http://schemas.microsoft.com/office/drawing/2014/main" id="{1306F183-7211-7633-F1AD-280C6BE3D687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>
                <a:extLst>
                  <a:ext uri="{FF2B5EF4-FFF2-40B4-BE49-F238E27FC236}">
                    <a16:creationId xmlns:a16="http://schemas.microsoft.com/office/drawing/2014/main" id="{E25DD147-F2F1-9C5C-8684-ACF1811FD7F1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>
                <a:extLst>
                  <a:ext uri="{FF2B5EF4-FFF2-40B4-BE49-F238E27FC236}">
                    <a16:creationId xmlns:a16="http://schemas.microsoft.com/office/drawing/2014/main" id="{7806324B-C6B9-A545-13F1-AC79A0CBBA9C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>
                <a:extLst>
                  <a:ext uri="{FF2B5EF4-FFF2-40B4-BE49-F238E27FC236}">
                    <a16:creationId xmlns:a16="http://schemas.microsoft.com/office/drawing/2014/main" id="{24C30763-BBA1-43AF-C141-5DB31FF7B1E2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>
                <a:extLst>
                  <a:ext uri="{FF2B5EF4-FFF2-40B4-BE49-F238E27FC236}">
                    <a16:creationId xmlns:a16="http://schemas.microsoft.com/office/drawing/2014/main" id="{F97EDAAA-8DFD-7E60-7EAF-33D54416ECB0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>
                <a:extLst>
                  <a:ext uri="{FF2B5EF4-FFF2-40B4-BE49-F238E27FC236}">
                    <a16:creationId xmlns:a16="http://schemas.microsoft.com/office/drawing/2014/main" id="{525F6135-3879-F8D2-483C-58BB1AEA5E61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>
                <a:extLst>
                  <a:ext uri="{FF2B5EF4-FFF2-40B4-BE49-F238E27FC236}">
                    <a16:creationId xmlns:a16="http://schemas.microsoft.com/office/drawing/2014/main" id="{A12E835D-11B2-BD52-1752-C9E811CB2164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>
                <a:extLst>
                  <a:ext uri="{FF2B5EF4-FFF2-40B4-BE49-F238E27FC236}">
                    <a16:creationId xmlns:a16="http://schemas.microsoft.com/office/drawing/2014/main" id="{46FDC4E5-A277-8B83-40ED-5B5CD3B3A485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>
                <a:extLst>
                  <a:ext uri="{FF2B5EF4-FFF2-40B4-BE49-F238E27FC236}">
                    <a16:creationId xmlns:a16="http://schemas.microsoft.com/office/drawing/2014/main" id="{21ADEA4E-CA22-3EA6-79C0-0C2FA8FDD550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>
                <a:extLst>
                  <a:ext uri="{FF2B5EF4-FFF2-40B4-BE49-F238E27FC236}">
                    <a16:creationId xmlns:a16="http://schemas.microsoft.com/office/drawing/2014/main" id="{393702B4-5C62-CD97-8284-B1498BDB7078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>
                <a:extLst>
                  <a:ext uri="{FF2B5EF4-FFF2-40B4-BE49-F238E27FC236}">
                    <a16:creationId xmlns:a16="http://schemas.microsoft.com/office/drawing/2014/main" id="{E3313297-3861-7DA9-8EBB-9EB08284EA31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>
                <a:extLst>
                  <a:ext uri="{FF2B5EF4-FFF2-40B4-BE49-F238E27FC236}">
                    <a16:creationId xmlns:a16="http://schemas.microsoft.com/office/drawing/2014/main" id="{8C009930-4F70-575F-464F-4D1BCA55AC5E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>
                <a:extLst>
                  <a:ext uri="{FF2B5EF4-FFF2-40B4-BE49-F238E27FC236}">
                    <a16:creationId xmlns:a16="http://schemas.microsoft.com/office/drawing/2014/main" id="{AF05FC68-6CD8-3759-0F3A-F0B395ED7FDC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>
                <a:extLst>
                  <a:ext uri="{FF2B5EF4-FFF2-40B4-BE49-F238E27FC236}">
                    <a16:creationId xmlns:a16="http://schemas.microsoft.com/office/drawing/2014/main" id="{B01D888C-3487-D79E-E760-4EFFF70C8B2E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>
              <a:extLst>
                <a:ext uri="{FF2B5EF4-FFF2-40B4-BE49-F238E27FC236}">
                  <a16:creationId xmlns:a16="http://schemas.microsoft.com/office/drawing/2014/main" id="{50268583-F485-FC51-C35F-C9092A2E56EE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>
              <a:extLst>
                <a:ext uri="{FF2B5EF4-FFF2-40B4-BE49-F238E27FC236}">
                  <a16:creationId xmlns:a16="http://schemas.microsoft.com/office/drawing/2014/main" id="{E64E8B30-EEB3-C96D-086F-066DBE46B20C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>
              <a:extLst>
                <a:ext uri="{FF2B5EF4-FFF2-40B4-BE49-F238E27FC236}">
                  <a16:creationId xmlns:a16="http://schemas.microsoft.com/office/drawing/2014/main" id="{C5743286-0DA4-CF48-5864-C0E75370928F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>
              <a:extLst>
                <a:ext uri="{FF2B5EF4-FFF2-40B4-BE49-F238E27FC236}">
                  <a16:creationId xmlns:a16="http://schemas.microsoft.com/office/drawing/2014/main" id="{4F9D72D8-08D3-E522-C0BD-320F607E3FE2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>
              <a:extLst>
                <a:ext uri="{FF2B5EF4-FFF2-40B4-BE49-F238E27FC236}">
                  <a16:creationId xmlns:a16="http://schemas.microsoft.com/office/drawing/2014/main" id="{F50C6A01-FCFA-DDDD-7DA1-37A5E56A5332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>
              <a:extLst>
                <a:ext uri="{FF2B5EF4-FFF2-40B4-BE49-F238E27FC236}">
                  <a16:creationId xmlns:a16="http://schemas.microsoft.com/office/drawing/2014/main" id="{2218F03D-087E-C57A-B3B5-19931C02A87D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>
              <a:extLst>
                <a:ext uri="{FF2B5EF4-FFF2-40B4-BE49-F238E27FC236}">
                  <a16:creationId xmlns:a16="http://schemas.microsoft.com/office/drawing/2014/main" id="{C9842C5E-B985-40B1-4D3F-54B8A8A4963D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>
              <a:extLst>
                <a:ext uri="{FF2B5EF4-FFF2-40B4-BE49-F238E27FC236}">
                  <a16:creationId xmlns:a16="http://schemas.microsoft.com/office/drawing/2014/main" id="{06D202CB-E45F-5306-E147-8B34FBA0E7E6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>
              <a:extLst>
                <a:ext uri="{FF2B5EF4-FFF2-40B4-BE49-F238E27FC236}">
                  <a16:creationId xmlns:a16="http://schemas.microsoft.com/office/drawing/2014/main" id="{E0C4B9D3-D0B4-D086-3B12-7C186A68213E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>
              <a:extLst>
                <a:ext uri="{FF2B5EF4-FFF2-40B4-BE49-F238E27FC236}">
                  <a16:creationId xmlns:a16="http://schemas.microsoft.com/office/drawing/2014/main" id="{F478888A-230C-A1FC-7B65-3141C045F51A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>
              <a:extLst>
                <a:ext uri="{FF2B5EF4-FFF2-40B4-BE49-F238E27FC236}">
                  <a16:creationId xmlns:a16="http://schemas.microsoft.com/office/drawing/2014/main" id="{B8A5EE15-A07F-752F-603E-87CF54941948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>
              <a:extLst>
                <a:ext uri="{FF2B5EF4-FFF2-40B4-BE49-F238E27FC236}">
                  <a16:creationId xmlns:a16="http://schemas.microsoft.com/office/drawing/2014/main" id="{9FA9F6A4-9937-B560-0A8E-2FEC55C45DBC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>
              <a:extLst>
                <a:ext uri="{FF2B5EF4-FFF2-40B4-BE49-F238E27FC236}">
                  <a16:creationId xmlns:a16="http://schemas.microsoft.com/office/drawing/2014/main" id="{7EB6304B-FAC2-2518-F002-9149CAE295D2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>
              <a:extLst>
                <a:ext uri="{FF2B5EF4-FFF2-40B4-BE49-F238E27FC236}">
                  <a16:creationId xmlns:a16="http://schemas.microsoft.com/office/drawing/2014/main" id="{2C645FE8-D8D6-AF11-5A42-4AA0E9B9ECCB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>
              <a:extLst>
                <a:ext uri="{FF2B5EF4-FFF2-40B4-BE49-F238E27FC236}">
                  <a16:creationId xmlns:a16="http://schemas.microsoft.com/office/drawing/2014/main" id="{347F7702-FA5E-540F-F188-C478B7497F65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>
              <a:extLst>
                <a:ext uri="{FF2B5EF4-FFF2-40B4-BE49-F238E27FC236}">
                  <a16:creationId xmlns:a16="http://schemas.microsoft.com/office/drawing/2014/main" id="{C8AFE9DA-833A-C619-3399-755A5FBDAE21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>
              <a:extLst>
                <a:ext uri="{FF2B5EF4-FFF2-40B4-BE49-F238E27FC236}">
                  <a16:creationId xmlns:a16="http://schemas.microsoft.com/office/drawing/2014/main" id="{D61E2A25-64A1-83EF-4585-C7081BBE6390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>
              <a:extLst>
                <a:ext uri="{FF2B5EF4-FFF2-40B4-BE49-F238E27FC236}">
                  <a16:creationId xmlns:a16="http://schemas.microsoft.com/office/drawing/2014/main" id="{3EAACD41-9AEA-C345-3AC0-C3680153E524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>
              <a:extLst>
                <a:ext uri="{FF2B5EF4-FFF2-40B4-BE49-F238E27FC236}">
                  <a16:creationId xmlns:a16="http://schemas.microsoft.com/office/drawing/2014/main" id="{39D02F6B-39E2-5D2B-1BB7-BD1C7376202A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>
              <a:extLst>
                <a:ext uri="{FF2B5EF4-FFF2-40B4-BE49-F238E27FC236}">
                  <a16:creationId xmlns:a16="http://schemas.microsoft.com/office/drawing/2014/main" id="{2F08243C-2C3F-67E7-E8D1-074AFCF1500C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>
              <a:extLst>
                <a:ext uri="{FF2B5EF4-FFF2-40B4-BE49-F238E27FC236}">
                  <a16:creationId xmlns:a16="http://schemas.microsoft.com/office/drawing/2014/main" id="{81BA9084-4A20-61AF-5484-501290E39881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>
              <a:extLst>
                <a:ext uri="{FF2B5EF4-FFF2-40B4-BE49-F238E27FC236}">
                  <a16:creationId xmlns:a16="http://schemas.microsoft.com/office/drawing/2014/main" id="{73AC2A58-0451-0FD4-C4C0-11C90BBB0D09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>
              <a:extLst>
                <a:ext uri="{FF2B5EF4-FFF2-40B4-BE49-F238E27FC236}">
                  <a16:creationId xmlns:a16="http://schemas.microsoft.com/office/drawing/2014/main" id="{5AB3CDA5-C21C-B454-C23C-D74CE19AC207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>
              <a:extLst>
                <a:ext uri="{FF2B5EF4-FFF2-40B4-BE49-F238E27FC236}">
                  <a16:creationId xmlns:a16="http://schemas.microsoft.com/office/drawing/2014/main" id="{3E9F5F37-D81B-96FA-D605-2FFA3202C832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>
              <a:extLst>
                <a:ext uri="{FF2B5EF4-FFF2-40B4-BE49-F238E27FC236}">
                  <a16:creationId xmlns:a16="http://schemas.microsoft.com/office/drawing/2014/main" id="{E0ED4688-FDEC-DF85-D35F-F72FF36744D0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>
              <a:extLst>
                <a:ext uri="{FF2B5EF4-FFF2-40B4-BE49-F238E27FC236}">
                  <a16:creationId xmlns:a16="http://schemas.microsoft.com/office/drawing/2014/main" id="{1E3648AB-9716-B506-30B0-7507BA88B7E2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>
              <a:extLst>
                <a:ext uri="{FF2B5EF4-FFF2-40B4-BE49-F238E27FC236}">
                  <a16:creationId xmlns:a16="http://schemas.microsoft.com/office/drawing/2014/main" id="{B1210417-5BEF-D977-1F8D-E3509E052126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>
              <a:extLst>
                <a:ext uri="{FF2B5EF4-FFF2-40B4-BE49-F238E27FC236}">
                  <a16:creationId xmlns:a16="http://schemas.microsoft.com/office/drawing/2014/main" id="{8F7FBD84-F92E-193E-BD21-FC959D70CC64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>
              <a:extLst>
                <a:ext uri="{FF2B5EF4-FFF2-40B4-BE49-F238E27FC236}">
                  <a16:creationId xmlns:a16="http://schemas.microsoft.com/office/drawing/2014/main" id="{5F9D864A-9700-49B4-3578-EDBC8A59E7FF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>
              <a:extLst>
                <a:ext uri="{FF2B5EF4-FFF2-40B4-BE49-F238E27FC236}">
                  <a16:creationId xmlns:a16="http://schemas.microsoft.com/office/drawing/2014/main" id="{6DE70734-7E67-B968-CEC2-30B2AF887DD0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>
                <a:extLst>
                  <a:ext uri="{FF2B5EF4-FFF2-40B4-BE49-F238E27FC236}">
                    <a16:creationId xmlns:a16="http://schemas.microsoft.com/office/drawing/2014/main" id="{8EC27B28-6144-3BAF-E1B5-1BDF2B993E1D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>
                <a:extLst>
                  <a:ext uri="{FF2B5EF4-FFF2-40B4-BE49-F238E27FC236}">
                    <a16:creationId xmlns:a16="http://schemas.microsoft.com/office/drawing/2014/main" id="{E06ED2DE-3624-5BB9-1EEA-7FCA3F668931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>
                <a:extLst>
                  <a:ext uri="{FF2B5EF4-FFF2-40B4-BE49-F238E27FC236}">
                    <a16:creationId xmlns:a16="http://schemas.microsoft.com/office/drawing/2014/main" id="{CA583509-99D5-E129-FAE0-29D497C7D6CB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>
                <a:extLst>
                  <a:ext uri="{FF2B5EF4-FFF2-40B4-BE49-F238E27FC236}">
                    <a16:creationId xmlns:a16="http://schemas.microsoft.com/office/drawing/2014/main" id="{D695CF60-0207-4001-4D48-F0CF8AE1758B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>
                <a:extLst>
                  <a:ext uri="{FF2B5EF4-FFF2-40B4-BE49-F238E27FC236}">
                    <a16:creationId xmlns:a16="http://schemas.microsoft.com/office/drawing/2014/main" id="{2B924357-70C2-5D16-4E93-7353234914E4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>
                <a:extLst>
                  <a:ext uri="{FF2B5EF4-FFF2-40B4-BE49-F238E27FC236}">
                    <a16:creationId xmlns:a16="http://schemas.microsoft.com/office/drawing/2014/main" id="{D7B0A432-9086-070E-8DC1-8439DF16BFED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>
                <a:extLst>
                  <a:ext uri="{FF2B5EF4-FFF2-40B4-BE49-F238E27FC236}">
                    <a16:creationId xmlns:a16="http://schemas.microsoft.com/office/drawing/2014/main" id="{F0F2AC61-C56C-FB83-DD8B-518B61D896EE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>
                <a:extLst>
                  <a:ext uri="{FF2B5EF4-FFF2-40B4-BE49-F238E27FC236}">
                    <a16:creationId xmlns:a16="http://schemas.microsoft.com/office/drawing/2014/main" id="{B5CF8AEF-B2B2-818A-0FCF-31EA98150DA6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>
                <a:extLst>
                  <a:ext uri="{FF2B5EF4-FFF2-40B4-BE49-F238E27FC236}">
                    <a16:creationId xmlns:a16="http://schemas.microsoft.com/office/drawing/2014/main" id="{9B1990A0-B9D0-47AB-5A69-75AD065EE8FB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>
                <a:extLst>
                  <a:ext uri="{FF2B5EF4-FFF2-40B4-BE49-F238E27FC236}">
                    <a16:creationId xmlns:a16="http://schemas.microsoft.com/office/drawing/2014/main" id="{A38A608E-BA49-8868-7215-5C0D793DE19A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>
                <a:extLst>
                  <a:ext uri="{FF2B5EF4-FFF2-40B4-BE49-F238E27FC236}">
                    <a16:creationId xmlns:a16="http://schemas.microsoft.com/office/drawing/2014/main" id="{B3A34162-38AF-8209-1A7E-54629A91B68D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>
                <a:extLst>
                  <a:ext uri="{FF2B5EF4-FFF2-40B4-BE49-F238E27FC236}">
                    <a16:creationId xmlns:a16="http://schemas.microsoft.com/office/drawing/2014/main" id="{B6579359-3692-9B0C-B72C-2F217EFAB362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>
                <a:extLst>
                  <a:ext uri="{FF2B5EF4-FFF2-40B4-BE49-F238E27FC236}">
                    <a16:creationId xmlns:a16="http://schemas.microsoft.com/office/drawing/2014/main" id="{4E6B5F84-C1F0-1EBF-7F7F-1DBB47CC02B6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9965619-CB4E-7498-6152-6C7B58A7D381}"/>
              </a:ext>
            </a:extLst>
          </p:cNvPr>
          <p:cNvSpPr txBox="1"/>
          <p:nvPr/>
        </p:nvSpPr>
        <p:spPr>
          <a:xfrm>
            <a:off x="781404" y="1320456"/>
            <a:ext cx="5539578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 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Domain Expertise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Capable of understanding financial terms, sentiment, and time-series patterns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 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Multimodal Processing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Handles both stock data and news headlines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 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Real-Time Query Handling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Dynamic responses to up-to-date queries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 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Advanced Analytics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Generates predictions, insights, and visualizations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Scalability via API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Eliminated GPU limitations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Easy to integrate and update over time</a:t>
            </a:r>
          </a:p>
          <a:p>
            <a:pPr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22443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/>
          <p:cNvSpPr txBox="1">
            <a:spLocks noGrp="1"/>
          </p:cNvSpPr>
          <p:nvPr>
            <p:ph type="title"/>
          </p:nvPr>
        </p:nvSpPr>
        <p:spPr>
          <a:xfrm>
            <a:off x="1100667" y="630483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None/>
            </a:pPr>
            <a:r>
              <a:rPr lang="en-CA" sz="3000" b="1" i="0" u="none" strike="noStrike" dirty="0">
                <a:solidFill>
                  <a:srgbClr val="000000"/>
                </a:solidFill>
                <a:effectLst/>
              </a:rPr>
              <a:t>Challenges Faced</a:t>
            </a:r>
          </a:p>
        </p:txBody>
      </p:sp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99533" y="1171833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CA" sz="1400" b="1" i="0" u="none" strike="noStrike" dirty="0">
                <a:solidFill>
                  <a:srgbClr val="000000"/>
                </a:solidFill>
                <a:effectLst/>
              </a:rPr>
              <a:t>Data Quality and Interpretation</a:t>
            </a:r>
            <a:endParaRPr lang="en-CA" sz="1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CA" sz="1400" b="1" i="0" u="none" strike="noStrike" dirty="0">
                <a:solidFill>
                  <a:srgbClr val="000000"/>
                </a:solidFill>
                <a:effectLst/>
              </a:rPr>
              <a:t>Sentiment Analysis Accuracy</a:t>
            </a:r>
            <a:endParaRPr lang="en-CA" sz="1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CA" sz="1400" b="1" i="0" u="none" strike="noStrike" dirty="0">
                <a:solidFill>
                  <a:srgbClr val="000000"/>
                </a:solidFill>
                <a:effectLst/>
              </a:rPr>
              <a:t>Complex Model Optimization</a:t>
            </a:r>
            <a:endParaRPr lang="en-CA" sz="1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CA" sz="1400" b="1" i="0" u="none" strike="noStrike" dirty="0">
                <a:solidFill>
                  <a:srgbClr val="000000"/>
                </a:solidFill>
                <a:effectLst/>
              </a:rPr>
              <a:t>Real-Time Streaming and Asynchronous Execution</a:t>
            </a:r>
            <a:endParaRPr lang="en-CA" sz="1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CA" sz="1400" b="1" i="0" u="none" strike="noStrike" dirty="0">
                <a:solidFill>
                  <a:srgbClr val="000000"/>
                </a:solidFill>
                <a:effectLst/>
              </a:rPr>
              <a:t>Integration of Multiple Tools</a:t>
            </a:r>
            <a:endParaRPr lang="en-CA" sz="1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CA" sz="1400" b="1" i="0" u="none" strike="noStrike" dirty="0">
                <a:solidFill>
                  <a:srgbClr val="000000"/>
                </a:solidFill>
                <a:effectLst/>
              </a:rPr>
              <a:t>User Engagement and Usability</a:t>
            </a:r>
            <a:endParaRPr lang="en-CA" sz="1400" b="0" i="0" u="none" strike="noStrike" dirty="0">
              <a:solidFill>
                <a:srgbClr val="000000"/>
              </a:solidFill>
              <a:effectLst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endParaRPr sz="1000" dirty="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>
          <a:extLst>
            <a:ext uri="{FF2B5EF4-FFF2-40B4-BE49-F238E27FC236}">
              <a16:creationId xmlns:a16="http://schemas.microsoft.com/office/drawing/2014/main" id="{D74827C6-9CC5-55A7-152A-A5974D10B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>
            <a:extLst>
              <a:ext uri="{FF2B5EF4-FFF2-40B4-BE49-F238E27FC236}">
                <a16:creationId xmlns:a16="http://schemas.microsoft.com/office/drawing/2014/main" id="{A20016D1-3355-D7F5-1F75-3249C66529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667" y="89133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None/>
            </a:pPr>
            <a:r>
              <a:rPr lang="en-CA" sz="3200" b="1" i="0" u="none" strike="noStrike" dirty="0">
                <a:solidFill>
                  <a:srgbClr val="000000"/>
                </a:solidFill>
                <a:effectLst/>
              </a:rPr>
              <a:t>Our Final Approach</a:t>
            </a:r>
          </a:p>
        </p:txBody>
      </p:sp>
      <p:sp>
        <p:nvSpPr>
          <p:cNvPr id="595" name="Google Shape;595;p17">
            <a:extLst>
              <a:ext uri="{FF2B5EF4-FFF2-40B4-BE49-F238E27FC236}">
                <a16:creationId xmlns:a16="http://schemas.microsoft.com/office/drawing/2014/main" id="{A71C4F4C-08E2-6640-41CA-AFBEF32965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8533" y="540783"/>
            <a:ext cx="3539067" cy="52334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None/>
            </a:pPr>
            <a:r>
              <a:rPr lang="en-CA" sz="1200" b="1" i="0" u="none" strike="noStrike" dirty="0">
                <a:solidFill>
                  <a:srgbClr val="000000"/>
                </a:solidFill>
                <a:effectLst/>
              </a:rPr>
              <a:t>1. Integration of GPT-4 for Advanced Insights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200" b="1" i="0" u="none" strike="noStrike" dirty="0">
                <a:solidFill>
                  <a:srgbClr val="000000"/>
                </a:solidFill>
                <a:effectLst/>
              </a:rPr>
              <a:t>Domain-Specific Fine-Tuning</a:t>
            </a:r>
            <a:endParaRPr lang="en-CA" sz="12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200" b="1" i="0" u="none" strike="noStrike" dirty="0">
                <a:solidFill>
                  <a:srgbClr val="000000"/>
                </a:solidFill>
                <a:effectLst/>
              </a:rPr>
              <a:t>Multimodal Understanding</a:t>
            </a:r>
            <a:endParaRPr lang="en-CA" sz="12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200" b="1" i="0" u="none" strike="noStrike" dirty="0">
                <a:solidFill>
                  <a:srgbClr val="000000"/>
                </a:solidFill>
                <a:effectLst/>
              </a:rPr>
              <a:t>Real-Time Data </a:t>
            </a:r>
            <a:r>
              <a:rPr lang="en-CA" sz="1200" b="1" i="0" u="none" strike="noStrike" dirty="0" err="1">
                <a:solidFill>
                  <a:srgbClr val="000000"/>
                </a:solidFill>
                <a:effectLst/>
              </a:rPr>
              <a:t>ProcessingScalability</a:t>
            </a:r>
            <a:r>
              <a:rPr lang="en-CA" sz="1200" b="1" i="0" u="none" strike="noStrike" dirty="0">
                <a:solidFill>
                  <a:srgbClr val="000000"/>
                </a:solidFill>
                <a:effectLst/>
              </a:rPr>
              <a:t> and Efficiency</a:t>
            </a:r>
            <a:r>
              <a:rPr lang="en-CA" sz="12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None/>
            </a:pPr>
            <a:r>
              <a:rPr lang="en-CA" sz="1200" b="1" i="0" u="none" strike="noStrike" dirty="0">
                <a:solidFill>
                  <a:srgbClr val="000000"/>
                </a:solidFill>
                <a:effectLst/>
              </a:rPr>
              <a:t>2. </a:t>
            </a:r>
            <a:r>
              <a:rPr lang="en-CA" sz="1200" b="1" i="0" u="none" strike="noStrike" dirty="0" err="1">
                <a:solidFill>
                  <a:srgbClr val="000000"/>
                </a:solidFill>
                <a:effectLst/>
              </a:rPr>
              <a:t>FastAPI</a:t>
            </a:r>
            <a:r>
              <a:rPr lang="en-CA" sz="1200" b="1" i="0" u="none" strike="noStrike" dirty="0">
                <a:solidFill>
                  <a:srgbClr val="000000"/>
                </a:solidFill>
                <a:effectLst/>
              </a:rPr>
              <a:t> Backend for Efficiency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200" b="1" i="0" u="none" strike="noStrike" dirty="0">
                <a:solidFill>
                  <a:srgbClr val="000000"/>
                </a:solidFill>
                <a:effectLst/>
              </a:rPr>
              <a:t>Asynchronous Processing</a:t>
            </a:r>
            <a:r>
              <a:rPr lang="en-CA" sz="1200" b="0" i="0" u="none" strike="noStrike" dirty="0">
                <a:solidFill>
                  <a:srgbClr val="000000"/>
                </a:solidFill>
                <a:effectLst/>
              </a:rPr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200" b="1" i="0" u="none" strike="noStrike" dirty="0">
                <a:solidFill>
                  <a:srgbClr val="000000"/>
                </a:solidFill>
                <a:effectLst/>
              </a:rPr>
              <a:t>Performance Optimization</a:t>
            </a:r>
            <a:endParaRPr lang="en-CA" sz="1200" dirty="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200" b="1" i="0" u="none" strike="noStrike" dirty="0">
                <a:solidFill>
                  <a:srgbClr val="000000"/>
                </a:solidFill>
                <a:effectLst/>
              </a:rPr>
              <a:t>API-First Design</a:t>
            </a:r>
            <a:endParaRPr lang="en-CA" sz="1200" dirty="0">
              <a:solidFill>
                <a:srgbClr val="000000"/>
              </a:solidFill>
            </a:endParaRPr>
          </a:p>
          <a:p>
            <a:pPr marL="114300" indent="0" algn="l">
              <a:buNone/>
            </a:pPr>
            <a:r>
              <a:rPr lang="en-CA" sz="1200" b="1" i="0" u="none" strike="noStrike" dirty="0">
                <a:solidFill>
                  <a:srgbClr val="000000"/>
                </a:solidFill>
                <a:effectLst/>
              </a:rPr>
              <a:t>3.  Real-Time User Interaction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200" b="1" i="0" u="none" strike="noStrike" dirty="0">
                <a:solidFill>
                  <a:srgbClr val="000000"/>
                </a:solidFill>
                <a:effectLst/>
              </a:rPr>
              <a:t>Dynamic Query </a:t>
            </a:r>
            <a:r>
              <a:rPr lang="en-CA" sz="1200" b="1" i="0" u="none" strike="noStrike" dirty="0" err="1">
                <a:solidFill>
                  <a:srgbClr val="000000"/>
                </a:solidFill>
                <a:effectLst/>
              </a:rPr>
              <a:t>HandlingVisual</a:t>
            </a:r>
            <a:r>
              <a:rPr lang="en-CA" sz="1200" b="1" i="0" u="none" strike="noStrike" dirty="0">
                <a:solidFill>
                  <a:srgbClr val="000000"/>
                </a:solidFill>
                <a:effectLst/>
              </a:rPr>
              <a:t> Data Insights</a:t>
            </a:r>
            <a:endParaRPr lang="en-CA" sz="1200" dirty="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200" b="1" i="0" u="none" strike="noStrike" dirty="0">
                <a:solidFill>
                  <a:srgbClr val="000000"/>
                </a:solidFill>
                <a:effectLst/>
              </a:rPr>
              <a:t>Predictive Analytics</a:t>
            </a:r>
            <a:endParaRPr lang="en-CA" sz="1200" dirty="0">
              <a:solidFill>
                <a:srgbClr val="000000"/>
              </a:solidFill>
            </a:endParaRPr>
          </a:p>
          <a:p>
            <a:pPr marL="114300" indent="0" algn="l">
              <a:buNone/>
            </a:pPr>
            <a:endParaRPr lang="en-CA" sz="1200" b="1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96" name="Google Shape;596;p17">
            <a:extLst>
              <a:ext uri="{FF2B5EF4-FFF2-40B4-BE49-F238E27FC236}">
                <a16:creationId xmlns:a16="http://schemas.microsoft.com/office/drawing/2014/main" id="{27553125-6626-EF4E-BCBE-0FD35C6B083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" name="Google Shape;595;p17">
            <a:extLst>
              <a:ext uri="{FF2B5EF4-FFF2-40B4-BE49-F238E27FC236}">
                <a16:creationId xmlns:a16="http://schemas.microsoft.com/office/drawing/2014/main" id="{29620B73-67CD-BCB8-49CA-472EA2349586}"/>
              </a:ext>
            </a:extLst>
          </p:cNvPr>
          <p:cNvSpPr txBox="1">
            <a:spLocks/>
          </p:cNvSpPr>
          <p:nvPr/>
        </p:nvSpPr>
        <p:spPr>
          <a:xfrm>
            <a:off x="3946518" y="540783"/>
            <a:ext cx="5640900" cy="5233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marR="0" lvl="1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marR="0" lvl="3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marR="0" lvl="4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marR="0" lvl="5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marR="0" lvl="6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marR="0" lvl="7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marR="0" lvl="8" indent="-3556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 b="0" i="0" u="none" strike="noStrike" cap="non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114300" indent="0" algn="l">
              <a:buNone/>
            </a:pPr>
            <a:r>
              <a:rPr lang="en-CA" sz="1400" b="1" i="0" u="none" strike="noStrike" dirty="0">
                <a:solidFill>
                  <a:srgbClr val="000000"/>
                </a:solidFill>
                <a:effectLst/>
              </a:rPr>
              <a:t>5. Seamless Data 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200" b="1" i="0" u="none" strike="noStrike" dirty="0">
                <a:solidFill>
                  <a:srgbClr val="000000"/>
                </a:solidFill>
                <a:effectLst/>
              </a:rPr>
              <a:t>Google Analytics Data Integration</a:t>
            </a:r>
            <a:endParaRPr lang="en-CA" sz="12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200" b="1" i="0" u="none" strike="noStrike" dirty="0">
                <a:solidFill>
                  <a:srgbClr val="000000"/>
                </a:solidFill>
                <a:effectLst/>
              </a:rPr>
              <a:t>Sentiment-Enhanced </a:t>
            </a:r>
            <a:r>
              <a:rPr lang="en-CA" sz="1200" b="1" i="0" u="none" strike="noStrike" dirty="0" err="1">
                <a:solidFill>
                  <a:srgbClr val="000000"/>
                </a:solidFill>
                <a:effectLst/>
              </a:rPr>
              <a:t>InsightsCross</a:t>
            </a:r>
            <a:r>
              <a:rPr lang="en-CA" sz="1200" b="1" i="0" u="none" strike="noStrike" dirty="0">
                <a:solidFill>
                  <a:srgbClr val="000000"/>
                </a:solidFill>
                <a:effectLst/>
              </a:rPr>
              <a:t>-Data Correlation</a:t>
            </a:r>
            <a:r>
              <a:rPr lang="en-CA" sz="12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200" b="1" i="0" u="none" strike="noStrike" dirty="0">
                <a:solidFill>
                  <a:srgbClr val="000000"/>
                </a:solidFill>
                <a:effectLst/>
              </a:rPr>
              <a:t>User-Friendly Interaction via Chatbot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200" b="1" i="0" u="none" strike="noStrike" dirty="0">
                <a:solidFill>
                  <a:srgbClr val="000000"/>
                </a:solidFill>
                <a:effectLst/>
              </a:rPr>
              <a:t>Natural Language Queries</a:t>
            </a:r>
            <a:endParaRPr lang="en-CA" sz="12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200" b="1" i="0" u="none" strike="noStrike" dirty="0">
                <a:solidFill>
                  <a:srgbClr val="000000"/>
                </a:solidFill>
                <a:effectLst/>
              </a:rPr>
              <a:t>Data-Driven </a:t>
            </a:r>
            <a:r>
              <a:rPr lang="en-CA" sz="1200" b="1" i="0" u="none" strike="noStrike" dirty="0" err="1">
                <a:solidFill>
                  <a:srgbClr val="000000"/>
                </a:solidFill>
                <a:effectLst/>
              </a:rPr>
              <a:t>AnswersActionable</a:t>
            </a:r>
            <a:r>
              <a:rPr lang="en-CA" sz="1200" b="1" i="0" u="none" strike="noStrike" dirty="0">
                <a:solidFill>
                  <a:srgbClr val="000000"/>
                </a:solidFill>
                <a:effectLst/>
              </a:rPr>
              <a:t> Visuals</a:t>
            </a:r>
            <a:endParaRPr lang="en-CA" sz="12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7233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>
          <a:extLst>
            <a:ext uri="{FF2B5EF4-FFF2-40B4-BE49-F238E27FC236}">
              <a16:creationId xmlns:a16="http://schemas.microsoft.com/office/drawing/2014/main" id="{AE994644-C80D-A5C6-9585-14FFA7E46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>
            <a:extLst>
              <a:ext uri="{FF2B5EF4-FFF2-40B4-BE49-F238E27FC236}">
                <a16:creationId xmlns:a16="http://schemas.microsoft.com/office/drawing/2014/main" id="{C26940D4-98C4-C399-CE16-F9771A2153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667" y="89133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3200" b="1" i="0" u="none" strike="noStrike" dirty="0">
                <a:solidFill>
                  <a:srgbClr val="000000"/>
                </a:solidFill>
                <a:effectLst/>
              </a:rPr>
              <a:t>Lessons Learned</a:t>
            </a:r>
            <a:br>
              <a:rPr lang="en-CA" sz="3200" b="1" i="0" u="none" strike="noStrike" dirty="0">
                <a:solidFill>
                  <a:srgbClr val="000000"/>
                </a:solidFill>
                <a:effectLst/>
              </a:rPr>
            </a:br>
            <a:endParaRPr lang="en-CA" sz="3200" b="1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95" name="Google Shape;595;p17">
            <a:extLst>
              <a:ext uri="{FF2B5EF4-FFF2-40B4-BE49-F238E27FC236}">
                <a16:creationId xmlns:a16="http://schemas.microsoft.com/office/drawing/2014/main" id="{8F140E03-B4B9-6786-B159-0EF1C0566C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05933" y="947183"/>
            <a:ext cx="6832600" cy="523348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None/>
            </a:pPr>
            <a:r>
              <a:rPr lang="en-CA" sz="1100" b="1" i="0" u="none" strike="noStrike" dirty="0">
                <a:solidFill>
                  <a:srgbClr val="000000"/>
                </a:solidFill>
                <a:effectLst/>
              </a:rPr>
              <a:t>1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</a:rPr>
              <a:t>. Importance of Data Preprocessing</a:t>
            </a:r>
          </a:p>
          <a:p>
            <a:pPr algn="l">
              <a:buNone/>
            </a:pPr>
            <a:r>
              <a:rPr lang="en-CA" sz="1800" b="1" i="0" u="none" strike="noStrike" dirty="0">
                <a:solidFill>
                  <a:srgbClr val="000000"/>
                </a:solidFill>
                <a:effectLst/>
              </a:rPr>
              <a:t>2. Model Selection Matters</a:t>
            </a:r>
          </a:p>
          <a:p>
            <a:pPr algn="l">
              <a:buNone/>
            </a:pPr>
            <a:r>
              <a:rPr lang="en-CA" sz="1800" b="1" i="0" u="none" strike="noStrike" dirty="0">
                <a:solidFill>
                  <a:srgbClr val="000000"/>
                </a:solidFill>
                <a:effectLst/>
              </a:rPr>
              <a:t>3. Challenges with LLM Integration</a:t>
            </a:r>
          </a:p>
          <a:p>
            <a:pPr marL="114300" indent="0" algn="l">
              <a:buNone/>
            </a:pPr>
            <a:r>
              <a:rPr lang="en-CA" sz="1800" b="1" i="0" u="none" strike="noStrike" dirty="0">
                <a:solidFill>
                  <a:srgbClr val="000000"/>
                </a:solidFill>
                <a:effectLst/>
              </a:rPr>
              <a:t>4. System Design for Scalability</a:t>
            </a:r>
          </a:p>
          <a:p>
            <a:pPr algn="l">
              <a:buNone/>
            </a:pPr>
            <a:r>
              <a:rPr lang="en-CA" sz="1800" b="1" i="0" u="none" strike="noStrike" dirty="0">
                <a:solidFill>
                  <a:srgbClr val="000000"/>
                </a:solidFill>
                <a:effectLst/>
              </a:rPr>
              <a:t>5. Importance of User-Centric Design</a:t>
            </a:r>
          </a:p>
          <a:p>
            <a:pPr marL="114300" indent="0" algn="l">
              <a:buNone/>
            </a:pPr>
            <a:r>
              <a:rPr lang="en-CA" sz="1800" b="1" i="0" u="none" strike="noStrike" dirty="0">
                <a:solidFill>
                  <a:srgbClr val="000000"/>
                </a:solidFill>
                <a:effectLst/>
              </a:rPr>
              <a:t>6. End-to-End Integration is Complex — but Powerful</a:t>
            </a:r>
          </a:p>
          <a:p>
            <a:pPr algn="l">
              <a:buNone/>
            </a:pPr>
            <a:endParaRPr lang="en-CA" sz="1200" b="1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96" name="Google Shape;596;p17">
            <a:extLst>
              <a:ext uri="{FF2B5EF4-FFF2-40B4-BE49-F238E27FC236}">
                <a16:creationId xmlns:a16="http://schemas.microsoft.com/office/drawing/2014/main" id="{E4F4FE15-6B20-1987-AA48-90611BFE3F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9193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>
          <a:extLst>
            <a:ext uri="{FF2B5EF4-FFF2-40B4-BE49-F238E27FC236}">
              <a16:creationId xmlns:a16="http://schemas.microsoft.com/office/drawing/2014/main" id="{79D4E424-C371-931D-5D13-F9232FF1B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17">
            <a:extLst>
              <a:ext uri="{FF2B5EF4-FFF2-40B4-BE49-F238E27FC236}">
                <a16:creationId xmlns:a16="http://schemas.microsoft.com/office/drawing/2014/main" id="{E01D000B-3D90-6033-95A9-13341676CF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5867" y="1909466"/>
            <a:ext cx="71882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/>
            <a:r>
              <a:rPr lang="en-CA" sz="50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Live Demo: </a:t>
            </a:r>
            <a:br>
              <a:rPr lang="en-CA" sz="50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</a:br>
            <a:r>
              <a:rPr lang="en-CA" sz="5000" b="0" i="0" u="none" strike="noStrike" dirty="0" err="1">
                <a:solidFill>
                  <a:srgbClr val="000000"/>
                </a:solidFill>
                <a:effectLst/>
                <a:latin typeface="Raleway" pitchFamily="2" charset="77"/>
              </a:rPr>
              <a:t>Asklytics</a:t>
            </a:r>
            <a:r>
              <a:rPr lang="en-CA" sz="5000" b="0" i="0" u="none" strike="noStrike" dirty="0">
                <a:solidFill>
                  <a:srgbClr val="000000"/>
                </a:solidFill>
                <a:effectLst/>
                <a:latin typeface="Raleway" pitchFamily="2" charset="77"/>
              </a:rPr>
              <a:t> in Action</a:t>
            </a:r>
            <a:br>
              <a:rPr lang="en-CA" sz="3200" b="1" i="0" u="none" strike="noStrike" dirty="0">
                <a:solidFill>
                  <a:srgbClr val="000000"/>
                </a:solidFill>
                <a:effectLst/>
              </a:rPr>
            </a:br>
            <a:endParaRPr lang="en-CA" sz="3200" b="1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596" name="Google Shape;596;p17">
            <a:extLst>
              <a:ext uri="{FF2B5EF4-FFF2-40B4-BE49-F238E27FC236}">
                <a16:creationId xmlns:a16="http://schemas.microsoft.com/office/drawing/2014/main" id="{F3B019B9-CF34-C8F4-A561-3707FCED7E6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8471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1006395" y="2634241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1"/>
                </a:solidFill>
                <a:latin typeface="Barlow"/>
                <a:ea typeface="Barlow"/>
                <a:cs typeface="Barlow"/>
                <a:sym typeface="Barlow"/>
              </a:rPr>
              <a:t>Any questions?</a:t>
            </a:r>
            <a:endParaRPr sz="3600" b="1" dirty="0">
              <a:solidFill>
                <a:schemeClr val="accen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Project Overview</a:t>
            </a:r>
            <a:endParaRPr lang="en-CA" dirty="0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199" y="1919550"/>
            <a:ext cx="6196937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None/>
            </a:pPr>
            <a:r>
              <a:rPr lang="en-CA" sz="1400" b="1" i="0" u="none" strike="noStrike" dirty="0" err="1">
                <a:solidFill>
                  <a:srgbClr val="000000"/>
                </a:solidFill>
                <a:effectLst/>
              </a:rPr>
              <a:t>Asklytics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 is an AI-powered chatbot designed to simplify </a:t>
            </a:r>
            <a:r>
              <a:rPr lang="en-CA" sz="1400" b="1" i="0" u="none" strike="noStrike" dirty="0">
                <a:solidFill>
                  <a:srgbClr val="000000"/>
                </a:solidFill>
                <a:effectLst/>
              </a:rPr>
              <a:t>website analytics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 and interpret </a:t>
            </a:r>
            <a:r>
              <a:rPr lang="en-CA" sz="1400" b="1" i="0" u="none" strike="noStrike" dirty="0">
                <a:solidFill>
                  <a:srgbClr val="000000"/>
                </a:solidFill>
                <a:effectLst/>
              </a:rPr>
              <a:t>user sentiment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 using: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400" b="1" i="0" u="none" strike="noStrike" dirty="0">
                <a:solidFill>
                  <a:srgbClr val="000000"/>
                </a:solidFill>
                <a:effectLst/>
              </a:rPr>
              <a:t>Google Maps reviews analysis </a:t>
            </a:r>
            <a:endParaRPr lang="en-CA" sz="1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400" b="1" i="0" u="none" strike="noStrike" dirty="0">
                <a:solidFill>
                  <a:srgbClr val="000000"/>
                </a:solidFill>
                <a:effectLst/>
              </a:rPr>
              <a:t>GA4 web traffic metrics</a:t>
            </a:r>
            <a:endParaRPr lang="en-CA" sz="1400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Goal: Make analytics accessible for </a:t>
            </a:r>
            <a:r>
              <a:rPr lang="en-CA" sz="1400" b="1" i="0" u="none" strike="noStrike" dirty="0">
                <a:solidFill>
                  <a:srgbClr val="000000"/>
                </a:solidFill>
                <a:effectLst/>
              </a:rPr>
              <a:t>non-technical users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 via natural language and integrate </a:t>
            </a:r>
            <a:r>
              <a:rPr lang="en-CA" sz="1400" b="1" i="0" u="none" strike="noStrike" dirty="0">
                <a:solidFill>
                  <a:srgbClr val="000000"/>
                </a:solidFill>
                <a:effectLst/>
              </a:rPr>
              <a:t>real-time insights</a:t>
            </a:r>
            <a:r>
              <a:rPr lang="en-CA" sz="1400" b="0" i="0" u="none" strike="noStrike" dirty="0">
                <a:solidFill>
                  <a:srgbClr val="000000"/>
                </a:solidFill>
                <a:effectLst/>
              </a:rPr>
              <a:t> for business decisions.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None/>
            </a:pPr>
            <a:r>
              <a:rPr lang="en-CA" sz="2000" b="1" i="0" u="none" strike="noStrike" dirty="0">
                <a:solidFill>
                  <a:srgbClr val="000000"/>
                </a:solidFill>
                <a:effectLst/>
              </a:rPr>
              <a:t>Problem Statement</a:t>
            </a:r>
          </a:p>
          <a:p>
            <a:pPr algn="l">
              <a:buNone/>
            </a:pPr>
            <a:r>
              <a:rPr lang="en-CA" sz="2000" b="0" i="0" u="none" strike="noStrike" dirty="0">
                <a:solidFill>
                  <a:srgbClr val="000000"/>
                </a:solidFill>
                <a:effectLst/>
              </a:rPr>
              <a:t>We identified 3 key pain points:</a:t>
            </a:r>
          </a:p>
          <a:p>
            <a:pPr algn="l">
              <a:buFont typeface="+mj-lt"/>
              <a:buAutoNum type="arabicPeriod"/>
            </a:pPr>
            <a:r>
              <a:rPr lang="en-CA" sz="2000" b="1" i="0" u="none" strike="noStrike" dirty="0">
                <a:solidFill>
                  <a:srgbClr val="000000"/>
                </a:solidFill>
                <a:effectLst/>
              </a:rPr>
              <a:t>Complexity</a:t>
            </a:r>
            <a:r>
              <a:rPr lang="en-CA" sz="2000" b="0" i="0" u="none" strike="noStrike" dirty="0">
                <a:solidFill>
                  <a:srgbClr val="000000"/>
                </a:solidFill>
                <a:effectLst/>
              </a:rPr>
              <a:t> of GA4 metrics for non-tech users</a:t>
            </a:r>
          </a:p>
          <a:p>
            <a:pPr algn="l">
              <a:buFont typeface="+mj-lt"/>
              <a:buAutoNum type="arabicPeriod"/>
            </a:pPr>
            <a:r>
              <a:rPr lang="en-CA" sz="2000" b="0" i="0" u="none" strike="noStrike" dirty="0">
                <a:solidFill>
                  <a:srgbClr val="000000"/>
                </a:solidFill>
                <a:effectLst/>
              </a:rPr>
              <a:t>Lack of 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</a:rPr>
              <a:t>conversational interfaces</a:t>
            </a:r>
            <a:r>
              <a:rPr lang="en-CA" sz="2000" b="0" i="0" u="none" strike="noStrike" dirty="0">
                <a:solidFill>
                  <a:srgbClr val="000000"/>
                </a:solidFill>
                <a:effectLst/>
              </a:rPr>
              <a:t> in analytics tools</a:t>
            </a:r>
          </a:p>
          <a:p>
            <a:pPr algn="l">
              <a:buFont typeface="+mj-lt"/>
              <a:buAutoNum type="arabicPeriod"/>
            </a:pPr>
            <a:r>
              <a:rPr lang="en-CA" sz="2000" b="0" i="0" u="none" strike="noStrike" dirty="0">
                <a:solidFill>
                  <a:srgbClr val="000000"/>
                </a:solidFill>
                <a:effectLst/>
              </a:rPr>
              <a:t>No integration of 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</a:rPr>
              <a:t>customer sentiment</a:t>
            </a:r>
            <a:r>
              <a:rPr lang="en-CA" sz="2000" b="0" i="0" u="none" strike="noStrike" dirty="0">
                <a:solidFill>
                  <a:srgbClr val="000000"/>
                </a:solidFill>
                <a:effectLst/>
              </a:rPr>
              <a:t> with website performance</a:t>
            </a:r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>
          <a:extLst>
            <a:ext uri="{FF2B5EF4-FFF2-40B4-BE49-F238E27FC236}">
              <a16:creationId xmlns:a16="http://schemas.microsoft.com/office/drawing/2014/main" id="{7220FD0A-2F46-78B1-F08F-1264D52D7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>
            <a:extLst>
              <a:ext uri="{FF2B5EF4-FFF2-40B4-BE49-F238E27FC236}">
                <a16:creationId xmlns:a16="http://schemas.microsoft.com/office/drawing/2014/main" id="{D49B3F9C-F654-C8DF-5A5C-9E59AB4B7B5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4858" y="285932"/>
            <a:ext cx="802027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l">
              <a:buNone/>
            </a:pPr>
            <a:r>
              <a:rPr lang="en-CA" b="1" i="0" u="none" strike="noStrike" dirty="0">
                <a:solidFill>
                  <a:srgbClr val="000000"/>
                </a:solidFill>
                <a:effectLst/>
              </a:rPr>
              <a:t>Research &amp; Literature Review</a:t>
            </a:r>
          </a:p>
        </p:txBody>
      </p:sp>
      <p:sp>
        <p:nvSpPr>
          <p:cNvPr id="407" name="Google Shape;407;p15">
            <a:extLst>
              <a:ext uri="{FF2B5EF4-FFF2-40B4-BE49-F238E27FC236}">
                <a16:creationId xmlns:a16="http://schemas.microsoft.com/office/drawing/2014/main" id="{25497B51-D863-CD5C-5AA7-D91BA266ED6C}"/>
              </a:ext>
            </a:extLst>
          </p:cNvPr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>
            <a:extLst>
              <a:ext uri="{FF2B5EF4-FFF2-40B4-BE49-F238E27FC236}">
                <a16:creationId xmlns:a16="http://schemas.microsoft.com/office/drawing/2014/main" id="{4CCAB074-6C13-50FD-DE51-882EA496B5FF}"/>
              </a:ext>
            </a:extLst>
          </p:cNvPr>
          <p:cNvGrpSpPr/>
          <p:nvPr/>
        </p:nvGrpSpPr>
        <p:grpSpPr>
          <a:xfrm>
            <a:off x="5816418" y="912417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>
              <a:extLst>
                <a:ext uri="{FF2B5EF4-FFF2-40B4-BE49-F238E27FC236}">
                  <a16:creationId xmlns:a16="http://schemas.microsoft.com/office/drawing/2014/main" id="{E4510866-DC76-4142-0D73-23CB74D4905A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>
              <a:extLst>
                <a:ext uri="{FF2B5EF4-FFF2-40B4-BE49-F238E27FC236}">
                  <a16:creationId xmlns:a16="http://schemas.microsoft.com/office/drawing/2014/main" id="{D95F134E-535A-31A7-CA01-829E0E8D5179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>
              <a:extLst>
                <a:ext uri="{FF2B5EF4-FFF2-40B4-BE49-F238E27FC236}">
                  <a16:creationId xmlns:a16="http://schemas.microsoft.com/office/drawing/2014/main" id="{CAAC24F2-48F0-F074-EB30-D400B3F07614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>
              <a:extLst>
                <a:ext uri="{FF2B5EF4-FFF2-40B4-BE49-F238E27FC236}">
                  <a16:creationId xmlns:a16="http://schemas.microsoft.com/office/drawing/2014/main" id="{20900D65-BAD8-8C80-E380-31F90A6086A9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>
              <a:extLst>
                <a:ext uri="{FF2B5EF4-FFF2-40B4-BE49-F238E27FC236}">
                  <a16:creationId xmlns:a16="http://schemas.microsoft.com/office/drawing/2014/main" id="{8590F222-AA83-F874-78B8-647093FA94B4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>
              <a:extLst>
                <a:ext uri="{FF2B5EF4-FFF2-40B4-BE49-F238E27FC236}">
                  <a16:creationId xmlns:a16="http://schemas.microsoft.com/office/drawing/2014/main" id="{79CA0C0C-226D-ACBD-6A73-C4FD5A528145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>
              <a:extLst>
                <a:ext uri="{FF2B5EF4-FFF2-40B4-BE49-F238E27FC236}">
                  <a16:creationId xmlns:a16="http://schemas.microsoft.com/office/drawing/2014/main" id="{2ACC2174-243A-4569-5913-522DB70A03B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>
              <a:extLst>
                <a:ext uri="{FF2B5EF4-FFF2-40B4-BE49-F238E27FC236}">
                  <a16:creationId xmlns:a16="http://schemas.microsoft.com/office/drawing/2014/main" id="{C307E55C-EFC8-C3BC-663E-8A2D95C174CC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>
              <a:extLst>
                <a:ext uri="{FF2B5EF4-FFF2-40B4-BE49-F238E27FC236}">
                  <a16:creationId xmlns:a16="http://schemas.microsoft.com/office/drawing/2014/main" id="{EE8A9B5E-48F1-D9CC-0B0E-1EA852FA95A4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>
              <a:extLst>
                <a:ext uri="{FF2B5EF4-FFF2-40B4-BE49-F238E27FC236}">
                  <a16:creationId xmlns:a16="http://schemas.microsoft.com/office/drawing/2014/main" id="{FC3C7121-F7F5-DA10-F55F-B384E115A679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>
              <a:extLst>
                <a:ext uri="{FF2B5EF4-FFF2-40B4-BE49-F238E27FC236}">
                  <a16:creationId xmlns:a16="http://schemas.microsoft.com/office/drawing/2014/main" id="{865BCC63-B41C-E3AD-B632-82D77E8E4AA2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>
              <a:extLst>
                <a:ext uri="{FF2B5EF4-FFF2-40B4-BE49-F238E27FC236}">
                  <a16:creationId xmlns:a16="http://schemas.microsoft.com/office/drawing/2014/main" id="{8243F664-027E-55E3-4394-4C7106F1814D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>
              <a:extLst>
                <a:ext uri="{FF2B5EF4-FFF2-40B4-BE49-F238E27FC236}">
                  <a16:creationId xmlns:a16="http://schemas.microsoft.com/office/drawing/2014/main" id="{C7D6C970-44AF-2FEF-3BB3-2DDED18F078C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>
              <a:extLst>
                <a:ext uri="{FF2B5EF4-FFF2-40B4-BE49-F238E27FC236}">
                  <a16:creationId xmlns:a16="http://schemas.microsoft.com/office/drawing/2014/main" id="{23A87A0C-119B-6783-197F-9240C1D90917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>
              <a:extLst>
                <a:ext uri="{FF2B5EF4-FFF2-40B4-BE49-F238E27FC236}">
                  <a16:creationId xmlns:a16="http://schemas.microsoft.com/office/drawing/2014/main" id="{CF834229-E03F-1BF5-DB06-76AB18E2652B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>
              <a:extLst>
                <a:ext uri="{FF2B5EF4-FFF2-40B4-BE49-F238E27FC236}">
                  <a16:creationId xmlns:a16="http://schemas.microsoft.com/office/drawing/2014/main" id="{362E7055-D1D1-51EF-27F1-E7FE8B522E7D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>
              <a:extLst>
                <a:ext uri="{FF2B5EF4-FFF2-40B4-BE49-F238E27FC236}">
                  <a16:creationId xmlns:a16="http://schemas.microsoft.com/office/drawing/2014/main" id="{F3A41047-14E1-6178-5D2B-D7912306680E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>
              <a:extLst>
                <a:ext uri="{FF2B5EF4-FFF2-40B4-BE49-F238E27FC236}">
                  <a16:creationId xmlns:a16="http://schemas.microsoft.com/office/drawing/2014/main" id="{DFAB9BDD-0392-C003-467A-6520111C4A65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>
              <a:extLst>
                <a:ext uri="{FF2B5EF4-FFF2-40B4-BE49-F238E27FC236}">
                  <a16:creationId xmlns:a16="http://schemas.microsoft.com/office/drawing/2014/main" id="{ACD1AF78-DE95-1DD3-68FB-9237075986DB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>
              <a:extLst>
                <a:ext uri="{FF2B5EF4-FFF2-40B4-BE49-F238E27FC236}">
                  <a16:creationId xmlns:a16="http://schemas.microsoft.com/office/drawing/2014/main" id="{1AA0121A-53C2-F2E5-5265-55DDD13418F9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>
              <a:extLst>
                <a:ext uri="{FF2B5EF4-FFF2-40B4-BE49-F238E27FC236}">
                  <a16:creationId xmlns:a16="http://schemas.microsoft.com/office/drawing/2014/main" id="{5BFC8418-2224-7D57-7F84-08AB2AC121ED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>
              <a:extLst>
                <a:ext uri="{FF2B5EF4-FFF2-40B4-BE49-F238E27FC236}">
                  <a16:creationId xmlns:a16="http://schemas.microsoft.com/office/drawing/2014/main" id="{466673F2-963E-C5D1-7A56-D1EC85E66AB1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>
                <a:extLst>
                  <a:ext uri="{FF2B5EF4-FFF2-40B4-BE49-F238E27FC236}">
                    <a16:creationId xmlns:a16="http://schemas.microsoft.com/office/drawing/2014/main" id="{841B5BAB-3296-7A80-3E78-25584ECB29B3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>
                <a:extLst>
                  <a:ext uri="{FF2B5EF4-FFF2-40B4-BE49-F238E27FC236}">
                    <a16:creationId xmlns:a16="http://schemas.microsoft.com/office/drawing/2014/main" id="{52730AFD-5903-2F7A-DAF6-85C77323EF94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>
                <a:extLst>
                  <a:ext uri="{FF2B5EF4-FFF2-40B4-BE49-F238E27FC236}">
                    <a16:creationId xmlns:a16="http://schemas.microsoft.com/office/drawing/2014/main" id="{9E7E050A-2DA9-5316-B97F-E535699C2F09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>
                <a:extLst>
                  <a:ext uri="{FF2B5EF4-FFF2-40B4-BE49-F238E27FC236}">
                    <a16:creationId xmlns:a16="http://schemas.microsoft.com/office/drawing/2014/main" id="{6470520E-4075-D825-456C-729E24BD8152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>
                <a:extLst>
                  <a:ext uri="{FF2B5EF4-FFF2-40B4-BE49-F238E27FC236}">
                    <a16:creationId xmlns:a16="http://schemas.microsoft.com/office/drawing/2014/main" id="{06C457FD-0EC1-692C-4B88-1433814B67A6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>
                <a:extLst>
                  <a:ext uri="{FF2B5EF4-FFF2-40B4-BE49-F238E27FC236}">
                    <a16:creationId xmlns:a16="http://schemas.microsoft.com/office/drawing/2014/main" id="{D89A32D0-AD64-22C6-51C8-F0EE55A0D4BC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>
                <a:extLst>
                  <a:ext uri="{FF2B5EF4-FFF2-40B4-BE49-F238E27FC236}">
                    <a16:creationId xmlns:a16="http://schemas.microsoft.com/office/drawing/2014/main" id="{0A715677-912C-7BF3-F414-22DA624E96BB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>
                <a:extLst>
                  <a:ext uri="{FF2B5EF4-FFF2-40B4-BE49-F238E27FC236}">
                    <a16:creationId xmlns:a16="http://schemas.microsoft.com/office/drawing/2014/main" id="{644A0548-26B0-3118-A9F0-1150D1160DAD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>
                <a:extLst>
                  <a:ext uri="{FF2B5EF4-FFF2-40B4-BE49-F238E27FC236}">
                    <a16:creationId xmlns:a16="http://schemas.microsoft.com/office/drawing/2014/main" id="{3501E4C3-394E-6342-02B5-CE8DD8442862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>
                <a:extLst>
                  <a:ext uri="{FF2B5EF4-FFF2-40B4-BE49-F238E27FC236}">
                    <a16:creationId xmlns:a16="http://schemas.microsoft.com/office/drawing/2014/main" id="{8D1B84F3-F871-B7A2-BCE2-B059DA7655A6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>
                <a:extLst>
                  <a:ext uri="{FF2B5EF4-FFF2-40B4-BE49-F238E27FC236}">
                    <a16:creationId xmlns:a16="http://schemas.microsoft.com/office/drawing/2014/main" id="{B4F7D1DB-365D-C910-4568-467FC677ADE6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>
                <a:extLst>
                  <a:ext uri="{FF2B5EF4-FFF2-40B4-BE49-F238E27FC236}">
                    <a16:creationId xmlns:a16="http://schemas.microsoft.com/office/drawing/2014/main" id="{ECF9260B-EABA-11F8-0B03-3BB4E6D3BDE3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>
                <a:extLst>
                  <a:ext uri="{FF2B5EF4-FFF2-40B4-BE49-F238E27FC236}">
                    <a16:creationId xmlns:a16="http://schemas.microsoft.com/office/drawing/2014/main" id="{327C8C79-F5FD-0E72-32EA-1FF7C01BDC72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>
                <a:extLst>
                  <a:ext uri="{FF2B5EF4-FFF2-40B4-BE49-F238E27FC236}">
                    <a16:creationId xmlns:a16="http://schemas.microsoft.com/office/drawing/2014/main" id="{530744A1-4794-FDCE-27EF-27D8C029DDCA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>
                <a:extLst>
                  <a:ext uri="{FF2B5EF4-FFF2-40B4-BE49-F238E27FC236}">
                    <a16:creationId xmlns:a16="http://schemas.microsoft.com/office/drawing/2014/main" id="{201CD9AA-9BF8-8F25-29C7-3358B67C0FBF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>
                <a:extLst>
                  <a:ext uri="{FF2B5EF4-FFF2-40B4-BE49-F238E27FC236}">
                    <a16:creationId xmlns:a16="http://schemas.microsoft.com/office/drawing/2014/main" id="{6839BF3F-E6EB-253D-CF61-CE68C8C5A098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>
                <a:extLst>
                  <a:ext uri="{FF2B5EF4-FFF2-40B4-BE49-F238E27FC236}">
                    <a16:creationId xmlns:a16="http://schemas.microsoft.com/office/drawing/2014/main" id="{A51CD06F-8123-EFF3-92AE-4A939BCCAFC6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>
                <a:extLst>
                  <a:ext uri="{FF2B5EF4-FFF2-40B4-BE49-F238E27FC236}">
                    <a16:creationId xmlns:a16="http://schemas.microsoft.com/office/drawing/2014/main" id="{B271DB04-2590-A9D1-8B9B-D32A908C5733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>
                <a:extLst>
                  <a:ext uri="{FF2B5EF4-FFF2-40B4-BE49-F238E27FC236}">
                    <a16:creationId xmlns:a16="http://schemas.microsoft.com/office/drawing/2014/main" id="{6929BFF8-8007-A0D2-B6C2-4A37A57EB4F5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>
                <a:extLst>
                  <a:ext uri="{FF2B5EF4-FFF2-40B4-BE49-F238E27FC236}">
                    <a16:creationId xmlns:a16="http://schemas.microsoft.com/office/drawing/2014/main" id="{B2C4FEEE-CD62-69E7-FA17-2D7FD0F25555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>
                <a:extLst>
                  <a:ext uri="{FF2B5EF4-FFF2-40B4-BE49-F238E27FC236}">
                    <a16:creationId xmlns:a16="http://schemas.microsoft.com/office/drawing/2014/main" id="{FAA7AF83-ED65-CE85-DD36-92997D8D48E0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>
                <a:extLst>
                  <a:ext uri="{FF2B5EF4-FFF2-40B4-BE49-F238E27FC236}">
                    <a16:creationId xmlns:a16="http://schemas.microsoft.com/office/drawing/2014/main" id="{3F5BD764-FAB5-D37B-9F84-F6D05DFA0F86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>
                <a:extLst>
                  <a:ext uri="{FF2B5EF4-FFF2-40B4-BE49-F238E27FC236}">
                    <a16:creationId xmlns:a16="http://schemas.microsoft.com/office/drawing/2014/main" id="{071BCC3E-0E91-BEEE-4A6F-EF19505EDBFB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>
                <a:extLst>
                  <a:ext uri="{FF2B5EF4-FFF2-40B4-BE49-F238E27FC236}">
                    <a16:creationId xmlns:a16="http://schemas.microsoft.com/office/drawing/2014/main" id="{D31C0C8F-911A-8B7F-330F-512F2EE179CA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>
                <a:extLst>
                  <a:ext uri="{FF2B5EF4-FFF2-40B4-BE49-F238E27FC236}">
                    <a16:creationId xmlns:a16="http://schemas.microsoft.com/office/drawing/2014/main" id="{8CF2C417-BDC3-892D-8A47-B24B7A74A32C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>
                <a:extLst>
                  <a:ext uri="{FF2B5EF4-FFF2-40B4-BE49-F238E27FC236}">
                    <a16:creationId xmlns:a16="http://schemas.microsoft.com/office/drawing/2014/main" id="{1C04CDC7-3492-632E-CCC4-365CF3C3D1BE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>
                <a:extLst>
                  <a:ext uri="{FF2B5EF4-FFF2-40B4-BE49-F238E27FC236}">
                    <a16:creationId xmlns:a16="http://schemas.microsoft.com/office/drawing/2014/main" id="{5C7E604F-4546-CE05-D100-927C9B1BA1A8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>
                <a:extLst>
                  <a:ext uri="{FF2B5EF4-FFF2-40B4-BE49-F238E27FC236}">
                    <a16:creationId xmlns:a16="http://schemas.microsoft.com/office/drawing/2014/main" id="{10C4FDA4-E020-6658-0073-3B146BD24A28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>
                <a:extLst>
                  <a:ext uri="{FF2B5EF4-FFF2-40B4-BE49-F238E27FC236}">
                    <a16:creationId xmlns:a16="http://schemas.microsoft.com/office/drawing/2014/main" id="{04A6EF0A-0006-BD50-C0C5-68A30895DA9B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>
                <a:extLst>
                  <a:ext uri="{FF2B5EF4-FFF2-40B4-BE49-F238E27FC236}">
                    <a16:creationId xmlns:a16="http://schemas.microsoft.com/office/drawing/2014/main" id="{CE1B88A6-03FF-EDF0-C50C-7085BDC1860A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>
                <a:extLst>
                  <a:ext uri="{FF2B5EF4-FFF2-40B4-BE49-F238E27FC236}">
                    <a16:creationId xmlns:a16="http://schemas.microsoft.com/office/drawing/2014/main" id="{EE1522D2-61DC-F7D4-66CE-073352405892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>
                <a:extLst>
                  <a:ext uri="{FF2B5EF4-FFF2-40B4-BE49-F238E27FC236}">
                    <a16:creationId xmlns:a16="http://schemas.microsoft.com/office/drawing/2014/main" id="{89BB4C84-8BA2-DC07-C757-CC74C03A7C5D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>
                <a:extLst>
                  <a:ext uri="{FF2B5EF4-FFF2-40B4-BE49-F238E27FC236}">
                    <a16:creationId xmlns:a16="http://schemas.microsoft.com/office/drawing/2014/main" id="{F5A6461A-A3D4-B6AC-FA3C-93FF8BAFA978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>
                <a:extLst>
                  <a:ext uri="{FF2B5EF4-FFF2-40B4-BE49-F238E27FC236}">
                    <a16:creationId xmlns:a16="http://schemas.microsoft.com/office/drawing/2014/main" id="{6C509F26-50C0-9AD1-E442-6DC13029D600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>
                <a:extLst>
                  <a:ext uri="{FF2B5EF4-FFF2-40B4-BE49-F238E27FC236}">
                    <a16:creationId xmlns:a16="http://schemas.microsoft.com/office/drawing/2014/main" id="{280815C9-D980-70F4-84F0-6047A41E5F19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>
                <a:extLst>
                  <a:ext uri="{FF2B5EF4-FFF2-40B4-BE49-F238E27FC236}">
                    <a16:creationId xmlns:a16="http://schemas.microsoft.com/office/drawing/2014/main" id="{1EB35679-9348-9C89-4DC5-E5EF9BA131D6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>
                <a:extLst>
                  <a:ext uri="{FF2B5EF4-FFF2-40B4-BE49-F238E27FC236}">
                    <a16:creationId xmlns:a16="http://schemas.microsoft.com/office/drawing/2014/main" id="{63266820-EE00-A5BF-B168-B4C25D2DE31B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>
                <a:extLst>
                  <a:ext uri="{FF2B5EF4-FFF2-40B4-BE49-F238E27FC236}">
                    <a16:creationId xmlns:a16="http://schemas.microsoft.com/office/drawing/2014/main" id="{5A5E51EB-75D3-75A6-FFDB-380C07FC8824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>
                <a:extLst>
                  <a:ext uri="{FF2B5EF4-FFF2-40B4-BE49-F238E27FC236}">
                    <a16:creationId xmlns:a16="http://schemas.microsoft.com/office/drawing/2014/main" id="{1C64B0B5-3981-5621-5C39-F8A85445A904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>
                <a:extLst>
                  <a:ext uri="{FF2B5EF4-FFF2-40B4-BE49-F238E27FC236}">
                    <a16:creationId xmlns:a16="http://schemas.microsoft.com/office/drawing/2014/main" id="{519754FC-D58B-5B8B-D14E-AD94B7EBBD6E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>
              <a:extLst>
                <a:ext uri="{FF2B5EF4-FFF2-40B4-BE49-F238E27FC236}">
                  <a16:creationId xmlns:a16="http://schemas.microsoft.com/office/drawing/2014/main" id="{725AAE30-8EF7-51B5-4978-DF1DF362A12F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>
              <a:extLst>
                <a:ext uri="{FF2B5EF4-FFF2-40B4-BE49-F238E27FC236}">
                  <a16:creationId xmlns:a16="http://schemas.microsoft.com/office/drawing/2014/main" id="{A1AB18EB-EB4C-4452-112E-76E1204E57EE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>
              <a:extLst>
                <a:ext uri="{FF2B5EF4-FFF2-40B4-BE49-F238E27FC236}">
                  <a16:creationId xmlns:a16="http://schemas.microsoft.com/office/drawing/2014/main" id="{6A93115A-6E3D-B5E2-E4D1-AC8964FCEA79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>
              <a:extLst>
                <a:ext uri="{FF2B5EF4-FFF2-40B4-BE49-F238E27FC236}">
                  <a16:creationId xmlns:a16="http://schemas.microsoft.com/office/drawing/2014/main" id="{2D10228D-FCCB-4747-639B-C27D877BA0F4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>
              <a:extLst>
                <a:ext uri="{FF2B5EF4-FFF2-40B4-BE49-F238E27FC236}">
                  <a16:creationId xmlns:a16="http://schemas.microsoft.com/office/drawing/2014/main" id="{1C35F075-815B-3EED-FC69-0DCD6481D76F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>
              <a:extLst>
                <a:ext uri="{FF2B5EF4-FFF2-40B4-BE49-F238E27FC236}">
                  <a16:creationId xmlns:a16="http://schemas.microsoft.com/office/drawing/2014/main" id="{5F2AAF53-210F-4511-5D43-8A6078C3ED17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>
              <a:extLst>
                <a:ext uri="{FF2B5EF4-FFF2-40B4-BE49-F238E27FC236}">
                  <a16:creationId xmlns:a16="http://schemas.microsoft.com/office/drawing/2014/main" id="{52F6A5E2-A521-4E2D-0C45-2BB68AA545BB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>
              <a:extLst>
                <a:ext uri="{FF2B5EF4-FFF2-40B4-BE49-F238E27FC236}">
                  <a16:creationId xmlns:a16="http://schemas.microsoft.com/office/drawing/2014/main" id="{E384236A-5C2E-37B4-40C8-83E7190A6AB3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>
              <a:extLst>
                <a:ext uri="{FF2B5EF4-FFF2-40B4-BE49-F238E27FC236}">
                  <a16:creationId xmlns:a16="http://schemas.microsoft.com/office/drawing/2014/main" id="{888AAE8B-390C-D875-7967-5B2D2E249A90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>
              <a:extLst>
                <a:ext uri="{FF2B5EF4-FFF2-40B4-BE49-F238E27FC236}">
                  <a16:creationId xmlns:a16="http://schemas.microsoft.com/office/drawing/2014/main" id="{DBFEC7A4-A351-3880-B4C6-5F54D50F095B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>
              <a:extLst>
                <a:ext uri="{FF2B5EF4-FFF2-40B4-BE49-F238E27FC236}">
                  <a16:creationId xmlns:a16="http://schemas.microsoft.com/office/drawing/2014/main" id="{0DCDCFB3-43E4-6E48-CB16-E367B923DF57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>
              <a:extLst>
                <a:ext uri="{FF2B5EF4-FFF2-40B4-BE49-F238E27FC236}">
                  <a16:creationId xmlns:a16="http://schemas.microsoft.com/office/drawing/2014/main" id="{9F7FB16B-7C56-AD1A-2C96-A98CD5381B04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>
              <a:extLst>
                <a:ext uri="{FF2B5EF4-FFF2-40B4-BE49-F238E27FC236}">
                  <a16:creationId xmlns:a16="http://schemas.microsoft.com/office/drawing/2014/main" id="{1EF31769-803E-1598-2C1D-58041D62FFCB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>
              <a:extLst>
                <a:ext uri="{FF2B5EF4-FFF2-40B4-BE49-F238E27FC236}">
                  <a16:creationId xmlns:a16="http://schemas.microsoft.com/office/drawing/2014/main" id="{874CCF60-F961-1830-CADD-960B6108B004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>
              <a:extLst>
                <a:ext uri="{FF2B5EF4-FFF2-40B4-BE49-F238E27FC236}">
                  <a16:creationId xmlns:a16="http://schemas.microsoft.com/office/drawing/2014/main" id="{D8CCC88D-9CFD-B756-B603-741D75D5FC74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>
              <a:extLst>
                <a:ext uri="{FF2B5EF4-FFF2-40B4-BE49-F238E27FC236}">
                  <a16:creationId xmlns:a16="http://schemas.microsoft.com/office/drawing/2014/main" id="{156212FE-9C39-5D9E-5207-07BEFEBDEA4D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>
              <a:extLst>
                <a:ext uri="{FF2B5EF4-FFF2-40B4-BE49-F238E27FC236}">
                  <a16:creationId xmlns:a16="http://schemas.microsoft.com/office/drawing/2014/main" id="{14BE9CA6-1D61-A830-A747-CB38F65C2A00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>
              <a:extLst>
                <a:ext uri="{FF2B5EF4-FFF2-40B4-BE49-F238E27FC236}">
                  <a16:creationId xmlns:a16="http://schemas.microsoft.com/office/drawing/2014/main" id="{EFF28FF9-221B-3D1D-325B-5CB16CC3A8D5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>
              <a:extLst>
                <a:ext uri="{FF2B5EF4-FFF2-40B4-BE49-F238E27FC236}">
                  <a16:creationId xmlns:a16="http://schemas.microsoft.com/office/drawing/2014/main" id="{4C3ACF24-6BBC-CF5A-EEDE-D03FE2554D30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>
              <a:extLst>
                <a:ext uri="{FF2B5EF4-FFF2-40B4-BE49-F238E27FC236}">
                  <a16:creationId xmlns:a16="http://schemas.microsoft.com/office/drawing/2014/main" id="{F0E5812B-89B0-7F74-3287-57160139B028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>
              <a:extLst>
                <a:ext uri="{FF2B5EF4-FFF2-40B4-BE49-F238E27FC236}">
                  <a16:creationId xmlns:a16="http://schemas.microsoft.com/office/drawing/2014/main" id="{45DF4F9C-B080-E72F-443E-229B9D642454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>
              <a:extLst>
                <a:ext uri="{FF2B5EF4-FFF2-40B4-BE49-F238E27FC236}">
                  <a16:creationId xmlns:a16="http://schemas.microsoft.com/office/drawing/2014/main" id="{AEDA8956-F85D-1782-5B86-7588E8D32FBF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>
              <a:extLst>
                <a:ext uri="{FF2B5EF4-FFF2-40B4-BE49-F238E27FC236}">
                  <a16:creationId xmlns:a16="http://schemas.microsoft.com/office/drawing/2014/main" id="{6AEAB3B3-DBA2-CD92-7B01-C39F8B4C321C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>
              <a:extLst>
                <a:ext uri="{FF2B5EF4-FFF2-40B4-BE49-F238E27FC236}">
                  <a16:creationId xmlns:a16="http://schemas.microsoft.com/office/drawing/2014/main" id="{EC87FBAC-125B-1CE3-0C0A-5B4FD88ED22A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>
              <a:extLst>
                <a:ext uri="{FF2B5EF4-FFF2-40B4-BE49-F238E27FC236}">
                  <a16:creationId xmlns:a16="http://schemas.microsoft.com/office/drawing/2014/main" id="{65254A7F-1163-2266-54A7-40E13EC9626B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>
              <a:extLst>
                <a:ext uri="{FF2B5EF4-FFF2-40B4-BE49-F238E27FC236}">
                  <a16:creationId xmlns:a16="http://schemas.microsoft.com/office/drawing/2014/main" id="{7FD54A40-9C71-1102-9ED9-3407FC617540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>
              <a:extLst>
                <a:ext uri="{FF2B5EF4-FFF2-40B4-BE49-F238E27FC236}">
                  <a16:creationId xmlns:a16="http://schemas.microsoft.com/office/drawing/2014/main" id="{3D7584C8-C129-CDC3-5681-8389F74F6123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>
              <a:extLst>
                <a:ext uri="{FF2B5EF4-FFF2-40B4-BE49-F238E27FC236}">
                  <a16:creationId xmlns:a16="http://schemas.microsoft.com/office/drawing/2014/main" id="{9A36F138-CA56-DA6D-D514-01B105C72482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>
              <a:extLst>
                <a:ext uri="{FF2B5EF4-FFF2-40B4-BE49-F238E27FC236}">
                  <a16:creationId xmlns:a16="http://schemas.microsoft.com/office/drawing/2014/main" id="{E85EF32E-82BE-58D8-3C8E-1F3ADA9AE2E0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>
              <a:extLst>
                <a:ext uri="{FF2B5EF4-FFF2-40B4-BE49-F238E27FC236}">
                  <a16:creationId xmlns:a16="http://schemas.microsoft.com/office/drawing/2014/main" id="{CACAF2C8-59D6-21AF-8E33-910C6ADC7D0A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>
                <a:extLst>
                  <a:ext uri="{FF2B5EF4-FFF2-40B4-BE49-F238E27FC236}">
                    <a16:creationId xmlns:a16="http://schemas.microsoft.com/office/drawing/2014/main" id="{E72685CB-D1B1-0C87-B93C-3A2F72BB3C69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>
                <a:extLst>
                  <a:ext uri="{FF2B5EF4-FFF2-40B4-BE49-F238E27FC236}">
                    <a16:creationId xmlns:a16="http://schemas.microsoft.com/office/drawing/2014/main" id="{F26FB857-F846-8D35-559A-840FE697B4A0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>
                <a:extLst>
                  <a:ext uri="{FF2B5EF4-FFF2-40B4-BE49-F238E27FC236}">
                    <a16:creationId xmlns:a16="http://schemas.microsoft.com/office/drawing/2014/main" id="{C29F452B-585E-D4B8-C75F-B52B02ED61EE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>
                <a:extLst>
                  <a:ext uri="{FF2B5EF4-FFF2-40B4-BE49-F238E27FC236}">
                    <a16:creationId xmlns:a16="http://schemas.microsoft.com/office/drawing/2014/main" id="{AE0B8089-F071-28CB-7462-4F29EFBB3E93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>
                <a:extLst>
                  <a:ext uri="{FF2B5EF4-FFF2-40B4-BE49-F238E27FC236}">
                    <a16:creationId xmlns:a16="http://schemas.microsoft.com/office/drawing/2014/main" id="{675B0C08-B43D-421A-605D-9522FE16E19D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>
                <a:extLst>
                  <a:ext uri="{FF2B5EF4-FFF2-40B4-BE49-F238E27FC236}">
                    <a16:creationId xmlns:a16="http://schemas.microsoft.com/office/drawing/2014/main" id="{3577473D-4A86-2F0F-BC6A-D7543A015A6E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>
                <a:extLst>
                  <a:ext uri="{FF2B5EF4-FFF2-40B4-BE49-F238E27FC236}">
                    <a16:creationId xmlns:a16="http://schemas.microsoft.com/office/drawing/2014/main" id="{B769E36A-6744-70B9-1519-2F0E959D2DFE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>
                <a:extLst>
                  <a:ext uri="{FF2B5EF4-FFF2-40B4-BE49-F238E27FC236}">
                    <a16:creationId xmlns:a16="http://schemas.microsoft.com/office/drawing/2014/main" id="{0F2AA14F-1818-76CA-0977-BAB7C9236BE9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>
                <a:extLst>
                  <a:ext uri="{FF2B5EF4-FFF2-40B4-BE49-F238E27FC236}">
                    <a16:creationId xmlns:a16="http://schemas.microsoft.com/office/drawing/2014/main" id="{F841AD26-2C4E-9E99-9F5F-AF65948AB9E2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>
                <a:extLst>
                  <a:ext uri="{FF2B5EF4-FFF2-40B4-BE49-F238E27FC236}">
                    <a16:creationId xmlns:a16="http://schemas.microsoft.com/office/drawing/2014/main" id="{9617AD40-554E-BE22-973B-14EEF96316C7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>
                <a:extLst>
                  <a:ext uri="{FF2B5EF4-FFF2-40B4-BE49-F238E27FC236}">
                    <a16:creationId xmlns:a16="http://schemas.microsoft.com/office/drawing/2014/main" id="{6A543BF5-4953-875B-D70C-90A57457A07C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>
                <a:extLst>
                  <a:ext uri="{FF2B5EF4-FFF2-40B4-BE49-F238E27FC236}">
                    <a16:creationId xmlns:a16="http://schemas.microsoft.com/office/drawing/2014/main" id="{35EA0E48-A958-BE04-83DD-508D03A2F08B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>
                <a:extLst>
                  <a:ext uri="{FF2B5EF4-FFF2-40B4-BE49-F238E27FC236}">
                    <a16:creationId xmlns:a16="http://schemas.microsoft.com/office/drawing/2014/main" id="{8A8621DF-DCEA-5DDA-1006-06BC74B201E7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3A0FD08-2354-F168-F22D-AF3BC0A45918}"/>
              </a:ext>
            </a:extLst>
          </p:cNvPr>
          <p:cNvSpPr txBox="1"/>
          <p:nvPr/>
        </p:nvSpPr>
        <p:spPr>
          <a:xfrm>
            <a:off x="792764" y="1672717"/>
            <a:ext cx="47775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We explored how 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AI + NLP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 can simplify business intelligence: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Competitive insights with NLP + Visualization (Jack, 2024)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Predictive analytics transforming industries (Nyoni, 2025)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Data lakes + ML for fraud prevention (Arena &amp; Paul, 2024)</a:t>
            </a:r>
          </a:p>
          <a:p>
            <a:pPr algn="l"/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Key takeaway: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 LLMs and predictive modeling boost interpretability and forecasting.</a:t>
            </a:r>
          </a:p>
        </p:txBody>
      </p:sp>
    </p:spTree>
    <p:extLst>
      <p:ext uri="{BB962C8B-B14F-4D97-AF65-F5344CB8AC3E}">
        <p14:creationId xmlns:p14="http://schemas.microsoft.com/office/powerpoint/2010/main" val="673531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473355" y="468750"/>
            <a:ext cx="8424333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None/>
            </a:pPr>
            <a:r>
              <a:rPr lang="en-CA" b="1" i="0" u="none" strike="noStrike" dirty="0">
                <a:solidFill>
                  <a:srgbClr val="000000"/>
                </a:solidFill>
                <a:effectLst/>
              </a:rPr>
              <a:t>Slide 4: Models We Explored</a:t>
            </a:r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2777067" y="14623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sz="2000" b="1" i="0" u="none" strike="noStrike" dirty="0" err="1">
                <a:solidFill>
                  <a:srgbClr val="000000"/>
                </a:solidFill>
                <a:effectLst/>
              </a:rPr>
              <a:t>DeepSeek</a:t>
            </a:r>
            <a:r>
              <a:rPr lang="en-CA" sz="2000" b="1" i="0" u="none" strike="noStrike" dirty="0">
                <a:solidFill>
                  <a:srgbClr val="000000"/>
                </a:solidFill>
                <a:effectLst/>
              </a:rPr>
              <a:t> R1</a:t>
            </a:r>
            <a:endParaRPr lang="en-CA" sz="2000" b="0" i="0" u="none" strike="noStrike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 i="0" u="none" strike="noStrike" dirty="0">
                <a:solidFill>
                  <a:srgbClr val="000000"/>
                </a:solidFill>
                <a:effectLst/>
              </a:rPr>
              <a:t>BERT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 i="0" u="none" strike="noStrike" dirty="0">
                <a:solidFill>
                  <a:srgbClr val="000000"/>
                </a:solidFill>
                <a:effectLst/>
              </a:rPr>
              <a:t>FLAN-T5 </a:t>
            </a:r>
            <a:r>
              <a:rPr lang="en-CA" sz="2000" b="0" i="0" u="none" strike="noStrike" dirty="0">
                <a:solidFill>
                  <a:srgbClr val="000000"/>
                </a:solidFill>
                <a:effectLst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 i="0" u="none" strike="noStrike" dirty="0">
                <a:solidFill>
                  <a:srgbClr val="000000"/>
                </a:solidFill>
                <a:effectLst/>
              </a:rPr>
              <a:t>Mistral 7B v0.1 (Quantized)</a:t>
            </a:r>
            <a:endParaRPr lang="en-CA" sz="2000" b="0" i="0" u="none" strike="noStrike" dirty="0">
              <a:solidFill>
                <a:srgbClr val="000000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endParaRPr lang="en-CA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1001" name="Google Shape;1001;p2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454858" y="285932"/>
            <a:ext cx="802027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l">
              <a:buNone/>
            </a:pPr>
            <a:r>
              <a:rPr lang="en-CA" sz="4200" b="1" i="0" u="none" strike="noStrike" dirty="0">
                <a:solidFill>
                  <a:srgbClr val="000000"/>
                </a:solidFill>
                <a:effectLst/>
              </a:rPr>
              <a:t>Model 1: T5 (Text-to-Text Transfer Transformer)</a:t>
            </a:r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816418" y="912417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38ADE6E-C001-972E-8E03-96400366D63A}"/>
              </a:ext>
            </a:extLst>
          </p:cNvPr>
          <p:cNvSpPr txBox="1"/>
          <p:nvPr/>
        </p:nvSpPr>
        <p:spPr>
          <a:xfrm>
            <a:off x="792764" y="1672717"/>
            <a:ext cx="47775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 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Used For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: Insight generation, summarizing reports, natural language Q&amp;A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Why It Didn’t Work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Not domain-tuned for finance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Struggled with real-time analysis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Couldn't predict based on news and stock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Barlow" pitchFamily="2" charset="77"/>
              </a:rPr>
              <a:t>Poor at handling market-specific nuances</a:t>
            </a:r>
          </a:p>
          <a:p>
            <a:pPr algn="l">
              <a:buNone/>
            </a:pPr>
            <a:endParaRPr lang="en-CA" sz="1800" b="0" i="0" u="none" strike="noStrike" dirty="0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>
          <a:extLst>
            <a:ext uri="{FF2B5EF4-FFF2-40B4-BE49-F238E27FC236}">
              <a16:creationId xmlns:a16="http://schemas.microsoft.com/office/drawing/2014/main" id="{36768E80-6412-5EF0-DC3D-A221F637B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>
            <a:extLst>
              <a:ext uri="{FF2B5EF4-FFF2-40B4-BE49-F238E27FC236}">
                <a16:creationId xmlns:a16="http://schemas.microsoft.com/office/drawing/2014/main" id="{947BDF4C-C110-7208-DF87-99CD4A3BA74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4858" y="285932"/>
            <a:ext cx="802027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l">
              <a:buNone/>
            </a:pPr>
            <a:r>
              <a:rPr lang="en-CA" sz="4200" b="1" i="0" u="none" strike="noStrike" dirty="0">
                <a:solidFill>
                  <a:srgbClr val="000000"/>
                </a:solidFill>
                <a:effectLst/>
              </a:rPr>
              <a:t>Model 2: FLAN-T5 (Instruction-Tuned T5)</a:t>
            </a:r>
          </a:p>
        </p:txBody>
      </p:sp>
      <p:sp>
        <p:nvSpPr>
          <p:cNvPr id="407" name="Google Shape;407;p15">
            <a:extLst>
              <a:ext uri="{FF2B5EF4-FFF2-40B4-BE49-F238E27FC236}">
                <a16:creationId xmlns:a16="http://schemas.microsoft.com/office/drawing/2014/main" id="{3920211F-3897-EBD0-B169-A6E5380DD493}"/>
              </a:ext>
            </a:extLst>
          </p:cNvPr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2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>
            <a:extLst>
              <a:ext uri="{FF2B5EF4-FFF2-40B4-BE49-F238E27FC236}">
                <a16:creationId xmlns:a16="http://schemas.microsoft.com/office/drawing/2014/main" id="{C8554635-51EB-FEB6-FE3B-3F4F1BF0CC26}"/>
              </a:ext>
            </a:extLst>
          </p:cNvPr>
          <p:cNvGrpSpPr/>
          <p:nvPr/>
        </p:nvGrpSpPr>
        <p:grpSpPr>
          <a:xfrm>
            <a:off x="5816418" y="912417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>
              <a:extLst>
                <a:ext uri="{FF2B5EF4-FFF2-40B4-BE49-F238E27FC236}">
                  <a16:creationId xmlns:a16="http://schemas.microsoft.com/office/drawing/2014/main" id="{250934DA-1092-26CF-6C85-FB8C65EB8070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>
              <a:extLst>
                <a:ext uri="{FF2B5EF4-FFF2-40B4-BE49-F238E27FC236}">
                  <a16:creationId xmlns:a16="http://schemas.microsoft.com/office/drawing/2014/main" id="{3AB16F29-5F2D-CB85-2592-99469F6611E6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>
              <a:extLst>
                <a:ext uri="{FF2B5EF4-FFF2-40B4-BE49-F238E27FC236}">
                  <a16:creationId xmlns:a16="http://schemas.microsoft.com/office/drawing/2014/main" id="{F896419B-D3D0-FA50-1DE3-CF5A1334D36A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>
              <a:extLst>
                <a:ext uri="{FF2B5EF4-FFF2-40B4-BE49-F238E27FC236}">
                  <a16:creationId xmlns:a16="http://schemas.microsoft.com/office/drawing/2014/main" id="{19CFBA26-D811-A32C-531F-D68BCA646670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>
              <a:extLst>
                <a:ext uri="{FF2B5EF4-FFF2-40B4-BE49-F238E27FC236}">
                  <a16:creationId xmlns:a16="http://schemas.microsoft.com/office/drawing/2014/main" id="{C215C2BF-5D43-2A3C-DABD-9AD7CFB78960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>
              <a:extLst>
                <a:ext uri="{FF2B5EF4-FFF2-40B4-BE49-F238E27FC236}">
                  <a16:creationId xmlns:a16="http://schemas.microsoft.com/office/drawing/2014/main" id="{04F2151B-CDAB-4E0A-0601-CB318DF21DE2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>
              <a:extLst>
                <a:ext uri="{FF2B5EF4-FFF2-40B4-BE49-F238E27FC236}">
                  <a16:creationId xmlns:a16="http://schemas.microsoft.com/office/drawing/2014/main" id="{4FF8FF0E-286D-DDF7-B178-4B60D41AC828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>
              <a:extLst>
                <a:ext uri="{FF2B5EF4-FFF2-40B4-BE49-F238E27FC236}">
                  <a16:creationId xmlns:a16="http://schemas.microsoft.com/office/drawing/2014/main" id="{64E6895B-F287-6CE5-940C-A68E6243890F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>
              <a:extLst>
                <a:ext uri="{FF2B5EF4-FFF2-40B4-BE49-F238E27FC236}">
                  <a16:creationId xmlns:a16="http://schemas.microsoft.com/office/drawing/2014/main" id="{9D6271E9-3173-7DA9-2725-0C564D313C02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>
              <a:extLst>
                <a:ext uri="{FF2B5EF4-FFF2-40B4-BE49-F238E27FC236}">
                  <a16:creationId xmlns:a16="http://schemas.microsoft.com/office/drawing/2014/main" id="{CF086252-AAB8-4502-B505-3BD45A6119F8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>
              <a:extLst>
                <a:ext uri="{FF2B5EF4-FFF2-40B4-BE49-F238E27FC236}">
                  <a16:creationId xmlns:a16="http://schemas.microsoft.com/office/drawing/2014/main" id="{084E0186-CACF-F48B-1D1C-BB5B5FC1DB28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>
              <a:extLst>
                <a:ext uri="{FF2B5EF4-FFF2-40B4-BE49-F238E27FC236}">
                  <a16:creationId xmlns:a16="http://schemas.microsoft.com/office/drawing/2014/main" id="{A87EE4B2-D59A-4151-F7D0-6FB7AB140737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>
              <a:extLst>
                <a:ext uri="{FF2B5EF4-FFF2-40B4-BE49-F238E27FC236}">
                  <a16:creationId xmlns:a16="http://schemas.microsoft.com/office/drawing/2014/main" id="{A3329444-C6E4-BD38-62E2-C8B91F561E66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>
              <a:extLst>
                <a:ext uri="{FF2B5EF4-FFF2-40B4-BE49-F238E27FC236}">
                  <a16:creationId xmlns:a16="http://schemas.microsoft.com/office/drawing/2014/main" id="{C6122680-58A9-5C05-F8F7-FFB8007C385B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>
              <a:extLst>
                <a:ext uri="{FF2B5EF4-FFF2-40B4-BE49-F238E27FC236}">
                  <a16:creationId xmlns:a16="http://schemas.microsoft.com/office/drawing/2014/main" id="{B278D27D-BFE9-932F-2321-B537BDE6EEC8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>
              <a:extLst>
                <a:ext uri="{FF2B5EF4-FFF2-40B4-BE49-F238E27FC236}">
                  <a16:creationId xmlns:a16="http://schemas.microsoft.com/office/drawing/2014/main" id="{4FE047DF-8DBC-A339-A562-53F53CDF6DDC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>
              <a:extLst>
                <a:ext uri="{FF2B5EF4-FFF2-40B4-BE49-F238E27FC236}">
                  <a16:creationId xmlns:a16="http://schemas.microsoft.com/office/drawing/2014/main" id="{D9ED1E10-1019-C4E2-1DE3-B3EB8483BC54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>
              <a:extLst>
                <a:ext uri="{FF2B5EF4-FFF2-40B4-BE49-F238E27FC236}">
                  <a16:creationId xmlns:a16="http://schemas.microsoft.com/office/drawing/2014/main" id="{8E5E70D3-9E4E-6654-7FB8-2A326DBA54C2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>
              <a:extLst>
                <a:ext uri="{FF2B5EF4-FFF2-40B4-BE49-F238E27FC236}">
                  <a16:creationId xmlns:a16="http://schemas.microsoft.com/office/drawing/2014/main" id="{CE3A97F7-3F8C-D72F-1530-D1F98A409DD7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>
              <a:extLst>
                <a:ext uri="{FF2B5EF4-FFF2-40B4-BE49-F238E27FC236}">
                  <a16:creationId xmlns:a16="http://schemas.microsoft.com/office/drawing/2014/main" id="{C90D917D-2A77-086D-CF66-942B4407232F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>
              <a:extLst>
                <a:ext uri="{FF2B5EF4-FFF2-40B4-BE49-F238E27FC236}">
                  <a16:creationId xmlns:a16="http://schemas.microsoft.com/office/drawing/2014/main" id="{F6AAEC66-AC62-5DCA-76A4-408AF6530828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>
              <a:extLst>
                <a:ext uri="{FF2B5EF4-FFF2-40B4-BE49-F238E27FC236}">
                  <a16:creationId xmlns:a16="http://schemas.microsoft.com/office/drawing/2014/main" id="{3CE15905-6FD8-372D-6E94-F498D62128EB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>
                <a:extLst>
                  <a:ext uri="{FF2B5EF4-FFF2-40B4-BE49-F238E27FC236}">
                    <a16:creationId xmlns:a16="http://schemas.microsoft.com/office/drawing/2014/main" id="{967870EC-B5F4-6AC9-E092-95547CD38549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>
                <a:extLst>
                  <a:ext uri="{FF2B5EF4-FFF2-40B4-BE49-F238E27FC236}">
                    <a16:creationId xmlns:a16="http://schemas.microsoft.com/office/drawing/2014/main" id="{342F936E-3FF5-3F53-1AD0-0D59EA4FEF6E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>
                <a:extLst>
                  <a:ext uri="{FF2B5EF4-FFF2-40B4-BE49-F238E27FC236}">
                    <a16:creationId xmlns:a16="http://schemas.microsoft.com/office/drawing/2014/main" id="{7A49A1FB-0A61-173D-C0FC-97EC8F0DD0D6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>
                <a:extLst>
                  <a:ext uri="{FF2B5EF4-FFF2-40B4-BE49-F238E27FC236}">
                    <a16:creationId xmlns:a16="http://schemas.microsoft.com/office/drawing/2014/main" id="{A1054956-97EF-D82C-7430-98384A9C2A07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>
                <a:extLst>
                  <a:ext uri="{FF2B5EF4-FFF2-40B4-BE49-F238E27FC236}">
                    <a16:creationId xmlns:a16="http://schemas.microsoft.com/office/drawing/2014/main" id="{424E1846-2E53-B4AB-E791-969E7B2B9371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>
                <a:extLst>
                  <a:ext uri="{FF2B5EF4-FFF2-40B4-BE49-F238E27FC236}">
                    <a16:creationId xmlns:a16="http://schemas.microsoft.com/office/drawing/2014/main" id="{A71B0C20-0C3B-590C-4FAF-31C6275622A1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>
                <a:extLst>
                  <a:ext uri="{FF2B5EF4-FFF2-40B4-BE49-F238E27FC236}">
                    <a16:creationId xmlns:a16="http://schemas.microsoft.com/office/drawing/2014/main" id="{3B0C9572-C9CA-8D22-0BE3-359A0209C69B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>
                <a:extLst>
                  <a:ext uri="{FF2B5EF4-FFF2-40B4-BE49-F238E27FC236}">
                    <a16:creationId xmlns:a16="http://schemas.microsoft.com/office/drawing/2014/main" id="{864CDB03-5468-4368-DE95-F9804A1FE117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>
                <a:extLst>
                  <a:ext uri="{FF2B5EF4-FFF2-40B4-BE49-F238E27FC236}">
                    <a16:creationId xmlns:a16="http://schemas.microsoft.com/office/drawing/2014/main" id="{018F3CCF-490B-7537-B7D3-75F1B5000435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>
                <a:extLst>
                  <a:ext uri="{FF2B5EF4-FFF2-40B4-BE49-F238E27FC236}">
                    <a16:creationId xmlns:a16="http://schemas.microsoft.com/office/drawing/2014/main" id="{01BF4AAA-DED2-659D-5D3F-92C39D23CB3C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>
                <a:extLst>
                  <a:ext uri="{FF2B5EF4-FFF2-40B4-BE49-F238E27FC236}">
                    <a16:creationId xmlns:a16="http://schemas.microsoft.com/office/drawing/2014/main" id="{BB19B369-C87F-F85C-67D5-39A9DA4D33F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>
                <a:extLst>
                  <a:ext uri="{FF2B5EF4-FFF2-40B4-BE49-F238E27FC236}">
                    <a16:creationId xmlns:a16="http://schemas.microsoft.com/office/drawing/2014/main" id="{D4DD1190-84E4-1255-E189-39B88E26A7B1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>
                <a:extLst>
                  <a:ext uri="{FF2B5EF4-FFF2-40B4-BE49-F238E27FC236}">
                    <a16:creationId xmlns:a16="http://schemas.microsoft.com/office/drawing/2014/main" id="{319855AF-9614-D21A-6261-E5C8C5CE2EDC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>
                <a:extLst>
                  <a:ext uri="{FF2B5EF4-FFF2-40B4-BE49-F238E27FC236}">
                    <a16:creationId xmlns:a16="http://schemas.microsoft.com/office/drawing/2014/main" id="{6C4615E7-727F-C813-F949-11CBF032D1CD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>
                <a:extLst>
                  <a:ext uri="{FF2B5EF4-FFF2-40B4-BE49-F238E27FC236}">
                    <a16:creationId xmlns:a16="http://schemas.microsoft.com/office/drawing/2014/main" id="{960AEA3D-4FB0-EBBF-FE46-5B74E9C66657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>
                <a:extLst>
                  <a:ext uri="{FF2B5EF4-FFF2-40B4-BE49-F238E27FC236}">
                    <a16:creationId xmlns:a16="http://schemas.microsoft.com/office/drawing/2014/main" id="{788FAAC2-0B18-A0A0-D3DD-33B10A7B732F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>
                <a:extLst>
                  <a:ext uri="{FF2B5EF4-FFF2-40B4-BE49-F238E27FC236}">
                    <a16:creationId xmlns:a16="http://schemas.microsoft.com/office/drawing/2014/main" id="{AF943234-821A-7D18-B7AA-AA70F826EBD1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>
                <a:extLst>
                  <a:ext uri="{FF2B5EF4-FFF2-40B4-BE49-F238E27FC236}">
                    <a16:creationId xmlns:a16="http://schemas.microsoft.com/office/drawing/2014/main" id="{E80F5A5D-8CF4-979E-D09F-EA40D920DF7F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>
                <a:extLst>
                  <a:ext uri="{FF2B5EF4-FFF2-40B4-BE49-F238E27FC236}">
                    <a16:creationId xmlns:a16="http://schemas.microsoft.com/office/drawing/2014/main" id="{B4E30CD2-170E-FD47-E36D-B8DCACD90B5A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>
                <a:extLst>
                  <a:ext uri="{FF2B5EF4-FFF2-40B4-BE49-F238E27FC236}">
                    <a16:creationId xmlns:a16="http://schemas.microsoft.com/office/drawing/2014/main" id="{D2BB3E79-C592-40B5-E13D-F73EA8D56626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>
                <a:extLst>
                  <a:ext uri="{FF2B5EF4-FFF2-40B4-BE49-F238E27FC236}">
                    <a16:creationId xmlns:a16="http://schemas.microsoft.com/office/drawing/2014/main" id="{1DDEC674-3B9A-0FEB-73A6-2153545679A9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>
                <a:extLst>
                  <a:ext uri="{FF2B5EF4-FFF2-40B4-BE49-F238E27FC236}">
                    <a16:creationId xmlns:a16="http://schemas.microsoft.com/office/drawing/2014/main" id="{FB3E9FA2-A1E7-89A7-F350-5375EDDA8642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>
                <a:extLst>
                  <a:ext uri="{FF2B5EF4-FFF2-40B4-BE49-F238E27FC236}">
                    <a16:creationId xmlns:a16="http://schemas.microsoft.com/office/drawing/2014/main" id="{F870F28D-B8A9-493C-A75C-90E4AD97B0CB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>
                <a:extLst>
                  <a:ext uri="{FF2B5EF4-FFF2-40B4-BE49-F238E27FC236}">
                    <a16:creationId xmlns:a16="http://schemas.microsoft.com/office/drawing/2014/main" id="{2C797EAD-F1DB-DDFB-5364-7BA32CB51E15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>
                <a:extLst>
                  <a:ext uri="{FF2B5EF4-FFF2-40B4-BE49-F238E27FC236}">
                    <a16:creationId xmlns:a16="http://schemas.microsoft.com/office/drawing/2014/main" id="{4270B883-7CBE-1F7D-53A2-8199DDCE415E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>
                <a:extLst>
                  <a:ext uri="{FF2B5EF4-FFF2-40B4-BE49-F238E27FC236}">
                    <a16:creationId xmlns:a16="http://schemas.microsoft.com/office/drawing/2014/main" id="{CE882298-E673-66D8-F156-0C2C8638983B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>
                <a:extLst>
                  <a:ext uri="{FF2B5EF4-FFF2-40B4-BE49-F238E27FC236}">
                    <a16:creationId xmlns:a16="http://schemas.microsoft.com/office/drawing/2014/main" id="{023134CB-3E16-921C-482C-99FED2ECB287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>
                <a:extLst>
                  <a:ext uri="{FF2B5EF4-FFF2-40B4-BE49-F238E27FC236}">
                    <a16:creationId xmlns:a16="http://schemas.microsoft.com/office/drawing/2014/main" id="{D6DE0B47-3139-DA9A-1F24-2A6B2B8789BA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>
                <a:extLst>
                  <a:ext uri="{FF2B5EF4-FFF2-40B4-BE49-F238E27FC236}">
                    <a16:creationId xmlns:a16="http://schemas.microsoft.com/office/drawing/2014/main" id="{BFA88C9C-FF4F-A06F-F0F7-31299A7E038D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>
                <a:extLst>
                  <a:ext uri="{FF2B5EF4-FFF2-40B4-BE49-F238E27FC236}">
                    <a16:creationId xmlns:a16="http://schemas.microsoft.com/office/drawing/2014/main" id="{DB5C6540-AAC5-646C-D028-8D68CD000BF8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>
                <a:extLst>
                  <a:ext uri="{FF2B5EF4-FFF2-40B4-BE49-F238E27FC236}">
                    <a16:creationId xmlns:a16="http://schemas.microsoft.com/office/drawing/2014/main" id="{3D7799D0-9385-50C1-F35E-1586F74DB3E4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>
                <a:extLst>
                  <a:ext uri="{FF2B5EF4-FFF2-40B4-BE49-F238E27FC236}">
                    <a16:creationId xmlns:a16="http://schemas.microsoft.com/office/drawing/2014/main" id="{ED63418B-EFFA-3268-4C18-C64AE2571081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>
                <a:extLst>
                  <a:ext uri="{FF2B5EF4-FFF2-40B4-BE49-F238E27FC236}">
                    <a16:creationId xmlns:a16="http://schemas.microsoft.com/office/drawing/2014/main" id="{83A2E0E0-B9EF-F5F6-2FD5-2C538EE4E4D2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>
                <a:extLst>
                  <a:ext uri="{FF2B5EF4-FFF2-40B4-BE49-F238E27FC236}">
                    <a16:creationId xmlns:a16="http://schemas.microsoft.com/office/drawing/2014/main" id="{98293ECC-1872-5D13-E40B-95B3768D413B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>
                <a:extLst>
                  <a:ext uri="{FF2B5EF4-FFF2-40B4-BE49-F238E27FC236}">
                    <a16:creationId xmlns:a16="http://schemas.microsoft.com/office/drawing/2014/main" id="{C390095A-6629-17ED-7001-55DEA4B2FF65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>
                <a:extLst>
                  <a:ext uri="{FF2B5EF4-FFF2-40B4-BE49-F238E27FC236}">
                    <a16:creationId xmlns:a16="http://schemas.microsoft.com/office/drawing/2014/main" id="{757DA03E-FF88-FD9C-68B5-1A8254FC41A2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>
                <a:extLst>
                  <a:ext uri="{FF2B5EF4-FFF2-40B4-BE49-F238E27FC236}">
                    <a16:creationId xmlns:a16="http://schemas.microsoft.com/office/drawing/2014/main" id="{3714CAD8-D946-3703-FEAD-774EC5542A86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>
                <a:extLst>
                  <a:ext uri="{FF2B5EF4-FFF2-40B4-BE49-F238E27FC236}">
                    <a16:creationId xmlns:a16="http://schemas.microsoft.com/office/drawing/2014/main" id="{928C542A-56DE-193F-000C-09ED57D97C3B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>
                <a:extLst>
                  <a:ext uri="{FF2B5EF4-FFF2-40B4-BE49-F238E27FC236}">
                    <a16:creationId xmlns:a16="http://schemas.microsoft.com/office/drawing/2014/main" id="{C55DD4CA-B3A1-435C-20B9-B62915FE6A47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>
                <a:extLst>
                  <a:ext uri="{FF2B5EF4-FFF2-40B4-BE49-F238E27FC236}">
                    <a16:creationId xmlns:a16="http://schemas.microsoft.com/office/drawing/2014/main" id="{8ABF086B-BBF6-3F97-F397-353E968AC6F8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>
              <a:extLst>
                <a:ext uri="{FF2B5EF4-FFF2-40B4-BE49-F238E27FC236}">
                  <a16:creationId xmlns:a16="http://schemas.microsoft.com/office/drawing/2014/main" id="{F7FA6A66-54D9-5900-56FA-3B6EE8527419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>
              <a:extLst>
                <a:ext uri="{FF2B5EF4-FFF2-40B4-BE49-F238E27FC236}">
                  <a16:creationId xmlns:a16="http://schemas.microsoft.com/office/drawing/2014/main" id="{0B821E77-951D-8E5E-C3C1-DE60DD65E6B1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>
              <a:extLst>
                <a:ext uri="{FF2B5EF4-FFF2-40B4-BE49-F238E27FC236}">
                  <a16:creationId xmlns:a16="http://schemas.microsoft.com/office/drawing/2014/main" id="{CEF575A2-AA58-A90B-0580-B6A430B90E7B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>
              <a:extLst>
                <a:ext uri="{FF2B5EF4-FFF2-40B4-BE49-F238E27FC236}">
                  <a16:creationId xmlns:a16="http://schemas.microsoft.com/office/drawing/2014/main" id="{FF6F37AA-2D35-CB2B-6385-296462FB387A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>
              <a:extLst>
                <a:ext uri="{FF2B5EF4-FFF2-40B4-BE49-F238E27FC236}">
                  <a16:creationId xmlns:a16="http://schemas.microsoft.com/office/drawing/2014/main" id="{5ACCC881-32CF-0B5E-0366-52CC1AA5F8D1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>
              <a:extLst>
                <a:ext uri="{FF2B5EF4-FFF2-40B4-BE49-F238E27FC236}">
                  <a16:creationId xmlns:a16="http://schemas.microsoft.com/office/drawing/2014/main" id="{3ADF5CDA-6821-6CB0-B612-0A2B21BD4409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>
              <a:extLst>
                <a:ext uri="{FF2B5EF4-FFF2-40B4-BE49-F238E27FC236}">
                  <a16:creationId xmlns:a16="http://schemas.microsoft.com/office/drawing/2014/main" id="{CDEB5DCF-B908-FD64-A17F-4A1608C53936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>
              <a:extLst>
                <a:ext uri="{FF2B5EF4-FFF2-40B4-BE49-F238E27FC236}">
                  <a16:creationId xmlns:a16="http://schemas.microsoft.com/office/drawing/2014/main" id="{9F71683F-3618-A90D-6479-33DA32BAD4ED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>
              <a:extLst>
                <a:ext uri="{FF2B5EF4-FFF2-40B4-BE49-F238E27FC236}">
                  <a16:creationId xmlns:a16="http://schemas.microsoft.com/office/drawing/2014/main" id="{4EC5D13D-D2B5-9C13-25F1-888649F9D5FD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>
              <a:extLst>
                <a:ext uri="{FF2B5EF4-FFF2-40B4-BE49-F238E27FC236}">
                  <a16:creationId xmlns:a16="http://schemas.microsoft.com/office/drawing/2014/main" id="{62D86FA7-09A4-8759-0727-95BFC7A54939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>
              <a:extLst>
                <a:ext uri="{FF2B5EF4-FFF2-40B4-BE49-F238E27FC236}">
                  <a16:creationId xmlns:a16="http://schemas.microsoft.com/office/drawing/2014/main" id="{816AAD05-E079-05DA-F81F-6FE5E1F198DD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>
              <a:extLst>
                <a:ext uri="{FF2B5EF4-FFF2-40B4-BE49-F238E27FC236}">
                  <a16:creationId xmlns:a16="http://schemas.microsoft.com/office/drawing/2014/main" id="{1D342E3C-86EA-AFD5-9705-19ACE1A00C38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>
              <a:extLst>
                <a:ext uri="{FF2B5EF4-FFF2-40B4-BE49-F238E27FC236}">
                  <a16:creationId xmlns:a16="http://schemas.microsoft.com/office/drawing/2014/main" id="{92D63F2C-4F0D-AB50-E340-CF3F43188B76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>
              <a:extLst>
                <a:ext uri="{FF2B5EF4-FFF2-40B4-BE49-F238E27FC236}">
                  <a16:creationId xmlns:a16="http://schemas.microsoft.com/office/drawing/2014/main" id="{31433D10-5CB3-375E-9B97-5DDD31C67D9C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>
              <a:extLst>
                <a:ext uri="{FF2B5EF4-FFF2-40B4-BE49-F238E27FC236}">
                  <a16:creationId xmlns:a16="http://schemas.microsoft.com/office/drawing/2014/main" id="{8DA4854C-F6E4-F2F3-661E-FA524269F7A5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>
              <a:extLst>
                <a:ext uri="{FF2B5EF4-FFF2-40B4-BE49-F238E27FC236}">
                  <a16:creationId xmlns:a16="http://schemas.microsoft.com/office/drawing/2014/main" id="{2A5F5774-0607-F8F3-4961-A8770D5B142F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>
              <a:extLst>
                <a:ext uri="{FF2B5EF4-FFF2-40B4-BE49-F238E27FC236}">
                  <a16:creationId xmlns:a16="http://schemas.microsoft.com/office/drawing/2014/main" id="{005C1A97-A099-46E9-7B16-296CE00BD303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>
              <a:extLst>
                <a:ext uri="{FF2B5EF4-FFF2-40B4-BE49-F238E27FC236}">
                  <a16:creationId xmlns:a16="http://schemas.microsoft.com/office/drawing/2014/main" id="{215CCC0F-53B9-610E-A23D-B7D4187EA4AA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>
              <a:extLst>
                <a:ext uri="{FF2B5EF4-FFF2-40B4-BE49-F238E27FC236}">
                  <a16:creationId xmlns:a16="http://schemas.microsoft.com/office/drawing/2014/main" id="{B878B643-1FAA-3840-9AA6-F74C0CB82D39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>
              <a:extLst>
                <a:ext uri="{FF2B5EF4-FFF2-40B4-BE49-F238E27FC236}">
                  <a16:creationId xmlns:a16="http://schemas.microsoft.com/office/drawing/2014/main" id="{032CEC66-094D-A49E-6703-9514A2A1E04E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>
              <a:extLst>
                <a:ext uri="{FF2B5EF4-FFF2-40B4-BE49-F238E27FC236}">
                  <a16:creationId xmlns:a16="http://schemas.microsoft.com/office/drawing/2014/main" id="{17FC2C4F-5A45-FBDA-6C43-31F907C3EE28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>
              <a:extLst>
                <a:ext uri="{FF2B5EF4-FFF2-40B4-BE49-F238E27FC236}">
                  <a16:creationId xmlns:a16="http://schemas.microsoft.com/office/drawing/2014/main" id="{E9A8F142-2CA8-94EE-FFC5-F725C53FC2CC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>
              <a:extLst>
                <a:ext uri="{FF2B5EF4-FFF2-40B4-BE49-F238E27FC236}">
                  <a16:creationId xmlns:a16="http://schemas.microsoft.com/office/drawing/2014/main" id="{530FD084-6F96-7E53-775D-5146F3C45AB8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>
              <a:extLst>
                <a:ext uri="{FF2B5EF4-FFF2-40B4-BE49-F238E27FC236}">
                  <a16:creationId xmlns:a16="http://schemas.microsoft.com/office/drawing/2014/main" id="{0E2FED82-9927-D580-A45C-99F7FA46D367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>
              <a:extLst>
                <a:ext uri="{FF2B5EF4-FFF2-40B4-BE49-F238E27FC236}">
                  <a16:creationId xmlns:a16="http://schemas.microsoft.com/office/drawing/2014/main" id="{081E777D-3526-413D-958F-F5790EA24532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>
              <a:extLst>
                <a:ext uri="{FF2B5EF4-FFF2-40B4-BE49-F238E27FC236}">
                  <a16:creationId xmlns:a16="http://schemas.microsoft.com/office/drawing/2014/main" id="{75BAC262-5D8B-9D91-D411-FFF9D1CE45CB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>
              <a:extLst>
                <a:ext uri="{FF2B5EF4-FFF2-40B4-BE49-F238E27FC236}">
                  <a16:creationId xmlns:a16="http://schemas.microsoft.com/office/drawing/2014/main" id="{2EDB6209-493A-C107-D4AE-F025066BD6B0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>
              <a:extLst>
                <a:ext uri="{FF2B5EF4-FFF2-40B4-BE49-F238E27FC236}">
                  <a16:creationId xmlns:a16="http://schemas.microsoft.com/office/drawing/2014/main" id="{E81F349A-E58D-CB6E-5843-0853B0BA59D7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>
              <a:extLst>
                <a:ext uri="{FF2B5EF4-FFF2-40B4-BE49-F238E27FC236}">
                  <a16:creationId xmlns:a16="http://schemas.microsoft.com/office/drawing/2014/main" id="{7B2F7342-F191-ABD9-1792-8A5AAB82A03F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>
              <a:extLst>
                <a:ext uri="{FF2B5EF4-FFF2-40B4-BE49-F238E27FC236}">
                  <a16:creationId xmlns:a16="http://schemas.microsoft.com/office/drawing/2014/main" id="{8CA616B0-FEBE-0DFD-0CB8-DFF0C2EBC139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>
                <a:extLst>
                  <a:ext uri="{FF2B5EF4-FFF2-40B4-BE49-F238E27FC236}">
                    <a16:creationId xmlns:a16="http://schemas.microsoft.com/office/drawing/2014/main" id="{36566319-7C3C-B33E-81DB-89F2D0BDDEC7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>
                <a:extLst>
                  <a:ext uri="{FF2B5EF4-FFF2-40B4-BE49-F238E27FC236}">
                    <a16:creationId xmlns:a16="http://schemas.microsoft.com/office/drawing/2014/main" id="{7E7DA0AB-6861-2870-2241-572978843935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>
                <a:extLst>
                  <a:ext uri="{FF2B5EF4-FFF2-40B4-BE49-F238E27FC236}">
                    <a16:creationId xmlns:a16="http://schemas.microsoft.com/office/drawing/2014/main" id="{5A093273-1D41-5699-BCF6-6B81F9A41B1E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>
                <a:extLst>
                  <a:ext uri="{FF2B5EF4-FFF2-40B4-BE49-F238E27FC236}">
                    <a16:creationId xmlns:a16="http://schemas.microsoft.com/office/drawing/2014/main" id="{A66C17B7-5470-BB2F-CB6B-FDD978A81085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>
                <a:extLst>
                  <a:ext uri="{FF2B5EF4-FFF2-40B4-BE49-F238E27FC236}">
                    <a16:creationId xmlns:a16="http://schemas.microsoft.com/office/drawing/2014/main" id="{AF4EB4BA-893A-06B2-E1FD-BA1A5B43ED05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>
                <a:extLst>
                  <a:ext uri="{FF2B5EF4-FFF2-40B4-BE49-F238E27FC236}">
                    <a16:creationId xmlns:a16="http://schemas.microsoft.com/office/drawing/2014/main" id="{DD426A05-25E7-DDE5-CB82-583A4D5FAB0C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>
                <a:extLst>
                  <a:ext uri="{FF2B5EF4-FFF2-40B4-BE49-F238E27FC236}">
                    <a16:creationId xmlns:a16="http://schemas.microsoft.com/office/drawing/2014/main" id="{A982C08E-B213-CC26-C0CE-4B325B1A9E1A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>
                <a:extLst>
                  <a:ext uri="{FF2B5EF4-FFF2-40B4-BE49-F238E27FC236}">
                    <a16:creationId xmlns:a16="http://schemas.microsoft.com/office/drawing/2014/main" id="{9F108222-E8EB-DB1B-0531-5EF0079A9B4E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>
                <a:extLst>
                  <a:ext uri="{FF2B5EF4-FFF2-40B4-BE49-F238E27FC236}">
                    <a16:creationId xmlns:a16="http://schemas.microsoft.com/office/drawing/2014/main" id="{B06EB3E7-11EA-E4E6-2F68-0E7860178E08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>
                <a:extLst>
                  <a:ext uri="{FF2B5EF4-FFF2-40B4-BE49-F238E27FC236}">
                    <a16:creationId xmlns:a16="http://schemas.microsoft.com/office/drawing/2014/main" id="{C43DD44A-9EBD-2FE1-C68E-308800BE8B29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>
                <a:extLst>
                  <a:ext uri="{FF2B5EF4-FFF2-40B4-BE49-F238E27FC236}">
                    <a16:creationId xmlns:a16="http://schemas.microsoft.com/office/drawing/2014/main" id="{064C1B9A-D4D0-9762-F711-55462369AA35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>
                <a:extLst>
                  <a:ext uri="{FF2B5EF4-FFF2-40B4-BE49-F238E27FC236}">
                    <a16:creationId xmlns:a16="http://schemas.microsoft.com/office/drawing/2014/main" id="{F839F94E-16D4-01EF-C7F2-9EBE8ED1E9A9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>
                <a:extLst>
                  <a:ext uri="{FF2B5EF4-FFF2-40B4-BE49-F238E27FC236}">
                    <a16:creationId xmlns:a16="http://schemas.microsoft.com/office/drawing/2014/main" id="{E842E4BC-6CF6-380D-C76C-BAF9730C60C7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89319F-57EB-213E-B319-D2470D09B85E}"/>
              </a:ext>
            </a:extLst>
          </p:cNvPr>
          <p:cNvSpPr txBox="1"/>
          <p:nvPr/>
        </p:nvSpPr>
        <p:spPr>
          <a:xfrm>
            <a:off x="792763" y="1672717"/>
            <a:ext cx="5572005" cy="2949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CA" sz="1800" b="1" dirty="0">
                <a:latin typeface="Barlow" pitchFamily="2" charset="77"/>
              </a:rPr>
              <a:t>Used For</a:t>
            </a:r>
            <a:r>
              <a:rPr lang="en-CA" sz="1800" dirty="0">
                <a:latin typeface="Barlow" pitchFamily="2" charset="77"/>
              </a:rPr>
              <a:t>: Instruction-based financial tasks and Q&amp;A</a:t>
            </a:r>
          </a:p>
          <a:p>
            <a:pPr>
              <a:lnSpc>
                <a:spcPct val="150000"/>
              </a:lnSpc>
              <a:buNone/>
            </a:pPr>
            <a:r>
              <a:rPr lang="en-CA" sz="1800" b="1" dirty="0">
                <a:latin typeface="Barlow" pitchFamily="2" charset="77"/>
              </a:rPr>
              <a:t>Why It Didn’t Work</a:t>
            </a:r>
            <a:r>
              <a:rPr lang="en-CA" sz="1800" dirty="0">
                <a:latin typeface="Barlow" pitchFamily="2" charset="77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latin typeface="Barlow" pitchFamily="2" charset="77"/>
              </a:rPr>
              <a:t>Overfit on specific instructions; poor generalization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latin typeface="Barlow" pitchFamily="2" charset="77"/>
              </a:rPr>
              <a:t>Couldn’t handle dynamic time-series analysis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latin typeface="Barlow" pitchFamily="2" charset="77"/>
              </a:rPr>
              <a:t>Struggled with complex queries and trend-based reasoning</a:t>
            </a:r>
          </a:p>
          <a:p>
            <a:pPr algn="l">
              <a:lnSpc>
                <a:spcPct val="150000"/>
              </a:lnSpc>
              <a:buNone/>
            </a:pPr>
            <a:endParaRPr lang="en-CA" sz="18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376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>
          <a:extLst>
            <a:ext uri="{FF2B5EF4-FFF2-40B4-BE49-F238E27FC236}">
              <a16:creationId xmlns:a16="http://schemas.microsoft.com/office/drawing/2014/main" id="{0A049202-439F-862C-8084-9D9468D16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>
            <a:extLst>
              <a:ext uri="{FF2B5EF4-FFF2-40B4-BE49-F238E27FC236}">
                <a16:creationId xmlns:a16="http://schemas.microsoft.com/office/drawing/2014/main" id="{6BBFEBCD-E77F-5A2E-B2CB-8E67EC43A41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4858" y="285932"/>
            <a:ext cx="802027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l">
              <a:buNone/>
            </a:pPr>
            <a:r>
              <a:rPr lang="en-CA" sz="4200" b="1" i="0" u="none" strike="noStrike" dirty="0">
                <a:solidFill>
                  <a:srgbClr val="000000"/>
                </a:solidFill>
                <a:effectLst/>
              </a:rPr>
              <a:t>Model 3: </a:t>
            </a:r>
            <a:r>
              <a:rPr lang="en-CA" sz="4200" b="1" i="0" u="none" strike="noStrike" dirty="0" err="1">
                <a:solidFill>
                  <a:srgbClr val="000000"/>
                </a:solidFill>
                <a:effectLst/>
              </a:rPr>
              <a:t>DeepSeek</a:t>
            </a:r>
            <a:r>
              <a:rPr lang="en-CA" sz="4200" b="1" i="0" u="none" strike="noStrike" dirty="0">
                <a:solidFill>
                  <a:srgbClr val="000000"/>
                </a:solidFill>
                <a:effectLst/>
              </a:rPr>
              <a:t> R1 (Distill-</a:t>
            </a:r>
            <a:r>
              <a:rPr lang="en-CA" sz="4200" b="1" i="0" u="none" strike="noStrike" dirty="0" err="1">
                <a:solidFill>
                  <a:srgbClr val="000000"/>
                </a:solidFill>
                <a:effectLst/>
              </a:rPr>
              <a:t>LLaMA</a:t>
            </a:r>
            <a:r>
              <a:rPr lang="en-CA" sz="4200" b="1" i="0" u="none" strike="noStrike" dirty="0">
                <a:solidFill>
                  <a:srgbClr val="000000"/>
                </a:solidFill>
                <a:effectLst/>
              </a:rPr>
              <a:t> 8B)</a:t>
            </a:r>
          </a:p>
        </p:txBody>
      </p:sp>
      <p:sp>
        <p:nvSpPr>
          <p:cNvPr id="407" name="Google Shape;407;p15">
            <a:extLst>
              <a:ext uri="{FF2B5EF4-FFF2-40B4-BE49-F238E27FC236}">
                <a16:creationId xmlns:a16="http://schemas.microsoft.com/office/drawing/2014/main" id="{A79E2047-5741-8EA0-B7A9-F7C935579039}"/>
              </a:ext>
            </a:extLst>
          </p:cNvPr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3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>
            <a:extLst>
              <a:ext uri="{FF2B5EF4-FFF2-40B4-BE49-F238E27FC236}">
                <a16:creationId xmlns:a16="http://schemas.microsoft.com/office/drawing/2014/main" id="{445CA979-D8EE-A00A-63A0-2F8896017E58}"/>
              </a:ext>
            </a:extLst>
          </p:cNvPr>
          <p:cNvGrpSpPr/>
          <p:nvPr/>
        </p:nvGrpSpPr>
        <p:grpSpPr>
          <a:xfrm>
            <a:off x="5816418" y="912417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>
              <a:extLst>
                <a:ext uri="{FF2B5EF4-FFF2-40B4-BE49-F238E27FC236}">
                  <a16:creationId xmlns:a16="http://schemas.microsoft.com/office/drawing/2014/main" id="{A25AE153-1275-7362-2A71-EDAD95BD1645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>
              <a:extLst>
                <a:ext uri="{FF2B5EF4-FFF2-40B4-BE49-F238E27FC236}">
                  <a16:creationId xmlns:a16="http://schemas.microsoft.com/office/drawing/2014/main" id="{8678E952-679A-4C3F-A8ED-FBEB953DF303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>
              <a:extLst>
                <a:ext uri="{FF2B5EF4-FFF2-40B4-BE49-F238E27FC236}">
                  <a16:creationId xmlns:a16="http://schemas.microsoft.com/office/drawing/2014/main" id="{78527FD7-4722-642F-DD88-24257FC86CCD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>
              <a:extLst>
                <a:ext uri="{FF2B5EF4-FFF2-40B4-BE49-F238E27FC236}">
                  <a16:creationId xmlns:a16="http://schemas.microsoft.com/office/drawing/2014/main" id="{2246B11A-A945-FAC6-BAFA-6B4A03E46E4A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>
              <a:extLst>
                <a:ext uri="{FF2B5EF4-FFF2-40B4-BE49-F238E27FC236}">
                  <a16:creationId xmlns:a16="http://schemas.microsoft.com/office/drawing/2014/main" id="{F8641CC8-D24D-CB5F-B740-5C4315142737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>
              <a:extLst>
                <a:ext uri="{FF2B5EF4-FFF2-40B4-BE49-F238E27FC236}">
                  <a16:creationId xmlns:a16="http://schemas.microsoft.com/office/drawing/2014/main" id="{F39D381A-5290-94A1-5D76-A13BBAEACE12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>
              <a:extLst>
                <a:ext uri="{FF2B5EF4-FFF2-40B4-BE49-F238E27FC236}">
                  <a16:creationId xmlns:a16="http://schemas.microsoft.com/office/drawing/2014/main" id="{78CE0522-B6BC-D4A1-2F6F-F83A5C12244B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>
              <a:extLst>
                <a:ext uri="{FF2B5EF4-FFF2-40B4-BE49-F238E27FC236}">
                  <a16:creationId xmlns:a16="http://schemas.microsoft.com/office/drawing/2014/main" id="{ED4BDF05-3F8F-B9DE-04CE-9E48D7E640E9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>
              <a:extLst>
                <a:ext uri="{FF2B5EF4-FFF2-40B4-BE49-F238E27FC236}">
                  <a16:creationId xmlns:a16="http://schemas.microsoft.com/office/drawing/2014/main" id="{52B89A7B-A1B6-C218-A111-A0CFFF89FCBB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>
              <a:extLst>
                <a:ext uri="{FF2B5EF4-FFF2-40B4-BE49-F238E27FC236}">
                  <a16:creationId xmlns:a16="http://schemas.microsoft.com/office/drawing/2014/main" id="{92B95881-1700-196A-6330-A5E95979951E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>
              <a:extLst>
                <a:ext uri="{FF2B5EF4-FFF2-40B4-BE49-F238E27FC236}">
                  <a16:creationId xmlns:a16="http://schemas.microsoft.com/office/drawing/2014/main" id="{53981FBD-FA85-C830-29CF-6A02C7D0299A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>
              <a:extLst>
                <a:ext uri="{FF2B5EF4-FFF2-40B4-BE49-F238E27FC236}">
                  <a16:creationId xmlns:a16="http://schemas.microsoft.com/office/drawing/2014/main" id="{B85B8E94-363C-8F41-CF3F-995292BE75F8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>
              <a:extLst>
                <a:ext uri="{FF2B5EF4-FFF2-40B4-BE49-F238E27FC236}">
                  <a16:creationId xmlns:a16="http://schemas.microsoft.com/office/drawing/2014/main" id="{F7C8DE12-5A80-4B8F-706B-3C4094C01E3C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>
              <a:extLst>
                <a:ext uri="{FF2B5EF4-FFF2-40B4-BE49-F238E27FC236}">
                  <a16:creationId xmlns:a16="http://schemas.microsoft.com/office/drawing/2014/main" id="{6CFF19F1-83CA-E723-46A5-18376CA57023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>
              <a:extLst>
                <a:ext uri="{FF2B5EF4-FFF2-40B4-BE49-F238E27FC236}">
                  <a16:creationId xmlns:a16="http://schemas.microsoft.com/office/drawing/2014/main" id="{D44868EB-6DD0-D1BB-F2AD-0206690722A7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>
              <a:extLst>
                <a:ext uri="{FF2B5EF4-FFF2-40B4-BE49-F238E27FC236}">
                  <a16:creationId xmlns:a16="http://schemas.microsoft.com/office/drawing/2014/main" id="{2223CE5A-CF8A-EFBA-7D36-650BB0AE895C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>
              <a:extLst>
                <a:ext uri="{FF2B5EF4-FFF2-40B4-BE49-F238E27FC236}">
                  <a16:creationId xmlns:a16="http://schemas.microsoft.com/office/drawing/2014/main" id="{22B22353-9222-75EA-94E1-2350D541046A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>
              <a:extLst>
                <a:ext uri="{FF2B5EF4-FFF2-40B4-BE49-F238E27FC236}">
                  <a16:creationId xmlns:a16="http://schemas.microsoft.com/office/drawing/2014/main" id="{EAC5BFDA-E47E-C1B3-FE63-FB22D76597A6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>
              <a:extLst>
                <a:ext uri="{FF2B5EF4-FFF2-40B4-BE49-F238E27FC236}">
                  <a16:creationId xmlns:a16="http://schemas.microsoft.com/office/drawing/2014/main" id="{BA2C2460-519E-8D04-1D6C-B46BF755B92E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>
              <a:extLst>
                <a:ext uri="{FF2B5EF4-FFF2-40B4-BE49-F238E27FC236}">
                  <a16:creationId xmlns:a16="http://schemas.microsoft.com/office/drawing/2014/main" id="{7F86EF7B-7E71-B9BA-63C4-9FF363E72FD4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>
              <a:extLst>
                <a:ext uri="{FF2B5EF4-FFF2-40B4-BE49-F238E27FC236}">
                  <a16:creationId xmlns:a16="http://schemas.microsoft.com/office/drawing/2014/main" id="{6B06A259-2F64-F2F5-1848-1D53D11FC022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>
              <a:extLst>
                <a:ext uri="{FF2B5EF4-FFF2-40B4-BE49-F238E27FC236}">
                  <a16:creationId xmlns:a16="http://schemas.microsoft.com/office/drawing/2014/main" id="{6AEB6E21-B069-C75F-0A67-63B917FFCACE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>
                <a:extLst>
                  <a:ext uri="{FF2B5EF4-FFF2-40B4-BE49-F238E27FC236}">
                    <a16:creationId xmlns:a16="http://schemas.microsoft.com/office/drawing/2014/main" id="{B580250F-1ECA-105E-4577-CDA66E3D0D3A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>
                <a:extLst>
                  <a:ext uri="{FF2B5EF4-FFF2-40B4-BE49-F238E27FC236}">
                    <a16:creationId xmlns:a16="http://schemas.microsoft.com/office/drawing/2014/main" id="{92EAFBF0-DE39-6752-A4FE-2D8BBEA47CF6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>
                <a:extLst>
                  <a:ext uri="{FF2B5EF4-FFF2-40B4-BE49-F238E27FC236}">
                    <a16:creationId xmlns:a16="http://schemas.microsoft.com/office/drawing/2014/main" id="{F9350B1D-6D1E-C330-2B67-6843D7145207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>
                <a:extLst>
                  <a:ext uri="{FF2B5EF4-FFF2-40B4-BE49-F238E27FC236}">
                    <a16:creationId xmlns:a16="http://schemas.microsoft.com/office/drawing/2014/main" id="{51D3127D-E63A-7486-0AB7-C7AF05463367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>
                <a:extLst>
                  <a:ext uri="{FF2B5EF4-FFF2-40B4-BE49-F238E27FC236}">
                    <a16:creationId xmlns:a16="http://schemas.microsoft.com/office/drawing/2014/main" id="{63A25B0C-477B-E2A8-6594-68DDE5F0381F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>
                <a:extLst>
                  <a:ext uri="{FF2B5EF4-FFF2-40B4-BE49-F238E27FC236}">
                    <a16:creationId xmlns:a16="http://schemas.microsoft.com/office/drawing/2014/main" id="{A3FA3154-6D0E-916A-7B29-747983FEC394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>
                <a:extLst>
                  <a:ext uri="{FF2B5EF4-FFF2-40B4-BE49-F238E27FC236}">
                    <a16:creationId xmlns:a16="http://schemas.microsoft.com/office/drawing/2014/main" id="{DC24EE69-7D5F-6150-967E-0E08FDFC17A9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>
                <a:extLst>
                  <a:ext uri="{FF2B5EF4-FFF2-40B4-BE49-F238E27FC236}">
                    <a16:creationId xmlns:a16="http://schemas.microsoft.com/office/drawing/2014/main" id="{56E5322D-5213-73BF-A854-C8E8235E4D7E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>
                <a:extLst>
                  <a:ext uri="{FF2B5EF4-FFF2-40B4-BE49-F238E27FC236}">
                    <a16:creationId xmlns:a16="http://schemas.microsoft.com/office/drawing/2014/main" id="{B4891BD5-92B6-8B57-299E-3567AE589610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>
                <a:extLst>
                  <a:ext uri="{FF2B5EF4-FFF2-40B4-BE49-F238E27FC236}">
                    <a16:creationId xmlns:a16="http://schemas.microsoft.com/office/drawing/2014/main" id="{719EE10C-18DE-A516-6BF8-1771C7201002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>
                <a:extLst>
                  <a:ext uri="{FF2B5EF4-FFF2-40B4-BE49-F238E27FC236}">
                    <a16:creationId xmlns:a16="http://schemas.microsoft.com/office/drawing/2014/main" id="{202E58A2-30D7-CD69-A06C-D241EF134947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>
                <a:extLst>
                  <a:ext uri="{FF2B5EF4-FFF2-40B4-BE49-F238E27FC236}">
                    <a16:creationId xmlns:a16="http://schemas.microsoft.com/office/drawing/2014/main" id="{3F78F11B-8ACE-B8E7-C55F-C8EE21457B5C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>
                <a:extLst>
                  <a:ext uri="{FF2B5EF4-FFF2-40B4-BE49-F238E27FC236}">
                    <a16:creationId xmlns:a16="http://schemas.microsoft.com/office/drawing/2014/main" id="{DAA0DC3B-DD1C-4B71-2DAD-9EC11037870B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>
                <a:extLst>
                  <a:ext uri="{FF2B5EF4-FFF2-40B4-BE49-F238E27FC236}">
                    <a16:creationId xmlns:a16="http://schemas.microsoft.com/office/drawing/2014/main" id="{8C3DF40C-9F32-F383-53AB-FDA4737BADD4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>
                <a:extLst>
                  <a:ext uri="{FF2B5EF4-FFF2-40B4-BE49-F238E27FC236}">
                    <a16:creationId xmlns:a16="http://schemas.microsoft.com/office/drawing/2014/main" id="{B33CA54B-915B-C345-DE01-9A53CAAFD07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>
                <a:extLst>
                  <a:ext uri="{FF2B5EF4-FFF2-40B4-BE49-F238E27FC236}">
                    <a16:creationId xmlns:a16="http://schemas.microsoft.com/office/drawing/2014/main" id="{B499B710-D28D-41F2-E706-71237206C6A7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>
                <a:extLst>
                  <a:ext uri="{FF2B5EF4-FFF2-40B4-BE49-F238E27FC236}">
                    <a16:creationId xmlns:a16="http://schemas.microsoft.com/office/drawing/2014/main" id="{DD0BC30F-76FD-FCCE-A901-64667BF4630C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>
                <a:extLst>
                  <a:ext uri="{FF2B5EF4-FFF2-40B4-BE49-F238E27FC236}">
                    <a16:creationId xmlns:a16="http://schemas.microsoft.com/office/drawing/2014/main" id="{83FB9860-6D06-37A3-C8F0-2FE446B639F1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>
                <a:extLst>
                  <a:ext uri="{FF2B5EF4-FFF2-40B4-BE49-F238E27FC236}">
                    <a16:creationId xmlns:a16="http://schemas.microsoft.com/office/drawing/2014/main" id="{5F67A870-FA1D-C1A3-11C7-7AA134A74D02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>
                <a:extLst>
                  <a:ext uri="{FF2B5EF4-FFF2-40B4-BE49-F238E27FC236}">
                    <a16:creationId xmlns:a16="http://schemas.microsoft.com/office/drawing/2014/main" id="{5A891CA1-9812-9F5B-88B9-F1BF957D433B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>
                <a:extLst>
                  <a:ext uri="{FF2B5EF4-FFF2-40B4-BE49-F238E27FC236}">
                    <a16:creationId xmlns:a16="http://schemas.microsoft.com/office/drawing/2014/main" id="{8B30290D-0F2E-1612-6B7E-A781BC479001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>
                <a:extLst>
                  <a:ext uri="{FF2B5EF4-FFF2-40B4-BE49-F238E27FC236}">
                    <a16:creationId xmlns:a16="http://schemas.microsoft.com/office/drawing/2014/main" id="{FB4F40B6-7B41-1935-935A-2F4E48A068AB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>
                <a:extLst>
                  <a:ext uri="{FF2B5EF4-FFF2-40B4-BE49-F238E27FC236}">
                    <a16:creationId xmlns:a16="http://schemas.microsoft.com/office/drawing/2014/main" id="{276E0B48-9572-F141-20C1-E80968CDEC2B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>
                <a:extLst>
                  <a:ext uri="{FF2B5EF4-FFF2-40B4-BE49-F238E27FC236}">
                    <a16:creationId xmlns:a16="http://schemas.microsoft.com/office/drawing/2014/main" id="{C41D66C2-59D5-0F9C-B440-9FFFFCD8D56C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>
                <a:extLst>
                  <a:ext uri="{FF2B5EF4-FFF2-40B4-BE49-F238E27FC236}">
                    <a16:creationId xmlns:a16="http://schemas.microsoft.com/office/drawing/2014/main" id="{E354FF09-F6E6-1404-1CED-19584C29E2AD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>
                <a:extLst>
                  <a:ext uri="{FF2B5EF4-FFF2-40B4-BE49-F238E27FC236}">
                    <a16:creationId xmlns:a16="http://schemas.microsoft.com/office/drawing/2014/main" id="{46DAC6D4-AF8B-64C6-2D63-B669569312A5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>
                <a:extLst>
                  <a:ext uri="{FF2B5EF4-FFF2-40B4-BE49-F238E27FC236}">
                    <a16:creationId xmlns:a16="http://schemas.microsoft.com/office/drawing/2014/main" id="{A189D45C-4D8D-5AA3-6106-602720681A7B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>
                <a:extLst>
                  <a:ext uri="{FF2B5EF4-FFF2-40B4-BE49-F238E27FC236}">
                    <a16:creationId xmlns:a16="http://schemas.microsoft.com/office/drawing/2014/main" id="{3F04B851-3380-F47F-977C-B9474609BAAD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>
                <a:extLst>
                  <a:ext uri="{FF2B5EF4-FFF2-40B4-BE49-F238E27FC236}">
                    <a16:creationId xmlns:a16="http://schemas.microsoft.com/office/drawing/2014/main" id="{5B174131-A067-0D72-376F-BCB4E7837415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>
                <a:extLst>
                  <a:ext uri="{FF2B5EF4-FFF2-40B4-BE49-F238E27FC236}">
                    <a16:creationId xmlns:a16="http://schemas.microsoft.com/office/drawing/2014/main" id="{D40D07D3-EE7C-A9AC-A379-F8BE529D392B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>
                <a:extLst>
                  <a:ext uri="{FF2B5EF4-FFF2-40B4-BE49-F238E27FC236}">
                    <a16:creationId xmlns:a16="http://schemas.microsoft.com/office/drawing/2014/main" id="{1898AE69-03AC-FE52-CE7C-A9863E99A277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>
                <a:extLst>
                  <a:ext uri="{FF2B5EF4-FFF2-40B4-BE49-F238E27FC236}">
                    <a16:creationId xmlns:a16="http://schemas.microsoft.com/office/drawing/2014/main" id="{251BD825-139C-C5D5-0312-0C91B23396BD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>
                <a:extLst>
                  <a:ext uri="{FF2B5EF4-FFF2-40B4-BE49-F238E27FC236}">
                    <a16:creationId xmlns:a16="http://schemas.microsoft.com/office/drawing/2014/main" id="{2F7C43B2-DDDC-1DC4-DFD5-5E8973389E28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>
                <a:extLst>
                  <a:ext uri="{FF2B5EF4-FFF2-40B4-BE49-F238E27FC236}">
                    <a16:creationId xmlns:a16="http://schemas.microsoft.com/office/drawing/2014/main" id="{E34B4735-DCAD-2FED-1427-0BA4760AF24C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>
                <a:extLst>
                  <a:ext uri="{FF2B5EF4-FFF2-40B4-BE49-F238E27FC236}">
                    <a16:creationId xmlns:a16="http://schemas.microsoft.com/office/drawing/2014/main" id="{E89272F7-6661-26D8-A100-3BFDA41111FF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>
                <a:extLst>
                  <a:ext uri="{FF2B5EF4-FFF2-40B4-BE49-F238E27FC236}">
                    <a16:creationId xmlns:a16="http://schemas.microsoft.com/office/drawing/2014/main" id="{09850AB2-C278-0890-822D-DF949D98F6E2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>
                <a:extLst>
                  <a:ext uri="{FF2B5EF4-FFF2-40B4-BE49-F238E27FC236}">
                    <a16:creationId xmlns:a16="http://schemas.microsoft.com/office/drawing/2014/main" id="{1BD396D8-2613-B4D6-2948-8676B53F62F0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>
                <a:extLst>
                  <a:ext uri="{FF2B5EF4-FFF2-40B4-BE49-F238E27FC236}">
                    <a16:creationId xmlns:a16="http://schemas.microsoft.com/office/drawing/2014/main" id="{CBD53B15-141D-D848-3669-BCEC92ECF878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>
                <a:extLst>
                  <a:ext uri="{FF2B5EF4-FFF2-40B4-BE49-F238E27FC236}">
                    <a16:creationId xmlns:a16="http://schemas.microsoft.com/office/drawing/2014/main" id="{6A7157C5-795A-31C4-EE33-09E125B150E8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>
                <a:extLst>
                  <a:ext uri="{FF2B5EF4-FFF2-40B4-BE49-F238E27FC236}">
                    <a16:creationId xmlns:a16="http://schemas.microsoft.com/office/drawing/2014/main" id="{1BCF1249-4CB2-1641-AD92-3392615CB97F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>
              <a:extLst>
                <a:ext uri="{FF2B5EF4-FFF2-40B4-BE49-F238E27FC236}">
                  <a16:creationId xmlns:a16="http://schemas.microsoft.com/office/drawing/2014/main" id="{DFD61335-FD38-55EE-1EA8-271656154A57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>
              <a:extLst>
                <a:ext uri="{FF2B5EF4-FFF2-40B4-BE49-F238E27FC236}">
                  <a16:creationId xmlns:a16="http://schemas.microsoft.com/office/drawing/2014/main" id="{D3497A15-2A38-22F8-066D-6DDC910A7EF4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>
              <a:extLst>
                <a:ext uri="{FF2B5EF4-FFF2-40B4-BE49-F238E27FC236}">
                  <a16:creationId xmlns:a16="http://schemas.microsoft.com/office/drawing/2014/main" id="{D4E7EAD4-72FA-8187-2DAB-CB6E72C4DAA6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>
              <a:extLst>
                <a:ext uri="{FF2B5EF4-FFF2-40B4-BE49-F238E27FC236}">
                  <a16:creationId xmlns:a16="http://schemas.microsoft.com/office/drawing/2014/main" id="{D6493608-72A7-91A8-726E-FB7526DC0CBB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>
              <a:extLst>
                <a:ext uri="{FF2B5EF4-FFF2-40B4-BE49-F238E27FC236}">
                  <a16:creationId xmlns:a16="http://schemas.microsoft.com/office/drawing/2014/main" id="{69535593-F45F-C56F-2A2D-016191D281F3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>
              <a:extLst>
                <a:ext uri="{FF2B5EF4-FFF2-40B4-BE49-F238E27FC236}">
                  <a16:creationId xmlns:a16="http://schemas.microsoft.com/office/drawing/2014/main" id="{2ECD9A93-B201-A17C-3BE3-796686B8B59B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>
              <a:extLst>
                <a:ext uri="{FF2B5EF4-FFF2-40B4-BE49-F238E27FC236}">
                  <a16:creationId xmlns:a16="http://schemas.microsoft.com/office/drawing/2014/main" id="{2C674318-F0F6-F6CD-4864-51CFC8CDB75C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>
              <a:extLst>
                <a:ext uri="{FF2B5EF4-FFF2-40B4-BE49-F238E27FC236}">
                  <a16:creationId xmlns:a16="http://schemas.microsoft.com/office/drawing/2014/main" id="{4CD58ADE-152D-238F-E003-8495CD95C02A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>
              <a:extLst>
                <a:ext uri="{FF2B5EF4-FFF2-40B4-BE49-F238E27FC236}">
                  <a16:creationId xmlns:a16="http://schemas.microsoft.com/office/drawing/2014/main" id="{F795B7F3-4A26-994A-218F-D1C2DE30B529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>
              <a:extLst>
                <a:ext uri="{FF2B5EF4-FFF2-40B4-BE49-F238E27FC236}">
                  <a16:creationId xmlns:a16="http://schemas.microsoft.com/office/drawing/2014/main" id="{EBC9E44F-DB76-A66D-854A-6A3990D6D813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>
              <a:extLst>
                <a:ext uri="{FF2B5EF4-FFF2-40B4-BE49-F238E27FC236}">
                  <a16:creationId xmlns:a16="http://schemas.microsoft.com/office/drawing/2014/main" id="{30B4EF5B-5FBB-076B-32C7-380AE0DBA737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>
              <a:extLst>
                <a:ext uri="{FF2B5EF4-FFF2-40B4-BE49-F238E27FC236}">
                  <a16:creationId xmlns:a16="http://schemas.microsoft.com/office/drawing/2014/main" id="{63D29A04-BD42-C3C2-5582-EF1DB4A9BF8D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>
              <a:extLst>
                <a:ext uri="{FF2B5EF4-FFF2-40B4-BE49-F238E27FC236}">
                  <a16:creationId xmlns:a16="http://schemas.microsoft.com/office/drawing/2014/main" id="{66184F83-F705-14C4-20F0-31BA0B20B516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>
              <a:extLst>
                <a:ext uri="{FF2B5EF4-FFF2-40B4-BE49-F238E27FC236}">
                  <a16:creationId xmlns:a16="http://schemas.microsoft.com/office/drawing/2014/main" id="{90D79D83-2157-39C4-DDC1-28185F75B65F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>
              <a:extLst>
                <a:ext uri="{FF2B5EF4-FFF2-40B4-BE49-F238E27FC236}">
                  <a16:creationId xmlns:a16="http://schemas.microsoft.com/office/drawing/2014/main" id="{603A71D5-25CA-8246-C8D1-861D8BFFCCAD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>
              <a:extLst>
                <a:ext uri="{FF2B5EF4-FFF2-40B4-BE49-F238E27FC236}">
                  <a16:creationId xmlns:a16="http://schemas.microsoft.com/office/drawing/2014/main" id="{C24A16B1-0EF6-2D81-66B9-B5257FDA1994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>
              <a:extLst>
                <a:ext uri="{FF2B5EF4-FFF2-40B4-BE49-F238E27FC236}">
                  <a16:creationId xmlns:a16="http://schemas.microsoft.com/office/drawing/2014/main" id="{589AF8E2-ADD8-3F73-2A73-022D0D854A95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>
              <a:extLst>
                <a:ext uri="{FF2B5EF4-FFF2-40B4-BE49-F238E27FC236}">
                  <a16:creationId xmlns:a16="http://schemas.microsoft.com/office/drawing/2014/main" id="{EF8A0392-6E86-6E11-02D4-34BC9429C42E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>
              <a:extLst>
                <a:ext uri="{FF2B5EF4-FFF2-40B4-BE49-F238E27FC236}">
                  <a16:creationId xmlns:a16="http://schemas.microsoft.com/office/drawing/2014/main" id="{44834915-45BA-9798-4B5C-974DEEF48312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>
              <a:extLst>
                <a:ext uri="{FF2B5EF4-FFF2-40B4-BE49-F238E27FC236}">
                  <a16:creationId xmlns:a16="http://schemas.microsoft.com/office/drawing/2014/main" id="{66958172-BB8F-4EDB-0914-965D4D1296F8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>
              <a:extLst>
                <a:ext uri="{FF2B5EF4-FFF2-40B4-BE49-F238E27FC236}">
                  <a16:creationId xmlns:a16="http://schemas.microsoft.com/office/drawing/2014/main" id="{358E24BD-D69F-641F-73EE-C6DCFB4C732A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>
              <a:extLst>
                <a:ext uri="{FF2B5EF4-FFF2-40B4-BE49-F238E27FC236}">
                  <a16:creationId xmlns:a16="http://schemas.microsoft.com/office/drawing/2014/main" id="{4D74BEED-912F-56FD-17F7-4ABAD348B33E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>
              <a:extLst>
                <a:ext uri="{FF2B5EF4-FFF2-40B4-BE49-F238E27FC236}">
                  <a16:creationId xmlns:a16="http://schemas.microsoft.com/office/drawing/2014/main" id="{3CE3A794-1784-6D16-0C0D-7332E52D514A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>
              <a:extLst>
                <a:ext uri="{FF2B5EF4-FFF2-40B4-BE49-F238E27FC236}">
                  <a16:creationId xmlns:a16="http://schemas.microsoft.com/office/drawing/2014/main" id="{E634E31A-EC63-CF80-C60D-2A77D0D95110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>
              <a:extLst>
                <a:ext uri="{FF2B5EF4-FFF2-40B4-BE49-F238E27FC236}">
                  <a16:creationId xmlns:a16="http://schemas.microsoft.com/office/drawing/2014/main" id="{D5B48C4A-4D61-47C5-E428-DB435BD79662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>
              <a:extLst>
                <a:ext uri="{FF2B5EF4-FFF2-40B4-BE49-F238E27FC236}">
                  <a16:creationId xmlns:a16="http://schemas.microsoft.com/office/drawing/2014/main" id="{FFA06A2F-0F56-683E-0471-80D45AB2D960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>
              <a:extLst>
                <a:ext uri="{FF2B5EF4-FFF2-40B4-BE49-F238E27FC236}">
                  <a16:creationId xmlns:a16="http://schemas.microsoft.com/office/drawing/2014/main" id="{0BFAC1CA-A0C5-1C77-070E-BFD7F0E1BE58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>
              <a:extLst>
                <a:ext uri="{FF2B5EF4-FFF2-40B4-BE49-F238E27FC236}">
                  <a16:creationId xmlns:a16="http://schemas.microsoft.com/office/drawing/2014/main" id="{A0BB1D63-A656-BBB9-090B-F902F381FE20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>
              <a:extLst>
                <a:ext uri="{FF2B5EF4-FFF2-40B4-BE49-F238E27FC236}">
                  <a16:creationId xmlns:a16="http://schemas.microsoft.com/office/drawing/2014/main" id="{D6518DC6-B1D6-BC3F-0493-3B894D371593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>
              <a:extLst>
                <a:ext uri="{FF2B5EF4-FFF2-40B4-BE49-F238E27FC236}">
                  <a16:creationId xmlns:a16="http://schemas.microsoft.com/office/drawing/2014/main" id="{1147621E-F3EF-6FFD-26B0-918112B43637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>
                <a:extLst>
                  <a:ext uri="{FF2B5EF4-FFF2-40B4-BE49-F238E27FC236}">
                    <a16:creationId xmlns:a16="http://schemas.microsoft.com/office/drawing/2014/main" id="{E77273DE-A169-B172-5116-E1E31640B63B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>
                <a:extLst>
                  <a:ext uri="{FF2B5EF4-FFF2-40B4-BE49-F238E27FC236}">
                    <a16:creationId xmlns:a16="http://schemas.microsoft.com/office/drawing/2014/main" id="{69649AB2-7C82-7384-4CD6-423EAB258CD4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>
                <a:extLst>
                  <a:ext uri="{FF2B5EF4-FFF2-40B4-BE49-F238E27FC236}">
                    <a16:creationId xmlns:a16="http://schemas.microsoft.com/office/drawing/2014/main" id="{B6973188-513E-D09E-4240-B82BC65C38A2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>
                <a:extLst>
                  <a:ext uri="{FF2B5EF4-FFF2-40B4-BE49-F238E27FC236}">
                    <a16:creationId xmlns:a16="http://schemas.microsoft.com/office/drawing/2014/main" id="{CC2842D9-B6ED-C6CE-CB69-65F0FC81A82B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>
                <a:extLst>
                  <a:ext uri="{FF2B5EF4-FFF2-40B4-BE49-F238E27FC236}">
                    <a16:creationId xmlns:a16="http://schemas.microsoft.com/office/drawing/2014/main" id="{1B7D5913-897F-84B8-3AD3-4ADEE849DD58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>
                <a:extLst>
                  <a:ext uri="{FF2B5EF4-FFF2-40B4-BE49-F238E27FC236}">
                    <a16:creationId xmlns:a16="http://schemas.microsoft.com/office/drawing/2014/main" id="{BBA9C924-B184-2F37-D932-E4A9AB7133E9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>
                <a:extLst>
                  <a:ext uri="{FF2B5EF4-FFF2-40B4-BE49-F238E27FC236}">
                    <a16:creationId xmlns:a16="http://schemas.microsoft.com/office/drawing/2014/main" id="{1E60B9AD-62AA-5EFD-AF2E-1FD23AB8E038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>
                <a:extLst>
                  <a:ext uri="{FF2B5EF4-FFF2-40B4-BE49-F238E27FC236}">
                    <a16:creationId xmlns:a16="http://schemas.microsoft.com/office/drawing/2014/main" id="{BA45CF3B-AB75-0E9F-5940-5B7E73D4D23F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>
                <a:extLst>
                  <a:ext uri="{FF2B5EF4-FFF2-40B4-BE49-F238E27FC236}">
                    <a16:creationId xmlns:a16="http://schemas.microsoft.com/office/drawing/2014/main" id="{BA212B7C-61D9-9548-B2D0-1CF995B90738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>
                <a:extLst>
                  <a:ext uri="{FF2B5EF4-FFF2-40B4-BE49-F238E27FC236}">
                    <a16:creationId xmlns:a16="http://schemas.microsoft.com/office/drawing/2014/main" id="{D5B96E89-C116-F97A-EC9D-3B98F62D5E12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>
                <a:extLst>
                  <a:ext uri="{FF2B5EF4-FFF2-40B4-BE49-F238E27FC236}">
                    <a16:creationId xmlns:a16="http://schemas.microsoft.com/office/drawing/2014/main" id="{A91C8366-4E19-037C-158F-C5CFC1E302C1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>
                <a:extLst>
                  <a:ext uri="{FF2B5EF4-FFF2-40B4-BE49-F238E27FC236}">
                    <a16:creationId xmlns:a16="http://schemas.microsoft.com/office/drawing/2014/main" id="{8072FAF8-014D-16E4-3E3D-1DAACCD1B4F1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>
                <a:extLst>
                  <a:ext uri="{FF2B5EF4-FFF2-40B4-BE49-F238E27FC236}">
                    <a16:creationId xmlns:a16="http://schemas.microsoft.com/office/drawing/2014/main" id="{CA5FAB92-509B-7E1C-8C3B-690B6CF192D4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BE630A0-7BC0-8993-84FC-BC817DA46625}"/>
              </a:ext>
            </a:extLst>
          </p:cNvPr>
          <p:cNvSpPr txBox="1"/>
          <p:nvPr/>
        </p:nvSpPr>
        <p:spPr>
          <a:xfrm>
            <a:off x="792764" y="1672717"/>
            <a:ext cx="5539578" cy="295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CA" sz="1800" dirty="0">
                <a:latin typeface="Raleway" pitchFamily="2" charset="77"/>
              </a:rPr>
              <a:t> </a:t>
            </a:r>
            <a:r>
              <a:rPr lang="en-CA" sz="1800" b="1" dirty="0">
                <a:latin typeface="Raleway" pitchFamily="2" charset="77"/>
              </a:rPr>
              <a:t>Used For</a:t>
            </a:r>
            <a:r>
              <a:rPr lang="en-CA" sz="1800" dirty="0">
                <a:latin typeface="Raleway" pitchFamily="2" charset="77"/>
              </a:rPr>
              <a:t>: Generating insights from unstructured financial news</a:t>
            </a:r>
          </a:p>
          <a:p>
            <a:pPr>
              <a:lnSpc>
                <a:spcPct val="150000"/>
              </a:lnSpc>
              <a:buNone/>
            </a:pPr>
            <a:r>
              <a:rPr lang="en-CA" sz="1800" dirty="0">
                <a:latin typeface="Raleway" pitchFamily="2" charset="77"/>
              </a:rPr>
              <a:t> </a:t>
            </a:r>
            <a:r>
              <a:rPr lang="en-CA" sz="1800" b="1" dirty="0">
                <a:latin typeface="Raleway" pitchFamily="2" charset="77"/>
              </a:rPr>
              <a:t>Why It Didn’t Work</a:t>
            </a:r>
            <a:r>
              <a:rPr lang="en-CA" sz="1800" dirty="0">
                <a:latin typeface="Raleway" pitchFamily="2" charset="77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latin typeface="Raleway" pitchFamily="2" charset="77"/>
              </a:rPr>
              <a:t>Lacked financial domain specialization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latin typeface="Raleway" pitchFamily="2" charset="77"/>
              </a:rPr>
              <a:t>Not built for time-series prediction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latin typeface="Raleway" pitchFamily="2" charset="77"/>
              </a:rPr>
              <a:t>Required heavy GPU resources—hard to scale in real time</a:t>
            </a:r>
          </a:p>
        </p:txBody>
      </p:sp>
    </p:spTree>
    <p:extLst>
      <p:ext uri="{BB962C8B-B14F-4D97-AF65-F5344CB8AC3E}">
        <p14:creationId xmlns:p14="http://schemas.microsoft.com/office/powerpoint/2010/main" val="209516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>
          <a:extLst>
            <a:ext uri="{FF2B5EF4-FFF2-40B4-BE49-F238E27FC236}">
              <a16:creationId xmlns:a16="http://schemas.microsoft.com/office/drawing/2014/main" id="{284CD62D-F379-41BB-3318-6F0D24C03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>
            <a:extLst>
              <a:ext uri="{FF2B5EF4-FFF2-40B4-BE49-F238E27FC236}">
                <a16:creationId xmlns:a16="http://schemas.microsoft.com/office/drawing/2014/main" id="{B1842A02-0C64-2D62-1A07-5E8E65D005D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92502" y="-42343"/>
            <a:ext cx="8020275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l">
              <a:buNone/>
            </a:pPr>
            <a:r>
              <a:rPr lang="en-CA" sz="4200" b="1" i="0" u="none" strike="noStrike" dirty="0">
                <a:solidFill>
                  <a:srgbClr val="000000"/>
                </a:solidFill>
                <a:effectLst/>
              </a:rPr>
              <a:t>Model 4: Mistral 7B (v1)</a:t>
            </a:r>
          </a:p>
        </p:txBody>
      </p:sp>
      <p:sp>
        <p:nvSpPr>
          <p:cNvPr id="407" name="Google Shape;407;p15">
            <a:extLst>
              <a:ext uri="{FF2B5EF4-FFF2-40B4-BE49-F238E27FC236}">
                <a16:creationId xmlns:a16="http://schemas.microsoft.com/office/drawing/2014/main" id="{AC9B088E-5E94-D584-C939-A6318862BC6F}"/>
              </a:ext>
            </a:extLst>
          </p:cNvPr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4</a:t>
            </a:r>
            <a:endParaRPr sz="3600" b="1" dirty="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>
            <a:extLst>
              <a:ext uri="{FF2B5EF4-FFF2-40B4-BE49-F238E27FC236}">
                <a16:creationId xmlns:a16="http://schemas.microsoft.com/office/drawing/2014/main" id="{7C76BF51-B4C6-DA67-693E-8979999B74FE}"/>
              </a:ext>
            </a:extLst>
          </p:cNvPr>
          <p:cNvGrpSpPr/>
          <p:nvPr/>
        </p:nvGrpSpPr>
        <p:grpSpPr>
          <a:xfrm>
            <a:off x="5816418" y="912417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>
              <a:extLst>
                <a:ext uri="{FF2B5EF4-FFF2-40B4-BE49-F238E27FC236}">
                  <a16:creationId xmlns:a16="http://schemas.microsoft.com/office/drawing/2014/main" id="{AD9DF62F-6425-618C-B046-A37C442B61A6}"/>
                </a:ext>
              </a:extLst>
            </p:cNvPr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>
              <a:extLst>
                <a:ext uri="{FF2B5EF4-FFF2-40B4-BE49-F238E27FC236}">
                  <a16:creationId xmlns:a16="http://schemas.microsoft.com/office/drawing/2014/main" id="{C05B17E1-FEC5-10ED-4810-FE135504BF40}"/>
                </a:ext>
              </a:extLst>
            </p:cNvPr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>
              <a:extLst>
                <a:ext uri="{FF2B5EF4-FFF2-40B4-BE49-F238E27FC236}">
                  <a16:creationId xmlns:a16="http://schemas.microsoft.com/office/drawing/2014/main" id="{A33E146F-1AF0-E6C0-FBC0-08E636D976C2}"/>
                </a:ext>
              </a:extLst>
            </p:cNvPr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>
              <a:extLst>
                <a:ext uri="{FF2B5EF4-FFF2-40B4-BE49-F238E27FC236}">
                  <a16:creationId xmlns:a16="http://schemas.microsoft.com/office/drawing/2014/main" id="{7A5CE7E5-CDCB-A7CB-AFFE-C6BDF3E71562}"/>
                </a:ext>
              </a:extLst>
            </p:cNvPr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>
              <a:extLst>
                <a:ext uri="{FF2B5EF4-FFF2-40B4-BE49-F238E27FC236}">
                  <a16:creationId xmlns:a16="http://schemas.microsoft.com/office/drawing/2014/main" id="{8FB758EF-6BEF-BC43-AF5E-94DC9A42288B}"/>
                </a:ext>
              </a:extLst>
            </p:cNvPr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>
              <a:extLst>
                <a:ext uri="{FF2B5EF4-FFF2-40B4-BE49-F238E27FC236}">
                  <a16:creationId xmlns:a16="http://schemas.microsoft.com/office/drawing/2014/main" id="{FC5D2E04-989A-8E92-1C8D-62614EC70DA6}"/>
                </a:ext>
              </a:extLst>
            </p:cNvPr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>
              <a:extLst>
                <a:ext uri="{FF2B5EF4-FFF2-40B4-BE49-F238E27FC236}">
                  <a16:creationId xmlns:a16="http://schemas.microsoft.com/office/drawing/2014/main" id="{A629C6A2-43EE-6380-ECEC-12B1CEC5D502}"/>
                </a:ext>
              </a:extLst>
            </p:cNvPr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>
              <a:extLst>
                <a:ext uri="{FF2B5EF4-FFF2-40B4-BE49-F238E27FC236}">
                  <a16:creationId xmlns:a16="http://schemas.microsoft.com/office/drawing/2014/main" id="{B7E9D58B-7C11-4F3B-EAFE-B9423CACB732}"/>
                </a:ext>
              </a:extLst>
            </p:cNvPr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>
              <a:extLst>
                <a:ext uri="{FF2B5EF4-FFF2-40B4-BE49-F238E27FC236}">
                  <a16:creationId xmlns:a16="http://schemas.microsoft.com/office/drawing/2014/main" id="{E867638F-A116-4A9B-4C12-ED7C16CFE27E}"/>
                </a:ext>
              </a:extLst>
            </p:cNvPr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>
              <a:extLst>
                <a:ext uri="{FF2B5EF4-FFF2-40B4-BE49-F238E27FC236}">
                  <a16:creationId xmlns:a16="http://schemas.microsoft.com/office/drawing/2014/main" id="{05B2DAF3-EE1A-50CF-43CF-804CFBD1BB22}"/>
                </a:ext>
              </a:extLst>
            </p:cNvPr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>
              <a:extLst>
                <a:ext uri="{FF2B5EF4-FFF2-40B4-BE49-F238E27FC236}">
                  <a16:creationId xmlns:a16="http://schemas.microsoft.com/office/drawing/2014/main" id="{4A317E8D-0DA9-A818-8748-A2F0B788BBD0}"/>
                </a:ext>
              </a:extLst>
            </p:cNvPr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>
              <a:extLst>
                <a:ext uri="{FF2B5EF4-FFF2-40B4-BE49-F238E27FC236}">
                  <a16:creationId xmlns:a16="http://schemas.microsoft.com/office/drawing/2014/main" id="{1ACA00F1-E388-1533-0055-2DE3A8A6D35E}"/>
                </a:ext>
              </a:extLst>
            </p:cNvPr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>
              <a:extLst>
                <a:ext uri="{FF2B5EF4-FFF2-40B4-BE49-F238E27FC236}">
                  <a16:creationId xmlns:a16="http://schemas.microsoft.com/office/drawing/2014/main" id="{9D8AB7B0-6338-176B-223C-1E239A0F0035}"/>
                </a:ext>
              </a:extLst>
            </p:cNvPr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>
              <a:extLst>
                <a:ext uri="{FF2B5EF4-FFF2-40B4-BE49-F238E27FC236}">
                  <a16:creationId xmlns:a16="http://schemas.microsoft.com/office/drawing/2014/main" id="{34EDB8C6-6A7C-6EF0-4937-1BFF9AF6C643}"/>
                </a:ext>
              </a:extLst>
            </p:cNvPr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>
              <a:extLst>
                <a:ext uri="{FF2B5EF4-FFF2-40B4-BE49-F238E27FC236}">
                  <a16:creationId xmlns:a16="http://schemas.microsoft.com/office/drawing/2014/main" id="{0094B70F-5361-97A8-E8EB-BE7A991473E0}"/>
                </a:ext>
              </a:extLst>
            </p:cNvPr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>
              <a:extLst>
                <a:ext uri="{FF2B5EF4-FFF2-40B4-BE49-F238E27FC236}">
                  <a16:creationId xmlns:a16="http://schemas.microsoft.com/office/drawing/2014/main" id="{4427128C-A940-4BC5-17B2-0545786EF1F5}"/>
                </a:ext>
              </a:extLst>
            </p:cNvPr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>
              <a:extLst>
                <a:ext uri="{FF2B5EF4-FFF2-40B4-BE49-F238E27FC236}">
                  <a16:creationId xmlns:a16="http://schemas.microsoft.com/office/drawing/2014/main" id="{D311EC63-833D-36B7-A330-0ABD0C269617}"/>
                </a:ext>
              </a:extLst>
            </p:cNvPr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>
              <a:extLst>
                <a:ext uri="{FF2B5EF4-FFF2-40B4-BE49-F238E27FC236}">
                  <a16:creationId xmlns:a16="http://schemas.microsoft.com/office/drawing/2014/main" id="{E01E4A83-C9E9-E4D3-3ECC-BE575F96AB95}"/>
                </a:ext>
              </a:extLst>
            </p:cNvPr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>
              <a:extLst>
                <a:ext uri="{FF2B5EF4-FFF2-40B4-BE49-F238E27FC236}">
                  <a16:creationId xmlns:a16="http://schemas.microsoft.com/office/drawing/2014/main" id="{32693882-0C20-85CE-05D0-1DCA7BED6495}"/>
                </a:ext>
              </a:extLst>
            </p:cNvPr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>
              <a:extLst>
                <a:ext uri="{FF2B5EF4-FFF2-40B4-BE49-F238E27FC236}">
                  <a16:creationId xmlns:a16="http://schemas.microsoft.com/office/drawing/2014/main" id="{BDEA3985-019F-BC99-67C2-A7CC4E6C8547}"/>
                </a:ext>
              </a:extLst>
            </p:cNvPr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>
              <a:extLst>
                <a:ext uri="{FF2B5EF4-FFF2-40B4-BE49-F238E27FC236}">
                  <a16:creationId xmlns:a16="http://schemas.microsoft.com/office/drawing/2014/main" id="{F9609193-ECA3-75AA-4DBF-62B774C14AEA}"/>
                </a:ext>
              </a:extLst>
            </p:cNvPr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>
              <a:extLst>
                <a:ext uri="{FF2B5EF4-FFF2-40B4-BE49-F238E27FC236}">
                  <a16:creationId xmlns:a16="http://schemas.microsoft.com/office/drawing/2014/main" id="{86279B20-38E8-D142-10AC-76E9F8402668}"/>
                </a:ext>
              </a:extLst>
            </p:cNvPr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>
                <a:extLst>
                  <a:ext uri="{FF2B5EF4-FFF2-40B4-BE49-F238E27FC236}">
                    <a16:creationId xmlns:a16="http://schemas.microsoft.com/office/drawing/2014/main" id="{CCDA9C5E-7D76-D141-2D42-00A1C121E9A1}"/>
                  </a:ext>
                </a:extLst>
              </p:cNvPr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>
                <a:extLst>
                  <a:ext uri="{FF2B5EF4-FFF2-40B4-BE49-F238E27FC236}">
                    <a16:creationId xmlns:a16="http://schemas.microsoft.com/office/drawing/2014/main" id="{D8C5AB9B-BB68-F00F-6530-9838B3507A6E}"/>
                  </a:ext>
                </a:extLst>
              </p:cNvPr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>
                <a:extLst>
                  <a:ext uri="{FF2B5EF4-FFF2-40B4-BE49-F238E27FC236}">
                    <a16:creationId xmlns:a16="http://schemas.microsoft.com/office/drawing/2014/main" id="{2FB65ABC-1904-FD30-684D-F257E7243B64}"/>
                  </a:ext>
                </a:extLst>
              </p:cNvPr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>
                <a:extLst>
                  <a:ext uri="{FF2B5EF4-FFF2-40B4-BE49-F238E27FC236}">
                    <a16:creationId xmlns:a16="http://schemas.microsoft.com/office/drawing/2014/main" id="{423DD174-B19A-A5D7-31C0-F02A1EF25169}"/>
                  </a:ext>
                </a:extLst>
              </p:cNvPr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>
                <a:extLst>
                  <a:ext uri="{FF2B5EF4-FFF2-40B4-BE49-F238E27FC236}">
                    <a16:creationId xmlns:a16="http://schemas.microsoft.com/office/drawing/2014/main" id="{2E6D539E-C117-5135-F7C1-86ABFE6C1015}"/>
                  </a:ext>
                </a:extLst>
              </p:cNvPr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>
                <a:extLst>
                  <a:ext uri="{FF2B5EF4-FFF2-40B4-BE49-F238E27FC236}">
                    <a16:creationId xmlns:a16="http://schemas.microsoft.com/office/drawing/2014/main" id="{2D8CDD4E-9A11-F479-7C1A-C19B490C61AD}"/>
                  </a:ext>
                </a:extLst>
              </p:cNvPr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>
                <a:extLst>
                  <a:ext uri="{FF2B5EF4-FFF2-40B4-BE49-F238E27FC236}">
                    <a16:creationId xmlns:a16="http://schemas.microsoft.com/office/drawing/2014/main" id="{F5CC3CA7-843A-A43E-CD6D-37EED3C8D5E5}"/>
                  </a:ext>
                </a:extLst>
              </p:cNvPr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>
                <a:extLst>
                  <a:ext uri="{FF2B5EF4-FFF2-40B4-BE49-F238E27FC236}">
                    <a16:creationId xmlns:a16="http://schemas.microsoft.com/office/drawing/2014/main" id="{1D1EC63C-FF78-F515-2F64-6F22EF2AEC46}"/>
                  </a:ext>
                </a:extLst>
              </p:cNvPr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>
                <a:extLst>
                  <a:ext uri="{FF2B5EF4-FFF2-40B4-BE49-F238E27FC236}">
                    <a16:creationId xmlns:a16="http://schemas.microsoft.com/office/drawing/2014/main" id="{405AFFCE-CA67-D629-8CA5-894F4256103A}"/>
                  </a:ext>
                </a:extLst>
              </p:cNvPr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>
                <a:extLst>
                  <a:ext uri="{FF2B5EF4-FFF2-40B4-BE49-F238E27FC236}">
                    <a16:creationId xmlns:a16="http://schemas.microsoft.com/office/drawing/2014/main" id="{B712E1BF-9EDF-1DB0-579B-BFEDA7DA6C6E}"/>
                  </a:ext>
                </a:extLst>
              </p:cNvPr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>
                <a:extLst>
                  <a:ext uri="{FF2B5EF4-FFF2-40B4-BE49-F238E27FC236}">
                    <a16:creationId xmlns:a16="http://schemas.microsoft.com/office/drawing/2014/main" id="{D65A0E94-E489-A724-642E-775C2B636058}"/>
                  </a:ext>
                </a:extLst>
              </p:cNvPr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>
                <a:extLst>
                  <a:ext uri="{FF2B5EF4-FFF2-40B4-BE49-F238E27FC236}">
                    <a16:creationId xmlns:a16="http://schemas.microsoft.com/office/drawing/2014/main" id="{374F6549-E2F6-5F5B-AE7B-FB2E39C21122}"/>
                  </a:ext>
                </a:extLst>
              </p:cNvPr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>
                <a:extLst>
                  <a:ext uri="{FF2B5EF4-FFF2-40B4-BE49-F238E27FC236}">
                    <a16:creationId xmlns:a16="http://schemas.microsoft.com/office/drawing/2014/main" id="{EA3A2544-C033-6464-758D-ABF96062B434}"/>
                  </a:ext>
                </a:extLst>
              </p:cNvPr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>
                <a:extLst>
                  <a:ext uri="{FF2B5EF4-FFF2-40B4-BE49-F238E27FC236}">
                    <a16:creationId xmlns:a16="http://schemas.microsoft.com/office/drawing/2014/main" id="{9039C8EB-B221-6F1A-D1EE-0BAA51594E55}"/>
                  </a:ext>
                </a:extLst>
              </p:cNvPr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>
                <a:extLst>
                  <a:ext uri="{FF2B5EF4-FFF2-40B4-BE49-F238E27FC236}">
                    <a16:creationId xmlns:a16="http://schemas.microsoft.com/office/drawing/2014/main" id="{F7EC348A-0354-49EC-5E82-A98CA4008843}"/>
                  </a:ext>
                </a:extLst>
              </p:cNvPr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>
                <a:extLst>
                  <a:ext uri="{FF2B5EF4-FFF2-40B4-BE49-F238E27FC236}">
                    <a16:creationId xmlns:a16="http://schemas.microsoft.com/office/drawing/2014/main" id="{94F1B922-0D69-591A-93DA-863152087BCF}"/>
                  </a:ext>
                </a:extLst>
              </p:cNvPr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>
                <a:extLst>
                  <a:ext uri="{FF2B5EF4-FFF2-40B4-BE49-F238E27FC236}">
                    <a16:creationId xmlns:a16="http://schemas.microsoft.com/office/drawing/2014/main" id="{C77487B8-AF2C-5E53-243F-30DD0155DDCF}"/>
                  </a:ext>
                </a:extLst>
              </p:cNvPr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>
                <a:extLst>
                  <a:ext uri="{FF2B5EF4-FFF2-40B4-BE49-F238E27FC236}">
                    <a16:creationId xmlns:a16="http://schemas.microsoft.com/office/drawing/2014/main" id="{DB7EC3EB-F6FB-6EFC-AA9B-7097A715C296}"/>
                  </a:ext>
                </a:extLst>
              </p:cNvPr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>
                <a:extLst>
                  <a:ext uri="{FF2B5EF4-FFF2-40B4-BE49-F238E27FC236}">
                    <a16:creationId xmlns:a16="http://schemas.microsoft.com/office/drawing/2014/main" id="{8DB873A0-CABA-28E1-7AED-1C567666FAAD}"/>
                  </a:ext>
                </a:extLst>
              </p:cNvPr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>
                <a:extLst>
                  <a:ext uri="{FF2B5EF4-FFF2-40B4-BE49-F238E27FC236}">
                    <a16:creationId xmlns:a16="http://schemas.microsoft.com/office/drawing/2014/main" id="{75994132-6413-02E1-C119-9F76697C3A7C}"/>
                  </a:ext>
                </a:extLst>
              </p:cNvPr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>
                <a:extLst>
                  <a:ext uri="{FF2B5EF4-FFF2-40B4-BE49-F238E27FC236}">
                    <a16:creationId xmlns:a16="http://schemas.microsoft.com/office/drawing/2014/main" id="{AD365A25-2CC8-822A-C2BF-CF25B948B2F9}"/>
                  </a:ext>
                </a:extLst>
              </p:cNvPr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>
                <a:extLst>
                  <a:ext uri="{FF2B5EF4-FFF2-40B4-BE49-F238E27FC236}">
                    <a16:creationId xmlns:a16="http://schemas.microsoft.com/office/drawing/2014/main" id="{3C5144B1-B63F-9DA0-2491-1334F0FB463B}"/>
                  </a:ext>
                </a:extLst>
              </p:cNvPr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>
                <a:extLst>
                  <a:ext uri="{FF2B5EF4-FFF2-40B4-BE49-F238E27FC236}">
                    <a16:creationId xmlns:a16="http://schemas.microsoft.com/office/drawing/2014/main" id="{1162D7F0-1BF2-5A45-E15F-63B8FE3A49DB}"/>
                  </a:ext>
                </a:extLst>
              </p:cNvPr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>
                <a:extLst>
                  <a:ext uri="{FF2B5EF4-FFF2-40B4-BE49-F238E27FC236}">
                    <a16:creationId xmlns:a16="http://schemas.microsoft.com/office/drawing/2014/main" id="{3A6B4AD1-3748-9532-9D0E-D4CD3B76C2C7}"/>
                  </a:ext>
                </a:extLst>
              </p:cNvPr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>
                <a:extLst>
                  <a:ext uri="{FF2B5EF4-FFF2-40B4-BE49-F238E27FC236}">
                    <a16:creationId xmlns:a16="http://schemas.microsoft.com/office/drawing/2014/main" id="{8FF2769B-EDDD-E3D8-1817-B573C7666609}"/>
                  </a:ext>
                </a:extLst>
              </p:cNvPr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>
                <a:extLst>
                  <a:ext uri="{FF2B5EF4-FFF2-40B4-BE49-F238E27FC236}">
                    <a16:creationId xmlns:a16="http://schemas.microsoft.com/office/drawing/2014/main" id="{D8540134-49D7-6D20-1DC6-C84566C151AF}"/>
                  </a:ext>
                </a:extLst>
              </p:cNvPr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>
                <a:extLst>
                  <a:ext uri="{FF2B5EF4-FFF2-40B4-BE49-F238E27FC236}">
                    <a16:creationId xmlns:a16="http://schemas.microsoft.com/office/drawing/2014/main" id="{1AB462B5-387D-EA4E-A29D-66751E9042CA}"/>
                  </a:ext>
                </a:extLst>
              </p:cNvPr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>
                <a:extLst>
                  <a:ext uri="{FF2B5EF4-FFF2-40B4-BE49-F238E27FC236}">
                    <a16:creationId xmlns:a16="http://schemas.microsoft.com/office/drawing/2014/main" id="{ED2A659A-303B-EF75-E793-A80E8B8554A3}"/>
                  </a:ext>
                </a:extLst>
              </p:cNvPr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>
                <a:extLst>
                  <a:ext uri="{FF2B5EF4-FFF2-40B4-BE49-F238E27FC236}">
                    <a16:creationId xmlns:a16="http://schemas.microsoft.com/office/drawing/2014/main" id="{30EC9616-B2A9-A175-009F-59ADED091F3A}"/>
                  </a:ext>
                </a:extLst>
              </p:cNvPr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>
                <a:extLst>
                  <a:ext uri="{FF2B5EF4-FFF2-40B4-BE49-F238E27FC236}">
                    <a16:creationId xmlns:a16="http://schemas.microsoft.com/office/drawing/2014/main" id="{A02CB138-A286-4E29-DEB8-EC5030AAAE2B}"/>
                  </a:ext>
                </a:extLst>
              </p:cNvPr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>
                <a:extLst>
                  <a:ext uri="{FF2B5EF4-FFF2-40B4-BE49-F238E27FC236}">
                    <a16:creationId xmlns:a16="http://schemas.microsoft.com/office/drawing/2014/main" id="{36078DD7-3262-0C8D-BA16-F3A1C70B8B52}"/>
                  </a:ext>
                </a:extLst>
              </p:cNvPr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>
                <a:extLst>
                  <a:ext uri="{FF2B5EF4-FFF2-40B4-BE49-F238E27FC236}">
                    <a16:creationId xmlns:a16="http://schemas.microsoft.com/office/drawing/2014/main" id="{7AB59325-4EF4-5AFB-F88F-E5AAB4B5180A}"/>
                  </a:ext>
                </a:extLst>
              </p:cNvPr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>
                <a:extLst>
                  <a:ext uri="{FF2B5EF4-FFF2-40B4-BE49-F238E27FC236}">
                    <a16:creationId xmlns:a16="http://schemas.microsoft.com/office/drawing/2014/main" id="{8D06302A-23D7-A7D0-8BC5-6F1EBF475531}"/>
                  </a:ext>
                </a:extLst>
              </p:cNvPr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>
                <a:extLst>
                  <a:ext uri="{FF2B5EF4-FFF2-40B4-BE49-F238E27FC236}">
                    <a16:creationId xmlns:a16="http://schemas.microsoft.com/office/drawing/2014/main" id="{3C4CC395-4391-3DF0-4F03-28B361B09A37}"/>
                  </a:ext>
                </a:extLst>
              </p:cNvPr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>
                <a:extLst>
                  <a:ext uri="{FF2B5EF4-FFF2-40B4-BE49-F238E27FC236}">
                    <a16:creationId xmlns:a16="http://schemas.microsoft.com/office/drawing/2014/main" id="{619CAE3C-8C66-50EC-3C55-5DD21C030613}"/>
                  </a:ext>
                </a:extLst>
              </p:cNvPr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>
                <a:extLst>
                  <a:ext uri="{FF2B5EF4-FFF2-40B4-BE49-F238E27FC236}">
                    <a16:creationId xmlns:a16="http://schemas.microsoft.com/office/drawing/2014/main" id="{98725F38-E541-498C-215F-13B4C1A04AE7}"/>
                  </a:ext>
                </a:extLst>
              </p:cNvPr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>
                <a:extLst>
                  <a:ext uri="{FF2B5EF4-FFF2-40B4-BE49-F238E27FC236}">
                    <a16:creationId xmlns:a16="http://schemas.microsoft.com/office/drawing/2014/main" id="{2F3E7DFF-D73B-2022-FDD2-92BE8E05EE66}"/>
                  </a:ext>
                </a:extLst>
              </p:cNvPr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>
                <a:extLst>
                  <a:ext uri="{FF2B5EF4-FFF2-40B4-BE49-F238E27FC236}">
                    <a16:creationId xmlns:a16="http://schemas.microsoft.com/office/drawing/2014/main" id="{34A1DFD6-76CC-5756-804A-A9850B7980DB}"/>
                  </a:ext>
                </a:extLst>
              </p:cNvPr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>
                <a:extLst>
                  <a:ext uri="{FF2B5EF4-FFF2-40B4-BE49-F238E27FC236}">
                    <a16:creationId xmlns:a16="http://schemas.microsoft.com/office/drawing/2014/main" id="{861C0D84-6953-3168-07EB-2A39553550EA}"/>
                  </a:ext>
                </a:extLst>
              </p:cNvPr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>
                <a:extLst>
                  <a:ext uri="{FF2B5EF4-FFF2-40B4-BE49-F238E27FC236}">
                    <a16:creationId xmlns:a16="http://schemas.microsoft.com/office/drawing/2014/main" id="{490397E8-6C8C-912A-E496-2E4645D7F0D0}"/>
                  </a:ext>
                </a:extLst>
              </p:cNvPr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>
              <a:extLst>
                <a:ext uri="{FF2B5EF4-FFF2-40B4-BE49-F238E27FC236}">
                  <a16:creationId xmlns:a16="http://schemas.microsoft.com/office/drawing/2014/main" id="{F86CE831-E4B9-919E-60DE-3566DD9F3637}"/>
                </a:ext>
              </a:extLst>
            </p:cNvPr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>
              <a:extLst>
                <a:ext uri="{FF2B5EF4-FFF2-40B4-BE49-F238E27FC236}">
                  <a16:creationId xmlns:a16="http://schemas.microsoft.com/office/drawing/2014/main" id="{E2D9BE94-7A31-4E5C-50FC-74C28B4F2153}"/>
                </a:ext>
              </a:extLst>
            </p:cNvPr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>
              <a:extLst>
                <a:ext uri="{FF2B5EF4-FFF2-40B4-BE49-F238E27FC236}">
                  <a16:creationId xmlns:a16="http://schemas.microsoft.com/office/drawing/2014/main" id="{76525341-8510-26A0-3F38-620CA7304801}"/>
                </a:ext>
              </a:extLst>
            </p:cNvPr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>
              <a:extLst>
                <a:ext uri="{FF2B5EF4-FFF2-40B4-BE49-F238E27FC236}">
                  <a16:creationId xmlns:a16="http://schemas.microsoft.com/office/drawing/2014/main" id="{5223EDF4-F71D-8749-6156-A13216471E17}"/>
                </a:ext>
              </a:extLst>
            </p:cNvPr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>
              <a:extLst>
                <a:ext uri="{FF2B5EF4-FFF2-40B4-BE49-F238E27FC236}">
                  <a16:creationId xmlns:a16="http://schemas.microsoft.com/office/drawing/2014/main" id="{4D4A523E-4F24-F84C-41D6-A2CD9D73700F}"/>
                </a:ext>
              </a:extLst>
            </p:cNvPr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>
              <a:extLst>
                <a:ext uri="{FF2B5EF4-FFF2-40B4-BE49-F238E27FC236}">
                  <a16:creationId xmlns:a16="http://schemas.microsoft.com/office/drawing/2014/main" id="{84BE6C1F-3512-720C-4C86-9CFC0DB685C2}"/>
                </a:ext>
              </a:extLst>
            </p:cNvPr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>
              <a:extLst>
                <a:ext uri="{FF2B5EF4-FFF2-40B4-BE49-F238E27FC236}">
                  <a16:creationId xmlns:a16="http://schemas.microsoft.com/office/drawing/2014/main" id="{44A8D418-9186-862F-E917-ED7C6F5DB2C5}"/>
                </a:ext>
              </a:extLst>
            </p:cNvPr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>
              <a:extLst>
                <a:ext uri="{FF2B5EF4-FFF2-40B4-BE49-F238E27FC236}">
                  <a16:creationId xmlns:a16="http://schemas.microsoft.com/office/drawing/2014/main" id="{08D02918-468C-5A09-7F86-801ED7817718}"/>
                </a:ext>
              </a:extLst>
            </p:cNvPr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>
              <a:extLst>
                <a:ext uri="{FF2B5EF4-FFF2-40B4-BE49-F238E27FC236}">
                  <a16:creationId xmlns:a16="http://schemas.microsoft.com/office/drawing/2014/main" id="{400D0E59-6A05-6468-3999-D0E6F12BB9DB}"/>
                </a:ext>
              </a:extLst>
            </p:cNvPr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>
              <a:extLst>
                <a:ext uri="{FF2B5EF4-FFF2-40B4-BE49-F238E27FC236}">
                  <a16:creationId xmlns:a16="http://schemas.microsoft.com/office/drawing/2014/main" id="{88B9623F-BDF1-3FD6-13DE-E010EDEDA4C1}"/>
                </a:ext>
              </a:extLst>
            </p:cNvPr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>
              <a:extLst>
                <a:ext uri="{FF2B5EF4-FFF2-40B4-BE49-F238E27FC236}">
                  <a16:creationId xmlns:a16="http://schemas.microsoft.com/office/drawing/2014/main" id="{317BB3F9-520C-CBAE-AB78-E77AB429C7ED}"/>
                </a:ext>
              </a:extLst>
            </p:cNvPr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>
              <a:extLst>
                <a:ext uri="{FF2B5EF4-FFF2-40B4-BE49-F238E27FC236}">
                  <a16:creationId xmlns:a16="http://schemas.microsoft.com/office/drawing/2014/main" id="{BE9E58AB-3480-B4B1-52B9-FCAE4C26B270}"/>
                </a:ext>
              </a:extLst>
            </p:cNvPr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>
              <a:extLst>
                <a:ext uri="{FF2B5EF4-FFF2-40B4-BE49-F238E27FC236}">
                  <a16:creationId xmlns:a16="http://schemas.microsoft.com/office/drawing/2014/main" id="{53E40E11-FD1C-586C-E69A-2F859696ED9E}"/>
                </a:ext>
              </a:extLst>
            </p:cNvPr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>
              <a:extLst>
                <a:ext uri="{FF2B5EF4-FFF2-40B4-BE49-F238E27FC236}">
                  <a16:creationId xmlns:a16="http://schemas.microsoft.com/office/drawing/2014/main" id="{90B4E987-36CA-A7F3-A579-5802481B252C}"/>
                </a:ext>
              </a:extLst>
            </p:cNvPr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>
              <a:extLst>
                <a:ext uri="{FF2B5EF4-FFF2-40B4-BE49-F238E27FC236}">
                  <a16:creationId xmlns:a16="http://schemas.microsoft.com/office/drawing/2014/main" id="{10A9C64E-F303-6A0E-4823-F6EF2870BE40}"/>
                </a:ext>
              </a:extLst>
            </p:cNvPr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>
              <a:extLst>
                <a:ext uri="{FF2B5EF4-FFF2-40B4-BE49-F238E27FC236}">
                  <a16:creationId xmlns:a16="http://schemas.microsoft.com/office/drawing/2014/main" id="{2B4F8C95-2EA6-7F26-DF12-D3AFACE06068}"/>
                </a:ext>
              </a:extLst>
            </p:cNvPr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>
              <a:extLst>
                <a:ext uri="{FF2B5EF4-FFF2-40B4-BE49-F238E27FC236}">
                  <a16:creationId xmlns:a16="http://schemas.microsoft.com/office/drawing/2014/main" id="{0B7C3042-61F8-EE02-AFC5-9A863055BF79}"/>
                </a:ext>
              </a:extLst>
            </p:cNvPr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>
              <a:extLst>
                <a:ext uri="{FF2B5EF4-FFF2-40B4-BE49-F238E27FC236}">
                  <a16:creationId xmlns:a16="http://schemas.microsoft.com/office/drawing/2014/main" id="{512BAB1E-1D9F-4483-4019-80F9C3DD7563}"/>
                </a:ext>
              </a:extLst>
            </p:cNvPr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>
              <a:extLst>
                <a:ext uri="{FF2B5EF4-FFF2-40B4-BE49-F238E27FC236}">
                  <a16:creationId xmlns:a16="http://schemas.microsoft.com/office/drawing/2014/main" id="{B2DC2691-0EFB-F3FA-2F6C-4C8D90B4B337}"/>
                </a:ext>
              </a:extLst>
            </p:cNvPr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>
              <a:extLst>
                <a:ext uri="{FF2B5EF4-FFF2-40B4-BE49-F238E27FC236}">
                  <a16:creationId xmlns:a16="http://schemas.microsoft.com/office/drawing/2014/main" id="{9436AB2A-6AE4-2BC2-CB1D-FC91DB7E7733}"/>
                </a:ext>
              </a:extLst>
            </p:cNvPr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>
              <a:extLst>
                <a:ext uri="{FF2B5EF4-FFF2-40B4-BE49-F238E27FC236}">
                  <a16:creationId xmlns:a16="http://schemas.microsoft.com/office/drawing/2014/main" id="{0CFDF573-A77D-EADA-11FB-411648423C04}"/>
                </a:ext>
              </a:extLst>
            </p:cNvPr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>
              <a:extLst>
                <a:ext uri="{FF2B5EF4-FFF2-40B4-BE49-F238E27FC236}">
                  <a16:creationId xmlns:a16="http://schemas.microsoft.com/office/drawing/2014/main" id="{26F0F451-D289-13D8-9D10-619657587F31}"/>
                </a:ext>
              </a:extLst>
            </p:cNvPr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>
              <a:extLst>
                <a:ext uri="{FF2B5EF4-FFF2-40B4-BE49-F238E27FC236}">
                  <a16:creationId xmlns:a16="http://schemas.microsoft.com/office/drawing/2014/main" id="{EF346539-4F87-CFFF-F3AC-D199B7D54A3B}"/>
                </a:ext>
              </a:extLst>
            </p:cNvPr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>
              <a:extLst>
                <a:ext uri="{FF2B5EF4-FFF2-40B4-BE49-F238E27FC236}">
                  <a16:creationId xmlns:a16="http://schemas.microsoft.com/office/drawing/2014/main" id="{D12FD111-207E-63E1-36A0-97585F06E5B9}"/>
                </a:ext>
              </a:extLst>
            </p:cNvPr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>
              <a:extLst>
                <a:ext uri="{FF2B5EF4-FFF2-40B4-BE49-F238E27FC236}">
                  <a16:creationId xmlns:a16="http://schemas.microsoft.com/office/drawing/2014/main" id="{DBEEEBE2-6AA5-F2E6-3A04-A73C93B47CB1}"/>
                </a:ext>
              </a:extLst>
            </p:cNvPr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>
              <a:extLst>
                <a:ext uri="{FF2B5EF4-FFF2-40B4-BE49-F238E27FC236}">
                  <a16:creationId xmlns:a16="http://schemas.microsoft.com/office/drawing/2014/main" id="{0ADDEF5D-E0CE-2A29-FC9E-7C2507F74D96}"/>
                </a:ext>
              </a:extLst>
            </p:cNvPr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>
              <a:extLst>
                <a:ext uri="{FF2B5EF4-FFF2-40B4-BE49-F238E27FC236}">
                  <a16:creationId xmlns:a16="http://schemas.microsoft.com/office/drawing/2014/main" id="{A87E09CE-290F-1EB9-82DA-E46BE0CBB767}"/>
                </a:ext>
              </a:extLst>
            </p:cNvPr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>
              <a:extLst>
                <a:ext uri="{FF2B5EF4-FFF2-40B4-BE49-F238E27FC236}">
                  <a16:creationId xmlns:a16="http://schemas.microsoft.com/office/drawing/2014/main" id="{7290B72E-4C16-D695-B741-070E769835B8}"/>
                </a:ext>
              </a:extLst>
            </p:cNvPr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>
              <a:extLst>
                <a:ext uri="{FF2B5EF4-FFF2-40B4-BE49-F238E27FC236}">
                  <a16:creationId xmlns:a16="http://schemas.microsoft.com/office/drawing/2014/main" id="{6D21DE2C-5051-A91A-0D4E-5883336F722F}"/>
                </a:ext>
              </a:extLst>
            </p:cNvPr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>
              <a:extLst>
                <a:ext uri="{FF2B5EF4-FFF2-40B4-BE49-F238E27FC236}">
                  <a16:creationId xmlns:a16="http://schemas.microsoft.com/office/drawing/2014/main" id="{8CD138C3-EA07-39CE-BC5D-B14FE58AA043}"/>
                </a:ext>
              </a:extLst>
            </p:cNvPr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>
                <a:extLst>
                  <a:ext uri="{FF2B5EF4-FFF2-40B4-BE49-F238E27FC236}">
                    <a16:creationId xmlns:a16="http://schemas.microsoft.com/office/drawing/2014/main" id="{29EA3B7C-FCBE-ED34-C749-2C32C399B64C}"/>
                  </a:ext>
                </a:extLst>
              </p:cNvPr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>
                <a:extLst>
                  <a:ext uri="{FF2B5EF4-FFF2-40B4-BE49-F238E27FC236}">
                    <a16:creationId xmlns:a16="http://schemas.microsoft.com/office/drawing/2014/main" id="{C1E74BD2-21BC-2AEB-A94A-761CBC9A7249}"/>
                  </a:ext>
                </a:extLst>
              </p:cNvPr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>
                <a:extLst>
                  <a:ext uri="{FF2B5EF4-FFF2-40B4-BE49-F238E27FC236}">
                    <a16:creationId xmlns:a16="http://schemas.microsoft.com/office/drawing/2014/main" id="{16FF0B4D-D280-79C8-4AFF-C134AEC0256C}"/>
                  </a:ext>
                </a:extLst>
              </p:cNvPr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>
                <a:extLst>
                  <a:ext uri="{FF2B5EF4-FFF2-40B4-BE49-F238E27FC236}">
                    <a16:creationId xmlns:a16="http://schemas.microsoft.com/office/drawing/2014/main" id="{C6D1A0D2-86E1-3290-4F4F-46CEE700BA27}"/>
                  </a:ext>
                </a:extLst>
              </p:cNvPr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>
                <a:extLst>
                  <a:ext uri="{FF2B5EF4-FFF2-40B4-BE49-F238E27FC236}">
                    <a16:creationId xmlns:a16="http://schemas.microsoft.com/office/drawing/2014/main" id="{A874F598-34E0-CC89-3509-1323324A4B53}"/>
                  </a:ext>
                </a:extLst>
              </p:cNvPr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>
                <a:extLst>
                  <a:ext uri="{FF2B5EF4-FFF2-40B4-BE49-F238E27FC236}">
                    <a16:creationId xmlns:a16="http://schemas.microsoft.com/office/drawing/2014/main" id="{B3C4F180-E2B3-7D75-247F-753F12A4795B}"/>
                  </a:ext>
                </a:extLst>
              </p:cNvPr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>
                <a:extLst>
                  <a:ext uri="{FF2B5EF4-FFF2-40B4-BE49-F238E27FC236}">
                    <a16:creationId xmlns:a16="http://schemas.microsoft.com/office/drawing/2014/main" id="{84A90EAE-BA11-F54F-5E82-1EDA32C130BE}"/>
                  </a:ext>
                </a:extLst>
              </p:cNvPr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>
                <a:extLst>
                  <a:ext uri="{FF2B5EF4-FFF2-40B4-BE49-F238E27FC236}">
                    <a16:creationId xmlns:a16="http://schemas.microsoft.com/office/drawing/2014/main" id="{A6530B3B-4E18-2FE7-F920-CEB2B94E1805}"/>
                  </a:ext>
                </a:extLst>
              </p:cNvPr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>
                <a:extLst>
                  <a:ext uri="{FF2B5EF4-FFF2-40B4-BE49-F238E27FC236}">
                    <a16:creationId xmlns:a16="http://schemas.microsoft.com/office/drawing/2014/main" id="{B9CE1154-8C41-CEE3-13C0-CC95911DD278}"/>
                  </a:ext>
                </a:extLst>
              </p:cNvPr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>
                <a:extLst>
                  <a:ext uri="{FF2B5EF4-FFF2-40B4-BE49-F238E27FC236}">
                    <a16:creationId xmlns:a16="http://schemas.microsoft.com/office/drawing/2014/main" id="{DF000864-C515-0644-5863-408F3716D0E5}"/>
                  </a:ext>
                </a:extLst>
              </p:cNvPr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>
                <a:extLst>
                  <a:ext uri="{FF2B5EF4-FFF2-40B4-BE49-F238E27FC236}">
                    <a16:creationId xmlns:a16="http://schemas.microsoft.com/office/drawing/2014/main" id="{3E51F898-2773-02BA-23AD-112FC15C7B83}"/>
                  </a:ext>
                </a:extLst>
              </p:cNvPr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>
                <a:extLst>
                  <a:ext uri="{FF2B5EF4-FFF2-40B4-BE49-F238E27FC236}">
                    <a16:creationId xmlns:a16="http://schemas.microsoft.com/office/drawing/2014/main" id="{9F8AB08F-E00B-8F54-64C6-B655EEFAD810}"/>
                  </a:ext>
                </a:extLst>
              </p:cNvPr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>
                <a:extLst>
                  <a:ext uri="{FF2B5EF4-FFF2-40B4-BE49-F238E27FC236}">
                    <a16:creationId xmlns:a16="http://schemas.microsoft.com/office/drawing/2014/main" id="{DCB4D07C-CF7F-2E4A-751D-D9CE0B28A606}"/>
                  </a:ext>
                </a:extLst>
              </p:cNvPr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60F6D13-9892-587F-9D78-7EB0CD077E02}"/>
              </a:ext>
            </a:extLst>
          </p:cNvPr>
          <p:cNvSpPr txBox="1"/>
          <p:nvPr/>
        </p:nvSpPr>
        <p:spPr>
          <a:xfrm>
            <a:off x="792764" y="1672717"/>
            <a:ext cx="5539578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CA" sz="1800" b="1" dirty="0">
                <a:latin typeface="Barlow" pitchFamily="2" charset="77"/>
              </a:rPr>
              <a:t>Used For</a:t>
            </a:r>
            <a:r>
              <a:rPr lang="en-CA" sz="1800" dirty="0">
                <a:latin typeface="Barlow" pitchFamily="2" charset="77"/>
              </a:rPr>
              <a:t>: News sentiment analysis and correlation with stock prices</a:t>
            </a:r>
          </a:p>
          <a:p>
            <a:pPr>
              <a:lnSpc>
                <a:spcPct val="150000"/>
              </a:lnSpc>
              <a:buNone/>
            </a:pPr>
            <a:r>
              <a:rPr lang="en-CA" sz="1800" dirty="0">
                <a:latin typeface="Barlow" pitchFamily="2" charset="77"/>
              </a:rPr>
              <a:t> </a:t>
            </a:r>
            <a:r>
              <a:rPr lang="en-CA" sz="1800" b="1" dirty="0">
                <a:latin typeface="Barlow" pitchFamily="2" charset="77"/>
              </a:rPr>
              <a:t>Why It Didn’t Work</a:t>
            </a:r>
            <a:r>
              <a:rPr lang="en-CA" sz="1800" dirty="0">
                <a:latin typeface="Barlow" pitchFamily="2" charset="77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latin typeface="Barlow" pitchFamily="2" charset="77"/>
              </a:rPr>
              <a:t>Generic NLP model; lacked financial fine-tuning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latin typeface="Barlow" pitchFamily="2" charset="77"/>
              </a:rPr>
              <a:t>Couldn’t model nuanced market reactions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1800" dirty="0">
                <a:latin typeface="Barlow" pitchFamily="2" charset="77"/>
              </a:rPr>
              <a:t>GPU limitations made real-time use impractical</a:t>
            </a:r>
          </a:p>
          <a:p>
            <a:pPr>
              <a:buNone/>
            </a:pP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2719193054"/>
      </p:ext>
    </p:extLst>
  </p:cSld>
  <p:clrMapOvr>
    <a:masterClrMapping/>
  </p:clrMapOvr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652</Words>
  <Application>Microsoft Macintosh PowerPoint</Application>
  <PresentationFormat>On-screen Show (16:9)</PresentationFormat>
  <Paragraphs>114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Barlow Light</vt:lpstr>
      <vt:lpstr>-webkit-standard</vt:lpstr>
      <vt:lpstr>Barlow</vt:lpstr>
      <vt:lpstr>Arial</vt:lpstr>
      <vt:lpstr>Raleway Thin</vt:lpstr>
      <vt:lpstr>Raleway</vt:lpstr>
      <vt:lpstr>Calibri</vt:lpstr>
      <vt:lpstr>Gaoler template</vt:lpstr>
      <vt:lpstr> ASKLYTICS: An AI Chatbot for Website Analytics &amp; Sentiment Analysis   Applied Research Project – COMP 4495  Team Lead: Tamoor Haider Aslam Team Member: Mohamed Nuskhan Mohamed Niyas</vt:lpstr>
      <vt:lpstr>Project Overview</vt:lpstr>
      <vt:lpstr>PowerPoint Presentation</vt:lpstr>
      <vt:lpstr>Research &amp; Literature Review</vt:lpstr>
      <vt:lpstr>Slide 4: Models We Explored</vt:lpstr>
      <vt:lpstr>Model 1: T5 (Text-to-Text Transfer Transformer)</vt:lpstr>
      <vt:lpstr>Model 2: FLAN-T5 (Instruction-Tuned T5)</vt:lpstr>
      <vt:lpstr>Model 3: DeepSeek R1 (Distill-LLaMA 8B)</vt:lpstr>
      <vt:lpstr>Model 4: Mistral 7B (v1)</vt:lpstr>
      <vt:lpstr> Model 5: Phi-3 Mini (Microsoft/Phi-3-mini-4k-instruct)</vt:lpstr>
      <vt:lpstr>Slide 8: Why GPT-4 API Was Chosen )</vt:lpstr>
      <vt:lpstr>Challenges Faced</vt:lpstr>
      <vt:lpstr>Our Final Approach</vt:lpstr>
      <vt:lpstr>Lessons Learned </vt:lpstr>
      <vt:lpstr>Live Demo:  Asklytics in Action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Mohamed Niyas, Mohamed Nuskhan</cp:lastModifiedBy>
  <cp:revision>44</cp:revision>
  <dcterms:modified xsi:type="dcterms:W3CDTF">2025-04-14T06:04:54Z</dcterms:modified>
</cp:coreProperties>
</file>