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Montserrat Black" panose="020B0604020202020204" charset="0"/>
      <p:bold r:id="rId5"/>
      <p:boldItalic r:id="rId6"/>
    </p:embeddedFont>
    <p:embeddedFont>
      <p:font typeface="Montserrat" panose="020B0604020202020204" charset="0"/>
      <p:regular r:id="rId7"/>
      <p:bold r:id="rId8"/>
      <p:italic r:id="rId9"/>
      <p:boldItalic r:id="rId10"/>
    </p:embeddedFont>
    <p:embeddedFont>
      <p:font typeface="Bebas Neue" panose="020B0604020202020204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F3F50C-0F29-4495-9843-E269A4F27AA2}">
  <a:tblStyle styleId="{BCF3F50C-0F29-4495-9843-E269A4F27A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ableStyles" Target="tableStyle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1734a882cf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1734a882cf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256688"/>
            <a:ext cx="7033800" cy="21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21113"/>
            <a:ext cx="45288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4780389" y="2513201"/>
            <a:ext cx="5036265" cy="4113315"/>
            <a:chOff x="4780389" y="2513201"/>
            <a:chExt cx="5036265" cy="411331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3" name="Google Shape;13;p2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" name="Google Shape;14;p2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15" name="Google Shape;15;p2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16" name="Google Shape;16;p2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" name="Google Shape;17;p2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" name="Google Shape;18;p2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" name="Google Shape;19;p2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" name="Google Shape;20;p2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" name="Google Shape;21;p2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" name="Google Shape;22;p2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" name="Google Shape;23;p2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" name="Google Shape;24;p2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" name="Google Shape;25;p2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" name="Google Shape;26;p2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" name="Google Shape;27;p2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" name="Google Shape;28;p2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" name="Google Shape;29;p2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" name="Google Shape;30;p2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" name="Google Shape;31;p2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" name="Google Shape;32;p2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" name="Google Shape;33;p2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" name="Google Shape;34;p2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" name="Google Shape;35;p2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" name="Google Shape;36;p2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" name="Google Shape;37;p2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" name="Google Shape;38;p2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" name="Google Shape;39;p2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" name="Google Shape;40;p2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" name="Google Shape;41;p2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" name="Google Shape;42;p2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" name="Google Shape;43;p2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4" name="Google Shape;44;p2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2" name="Google Shape;52;p2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-3382536" y="-1517162"/>
            <a:ext cx="5036265" cy="4113315"/>
            <a:chOff x="4780389" y="2513201"/>
            <a:chExt cx="5036265" cy="4113315"/>
          </a:xfrm>
        </p:grpSpPr>
        <p:grpSp>
          <p:nvGrpSpPr>
            <p:cNvPr id="56" name="Google Shape;56;p2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57" name="Google Shape;57;p2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" name="Google Shape;58;p2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59" name="Google Shape;59;p2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60" name="Google Shape;60;p2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" name="Google Shape;61;p2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" name="Google Shape;62;p2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" name="Google Shape;63;p2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" name="Google Shape;64;p2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" name="Google Shape;69;p2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" name="Google Shape;70;p2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" name="Google Shape;71;p2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" name="Google Shape;72;p2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" name="Google Shape;73;p2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" name="Google Shape;74;p2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" name="Google Shape;75;p2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" name="Google Shape;76;p2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" name="Google Shape;77;p2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" name="Google Shape;78;p2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" name="Google Shape;79;p2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" name="Google Shape;84;p2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" name="Google Shape;85;p2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" name="Google Shape;86;p2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" name="Google Shape;87;p2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88" name="Google Shape;88;p2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2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90;p2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2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92;p2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2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2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2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96" name="Google Shape;96;p2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233" name="Google Shape;233;p6"/>
          <p:cNvGrpSpPr/>
          <p:nvPr/>
        </p:nvGrpSpPr>
        <p:grpSpPr>
          <a:xfrm>
            <a:off x="8353997" y="-383894"/>
            <a:ext cx="1346103" cy="1863890"/>
            <a:chOff x="8353997" y="-383894"/>
            <a:chExt cx="1346103" cy="1863890"/>
          </a:xfrm>
        </p:grpSpPr>
        <p:sp>
          <p:nvSpPr>
            <p:cNvPr id="234" name="Google Shape;234;p6"/>
            <p:cNvSpPr/>
            <p:nvPr/>
          </p:nvSpPr>
          <p:spPr>
            <a:xfrm rot="10515604" flipH="1">
              <a:off x="8395233" y="733291"/>
              <a:ext cx="650155" cy="721075"/>
            </a:xfrm>
            <a:custGeom>
              <a:avLst/>
              <a:gdLst/>
              <a:ahLst/>
              <a:cxnLst/>
              <a:rect l="l" t="t" r="r" b="b"/>
              <a:pathLst>
                <a:path w="26008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 rot="10515604" flipH="1">
              <a:off x="9021238" y="726016"/>
              <a:ext cx="650180" cy="721100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9" y="20743"/>
                  </a:moveTo>
                  <a:lnTo>
                    <a:pt x="24981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 rot="10515604" flipH="1">
              <a:off x="8701958" y="187502"/>
              <a:ext cx="650180" cy="721075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0" y="8102"/>
                  </a:lnTo>
                  <a:lnTo>
                    <a:pt x="1028" y="22525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 rot="10515604" flipH="1">
              <a:off x="8382677" y="-351036"/>
              <a:ext cx="650155" cy="721075"/>
            </a:xfrm>
            <a:custGeom>
              <a:avLst/>
              <a:gdLst/>
              <a:ahLst/>
              <a:cxnLst/>
              <a:rect l="l" t="t" r="r" b="b"/>
              <a:pathLst>
                <a:path w="26008" h="28845" fill="none" extrusionOk="0">
                  <a:moveTo>
                    <a:pt x="26008" y="20743"/>
                  </a:moveTo>
                  <a:lnTo>
                    <a:pt x="24980" y="6320"/>
                  </a:lnTo>
                  <a:lnTo>
                    <a:pt x="11975" y="1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2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 rot="10515604" flipH="1">
              <a:off x="9008685" y="-358263"/>
              <a:ext cx="650205" cy="721050"/>
            </a:xfrm>
            <a:custGeom>
              <a:avLst/>
              <a:gdLst/>
              <a:ahLst/>
              <a:cxnLst/>
              <a:rect l="l" t="t" r="r" b="b"/>
              <a:pathLst>
                <a:path w="26010" h="28844" fill="none" extrusionOk="0">
                  <a:moveTo>
                    <a:pt x="26009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 rot="10515604" flipH="1">
              <a:off x="8988035" y="-202012"/>
              <a:ext cx="57071" cy="57046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 rot="10515604" flipH="1">
              <a:off x="9613745" y="157612"/>
              <a:ext cx="57046" cy="57071"/>
            </a:xfrm>
            <a:custGeom>
              <a:avLst/>
              <a:gdLst/>
              <a:ahLst/>
              <a:cxnLst/>
              <a:rect l="l" t="t" r="r" b="b"/>
              <a:pathLst>
                <a:path w="2282" h="2283" extrusionOk="0">
                  <a:moveTo>
                    <a:pt x="1142" y="0"/>
                  </a:moveTo>
                  <a:cubicBezTo>
                    <a:pt x="512" y="0"/>
                    <a:pt x="1" y="511"/>
                    <a:pt x="1" y="1141"/>
                  </a:cubicBezTo>
                  <a:cubicBezTo>
                    <a:pt x="1" y="1771"/>
                    <a:pt x="512" y="2282"/>
                    <a:pt x="1142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0"/>
                    <a:pt x="1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 rot="10515604" flipH="1">
              <a:off x="9310934" y="707795"/>
              <a:ext cx="57021" cy="57071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6"/>
          <p:cNvSpPr/>
          <p:nvPr/>
        </p:nvSpPr>
        <p:spPr>
          <a:xfrm rot="10515604" flipH="1">
            <a:off x="8362734" y="-200629"/>
            <a:ext cx="57046" cy="57046"/>
          </a:xfrm>
          <a:custGeom>
            <a:avLst/>
            <a:gdLst/>
            <a:ahLst/>
            <a:cxnLst/>
            <a:rect l="l" t="t" r="r" b="b"/>
            <a:pathLst>
              <a:path w="2282" h="2282" extrusionOk="0">
                <a:moveTo>
                  <a:pt x="1141" y="0"/>
                </a:moveTo>
                <a:cubicBezTo>
                  <a:pt x="511" y="0"/>
                  <a:pt x="0" y="511"/>
                  <a:pt x="0" y="1141"/>
                </a:cubicBezTo>
                <a:cubicBezTo>
                  <a:pt x="0" y="1770"/>
                  <a:pt x="511" y="2281"/>
                  <a:pt x="1141" y="2281"/>
                </a:cubicBezTo>
                <a:cubicBezTo>
                  <a:pt x="1772" y="2281"/>
                  <a:pt x="2281" y="1770"/>
                  <a:pt x="2281" y="1141"/>
                </a:cubicBezTo>
                <a:cubicBezTo>
                  <a:pt x="2281" y="511"/>
                  <a:pt x="1772" y="0"/>
                  <a:pt x="114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2" name="Google Shape;1092;p30"/>
          <p:cNvPicPr preferRelativeResize="0"/>
          <p:nvPr/>
        </p:nvPicPr>
        <p:blipFill rotWithShape="1">
          <a:blip r:embed="rId2">
            <a:alphaModFix/>
          </a:blip>
          <a:srcRect l="24331" t="5721" r="23342" b="4591"/>
          <a:stretch/>
        </p:blipFill>
        <p:spPr>
          <a:xfrm rot="2268302">
            <a:off x="7595262" y="-436051"/>
            <a:ext cx="1857374" cy="17906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3" name="Google Shape;1093;p30"/>
          <p:cNvGrpSpPr/>
          <p:nvPr/>
        </p:nvGrpSpPr>
        <p:grpSpPr>
          <a:xfrm flipH="1">
            <a:off x="-884258" y="-507956"/>
            <a:ext cx="2532725" cy="1881750"/>
            <a:chOff x="7221517" y="-507956"/>
            <a:chExt cx="2532725" cy="1881750"/>
          </a:xfrm>
        </p:grpSpPr>
        <p:sp>
          <p:nvSpPr>
            <p:cNvPr id="1094" name="Google Shape;1094;p30"/>
            <p:cNvSpPr/>
            <p:nvPr/>
          </p:nvSpPr>
          <p:spPr>
            <a:xfrm rot="-157512" flipH="1">
              <a:off x="8467712" y="4798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0"/>
            <p:cNvSpPr/>
            <p:nvPr/>
          </p:nvSpPr>
          <p:spPr>
            <a:xfrm rot="-157512" flipH="1">
              <a:off x="8489459" y="-461709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0"/>
            <p:cNvSpPr/>
            <p:nvPr/>
          </p:nvSpPr>
          <p:spPr>
            <a:xfrm rot="-157512" flipH="1">
              <a:off x="7863600" y="-477589"/>
              <a:ext cx="650167" cy="721114"/>
            </a:xfrm>
            <a:custGeom>
              <a:avLst/>
              <a:gdLst/>
              <a:ahLst/>
              <a:cxnLst/>
              <a:rect l="l" t="t" r="r" b="b"/>
              <a:pathLst>
                <a:path w="26008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0"/>
            <p:cNvSpPr/>
            <p:nvPr/>
          </p:nvSpPr>
          <p:spPr>
            <a:xfrm rot="-157512" flipH="1">
              <a:off x="7237690" y="-493444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0"/>
            <p:cNvSpPr/>
            <p:nvPr/>
          </p:nvSpPr>
          <p:spPr>
            <a:xfrm rot="-157512" flipH="1">
              <a:off x="8788681" y="88254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0"/>
            <p:cNvSpPr/>
            <p:nvPr/>
          </p:nvSpPr>
          <p:spPr>
            <a:xfrm rot="-157512" flipH="1">
              <a:off x="8162796" y="72374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0"/>
            <p:cNvSpPr/>
            <p:nvPr/>
          </p:nvSpPr>
          <p:spPr>
            <a:xfrm rot="-157512" flipH="1">
              <a:off x="9087877" y="638193"/>
              <a:ext cx="650192" cy="721089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0"/>
            <p:cNvSpPr/>
            <p:nvPr/>
          </p:nvSpPr>
          <p:spPr>
            <a:xfrm rot="-157512" flipH="1">
              <a:off x="7525463" y="193693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0"/>
            <p:cNvSpPr/>
            <p:nvPr/>
          </p:nvSpPr>
          <p:spPr>
            <a:xfrm rot="-157512" flipH="1">
              <a:off x="9076066" y="78163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0"/>
            <p:cNvSpPr/>
            <p:nvPr/>
          </p:nvSpPr>
          <p:spPr>
            <a:xfrm rot="-157512" flipH="1">
              <a:off x="9692804" y="115886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4" name="Google Shape;1104;p30"/>
          <p:cNvGrpSpPr/>
          <p:nvPr/>
        </p:nvGrpSpPr>
        <p:grpSpPr>
          <a:xfrm flipH="1">
            <a:off x="7421542" y="4092619"/>
            <a:ext cx="2532725" cy="1881750"/>
            <a:chOff x="7221517" y="-507956"/>
            <a:chExt cx="2532725" cy="1881750"/>
          </a:xfrm>
        </p:grpSpPr>
        <p:sp>
          <p:nvSpPr>
            <p:cNvPr id="1105" name="Google Shape;1105;p30"/>
            <p:cNvSpPr/>
            <p:nvPr/>
          </p:nvSpPr>
          <p:spPr>
            <a:xfrm rot="-157512" flipH="1">
              <a:off x="8467712" y="4798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0"/>
            <p:cNvSpPr/>
            <p:nvPr/>
          </p:nvSpPr>
          <p:spPr>
            <a:xfrm rot="-157512" flipH="1">
              <a:off x="8489459" y="-461709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0"/>
            <p:cNvSpPr/>
            <p:nvPr/>
          </p:nvSpPr>
          <p:spPr>
            <a:xfrm rot="-157512" flipH="1">
              <a:off x="7863600" y="-477589"/>
              <a:ext cx="650167" cy="721114"/>
            </a:xfrm>
            <a:custGeom>
              <a:avLst/>
              <a:gdLst/>
              <a:ahLst/>
              <a:cxnLst/>
              <a:rect l="l" t="t" r="r" b="b"/>
              <a:pathLst>
                <a:path w="26008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0"/>
            <p:cNvSpPr/>
            <p:nvPr/>
          </p:nvSpPr>
          <p:spPr>
            <a:xfrm rot="-157512" flipH="1">
              <a:off x="7237690" y="-493444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0"/>
            <p:cNvSpPr/>
            <p:nvPr/>
          </p:nvSpPr>
          <p:spPr>
            <a:xfrm rot="-157512" flipH="1">
              <a:off x="8788681" y="88254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0"/>
            <p:cNvSpPr/>
            <p:nvPr/>
          </p:nvSpPr>
          <p:spPr>
            <a:xfrm rot="-157512" flipH="1">
              <a:off x="8162796" y="72374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0"/>
            <p:cNvSpPr/>
            <p:nvPr/>
          </p:nvSpPr>
          <p:spPr>
            <a:xfrm rot="-157512" flipH="1">
              <a:off x="9087877" y="638193"/>
              <a:ext cx="650192" cy="721089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0"/>
            <p:cNvSpPr/>
            <p:nvPr/>
          </p:nvSpPr>
          <p:spPr>
            <a:xfrm rot="-157512" flipH="1">
              <a:off x="7525463" y="193693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0"/>
            <p:cNvSpPr/>
            <p:nvPr/>
          </p:nvSpPr>
          <p:spPr>
            <a:xfrm rot="-157512" flipH="1">
              <a:off x="9076066" y="78163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0"/>
            <p:cNvSpPr/>
            <p:nvPr/>
          </p:nvSpPr>
          <p:spPr>
            <a:xfrm rot="-157512" flipH="1">
              <a:off x="9692804" y="115886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30"/>
          <p:cNvGrpSpPr/>
          <p:nvPr/>
        </p:nvGrpSpPr>
        <p:grpSpPr>
          <a:xfrm>
            <a:off x="1531525" y="4798375"/>
            <a:ext cx="76825" cy="76800"/>
            <a:chOff x="3104875" y="1099400"/>
            <a:chExt cx="76825" cy="76800"/>
          </a:xfrm>
        </p:grpSpPr>
        <p:sp>
          <p:nvSpPr>
            <p:cNvPr id="1116" name="Google Shape;1116;p3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8" name="Google Shape;1118;p30"/>
          <p:cNvGrpSpPr/>
          <p:nvPr/>
        </p:nvGrpSpPr>
        <p:grpSpPr>
          <a:xfrm>
            <a:off x="8745875" y="2533350"/>
            <a:ext cx="76825" cy="76800"/>
            <a:chOff x="3104875" y="1099400"/>
            <a:chExt cx="76825" cy="76800"/>
          </a:xfrm>
        </p:grpSpPr>
        <p:sp>
          <p:nvSpPr>
            <p:cNvPr id="1119" name="Google Shape;1119;p3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1" name="Google Shape;1121;p30"/>
          <p:cNvGrpSpPr/>
          <p:nvPr/>
        </p:nvGrpSpPr>
        <p:grpSpPr>
          <a:xfrm>
            <a:off x="3576600" y="215950"/>
            <a:ext cx="76825" cy="76800"/>
            <a:chOff x="3104875" y="1099400"/>
            <a:chExt cx="76825" cy="76800"/>
          </a:xfrm>
        </p:grpSpPr>
        <p:sp>
          <p:nvSpPr>
            <p:cNvPr id="1122" name="Google Shape;1122;p3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24" name="Google Shape;1124;p30"/>
          <p:cNvPicPr preferRelativeResize="0"/>
          <p:nvPr/>
        </p:nvPicPr>
        <p:blipFill rotWithShape="1">
          <a:blip r:embed="rId3">
            <a:alphaModFix/>
          </a:blip>
          <a:srcRect l="15236" r="10474"/>
          <a:stretch/>
        </p:blipFill>
        <p:spPr>
          <a:xfrm>
            <a:off x="7421549" y="539509"/>
            <a:ext cx="1552574" cy="139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" name="Google Shape;1126;p31"/>
          <p:cNvGrpSpPr/>
          <p:nvPr/>
        </p:nvGrpSpPr>
        <p:grpSpPr>
          <a:xfrm>
            <a:off x="4780389" y="2513201"/>
            <a:ext cx="5036265" cy="4113315"/>
            <a:chOff x="4780389" y="2513201"/>
            <a:chExt cx="5036265" cy="4113315"/>
          </a:xfrm>
        </p:grpSpPr>
        <p:grpSp>
          <p:nvGrpSpPr>
            <p:cNvPr id="1127" name="Google Shape;1127;p31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128" name="Google Shape;1128;p31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29" name="Google Shape;1129;p31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1130" name="Google Shape;1130;p31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1131" name="Google Shape;1131;p31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2" name="Google Shape;1132;p31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3" name="Google Shape;1133;p31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4" name="Google Shape;1134;p31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5" name="Google Shape;1135;p31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6" name="Google Shape;1136;p31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7" name="Google Shape;1137;p31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8" name="Google Shape;1138;p31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9" name="Google Shape;1139;p31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0" name="Google Shape;1140;p31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1" name="Google Shape;1141;p31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2" name="Google Shape;1142;p31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3" name="Google Shape;1143;p31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4" name="Google Shape;1144;p31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5" name="Google Shape;1145;p31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6" name="Google Shape;1146;p31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7" name="Google Shape;1147;p31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8" name="Google Shape;1148;p31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9" name="Google Shape;1149;p31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0" name="Google Shape;1150;p31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1" name="Google Shape;1151;p31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2" name="Google Shape;1152;p31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3" name="Google Shape;1153;p31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4" name="Google Shape;1154;p31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5" name="Google Shape;1155;p31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6" name="Google Shape;1156;p31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7" name="Google Shape;1157;p31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8" name="Google Shape;1158;p31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159" name="Google Shape;1159;p31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0" name="Google Shape;1160;p31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1" name="Google Shape;1161;p31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2" name="Google Shape;1162;p31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3" name="Google Shape;1163;p31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4" name="Google Shape;1164;p31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5" name="Google Shape;1165;p31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6" name="Google Shape;1166;p31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67" name="Google Shape;1167;p31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1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1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31"/>
          <p:cNvGrpSpPr/>
          <p:nvPr/>
        </p:nvGrpSpPr>
        <p:grpSpPr>
          <a:xfrm>
            <a:off x="-3382536" y="-1517162"/>
            <a:ext cx="5036265" cy="4113315"/>
            <a:chOff x="4780389" y="2513201"/>
            <a:chExt cx="5036265" cy="4113315"/>
          </a:xfrm>
        </p:grpSpPr>
        <p:grpSp>
          <p:nvGrpSpPr>
            <p:cNvPr id="1171" name="Google Shape;1171;p31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172" name="Google Shape;1172;p31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3" name="Google Shape;1173;p31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1174" name="Google Shape;1174;p31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1175" name="Google Shape;1175;p31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6" name="Google Shape;1176;p31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7" name="Google Shape;1177;p31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8" name="Google Shape;1178;p31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9" name="Google Shape;1179;p31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0" name="Google Shape;1180;p31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1" name="Google Shape;1181;p31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2" name="Google Shape;1182;p31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3" name="Google Shape;1183;p31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4" name="Google Shape;1184;p31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5" name="Google Shape;1185;p31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6" name="Google Shape;1186;p31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7" name="Google Shape;1187;p31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8" name="Google Shape;1188;p31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9" name="Google Shape;1189;p31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0" name="Google Shape;1190;p31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1" name="Google Shape;1191;p31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2" name="Google Shape;1192;p31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3" name="Google Shape;1193;p31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4" name="Google Shape;1194;p31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5" name="Google Shape;1195;p31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6" name="Google Shape;1196;p31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7" name="Google Shape;1197;p31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8" name="Google Shape;1198;p31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9" name="Google Shape;1199;p31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0" name="Google Shape;1200;p31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1" name="Google Shape;1201;p31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2" name="Google Shape;1202;p31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203" name="Google Shape;1203;p31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4" name="Google Shape;1204;p31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5" name="Google Shape;1205;p31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31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7" name="Google Shape;1207;p31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8" name="Google Shape;1208;p31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9" name="Google Shape;1209;p31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0" name="Google Shape;1210;p31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211" name="Google Shape;1211;p31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1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1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4" name="Google Shape;1214;p31"/>
          <p:cNvGrpSpPr/>
          <p:nvPr/>
        </p:nvGrpSpPr>
        <p:grpSpPr>
          <a:xfrm>
            <a:off x="274225" y="2188525"/>
            <a:ext cx="76825" cy="76800"/>
            <a:chOff x="3104875" y="1099400"/>
            <a:chExt cx="76825" cy="76800"/>
          </a:xfrm>
        </p:grpSpPr>
        <p:sp>
          <p:nvSpPr>
            <p:cNvPr id="1215" name="Google Shape;1215;p3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7" name="Google Shape;1217;p31"/>
          <p:cNvGrpSpPr/>
          <p:nvPr/>
        </p:nvGrpSpPr>
        <p:grpSpPr>
          <a:xfrm>
            <a:off x="3783350" y="4781250"/>
            <a:ext cx="76825" cy="76800"/>
            <a:chOff x="3104875" y="1099400"/>
            <a:chExt cx="76825" cy="76800"/>
          </a:xfrm>
        </p:grpSpPr>
        <p:sp>
          <p:nvSpPr>
            <p:cNvPr id="1218" name="Google Shape;1218;p3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0" name="Google Shape;1220;p31"/>
          <p:cNvGrpSpPr/>
          <p:nvPr/>
        </p:nvGrpSpPr>
        <p:grpSpPr>
          <a:xfrm>
            <a:off x="7034175" y="263575"/>
            <a:ext cx="76825" cy="76800"/>
            <a:chOff x="3104875" y="1099400"/>
            <a:chExt cx="76825" cy="76800"/>
          </a:xfrm>
        </p:grpSpPr>
        <p:sp>
          <p:nvSpPr>
            <p:cNvPr id="1221" name="Google Shape;1221;p3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23" name="Google Shape;1223;p31"/>
          <p:cNvPicPr preferRelativeResize="0"/>
          <p:nvPr/>
        </p:nvPicPr>
        <p:blipFill rotWithShape="1">
          <a:blip r:embed="rId2">
            <a:alphaModFix/>
          </a:blip>
          <a:srcRect l="24331" t="5721" r="23342" b="4591"/>
          <a:stretch/>
        </p:blipFill>
        <p:spPr>
          <a:xfrm rot="2268302">
            <a:off x="204037" y="2189887"/>
            <a:ext cx="1857374" cy="179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4" name="Google Shape;1224;p31"/>
          <p:cNvPicPr preferRelativeResize="0"/>
          <p:nvPr/>
        </p:nvPicPr>
        <p:blipFill rotWithShape="1">
          <a:blip r:embed="rId3">
            <a:alphaModFix/>
          </a:blip>
          <a:srcRect l="18647" t="7960" r="8852" b="8336"/>
          <a:stretch/>
        </p:blipFill>
        <p:spPr>
          <a:xfrm rot="-1406513">
            <a:off x="899285" y="427425"/>
            <a:ext cx="1175233" cy="763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5" name="Google Shape;1225;p31"/>
          <p:cNvPicPr preferRelativeResize="0"/>
          <p:nvPr/>
        </p:nvPicPr>
        <p:blipFill rotWithShape="1">
          <a:blip r:embed="rId4">
            <a:alphaModFix/>
          </a:blip>
          <a:srcRect l="25537" t="7152" r="23467" b="5838"/>
          <a:stretch/>
        </p:blipFill>
        <p:spPr>
          <a:xfrm>
            <a:off x="6925599" y="755225"/>
            <a:ext cx="1920000" cy="184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6" name="Google Shape;1226;p31"/>
          <p:cNvPicPr preferRelativeResize="0"/>
          <p:nvPr/>
        </p:nvPicPr>
        <p:blipFill rotWithShape="1">
          <a:blip r:embed="rId5">
            <a:alphaModFix/>
          </a:blip>
          <a:srcRect l="15236" r="10474"/>
          <a:stretch/>
        </p:blipFill>
        <p:spPr>
          <a:xfrm rot="1220421">
            <a:off x="6684874" y="2035009"/>
            <a:ext cx="1552575" cy="139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7" name="Google Shape;1227;p31"/>
          <p:cNvPicPr preferRelativeResize="0"/>
          <p:nvPr/>
        </p:nvPicPr>
        <p:blipFill rotWithShape="1">
          <a:blip r:embed="rId6">
            <a:alphaModFix/>
          </a:blip>
          <a:srcRect l="22009" r="18455"/>
          <a:stretch/>
        </p:blipFill>
        <p:spPr>
          <a:xfrm rot="-1592621">
            <a:off x="1473480" y="2658333"/>
            <a:ext cx="903663" cy="853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Black"/>
              <a:buNone/>
              <a:defRPr sz="32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◆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76" r:id="rId5"/>
    <p:sldLayoutId id="214748367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8" name="Google Shape;1238;p35"/>
          <p:cNvPicPr preferRelativeResize="0"/>
          <p:nvPr/>
        </p:nvPicPr>
        <p:blipFill rotWithShape="1">
          <a:blip r:embed="rId3">
            <a:alphaModFix/>
          </a:blip>
          <a:srcRect l="25537" t="7152" r="23467" b="5838"/>
          <a:stretch/>
        </p:blipFill>
        <p:spPr>
          <a:xfrm>
            <a:off x="5198299" y="70850"/>
            <a:ext cx="1920000" cy="184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9" name="Google Shape;1239;p35"/>
          <p:cNvPicPr preferRelativeResize="0"/>
          <p:nvPr/>
        </p:nvPicPr>
        <p:blipFill rotWithShape="1">
          <a:blip r:embed="rId4">
            <a:alphaModFix/>
          </a:blip>
          <a:srcRect l="22009" r="18455"/>
          <a:stretch/>
        </p:blipFill>
        <p:spPr>
          <a:xfrm rot="-1020085">
            <a:off x="7029503" y="3396240"/>
            <a:ext cx="1187445" cy="11219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0" name="Google Shape;1240;p35"/>
          <p:cNvGrpSpPr/>
          <p:nvPr/>
        </p:nvGrpSpPr>
        <p:grpSpPr>
          <a:xfrm>
            <a:off x="7905475" y="1913575"/>
            <a:ext cx="76825" cy="76800"/>
            <a:chOff x="3104875" y="1099400"/>
            <a:chExt cx="76825" cy="76800"/>
          </a:xfrm>
        </p:grpSpPr>
        <p:sp>
          <p:nvSpPr>
            <p:cNvPr id="1241" name="Google Shape;1241;p35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3" name="Google Shape;1243;p35"/>
          <p:cNvGrpSpPr/>
          <p:nvPr/>
        </p:nvGrpSpPr>
        <p:grpSpPr>
          <a:xfrm>
            <a:off x="5419450" y="3918800"/>
            <a:ext cx="76825" cy="76800"/>
            <a:chOff x="3104875" y="1099400"/>
            <a:chExt cx="76825" cy="76800"/>
          </a:xfrm>
        </p:grpSpPr>
        <p:sp>
          <p:nvSpPr>
            <p:cNvPr id="1244" name="Google Shape;1244;p35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6" name="Google Shape;1246;p35"/>
          <p:cNvGrpSpPr/>
          <p:nvPr/>
        </p:nvGrpSpPr>
        <p:grpSpPr>
          <a:xfrm>
            <a:off x="4400275" y="699350"/>
            <a:ext cx="76825" cy="76800"/>
            <a:chOff x="3104875" y="1099400"/>
            <a:chExt cx="76825" cy="76800"/>
          </a:xfrm>
        </p:grpSpPr>
        <p:sp>
          <p:nvSpPr>
            <p:cNvPr id="1247" name="Google Shape;1247;p35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49" name="Google Shape;1249;p35"/>
          <p:cNvPicPr preferRelativeResize="0"/>
          <p:nvPr/>
        </p:nvPicPr>
        <p:blipFill rotWithShape="1">
          <a:blip r:embed="rId5">
            <a:alphaModFix/>
          </a:blip>
          <a:srcRect l="18647" t="7960" r="8852" b="8336"/>
          <a:stretch/>
        </p:blipFill>
        <p:spPr>
          <a:xfrm rot="-1152297">
            <a:off x="6577050" y="457137"/>
            <a:ext cx="1647827" cy="107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0" name="Google Shape;1250;p35"/>
          <p:cNvSpPr txBox="1">
            <a:spLocks noGrp="1"/>
          </p:cNvSpPr>
          <p:nvPr>
            <p:ph type="ctrTitle"/>
          </p:nvPr>
        </p:nvSpPr>
        <p:spPr>
          <a:xfrm>
            <a:off x="713225" y="1256688"/>
            <a:ext cx="7033800" cy="21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dirty="0" smtClean="0">
                <a:latin typeface="Montserrat Black"/>
                <a:ea typeface="Montserrat Black"/>
                <a:cs typeface="Montserrat Black"/>
                <a:sym typeface="Montserrat Black"/>
              </a:rPr>
              <a:t>SNAKE</a:t>
            </a:r>
            <a:br>
              <a:rPr lang="en" sz="5200" dirty="0" smtClean="0">
                <a:latin typeface="Montserrat Black"/>
                <a:ea typeface="Montserrat Black"/>
                <a:cs typeface="Montserrat Black"/>
                <a:sym typeface="Montserrat Black"/>
              </a:rPr>
            </a:br>
            <a:r>
              <a:rPr lang="en" sz="5200" dirty="0" smtClean="0"/>
              <a:t>GAME </a:t>
            </a:r>
            <a:r>
              <a:rPr lang="en" sz="5200" dirty="0" smtClean="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(AI</a:t>
            </a:r>
            <a:r>
              <a:rPr lang="en" sz="5200" dirty="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)</a:t>
            </a:r>
            <a:endParaRPr sz="5200" dirty="0">
              <a:solidFill>
                <a:schemeClr val="dk2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latin typeface="Montserrat"/>
                <a:ea typeface="Montserrat"/>
                <a:cs typeface="Montserrat"/>
                <a:sym typeface="Montserrat"/>
              </a:rPr>
              <a:t>Mini PROJECT</a:t>
            </a:r>
            <a:endParaRPr sz="2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1" name="Google Shape;1251;p35"/>
          <p:cNvSpPr txBox="1">
            <a:spLocks noGrp="1"/>
          </p:cNvSpPr>
          <p:nvPr>
            <p:ph type="subTitle" idx="1"/>
          </p:nvPr>
        </p:nvSpPr>
        <p:spPr>
          <a:xfrm>
            <a:off x="713225" y="3521113"/>
            <a:ext cx="45288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Here is a glimpse of of the game </a:t>
            </a:r>
            <a:endParaRPr dirty="0"/>
          </a:p>
        </p:txBody>
      </p:sp>
      <p:sp>
        <p:nvSpPr>
          <p:cNvPr id="17" name="Google Shape;1251;p35"/>
          <p:cNvSpPr txBox="1">
            <a:spLocks/>
          </p:cNvSpPr>
          <p:nvPr/>
        </p:nvSpPr>
        <p:spPr>
          <a:xfrm>
            <a:off x="163497" y="4269826"/>
            <a:ext cx="4528800" cy="767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dirty="0" smtClean="0"/>
              <a:t>Oussama Itou</a:t>
            </a:r>
          </a:p>
          <a:p>
            <a:pPr marL="0" indent="0"/>
            <a:r>
              <a:rPr lang="en-US" dirty="0" smtClean="0"/>
              <a:t>Abdlemajid Amdjar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7" name="Google Shape;1257;p36"/>
          <p:cNvGraphicFramePr/>
          <p:nvPr>
            <p:extLst>
              <p:ext uri="{D42A27DB-BD31-4B8C-83A1-F6EECF244321}">
                <p14:modId xmlns:p14="http://schemas.microsoft.com/office/powerpoint/2010/main" val="342358763"/>
              </p:ext>
            </p:extLst>
          </p:nvPr>
        </p:nvGraphicFramePr>
        <p:xfrm>
          <a:off x="548274" y="717332"/>
          <a:ext cx="8036049" cy="4056634"/>
        </p:xfrm>
        <a:graphic>
          <a:graphicData uri="http://schemas.openxmlformats.org/drawingml/2006/table">
            <a:tbl>
              <a:tblPr>
                <a:noFill/>
                <a:tableStyleId>{BCF3F50C-0F29-4495-9843-E269A4F27AA2}</a:tableStyleId>
              </a:tblPr>
              <a:tblGrid>
                <a:gridCol w="2474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Groupe</a:t>
                      </a:r>
                      <a:endParaRPr sz="950" dirty="0">
                        <a:solidFill>
                          <a:schemeClr val="tx1"/>
                        </a:solidFill>
                        <a:latin typeface="Montserrat Black"/>
                        <a:ea typeface="Montserrat Black"/>
                        <a:cs typeface="Montserrat Black"/>
                        <a:sym typeface="Montserrat Blac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33C9B">
                        <a:alpha val="33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fr-FR" sz="110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</a:t>
                      </a:r>
                      <a:r>
                        <a:rPr lang="en" sz="110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ev WFS 202</a:t>
                      </a:r>
                      <a:endParaRPr sz="11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Nom Projet</a:t>
                      </a:r>
                      <a:endParaRPr sz="950" dirty="0">
                        <a:solidFill>
                          <a:schemeClr val="tx1"/>
                        </a:solidFill>
                        <a:latin typeface="Montserrat Black"/>
                        <a:ea typeface="Montserrat Black"/>
                        <a:cs typeface="Montserrat Black"/>
                        <a:sym typeface="Montserrat Blac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33C9B">
                        <a:alpha val="33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10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Snake Game</a:t>
                      </a:r>
                      <a:endParaRPr sz="11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Chef équipe</a:t>
                      </a:r>
                      <a:endParaRPr sz="950" dirty="0">
                        <a:solidFill>
                          <a:schemeClr val="tx1"/>
                        </a:solidFill>
                        <a:latin typeface="Montserrat Black"/>
                        <a:ea typeface="Montserrat Black"/>
                        <a:cs typeface="Montserrat Black"/>
                        <a:sym typeface="Montserrat Blac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33C9B">
                        <a:alpha val="33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10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Oussama Itou</a:t>
                      </a:r>
                      <a:endParaRPr sz="11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Membres</a:t>
                      </a:r>
                      <a:endParaRPr sz="1400" dirty="0">
                        <a:solidFill>
                          <a:schemeClr val="tx1"/>
                        </a:solidFill>
                        <a:latin typeface="Montserrat Black"/>
                        <a:ea typeface="Montserrat Black"/>
                        <a:cs typeface="Montserrat Black"/>
                        <a:sym typeface="Montserrat Blac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33C9B">
                        <a:alpha val="33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fr-FR" sz="110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Abdelwahid</a:t>
                      </a:r>
                      <a:r>
                        <a:rPr lang="fr-FR" sz="1100" baseline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Amdjar</a:t>
                      </a:r>
                      <a:endParaRPr lang="fr-FR" sz="11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5707">
                <a:tc>
                  <a:txBody>
                    <a:bodyPr/>
                    <a:lstStyle/>
                    <a:p>
                      <a:r>
                        <a:rPr lang="fr-FR" sz="14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 </a:t>
                      </a:r>
                      <a:endParaRPr lang="fr-FR" sz="14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fr-FR" sz="14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Projet</a:t>
                      </a:r>
                      <a:endParaRPr sz="950" dirty="0">
                        <a:solidFill>
                          <a:schemeClr val="tx1"/>
                        </a:solidFill>
                        <a:latin typeface="Montserrat Black"/>
                        <a:ea typeface="Montserrat Black"/>
                        <a:cs typeface="Montserrat Black"/>
                        <a:sym typeface="Montserrat Blac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33C9B">
                        <a:alpha val="33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It’s a game of a snake the</a:t>
                      </a:r>
                      <a:r>
                        <a:rPr lang="en" sz="1100" baseline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more you point you earn(eat) the bigger the snake gets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aseline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</a:t>
                      </a:r>
                      <a:r>
                        <a:rPr lang="en" sz="1100" baseline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nd if the snake runs into himself it’s a game over for the player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aseline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</a:t>
                      </a:r>
                      <a:r>
                        <a:rPr lang="en" sz="1100" baseline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nd there’s a score of the player and another one for highest score </a:t>
                      </a:r>
                      <a:endParaRPr sz="11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6127">
                <a:tc>
                  <a:txBody>
                    <a:bodyPr/>
                    <a:lstStyle/>
                    <a:p>
                      <a:r>
                        <a:rPr lang="fr-FR" sz="14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Orientation </a:t>
                      </a:r>
                      <a:endParaRPr lang="fr-FR" sz="14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fr-FR" sz="14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technologique</a:t>
                      </a:r>
                      <a:endParaRPr sz="950" dirty="0">
                        <a:solidFill>
                          <a:schemeClr val="tx1"/>
                        </a:solidFill>
                        <a:latin typeface="Montserrat Black"/>
                        <a:ea typeface="Montserrat Black"/>
                        <a:cs typeface="Montserrat Black"/>
                        <a:sym typeface="Montserrat Blac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33C9B">
                        <a:alpha val="33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fr-FR" sz="110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</a:t>
                      </a:r>
                      <a:r>
                        <a:rPr lang="en" sz="110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HP for the back-end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fr-FR" sz="110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</a:t>
                      </a:r>
                      <a:r>
                        <a:rPr lang="en" sz="110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avascript &amp;</a:t>
                      </a:r>
                      <a:r>
                        <a:rPr lang="en" sz="1100" baseline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HTML &amp; CSS for the front-end</a:t>
                      </a:r>
                      <a:endParaRPr lang="en" sz="1100" dirty="0" smtClean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261" name="Google Shape;1261;p36"/>
          <p:cNvGrpSpPr/>
          <p:nvPr/>
        </p:nvGrpSpPr>
        <p:grpSpPr>
          <a:xfrm>
            <a:off x="7970216" y="95596"/>
            <a:ext cx="76825" cy="76800"/>
            <a:chOff x="3104875" y="1099400"/>
            <a:chExt cx="76825" cy="76800"/>
          </a:xfrm>
        </p:grpSpPr>
        <p:sp>
          <p:nvSpPr>
            <p:cNvPr id="1262" name="Google Shape;1262;p3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4" name="Google Shape;1264;p36"/>
          <p:cNvGrpSpPr/>
          <p:nvPr/>
        </p:nvGrpSpPr>
        <p:grpSpPr>
          <a:xfrm>
            <a:off x="8347175" y="4866884"/>
            <a:ext cx="76825" cy="76800"/>
            <a:chOff x="3104875" y="1099400"/>
            <a:chExt cx="76825" cy="76800"/>
          </a:xfrm>
        </p:grpSpPr>
        <p:sp>
          <p:nvSpPr>
            <p:cNvPr id="1265" name="Google Shape;1265;p3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7" name="Google Shape;1267;p36"/>
          <p:cNvGrpSpPr/>
          <p:nvPr/>
        </p:nvGrpSpPr>
        <p:grpSpPr>
          <a:xfrm>
            <a:off x="891025" y="1112200"/>
            <a:ext cx="76825" cy="76800"/>
            <a:chOff x="3104875" y="1099400"/>
            <a:chExt cx="76825" cy="76800"/>
          </a:xfrm>
        </p:grpSpPr>
        <p:sp>
          <p:nvSpPr>
            <p:cNvPr id="1268" name="Google Shape;1268;p3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70" name="Google Shape;1270;p36"/>
          <p:cNvPicPr preferRelativeResize="0"/>
          <p:nvPr/>
        </p:nvPicPr>
        <p:blipFill rotWithShape="1">
          <a:blip r:embed="rId3">
            <a:alphaModFix/>
          </a:blip>
          <a:srcRect l="18647" t="7960" r="8852" b="8336"/>
          <a:stretch/>
        </p:blipFill>
        <p:spPr>
          <a:xfrm rot="1225049">
            <a:off x="24062" y="4512396"/>
            <a:ext cx="871488" cy="571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rtificial Intelligence (AI) Technology Consulting by Slidesgo">
  <a:themeElements>
    <a:clrScheme name="Simple Light">
      <a:dk1>
        <a:srgbClr val="FFFFFF"/>
      </a:dk1>
      <a:lt1>
        <a:srgbClr val="27173A"/>
      </a:lt1>
      <a:dk2>
        <a:srgbClr val="AE77D6"/>
      </a:dk2>
      <a:lt2>
        <a:srgbClr val="5A1387"/>
      </a:lt2>
      <a:accent1>
        <a:srgbClr val="76F3FB"/>
      </a:accent1>
      <a:accent2>
        <a:srgbClr val="729B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94</Words>
  <Application>Microsoft Office PowerPoint</Application>
  <PresentationFormat>Affichage à l'écran (16:9)</PresentationFormat>
  <Paragraphs>22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Montserrat Black</vt:lpstr>
      <vt:lpstr>Montserrat</vt:lpstr>
      <vt:lpstr>Bebas Neue</vt:lpstr>
      <vt:lpstr>Artificial Intelligence (AI) Technology Consulting by Slidesgo</vt:lpstr>
      <vt:lpstr>SNAKE GAME (AI) Mini PROJECT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GAME (AI) Mini PROJECT</dc:title>
  <cp:lastModifiedBy>lenovo</cp:lastModifiedBy>
  <cp:revision>4</cp:revision>
  <dcterms:modified xsi:type="dcterms:W3CDTF">2023-01-02T20:08:12Z</dcterms:modified>
</cp:coreProperties>
</file>