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embeddedFontLst>
    <p:embeddedFont>
      <p:font typeface="Roboto Thin" panose="020B0604020202020204" charset="0"/>
      <p:regular r:id="rId17"/>
      <p:bold r:id="rId18"/>
      <p:italic r:id="rId19"/>
      <p:boldItalic r:id="rId20"/>
    </p:embeddedFont>
    <p:embeddedFont>
      <p:font typeface="Roboto Light" panose="020B0604020202020204" charset="0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Roboto Mono Thin" panose="020B0604020202020204" charset="0"/>
      <p:regular r:id="rId29"/>
      <p:bold r:id="rId30"/>
      <p:italic r:id="rId31"/>
      <p:boldItalic r:id="rId32"/>
    </p:embeddedFont>
    <p:embeddedFont>
      <p:font typeface="Bree Serif" panose="020B0604020202020204" charset="0"/>
      <p:regular r:id="rId33"/>
    </p:embeddedFont>
    <p:embeddedFont>
      <p:font typeface="Roboto Black" panose="020B0604020202020204" charset="0"/>
      <p:bold r:id="rId34"/>
      <p:boldItalic r:id="rId35"/>
    </p:embeddedFont>
    <p:embeddedFont>
      <p:font typeface="Didact Gothic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6c434ac00c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6c434ac00c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6c434ac00c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6c434ac00c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6c434ac00c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6c434ac00c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c434ac00c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6c434ac00c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6c434ac00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6c434ac00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c434ac00c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c434ac00c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rgbClr val="48FFD5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/>
          </p:nvPr>
        </p:nvSpPr>
        <p:spPr>
          <a:xfrm>
            <a:off x="4903750" y="468225"/>
            <a:ext cx="39573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FFFFFF"/>
                </a:solidFill>
              </a:rPr>
              <a:t>WEB PROJECT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 txBox="1"/>
          <p:nvPr/>
        </p:nvSpPr>
        <p:spPr>
          <a:xfrm>
            <a:off x="5398850" y="985550"/>
            <a:ext cx="3842100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1EFFC1"/>
                </a:solidFill>
                <a:latin typeface="Roboto Black"/>
                <a:ea typeface="Roboto Black"/>
                <a:cs typeface="Roboto Black"/>
                <a:sym typeface="Roboto Black"/>
              </a:rPr>
              <a:t>PIZZA SHOP</a:t>
            </a:r>
            <a:endParaRPr sz="4000">
              <a:solidFill>
                <a:srgbClr val="1EFFC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206" name="Google Shape;206;p18"/>
          <p:cNvGrpSpPr/>
          <p:nvPr/>
        </p:nvGrpSpPr>
        <p:grpSpPr>
          <a:xfrm rot="-7949268">
            <a:off x="5107121" y="3257990"/>
            <a:ext cx="1951108" cy="1917005"/>
            <a:chOff x="462200" y="569000"/>
            <a:chExt cx="1901650" cy="1882775"/>
          </a:xfrm>
        </p:grpSpPr>
        <p:sp>
          <p:nvSpPr>
            <p:cNvPr id="207" name="Google Shape;207;p18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18"/>
          <p:cNvGrpSpPr/>
          <p:nvPr/>
        </p:nvGrpSpPr>
        <p:grpSpPr>
          <a:xfrm rot="-5435850">
            <a:off x="5566687" y="2252607"/>
            <a:ext cx="1951199" cy="1917042"/>
            <a:chOff x="462200" y="569000"/>
            <a:chExt cx="1901650" cy="1882775"/>
          </a:xfrm>
        </p:grpSpPr>
        <p:sp>
          <p:nvSpPr>
            <p:cNvPr id="212" name="Google Shape;212;p18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18"/>
          <p:cNvGrpSpPr/>
          <p:nvPr/>
        </p:nvGrpSpPr>
        <p:grpSpPr>
          <a:xfrm rot="-2865923">
            <a:off x="6616086" y="1824088"/>
            <a:ext cx="1950967" cy="1917142"/>
            <a:chOff x="462200" y="569000"/>
            <a:chExt cx="1901650" cy="1882775"/>
          </a:xfrm>
        </p:grpSpPr>
        <p:sp>
          <p:nvSpPr>
            <p:cNvPr id="217" name="Google Shape;217;p18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8"/>
          <p:cNvSpPr txBox="1">
            <a:spLocks noGrp="1"/>
          </p:cNvSpPr>
          <p:nvPr>
            <p:ph type="ctrTitle"/>
          </p:nvPr>
        </p:nvSpPr>
        <p:spPr>
          <a:xfrm>
            <a:off x="4893700" y="1165725"/>
            <a:ext cx="3530400" cy="11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1EFFC1"/>
                </a:solidFill>
              </a:rPr>
              <a:t>ERD</a:t>
            </a:r>
            <a:endParaRPr sz="4000">
              <a:solidFill>
                <a:srgbClr val="1EFFC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1EFFC1"/>
                </a:solidFill>
              </a:rPr>
              <a:t>DIAGRAM</a:t>
            </a:r>
            <a:endParaRPr sz="4000">
              <a:solidFill>
                <a:srgbClr val="1EFFC1"/>
              </a:solidFill>
            </a:endParaRPr>
          </a:p>
        </p:txBody>
      </p:sp>
      <p:sp>
        <p:nvSpPr>
          <p:cNvPr id="765" name="Google Shape;765;p28"/>
          <p:cNvSpPr txBox="1">
            <a:spLocks noGrp="1"/>
          </p:cNvSpPr>
          <p:nvPr>
            <p:ph type="subTitle" idx="1"/>
          </p:nvPr>
        </p:nvSpPr>
        <p:spPr>
          <a:xfrm>
            <a:off x="4930150" y="2348625"/>
            <a:ext cx="15120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7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6" name="Google Shape;766;p28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7" name="Google Shape;767;p28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8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8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8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8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8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8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8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8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8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8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8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8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8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8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8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8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8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8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8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8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8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8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8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8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8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8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8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8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8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8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8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8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8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8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8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8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8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8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8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8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8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8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8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8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8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8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4" name="Google Shape;814;p28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815" name="Google Shape;815;p28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817" name="Google Shape;817;p28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818" name="Google Shape;818;p28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28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823" name="Google Shape;823;p28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28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828" name="Google Shape;828;p28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8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28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834" name="Google Shape;834;p28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9"/>
          <p:cNvSpPr/>
          <p:nvPr/>
        </p:nvSpPr>
        <p:spPr>
          <a:xfrm>
            <a:off x="1229360" y="1496750"/>
            <a:ext cx="6847840" cy="33102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2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ERD DIAGRAM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47" name="Google Shape;847;p2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311890" y="1537532"/>
            <a:ext cx="6684030" cy="32286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30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854" name="Google Shape;854;p30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8" name="Google Shape;858;p30"/>
          <p:cNvSpPr txBox="1">
            <a:spLocks noGrp="1"/>
          </p:cNvSpPr>
          <p:nvPr>
            <p:ph type="ctrTitle"/>
          </p:nvPr>
        </p:nvSpPr>
        <p:spPr>
          <a:xfrm>
            <a:off x="4893700" y="1165725"/>
            <a:ext cx="3530400" cy="11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1EFFC1"/>
                </a:solidFill>
              </a:rPr>
              <a:t>WORK</a:t>
            </a:r>
            <a:endParaRPr sz="4000">
              <a:solidFill>
                <a:srgbClr val="1EFFC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1EFFC1"/>
                </a:solidFill>
              </a:rPr>
              <a:t>ASSIGNMENT</a:t>
            </a:r>
            <a:endParaRPr sz="4000">
              <a:solidFill>
                <a:srgbClr val="1EFFC1"/>
              </a:solidFill>
            </a:endParaRPr>
          </a:p>
        </p:txBody>
      </p:sp>
      <p:sp>
        <p:nvSpPr>
          <p:cNvPr id="859" name="Google Shape;859;p30"/>
          <p:cNvSpPr txBox="1">
            <a:spLocks noGrp="1"/>
          </p:cNvSpPr>
          <p:nvPr>
            <p:ph type="subTitle" idx="1"/>
          </p:nvPr>
        </p:nvSpPr>
        <p:spPr>
          <a:xfrm>
            <a:off x="4930150" y="2348625"/>
            <a:ext cx="15120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7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0" name="Google Shape;860;p30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TIMELINE</a:t>
            </a:r>
            <a:endParaRPr/>
          </a:p>
        </p:txBody>
      </p:sp>
      <p:sp>
        <p:nvSpPr>
          <p:cNvPr id="866" name="Google Shape;866;p31"/>
          <p:cNvSpPr/>
          <p:nvPr/>
        </p:nvSpPr>
        <p:spPr>
          <a:xfrm>
            <a:off x="2293016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1"/>
          <p:cNvSpPr/>
          <p:nvPr/>
        </p:nvSpPr>
        <p:spPr>
          <a:xfrm>
            <a:off x="2707594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1"/>
          <p:cNvSpPr/>
          <p:nvPr/>
        </p:nvSpPr>
        <p:spPr>
          <a:xfrm>
            <a:off x="2963999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1"/>
          <p:cNvSpPr/>
          <p:nvPr/>
        </p:nvSpPr>
        <p:spPr>
          <a:xfrm>
            <a:off x="2959003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1"/>
          <p:cNvSpPr/>
          <p:nvPr/>
        </p:nvSpPr>
        <p:spPr>
          <a:xfrm>
            <a:off x="2987320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1"/>
          <p:cNvSpPr/>
          <p:nvPr/>
        </p:nvSpPr>
        <p:spPr>
          <a:xfrm>
            <a:off x="3023938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1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1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4" name="Google Shape;874;p31"/>
          <p:cNvGrpSpPr/>
          <p:nvPr/>
        </p:nvGrpSpPr>
        <p:grpSpPr>
          <a:xfrm>
            <a:off x="2905736" y="2888729"/>
            <a:ext cx="235606" cy="294716"/>
            <a:chOff x="2905736" y="2888729"/>
            <a:chExt cx="235606" cy="294716"/>
          </a:xfrm>
        </p:grpSpPr>
        <p:sp>
          <p:nvSpPr>
            <p:cNvPr id="875" name="Google Shape;875;p31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9" name="Google Shape;879;p31"/>
          <p:cNvSpPr/>
          <p:nvPr/>
        </p:nvSpPr>
        <p:spPr>
          <a:xfrm>
            <a:off x="5031941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1"/>
          <p:cNvSpPr/>
          <p:nvPr/>
        </p:nvSpPr>
        <p:spPr>
          <a:xfrm>
            <a:off x="4780532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1"/>
          <p:cNvSpPr/>
          <p:nvPr/>
        </p:nvSpPr>
        <p:spPr>
          <a:xfrm>
            <a:off x="5036937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1"/>
          <p:cNvSpPr/>
          <p:nvPr/>
        </p:nvSpPr>
        <p:spPr>
          <a:xfrm>
            <a:off x="5097707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1"/>
          <p:cNvSpPr/>
          <p:nvPr/>
        </p:nvSpPr>
        <p:spPr>
          <a:xfrm>
            <a:off x="5061073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1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1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1"/>
          <p:cNvSpPr/>
          <p:nvPr/>
        </p:nvSpPr>
        <p:spPr>
          <a:xfrm>
            <a:off x="3995480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1"/>
          <p:cNvSpPr/>
          <p:nvPr/>
        </p:nvSpPr>
        <p:spPr>
          <a:xfrm>
            <a:off x="3744055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1"/>
          <p:cNvSpPr/>
          <p:nvPr/>
        </p:nvSpPr>
        <p:spPr>
          <a:xfrm>
            <a:off x="3998800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1"/>
          <p:cNvSpPr/>
          <p:nvPr/>
        </p:nvSpPr>
        <p:spPr>
          <a:xfrm>
            <a:off x="4060415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1"/>
          <p:cNvSpPr/>
          <p:nvPr/>
        </p:nvSpPr>
        <p:spPr>
          <a:xfrm>
            <a:off x="4024612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1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1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1"/>
          <p:cNvSpPr/>
          <p:nvPr/>
        </p:nvSpPr>
        <p:spPr>
          <a:xfrm>
            <a:off x="6068402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1"/>
          <p:cNvSpPr/>
          <p:nvPr/>
        </p:nvSpPr>
        <p:spPr>
          <a:xfrm>
            <a:off x="5816993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1"/>
          <p:cNvSpPr/>
          <p:nvPr/>
        </p:nvSpPr>
        <p:spPr>
          <a:xfrm>
            <a:off x="6072568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1"/>
          <p:cNvSpPr/>
          <p:nvPr/>
        </p:nvSpPr>
        <p:spPr>
          <a:xfrm>
            <a:off x="6134184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1"/>
          <p:cNvSpPr/>
          <p:nvPr/>
        </p:nvSpPr>
        <p:spPr>
          <a:xfrm>
            <a:off x="6097550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1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1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1"/>
          <p:cNvSpPr txBox="1">
            <a:spLocks noGrp="1"/>
          </p:cNvSpPr>
          <p:nvPr>
            <p:ph type="subTitle" idx="4294967295"/>
          </p:nvPr>
        </p:nvSpPr>
        <p:spPr>
          <a:xfrm>
            <a:off x="3491000" y="4395300"/>
            <a:ext cx="12183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 b="1">
                <a:latin typeface="Roboto"/>
                <a:ea typeface="Roboto"/>
                <a:cs typeface="Roboto"/>
                <a:sym typeface="Roboto"/>
              </a:rPr>
              <a:t>Design UI Database</a:t>
            </a:r>
            <a:endParaRPr sz="1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" name="Google Shape;901;p31"/>
          <p:cNvSpPr txBox="1">
            <a:spLocks noGrp="1"/>
          </p:cNvSpPr>
          <p:nvPr>
            <p:ph type="ctrTitle" idx="4294967295"/>
          </p:nvPr>
        </p:nvSpPr>
        <p:spPr>
          <a:xfrm>
            <a:off x="2531700" y="1398750"/>
            <a:ext cx="1146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WEEK 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02" name="Google Shape;902;p31"/>
          <p:cNvSpPr txBox="1">
            <a:spLocks noGrp="1"/>
          </p:cNvSpPr>
          <p:nvPr>
            <p:ph type="ctrTitle" idx="4294967295"/>
          </p:nvPr>
        </p:nvSpPr>
        <p:spPr>
          <a:xfrm>
            <a:off x="3602100" y="3970500"/>
            <a:ext cx="10224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WEEK 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03" name="Google Shape;903;p31"/>
          <p:cNvSpPr txBox="1">
            <a:spLocks noGrp="1"/>
          </p:cNvSpPr>
          <p:nvPr>
            <p:ph type="ctrTitle" idx="4294967295"/>
          </p:nvPr>
        </p:nvSpPr>
        <p:spPr>
          <a:xfrm>
            <a:off x="4512850" y="1398750"/>
            <a:ext cx="1146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WEEK 3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04" name="Google Shape;904;p31"/>
          <p:cNvSpPr txBox="1">
            <a:spLocks noGrp="1"/>
          </p:cNvSpPr>
          <p:nvPr>
            <p:ph type="ctrTitle" idx="4294967295"/>
          </p:nvPr>
        </p:nvSpPr>
        <p:spPr>
          <a:xfrm>
            <a:off x="5784450" y="404670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WEEK 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905" name="Google Shape;905;p31"/>
          <p:cNvSpPr txBox="1">
            <a:spLocks noGrp="1"/>
          </p:cNvSpPr>
          <p:nvPr>
            <p:ph type="subTitle" idx="4294967295"/>
          </p:nvPr>
        </p:nvSpPr>
        <p:spPr>
          <a:xfrm>
            <a:off x="4033725" y="1689550"/>
            <a:ext cx="22692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 b="1">
                <a:latin typeface="Roboto"/>
                <a:ea typeface="Roboto"/>
                <a:cs typeface="Roboto"/>
                <a:sym typeface="Roboto"/>
              </a:rPr>
              <a:t>Implement &amp; Coding</a:t>
            </a:r>
            <a:endParaRPr sz="1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31"/>
          <p:cNvSpPr txBox="1">
            <a:spLocks noGrp="1"/>
          </p:cNvSpPr>
          <p:nvPr>
            <p:ph type="subTitle" idx="4294967295"/>
          </p:nvPr>
        </p:nvSpPr>
        <p:spPr>
          <a:xfrm>
            <a:off x="5528200" y="4423200"/>
            <a:ext cx="12183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Improve UI Testing</a:t>
            </a:r>
            <a:endParaRPr sz="1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31"/>
          <p:cNvSpPr txBox="1">
            <a:spLocks noGrp="1"/>
          </p:cNvSpPr>
          <p:nvPr>
            <p:ph type="subTitle" idx="4294967295"/>
          </p:nvPr>
        </p:nvSpPr>
        <p:spPr>
          <a:xfrm>
            <a:off x="2179200" y="1689550"/>
            <a:ext cx="18594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 b="1">
                <a:latin typeface="Roboto"/>
                <a:ea typeface="Roboto"/>
                <a:cs typeface="Roboto"/>
                <a:sym typeface="Roboto"/>
              </a:rPr>
              <a:t>Define Requirements</a:t>
            </a:r>
            <a:endParaRPr sz="1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31"/>
          <p:cNvSpPr txBox="1">
            <a:spLocks noGrp="1"/>
          </p:cNvSpPr>
          <p:nvPr>
            <p:ph type="ctrTitle" idx="4294967295"/>
          </p:nvPr>
        </p:nvSpPr>
        <p:spPr>
          <a:xfrm>
            <a:off x="976975" y="2675225"/>
            <a:ext cx="12183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NEW</a:t>
            </a:r>
            <a:endParaRPr sz="18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PROJECT</a:t>
            </a:r>
            <a:endParaRPr sz="1800"/>
          </a:p>
        </p:txBody>
      </p:sp>
      <p:sp>
        <p:nvSpPr>
          <p:cNvPr id="909" name="Google Shape;909;p31"/>
          <p:cNvSpPr txBox="1">
            <a:spLocks noGrp="1"/>
          </p:cNvSpPr>
          <p:nvPr>
            <p:ph type="ctrTitle" idx="4294967295"/>
          </p:nvPr>
        </p:nvSpPr>
        <p:spPr>
          <a:xfrm>
            <a:off x="6967550" y="2675225"/>
            <a:ext cx="13698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FINAL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VERSION</a:t>
            </a:r>
            <a:endParaRPr sz="1800">
              <a:solidFill>
                <a:srgbClr val="FFFFFF"/>
              </a:solidFill>
            </a:endParaRPr>
          </a:p>
        </p:txBody>
      </p:sp>
      <p:grpSp>
        <p:nvGrpSpPr>
          <p:cNvPr id="910" name="Google Shape;910;p31"/>
          <p:cNvGrpSpPr/>
          <p:nvPr/>
        </p:nvGrpSpPr>
        <p:grpSpPr>
          <a:xfrm>
            <a:off x="4985744" y="2902518"/>
            <a:ext cx="222293" cy="237986"/>
            <a:chOff x="5029650" y="894850"/>
            <a:chExt cx="1559950" cy="1670075"/>
          </a:xfrm>
        </p:grpSpPr>
        <p:sp>
          <p:nvSpPr>
            <p:cNvPr id="911" name="Google Shape;911;p31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31"/>
          <p:cNvGrpSpPr/>
          <p:nvPr/>
        </p:nvGrpSpPr>
        <p:grpSpPr>
          <a:xfrm>
            <a:off x="6035044" y="2913719"/>
            <a:ext cx="196025" cy="243061"/>
            <a:chOff x="736175" y="1051000"/>
            <a:chExt cx="1678300" cy="2081000"/>
          </a:xfrm>
        </p:grpSpPr>
        <p:sp>
          <p:nvSpPr>
            <p:cNvPr id="916" name="Google Shape;916;p31"/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31"/>
          <p:cNvGrpSpPr/>
          <p:nvPr/>
        </p:nvGrpSpPr>
        <p:grpSpPr>
          <a:xfrm>
            <a:off x="3979968" y="2921659"/>
            <a:ext cx="160902" cy="226360"/>
            <a:chOff x="2790850" y="955650"/>
            <a:chExt cx="1984000" cy="2791125"/>
          </a:xfrm>
        </p:grpSpPr>
        <p:sp>
          <p:nvSpPr>
            <p:cNvPr id="921" name="Google Shape;921;p31"/>
            <p:cNvSpPr/>
            <p:nvPr/>
          </p:nvSpPr>
          <p:spPr>
            <a:xfrm>
              <a:off x="3259325" y="955650"/>
              <a:ext cx="1048750" cy="1364350"/>
            </a:xfrm>
            <a:custGeom>
              <a:avLst/>
              <a:gdLst/>
              <a:ahLst/>
              <a:cxnLst/>
              <a:rect l="l" t="t" r="r" b="b"/>
              <a:pathLst>
                <a:path w="41950" h="54574" extrusionOk="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2790850" y="2370925"/>
              <a:ext cx="1984000" cy="1375850"/>
            </a:xfrm>
            <a:custGeom>
              <a:avLst/>
              <a:gdLst/>
              <a:ahLst/>
              <a:cxnLst/>
              <a:rect l="l" t="t" r="r" b="b"/>
              <a:pathLst>
                <a:path w="79360" h="55034" extrusionOk="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23" name="Google Shape;923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2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THANKS!</a:t>
            </a:r>
            <a:endParaRPr sz="4800"/>
          </a:p>
        </p:txBody>
      </p:sp>
      <p:grpSp>
        <p:nvGrpSpPr>
          <p:cNvPr id="929" name="Google Shape;929;p32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930" name="Google Shape;930;p32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2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2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2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2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2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2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2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ctrTitle"/>
          </p:nvPr>
        </p:nvSpPr>
        <p:spPr>
          <a:xfrm>
            <a:off x="311700" y="1873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TEAM</a:t>
            </a:r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ctrTitle" idx="4294967295"/>
          </p:nvPr>
        </p:nvSpPr>
        <p:spPr>
          <a:xfrm>
            <a:off x="3803600" y="1533875"/>
            <a:ext cx="36858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1EFFC1"/>
                </a:solidFill>
              </a:rPr>
              <a:t>NGUYỄN THANH HẢI</a:t>
            </a:r>
            <a:endParaRPr sz="2700">
              <a:solidFill>
                <a:srgbClr val="1EFFC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17110025</a:t>
            </a:r>
            <a:endParaRPr sz="2700"/>
          </a:p>
        </p:txBody>
      </p:sp>
      <p:cxnSp>
        <p:nvCxnSpPr>
          <p:cNvPr id="227" name="Google Shape;227;p19"/>
          <p:cNvCxnSpPr/>
          <p:nvPr/>
        </p:nvCxnSpPr>
        <p:spPr>
          <a:xfrm>
            <a:off x="311700" y="7345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8" name="Google Shape;228;p19"/>
          <p:cNvSpPr txBox="1"/>
          <p:nvPr/>
        </p:nvSpPr>
        <p:spPr>
          <a:xfrm>
            <a:off x="3803600" y="2744100"/>
            <a:ext cx="42810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1EFFC1"/>
                </a:solidFill>
                <a:latin typeface="Roboto Black"/>
                <a:ea typeface="Roboto Black"/>
                <a:cs typeface="Roboto Black"/>
                <a:sym typeface="Roboto Black"/>
              </a:rPr>
              <a:t>ĐỖ NGUYỄN HOÀNG HẢI</a:t>
            </a:r>
            <a:endParaRPr sz="2700">
              <a:solidFill>
                <a:srgbClr val="1EFFC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17110024</a:t>
            </a:r>
            <a:endParaRPr sz="27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2318125" y="1686274"/>
            <a:ext cx="826551" cy="826531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2318125" y="2882824"/>
            <a:ext cx="826551" cy="826531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9"/>
          <p:cNvSpPr txBox="1"/>
          <p:nvPr/>
        </p:nvSpPr>
        <p:spPr>
          <a:xfrm>
            <a:off x="2483000" y="1748688"/>
            <a:ext cx="4968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sz="3600"/>
          </a:p>
        </p:txBody>
      </p:sp>
      <p:sp>
        <p:nvSpPr>
          <p:cNvPr id="232" name="Google Shape;232;p19"/>
          <p:cNvSpPr txBox="1"/>
          <p:nvPr/>
        </p:nvSpPr>
        <p:spPr>
          <a:xfrm>
            <a:off x="2483000" y="2945225"/>
            <a:ext cx="4968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</a:t>
            </a:r>
            <a:r>
              <a:rPr lang="es"/>
              <a:t>4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39" name="Google Shape;239;p20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01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40" name="Google Shape;240;p20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02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41" name="Google Shape;241;p20"/>
          <p:cNvSpPr txBox="1">
            <a:spLocks noGrp="1"/>
          </p:cNvSpPr>
          <p:nvPr>
            <p:ph type="title" idx="15"/>
          </p:nvPr>
        </p:nvSpPr>
        <p:spPr>
          <a:xfrm>
            <a:off x="5808950" y="19690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03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42" name="Google Shape;242;p20"/>
          <p:cNvSpPr txBox="1">
            <a:spLocks noGrp="1"/>
          </p:cNvSpPr>
          <p:nvPr>
            <p:ph type="ctrTitle" idx="16"/>
          </p:nvPr>
        </p:nvSpPr>
        <p:spPr>
          <a:xfrm>
            <a:off x="643500" y="1901284"/>
            <a:ext cx="2076000" cy="7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Project Overview</a:t>
            </a:r>
            <a:endParaRPr sz="2400"/>
          </a:p>
        </p:txBody>
      </p:sp>
      <p:sp>
        <p:nvSpPr>
          <p:cNvPr id="243" name="Google Shape;243;p20"/>
          <p:cNvSpPr txBox="1">
            <a:spLocks noGrp="1"/>
          </p:cNvSpPr>
          <p:nvPr>
            <p:ph type="ctrTitle" idx="17"/>
          </p:nvPr>
        </p:nvSpPr>
        <p:spPr>
          <a:xfrm>
            <a:off x="643500" y="3104146"/>
            <a:ext cx="2076000" cy="3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Use Case</a:t>
            </a:r>
            <a:endParaRPr sz="2400"/>
          </a:p>
        </p:txBody>
      </p:sp>
      <p:sp>
        <p:nvSpPr>
          <p:cNvPr id="244" name="Google Shape;244;p20"/>
          <p:cNvSpPr txBox="1">
            <a:spLocks noGrp="1"/>
          </p:cNvSpPr>
          <p:nvPr>
            <p:ph type="ctrTitle" idx="18"/>
          </p:nvPr>
        </p:nvSpPr>
        <p:spPr>
          <a:xfrm>
            <a:off x="6496413" y="24419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ERD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Diagram</a:t>
            </a:r>
            <a:endParaRPr sz="2400"/>
          </a:p>
        </p:txBody>
      </p:sp>
      <p:sp>
        <p:nvSpPr>
          <p:cNvPr id="245" name="Google Shape;245;p20"/>
          <p:cNvSpPr txBox="1">
            <a:spLocks noGrp="1"/>
          </p:cNvSpPr>
          <p:nvPr>
            <p:ph type="ctrTitle" idx="20"/>
          </p:nvPr>
        </p:nvSpPr>
        <p:spPr>
          <a:xfrm>
            <a:off x="6500713" y="335303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Work Assignment</a:t>
            </a:r>
            <a:endParaRPr sz="2400"/>
          </a:p>
        </p:txBody>
      </p:sp>
      <p:sp>
        <p:nvSpPr>
          <p:cNvPr id="246" name="Google Shape;246;p20"/>
          <p:cNvSpPr/>
          <p:nvPr/>
        </p:nvSpPr>
        <p:spPr>
          <a:xfrm>
            <a:off x="5098455" y="2064257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" name="Google Shape;247;p20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48" name="Google Shape;248;p20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0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" name="Google Shape;257;p20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58" name="Google Shape;258;p20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4" name="Google Shape;264;p2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>
            <a:spLocks noGrp="1"/>
          </p:cNvSpPr>
          <p:nvPr>
            <p:ph type="ctrTitle"/>
          </p:nvPr>
        </p:nvSpPr>
        <p:spPr>
          <a:xfrm>
            <a:off x="4893700" y="1165725"/>
            <a:ext cx="3530400" cy="11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1EFFC1"/>
                </a:solidFill>
              </a:rPr>
              <a:t>PROJECT</a:t>
            </a:r>
            <a:endParaRPr sz="4000">
              <a:solidFill>
                <a:srgbClr val="1EFFC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1EFFC1"/>
                </a:solidFill>
              </a:rPr>
              <a:t>OVERVIEW</a:t>
            </a:r>
            <a:endParaRPr sz="4000">
              <a:solidFill>
                <a:srgbClr val="1EFFC1"/>
              </a:solidFill>
            </a:endParaRPr>
          </a:p>
        </p:txBody>
      </p:sp>
      <p:sp>
        <p:nvSpPr>
          <p:cNvPr id="282" name="Google Shape;282;p22"/>
          <p:cNvSpPr txBox="1">
            <a:spLocks noGrp="1"/>
          </p:cNvSpPr>
          <p:nvPr>
            <p:ph type="subTitle" idx="1"/>
          </p:nvPr>
        </p:nvSpPr>
        <p:spPr>
          <a:xfrm>
            <a:off x="4930150" y="2348625"/>
            <a:ext cx="15120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7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3" name="Google Shape;283;p22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4" name="Google Shape;284;p22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2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2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2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2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2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2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2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2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2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2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2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2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2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2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2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2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2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2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2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2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2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2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2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2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2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" name="Google Shape;331;p22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32" name="Google Shape;332;p22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34" name="Google Shape;334;p22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35" name="Google Shape;335;p22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22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40" name="Google Shape;340;p22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22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45" name="Google Shape;345;p22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2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51" name="Google Shape;351;p22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MAJOR REQUIREMENTS</a:t>
            </a:r>
            <a:endParaRPr/>
          </a:p>
        </p:txBody>
      </p:sp>
      <p:sp>
        <p:nvSpPr>
          <p:cNvPr id="363" name="Google Shape;363;p23"/>
          <p:cNvSpPr txBox="1">
            <a:spLocks noGrp="1"/>
          </p:cNvSpPr>
          <p:nvPr>
            <p:ph type="ctrTitle"/>
          </p:nvPr>
        </p:nvSpPr>
        <p:spPr>
          <a:xfrm>
            <a:off x="2306744" y="34740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PUBLIC PAGE</a:t>
            </a:r>
            <a:endParaRPr sz="1400"/>
          </a:p>
        </p:txBody>
      </p:sp>
      <p:sp>
        <p:nvSpPr>
          <p:cNvPr id="364" name="Google Shape;364;p23"/>
          <p:cNvSpPr txBox="1">
            <a:spLocks noGrp="1"/>
          </p:cNvSpPr>
          <p:nvPr>
            <p:ph type="ctrTitle" idx="4"/>
          </p:nvPr>
        </p:nvSpPr>
        <p:spPr>
          <a:xfrm>
            <a:off x="4409088" y="3320175"/>
            <a:ext cx="20760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SYSTEM OBJECT </a:t>
            </a:r>
            <a:br>
              <a:rPr lang="es" sz="1400"/>
            </a:br>
            <a:r>
              <a:rPr lang="es" sz="1400"/>
              <a:t>MANAGEMENT</a:t>
            </a:r>
            <a:endParaRPr sz="1400"/>
          </a:p>
        </p:txBody>
      </p:sp>
      <p:sp>
        <p:nvSpPr>
          <p:cNvPr id="365" name="Google Shape;365;p23"/>
          <p:cNvSpPr txBox="1">
            <a:spLocks noGrp="1"/>
          </p:cNvSpPr>
          <p:nvPr>
            <p:ph type="ctrTitle" idx="5"/>
          </p:nvPr>
        </p:nvSpPr>
        <p:spPr>
          <a:xfrm>
            <a:off x="311694" y="38466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USER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MANAGEMENT,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AUTHENTICATION</a:t>
            </a:r>
            <a:endParaRPr sz="1400"/>
          </a:p>
        </p:txBody>
      </p:sp>
      <p:sp>
        <p:nvSpPr>
          <p:cNvPr id="366" name="Google Shape;366;p23"/>
          <p:cNvSpPr/>
          <p:nvPr/>
        </p:nvSpPr>
        <p:spPr>
          <a:xfrm>
            <a:off x="63275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83459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3"/>
          <p:cNvSpPr/>
          <p:nvPr/>
        </p:nvSpPr>
        <p:spPr>
          <a:xfrm>
            <a:off x="132964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3"/>
          <p:cNvSpPr/>
          <p:nvPr/>
        </p:nvSpPr>
        <p:spPr>
          <a:xfrm>
            <a:off x="98519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3"/>
          <p:cNvSpPr/>
          <p:nvPr/>
        </p:nvSpPr>
        <p:spPr>
          <a:xfrm>
            <a:off x="89388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3"/>
          <p:cNvSpPr/>
          <p:nvPr/>
        </p:nvSpPr>
        <p:spPr>
          <a:xfrm>
            <a:off x="2830418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3"/>
          <p:cNvSpPr/>
          <p:nvPr/>
        </p:nvSpPr>
        <p:spPr>
          <a:xfrm>
            <a:off x="262774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3"/>
          <p:cNvSpPr/>
          <p:nvPr/>
        </p:nvSpPr>
        <p:spPr>
          <a:xfrm>
            <a:off x="3324660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3"/>
          <p:cNvSpPr/>
          <p:nvPr/>
        </p:nvSpPr>
        <p:spPr>
          <a:xfrm>
            <a:off x="2980207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3"/>
          <p:cNvSpPr/>
          <p:nvPr/>
        </p:nvSpPr>
        <p:spPr>
          <a:xfrm>
            <a:off x="2888901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3"/>
          <p:cNvSpPr/>
          <p:nvPr/>
        </p:nvSpPr>
        <p:spPr>
          <a:xfrm>
            <a:off x="4594050" y="3140300"/>
            <a:ext cx="1706081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3"/>
          <p:cNvSpPr/>
          <p:nvPr/>
        </p:nvSpPr>
        <p:spPr>
          <a:xfrm>
            <a:off x="490643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3"/>
          <p:cNvSpPr/>
          <p:nvPr/>
        </p:nvSpPr>
        <p:spPr>
          <a:xfrm>
            <a:off x="5406275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3"/>
          <p:cNvSpPr/>
          <p:nvPr/>
        </p:nvSpPr>
        <p:spPr>
          <a:xfrm>
            <a:off x="5063420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3"/>
          <p:cNvSpPr/>
          <p:nvPr/>
        </p:nvSpPr>
        <p:spPr>
          <a:xfrm>
            <a:off x="4972114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1" name="Google Shape;381;p23"/>
          <p:cNvGrpSpPr/>
          <p:nvPr/>
        </p:nvGrpSpPr>
        <p:grpSpPr>
          <a:xfrm>
            <a:off x="1201268" y="2203442"/>
            <a:ext cx="295272" cy="295272"/>
            <a:chOff x="1190625" y="238125"/>
            <a:chExt cx="5226050" cy="5226050"/>
          </a:xfrm>
        </p:grpSpPr>
        <p:sp>
          <p:nvSpPr>
            <p:cNvPr id="382" name="Google Shape;382;p23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23"/>
          <p:cNvGrpSpPr/>
          <p:nvPr/>
        </p:nvGrpSpPr>
        <p:grpSpPr>
          <a:xfrm>
            <a:off x="3182643" y="2192159"/>
            <a:ext cx="317750" cy="317849"/>
            <a:chOff x="1191425" y="238125"/>
            <a:chExt cx="5217575" cy="5219200"/>
          </a:xfrm>
        </p:grpSpPr>
        <p:sp>
          <p:nvSpPr>
            <p:cNvPr id="389" name="Google Shape;389;p23"/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5" name="Google Shape;395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6" name="Google Shape;396;p23"/>
          <p:cNvSpPr/>
          <p:nvPr/>
        </p:nvSpPr>
        <p:spPr>
          <a:xfrm>
            <a:off x="5269538" y="2184804"/>
            <a:ext cx="295283" cy="296144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3"/>
          <p:cNvSpPr txBox="1">
            <a:spLocks noGrp="1"/>
          </p:cNvSpPr>
          <p:nvPr>
            <p:ph type="ctrTitle"/>
          </p:nvPr>
        </p:nvSpPr>
        <p:spPr>
          <a:xfrm>
            <a:off x="6393131" y="3612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USER AUTHENTICATION</a:t>
            </a:r>
            <a:endParaRPr sz="1400"/>
          </a:p>
        </p:txBody>
      </p:sp>
      <p:sp>
        <p:nvSpPr>
          <p:cNvPr id="398" name="Google Shape;398;p23"/>
          <p:cNvSpPr/>
          <p:nvPr/>
        </p:nvSpPr>
        <p:spPr>
          <a:xfrm>
            <a:off x="6916818" y="1867463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3"/>
          <p:cNvSpPr/>
          <p:nvPr/>
        </p:nvSpPr>
        <p:spPr>
          <a:xfrm>
            <a:off x="6714146" y="3127787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7411060" y="2251846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7066607" y="1999864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3"/>
          <p:cNvSpPr/>
          <p:nvPr/>
        </p:nvSpPr>
        <p:spPr>
          <a:xfrm>
            <a:off x="6975301" y="1979542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3"/>
          <p:cNvSpPr/>
          <p:nvPr/>
        </p:nvSpPr>
        <p:spPr>
          <a:xfrm>
            <a:off x="7264863" y="2161600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STAGES</a:t>
            </a:r>
            <a:endParaRPr/>
          </a:p>
        </p:txBody>
      </p:sp>
      <p:sp>
        <p:nvSpPr>
          <p:cNvPr id="409" name="Google Shape;409;p24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4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4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413" name="Google Shape;413;p24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4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4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4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4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4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4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4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4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rgbClr val="48FFD5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4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4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4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4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4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4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4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4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4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4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4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4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4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4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4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4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4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4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4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4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4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4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4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4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4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4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4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4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4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4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4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4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4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4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4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4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4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4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4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4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4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4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4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4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4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4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4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4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4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4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4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4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4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4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4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4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4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4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4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4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4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4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4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4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4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4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4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4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4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4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4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4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4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4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4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4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4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4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4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4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4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4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4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4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4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4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4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4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4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4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4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4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4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4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4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4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4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4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4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4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4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4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4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4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4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4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4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4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4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4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4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4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4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4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4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4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4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4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4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4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4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4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4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4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4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4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4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4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4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4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4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4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4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4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4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4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4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4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4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4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4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4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4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4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4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4"/>
          <p:cNvSpPr/>
          <p:nvPr/>
        </p:nvSpPr>
        <p:spPr>
          <a:xfrm>
            <a:off x="5727421" y="2198024"/>
            <a:ext cx="74788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4"/>
          <p:cNvSpPr/>
          <p:nvPr/>
        </p:nvSpPr>
        <p:spPr>
          <a:xfrm>
            <a:off x="5727421" y="2198024"/>
            <a:ext cx="74788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4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4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4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4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4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4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4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4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4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4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4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4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4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4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4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4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4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4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4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4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4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4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4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4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4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4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4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4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4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4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4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4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4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4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4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4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4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4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4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4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4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4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4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4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4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4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4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4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4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646" name="Google Shape;646;p24"/>
          <p:cNvSpPr txBox="1">
            <a:spLocks noGrp="1"/>
          </p:cNvSpPr>
          <p:nvPr>
            <p:ph type="subTitle" idx="4294967295"/>
          </p:nvPr>
        </p:nvSpPr>
        <p:spPr>
          <a:xfrm>
            <a:off x="6603625" y="1500800"/>
            <a:ext cx="25404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Implement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 Code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24"/>
          <p:cNvSpPr txBox="1">
            <a:spLocks noGrp="1"/>
          </p:cNvSpPr>
          <p:nvPr>
            <p:ph type="ctrTitle" idx="4294967295"/>
          </p:nvPr>
        </p:nvSpPr>
        <p:spPr>
          <a:xfrm>
            <a:off x="6627475" y="1195350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STEP 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48" name="Google Shape;648;p24"/>
          <p:cNvSpPr txBox="1">
            <a:spLocks noGrp="1"/>
          </p:cNvSpPr>
          <p:nvPr>
            <p:ph type="subTitle" idx="4294967295"/>
          </p:nvPr>
        </p:nvSpPr>
        <p:spPr>
          <a:xfrm>
            <a:off x="152775" y="3161975"/>
            <a:ext cx="23211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Roboto"/>
                <a:ea typeface="Roboto"/>
                <a:cs typeface="Roboto"/>
                <a:sym typeface="Roboto"/>
              </a:rPr>
              <a:t>Define Requirements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 b="1">
                <a:latin typeface="Roboto"/>
                <a:ea typeface="Roboto"/>
                <a:cs typeface="Roboto"/>
                <a:sym typeface="Roboto"/>
              </a:rPr>
              <a:t>Design Database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p24"/>
          <p:cNvSpPr txBox="1">
            <a:spLocks noGrp="1"/>
          </p:cNvSpPr>
          <p:nvPr>
            <p:ph type="ctrTitle" idx="4294967295"/>
          </p:nvPr>
        </p:nvSpPr>
        <p:spPr>
          <a:xfrm>
            <a:off x="441975" y="2737513"/>
            <a:ext cx="1329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STEP 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50" name="Google Shape;650;p24"/>
          <p:cNvSpPr txBox="1">
            <a:spLocks noGrp="1"/>
          </p:cNvSpPr>
          <p:nvPr>
            <p:ph type="subTitle" idx="4294967295"/>
          </p:nvPr>
        </p:nvSpPr>
        <p:spPr>
          <a:xfrm>
            <a:off x="6522400" y="3414510"/>
            <a:ext cx="12546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Roboto"/>
                <a:ea typeface="Roboto"/>
                <a:cs typeface="Roboto"/>
                <a:sym typeface="Roboto"/>
              </a:rPr>
              <a:t>Design UI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 b="1">
                <a:latin typeface="Roboto"/>
                <a:ea typeface="Roboto"/>
                <a:cs typeface="Roboto"/>
                <a:sym typeface="Roboto"/>
              </a:rPr>
              <a:t>Validation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1" name="Google Shape;651;p24"/>
          <p:cNvSpPr txBox="1">
            <a:spLocks noGrp="1"/>
          </p:cNvSpPr>
          <p:nvPr>
            <p:ph type="ctrTitle" idx="4294967295"/>
          </p:nvPr>
        </p:nvSpPr>
        <p:spPr>
          <a:xfrm>
            <a:off x="6442700" y="29694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STEP 3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652" name="Google Shape;652;p24"/>
          <p:cNvCxnSpPr>
            <a:endCxn id="648" idx="2"/>
          </p:cNvCxnSpPr>
          <p:nvPr/>
        </p:nvCxnSpPr>
        <p:spPr>
          <a:xfrm flipH="1">
            <a:off x="1313325" y="3772475"/>
            <a:ext cx="1992000" cy="276000"/>
          </a:xfrm>
          <a:prstGeom prst="bentConnector4">
            <a:avLst>
              <a:gd name="adj1" fmla="val 20870"/>
              <a:gd name="adj2" fmla="val 18627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653" name="Google Shape;653;p24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654" name="Google Shape;654;p24"/>
          <p:cNvCxnSpPr/>
          <p:nvPr/>
        </p:nvCxnSpPr>
        <p:spPr>
          <a:xfrm>
            <a:off x="5442625" y="3967072"/>
            <a:ext cx="1635900" cy="4161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655" name="Google Shape;655;p2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WE ARE WORKING ON</a:t>
            </a:r>
            <a:endParaRPr/>
          </a:p>
        </p:txBody>
      </p:sp>
      <p:sp>
        <p:nvSpPr>
          <p:cNvPr id="661" name="Google Shape;661;p25"/>
          <p:cNvSpPr txBox="1">
            <a:spLocks noGrp="1"/>
          </p:cNvSpPr>
          <p:nvPr>
            <p:ph type="ctrTitle"/>
          </p:nvPr>
        </p:nvSpPr>
        <p:spPr>
          <a:xfrm>
            <a:off x="644737" y="3683750"/>
            <a:ext cx="22398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System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Object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Management</a:t>
            </a:r>
            <a:endParaRPr sz="2400"/>
          </a:p>
        </p:txBody>
      </p:sp>
      <p:sp>
        <p:nvSpPr>
          <p:cNvPr id="662" name="Google Shape;662;p25"/>
          <p:cNvSpPr txBox="1">
            <a:spLocks noGrp="1"/>
          </p:cNvSpPr>
          <p:nvPr>
            <p:ph type="ctrTitle" idx="4"/>
          </p:nvPr>
        </p:nvSpPr>
        <p:spPr>
          <a:xfrm>
            <a:off x="6195976" y="3759950"/>
            <a:ext cx="22398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Login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Page</a:t>
            </a:r>
            <a:endParaRPr sz="2400"/>
          </a:p>
        </p:txBody>
      </p:sp>
      <p:sp>
        <p:nvSpPr>
          <p:cNvPr id="663" name="Google Shape;663;p25"/>
          <p:cNvSpPr txBox="1">
            <a:spLocks noGrp="1"/>
          </p:cNvSpPr>
          <p:nvPr>
            <p:ph type="ctrTitle" idx="5"/>
          </p:nvPr>
        </p:nvSpPr>
        <p:spPr>
          <a:xfrm>
            <a:off x="3502256" y="37521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Public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Page</a:t>
            </a:r>
            <a:endParaRPr sz="2400"/>
          </a:p>
        </p:txBody>
      </p:sp>
      <p:sp>
        <p:nvSpPr>
          <p:cNvPr id="664" name="Google Shape;664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5"/>
          <p:cNvGrpSpPr/>
          <p:nvPr/>
        </p:nvGrpSpPr>
        <p:grpSpPr>
          <a:xfrm>
            <a:off x="4081142" y="2083606"/>
            <a:ext cx="994978" cy="830447"/>
            <a:chOff x="6666900" y="628300"/>
            <a:chExt cx="5236725" cy="4370775"/>
          </a:xfrm>
        </p:grpSpPr>
        <p:sp>
          <p:nvSpPr>
            <p:cNvPr id="666" name="Google Shape;666;p25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25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670" name="Google Shape;670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25"/>
          <p:cNvSpPr/>
          <p:nvPr/>
        </p:nvSpPr>
        <p:spPr>
          <a:xfrm>
            <a:off x="1609000" y="222185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3" name="Google Shape;673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6"/>
          <p:cNvSpPr txBox="1">
            <a:spLocks noGrp="1"/>
          </p:cNvSpPr>
          <p:nvPr>
            <p:ph type="ctrTitle"/>
          </p:nvPr>
        </p:nvSpPr>
        <p:spPr>
          <a:xfrm>
            <a:off x="4893700" y="1165725"/>
            <a:ext cx="3530400" cy="11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1EFFC1"/>
                </a:solidFill>
              </a:rPr>
              <a:t>USE</a:t>
            </a:r>
            <a:br>
              <a:rPr lang="es" sz="4000">
                <a:solidFill>
                  <a:srgbClr val="1EFFC1"/>
                </a:solidFill>
              </a:rPr>
            </a:br>
            <a:r>
              <a:rPr lang="es" sz="4000">
                <a:solidFill>
                  <a:srgbClr val="1EFFC1"/>
                </a:solidFill>
              </a:rPr>
              <a:t>CASE</a:t>
            </a:r>
            <a:endParaRPr sz="4000">
              <a:solidFill>
                <a:srgbClr val="1EFFC1"/>
              </a:solidFill>
            </a:endParaRPr>
          </a:p>
        </p:txBody>
      </p:sp>
      <p:sp>
        <p:nvSpPr>
          <p:cNvPr id="679" name="Google Shape;679;p26"/>
          <p:cNvSpPr txBox="1">
            <a:spLocks noGrp="1"/>
          </p:cNvSpPr>
          <p:nvPr>
            <p:ph type="subTitle" idx="1"/>
          </p:nvPr>
        </p:nvSpPr>
        <p:spPr>
          <a:xfrm>
            <a:off x="4930150" y="2348625"/>
            <a:ext cx="15120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7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0" name="Google Shape;680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1" name="Google Shape;681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729" name="Google Shape;729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731" name="Google Shape;731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732" name="Google Shape;732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737" name="Google Shape;737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742" name="Google Shape;742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748" name="Google Shape;748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5;p29"/>
          <p:cNvSpPr/>
          <p:nvPr/>
        </p:nvSpPr>
        <p:spPr>
          <a:xfrm>
            <a:off x="1503680" y="497840"/>
            <a:ext cx="6136640" cy="414528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586547" y="582930"/>
            <a:ext cx="5970905" cy="397764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blurRad="76200" dist="1193800" dir="5040000" sx="41000" sy="41000" algn="ctr" rotWithShape="0">
              <a:srgbClr val="000000"/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On-screen Show (16:9)</PresentationFormat>
  <Paragraphs>70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Roboto Thin</vt:lpstr>
      <vt:lpstr>Roboto Light</vt:lpstr>
      <vt:lpstr>Roboto</vt:lpstr>
      <vt:lpstr>Roboto Mono Thin</vt:lpstr>
      <vt:lpstr>Bree Serif</vt:lpstr>
      <vt:lpstr>Roboto Black</vt:lpstr>
      <vt:lpstr>Didact Gothic</vt:lpstr>
      <vt:lpstr>WEB PROPOSAL</vt:lpstr>
      <vt:lpstr>WEB PROJECT</vt:lpstr>
      <vt:lpstr>THE TEAM</vt:lpstr>
      <vt:lpstr>TABLE OF CONTENTS</vt:lpstr>
      <vt:lpstr>PROJECT OVERVIEW</vt:lpstr>
      <vt:lpstr>MAJOR REQUIREMENTS</vt:lpstr>
      <vt:lpstr>PROJECT STAGES</vt:lpstr>
      <vt:lpstr>WHAT WE ARE WORKING ON</vt:lpstr>
      <vt:lpstr>USE CASE</vt:lpstr>
      <vt:lpstr>PowerPoint Presentation</vt:lpstr>
      <vt:lpstr>ERD DIAGRAM</vt:lpstr>
      <vt:lpstr>ERD DIAGRAM</vt:lpstr>
      <vt:lpstr>WORK ASSIGNMENT</vt:lpstr>
      <vt:lpstr>OUR TIMELINE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</dc:title>
  <cp:lastModifiedBy>Hải Nguyễn Thanh</cp:lastModifiedBy>
  <cp:revision>1</cp:revision>
  <dcterms:modified xsi:type="dcterms:W3CDTF">2019-12-21T12:42:27Z</dcterms:modified>
</cp:coreProperties>
</file>