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0"/>
    <a:srgbClr val="FFC305"/>
    <a:srgbClr val="FFC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8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5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A05-F0E8-434F-A194-74FC51DB2F32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948C-3FAB-44C2-A1AE-00AB828D1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49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A05-F0E8-434F-A194-74FC51DB2F32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948C-3FAB-44C2-A1AE-00AB828D1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08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A05-F0E8-434F-A194-74FC51DB2F32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948C-3FAB-44C2-A1AE-00AB828D1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20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A05-F0E8-434F-A194-74FC51DB2F32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948C-3FAB-44C2-A1AE-00AB828D1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6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A05-F0E8-434F-A194-74FC51DB2F32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948C-3FAB-44C2-A1AE-00AB828D1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40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A05-F0E8-434F-A194-74FC51DB2F32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948C-3FAB-44C2-A1AE-00AB828D1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26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A05-F0E8-434F-A194-74FC51DB2F32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948C-3FAB-44C2-A1AE-00AB828D1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25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A05-F0E8-434F-A194-74FC51DB2F32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948C-3FAB-44C2-A1AE-00AB828D1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04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A05-F0E8-434F-A194-74FC51DB2F32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948C-3FAB-44C2-A1AE-00AB828D1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08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A05-F0E8-434F-A194-74FC51DB2F32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948C-3FAB-44C2-A1AE-00AB828D1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11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A05-F0E8-434F-A194-74FC51DB2F32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948C-3FAB-44C2-A1AE-00AB828D1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9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D5A05-F0E8-434F-A194-74FC51DB2F32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D948C-3FAB-44C2-A1AE-00AB828D1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47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E025C12-947C-41FA-B37C-4C0A21FD2B91}"/>
              </a:ext>
            </a:extLst>
          </p:cNvPr>
          <p:cNvGrpSpPr/>
          <p:nvPr/>
        </p:nvGrpSpPr>
        <p:grpSpPr>
          <a:xfrm>
            <a:off x="898526" y="527050"/>
            <a:ext cx="2686090" cy="2032000"/>
            <a:chOff x="898526" y="527050"/>
            <a:chExt cx="2924174" cy="21082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37ED201-70B0-4451-9375-74DA67444B53}"/>
                </a:ext>
              </a:extLst>
            </p:cNvPr>
            <p:cNvSpPr/>
            <p:nvPr/>
          </p:nvSpPr>
          <p:spPr>
            <a:xfrm>
              <a:off x="898526" y="527050"/>
              <a:ext cx="2924174" cy="2108200"/>
            </a:xfrm>
            <a:prstGeom prst="rect">
              <a:avLst/>
            </a:prstGeom>
            <a:solidFill>
              <a:srgbClr val="FA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6A6C31B-92ED-4023-9BE3-D4C17C3DFBDE}"/>
                </a:ext>
              </a:extLst>
            </p:cNvPr>
            <p:cNvGrpSpPr/>
            <p:nvPr/>
          </p:nvGrpSpPr>
          <p:grpSpPr>
            <a:xfrm>
              <a:off x="1110987" y="736005"/>
              <a:ext cx="924850" cy="732105"/>
              <a:chOff x="1315681" y="808037"/>
              <a:chExt cx="1263058" cy="1323370"/>
            </a:xfrm>
          </p:grpSpPr>
          <p:sp>
            <p:nvSpPr>
              <p:cNvPr id="8" name="Welle 7">
                <a:extLst>
                  <a:ext uri="{FF2B5EF4-FFF2-40B4-BE49-F238E27FC236}">
                    <a16:creationId xmlns:a16="http://schemas.microsoft.com/office/drawing/2014/main" id="{9C52B0A4-DDF1-4AF0-AA3E-1F0E78D7B058}"/>
                  </a:ext>
                </a:extLst>
              </p:cNvPr>
              <p:cNvSpPr/>
              <p:nvPr/>
            </p:nvSpPr>
            <p:spPr>
              <a:xfrm>
                <a:off x="1315682" y="1217007"/>
                <a:ext cx="1263057" cy="914400"/>
              </a:xfrm>
              <a:prstGeom prst="wav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4885A729-6CF2-4155-A077-B056B83F2EA7}"/>
                  </a:ext>
                </a:extLst>
              </p:cNvPr>
              <p:cNvSpPr/>
              <p:nvPr/>
            </p:nvSpPr>
            <p:spPr>
              <a:xfrm>
                <a:off x="1315681" y="808037"/>
                <a:ext cx="1263057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Stack</a:t>
                </a:r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A8C6BBF7-F658-4975-8C2A-10FF9062B959}"/>
                  </a:ext>
                </a:extLst>
              </p:cNvPr>
              <p:cNvSpPr/>
              <p:nvPr/>
            </p:nvSpPr>
            <p:spPr>
              <a:xfrm>
                <a:off x="1315681" y="1651000"/>
                <a:ext cx="1263058" cy="142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2CB4ECBC-D637-4DE4-9C66-DE8F08B6229D}"/>
                  </a:ext>
                </a:extLst>
              </p:cNvPr>
              <p:cNvCxnSpPr/>
              <p:nvPr/>
            </p:nvCxnSpPr>
            <p:spPr>
              <a:xfrm>
                <a:off x="2578738" y="1598613"/>
                <a:ext cx="0" cy="2127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8E4229B9-A30C-425F-A350-AD6ADBB95C39}"/>
                  </a:ext>
                </a:extLst>
              </p:cNvPr>
              <p:cNvCxnSpPr/>
              <p:nvPr/>
            </p:nvCxnSpPr>
            <p:spPr>
              <a:xfrm>
                <a:off x="1315681" y="1616074"/>
                <a:ext cx="0" cy="2127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Welle 24">
              <a:extLst>
                <a:ext uri="{FF2B5EF4-FFF2-40B4-BE49-F238E27FC236}">
                  <a16:creationId xmlns:a16="http://schemas.microsoft.com/office/drawing/2014/main" id="{BBAF3380-9972-48A6-863D-66808367A613}"/>
                </a:ext>
              </a:extLst>
            </p:cNvPr>
            <p:cNvSpPr/>
            <p:nvPr/>
          </p:nvSpPr>
          <p:spPr>
            <a:xfrm>
              <a:off x="1110986" y="1561961"/>
              <a:ext cx="924849" cy="706330"/>
            </a:xfrm>
            <a:prstGeom prst="wav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Heap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F8328361-3FF3-483D-BAA1-60F2B39A8B97}"/>
                </a:ext>
              </a:extLst>
            </p:cNvPr>
            <p:cNvSpPr/>
            <p:nvPr/>
          </p:nvSpPr>
          <p:spPr>
            <a:xfrm>
              <a:off x="1110986" y="2060308"/>
              <a:ext cx="924849" cy="331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29" name="Pfeil: nach oben 28">
              <a:extLst>
                <a:ext uri="{FF2B5EF4-FFF2-40B4-BE49-F238E27FC236}">
                  <a16:creationId xmlns:a16="http://schemas.microsoft.com/office/drawing/2014/main" id="{47C6F1ED-CB31-4451-B9B5-6DBC2FB0E5C4}"/>
                </a:ext>
              </a:extLst>
            </p:cNvPr>
            <p:cNvSpPr/>
            <p:nvPr/>
          </p:nvSpPr>
          <p:spPr>
            <a:xfrm>
              <a:off x="2137662" y="1677066"/>
              <a:ext cx="63235" cy="714892"/>
            </a:xfrm>
            <a:prstGeom prst="upArrow">
              <a:avLst>
                <a:gd name="adj1" fmla="val 50000"/>
                <a:gd name="adj2" fmla="val 21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Pfeil: nach oben 29">
              <a:extLst>
                <a:ext uri="{FF2B5EF4-FFF2-40B4-BE49-F238E27FC236}">
                  <a16:creationId xmlns:a16="http://schemas.microsoft.com/office/drawing/2014/main" id="{E2D17A4E-6595-42C7-822D-0A97F3923A44}"/>
                </a:ext>
              </a:extLst>
            </p:cNvPr>
            <p:cNvSpPr/>
            <p:nvPr/>
          </p:nvSpPr>
          <p:spPr>
            <a:xfrm rot="10800000">
              <a:off x="2137662" y="736005"/>
              <a:ext cx="63235" cy="732105"/>
            </a:xfrm>
            <a:prstGeom prst="upArrow">
              <a:avLst>
                <a:gd name="adj1" fmla="val 50000"/>
                <a:gd name="adj2" fmla="val 21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8C68B41C-FA4A-47AA-ADF8-39E7E0AB6F91}"/>
                </a:ext>
              </a:extLst>
            </p:cNvPr>
            <p:cNvSpPr txBox="1"/>
            <p:nvPr/>
          </p:nvSpPr>
          <p:spPr>
            <a:xfrm>
              <a:off x="2302724" y="2139528"/>
              <a:ext cx="717905" cy="416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Programm</a:t>
              </a:r>
            </a:p>
            <a:p>
              <a:r>
                <a:rPr lang="de-DE" sz="1200" dirty="0"/>
                <a:t>Code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0CB9BD5-C3F3-4A6E-9370-5CEA988831C6}"/>
                </a:ext>
              </a:extLst>
            </p:cNvPr>
            <p:cNvSpPr txBox="1"/>
            <p:nvPr/>
          </p:nvSpPr>
          <p:spPr>
            <a:xfrm>
              <a:off x="2302724" y="1616039"/>
              <a:ext cx="1104713" cy="444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Globale</a:t>
              </a:r>
              <a:r>
                <a:rPr lang="de-DE" sz="1400" dirty="0"/>
                <a:t> </a:t>
              </a:r>
              <a:r>
                <a:rPr lang="de-DE" sz="1200" dirty="0"/>
                <a:t>Variablen</a:t>
              </a:r>
            </a:p>
            <a:p>
              <a:r>
                <a:rPr lang="de-DE" sz="1200" dirty="0"/>
                <a:t>Konstanten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866D1AAD-FBE4-4A2F-9B55-4F9EE957B9BF}"/>
                </a:ext>
              </a:extLst>
            </p:cNvPr>
            <p:cNvSpPr txBox="1"/>
            <p:nvPr/>
          </p:nvSpPr>
          <p:spPr>
            <a:xfrm>
              <a:off x="2302722" y="727705"/>
              <a:ext cx="1254689" cy="444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Lokale</a:t>
              </a:r>
              <a:r>
                <a:rPr lang="de-DE" sz="1400" dirty="0"/>
                <a:t> </a:t>
              </a:r>
              <a:r>
                <a:rPr lang="de-DE" sz="1200" dirty="0"/>
                <a:t>Variablen</a:t>
              </a:r>
            </a:p>
            <a:p>
              <a:r>
                <a:rPr lang="de-DE" sz="1200" dirty="0"/>
                <a:t>Rücksprungadressen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44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0C5D231D-AECF-443D-BAEE-06B044BC65BA}"/>
              </a:ext>
            </a:extLst>
          </p:cNvPr>
          <p:cNvGrpSpPr/>
          <p:nvPr/>
        </p:nvGrpSpPr>
        <p:grpSpPr>
          <a:xfrm>
            <a:off x="3259234" y="720450"/>
            <a:ext cx="1384050" cy="2575814"/>
            <a:chOff x="3259234" y="720450"/>
            <a:chExt cx="1384050" cy="2575814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ED98269-8C43-4D1C-A75E-79DA3B45EB0F}"/>
                </a:ext>
              </a:extLst>
            </p:cNvPr>
            <p:cNvGrpSpPr/>
            <p:nvPr/>
          </p:nvGrpSpPr>
          <p:grpSpPr>
            <a:xfrm>
              <a:off x="3259234" y="720451"/>
              <a:ext cx="1384050" cy="2575813"/>
              <a:chOff x="1093679" y="720451"/>
              <a:chExt cx="1384050" cy="2575813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E37A5B14-CAA4-4AA3-B82A-7918C0226324}"/>
                  </a:ext>
                </a:extLst>
              </p:cNvPr>
              <p:cNvSpPr/>
              <p:nvPr/>
            </p:nvSpPr>
            <p:spPr>
              <a:xfrm>
                <a:off x="1093687" y="720451"/>
                <a:ext cx="1384042" cy="2575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297C9C85-B4BC-4391-A8E8-177DFA813D74}"/>
                  </a:ext>
                </a:extLst>
              </p:cNvPr>
              <p:cNvSpPr/>
              <p:nvPr/>
            </p:nvSpPr>
            <p:spPr>
              <a:xfrm>
                <a:off x="1093687" y="720452"/>
                <a:ext cx="1384042" cy="14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tx1"/>
                    </a:solidFill>
                  </a:rPr>
                  <a:t>Parameter</a:t>
                </a: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5C6AEF9B-9117-401C-8CBA-BDF03CE331D0}"/>
                  </a:ext>
                </a:extLst>
              </p:cNvPr>
              <p:cNvSpPr/>
              <p:nvPr/>
            </p:nvSpPr>
            <p:spPr>
              <a:xfrm>
                <a:off x="1093685" y="857149"/>
                <a:ext cx="1384042" cy="14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tx1"/>
                    </a:solidFill>
                  </a:rPr>
                  <a:t>Rücksprungadresse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3E2435FD-A65C-48C2-A7FD-8B64B630C27B}"/>
                  </a:ext>
                </a:extLst>
              </p:cNvPr>
              <p:cNvSpPr/>
              <p:nvPr/>
            </p:nvSpPr>
            <p:spPr>
              <a:xfrm>
                <a:off x="1093683" y="989406"/>
                <a:ext cx="1384042" cy="14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tx1"/>
                    </a:solidFill>
                  </a:rPr>
                  <a:t>Registerinhalt</a:t>
                </a:r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40EF212-BE56-4F43-A44F-720814CB73DA}"/>
                  </a:ext>
                </a:extLst>
              </p:cNvPr>
              <p:cNvSpPr/>
              <p:nvPr/>
            </p:nvSpPr>
            <p:spPr>
              <a:xfrm>
                <a:off x="1093683" y="1125062"/>
                <a:ext cx="1384042" cy="14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tx1"/>
                    </a:solidFill>
                  </a:rPr>
                  <a:t>Verwaltungsverweise</a:t>
                </a: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53CA78C-7EAD-4ED8-9FDF-7595BDB89A6D}"/>
                  </a:ext>
                </a:extLst>
              </p:cNvPr>
              <p:cNvSpPr/>
              <p:nvPr/>
            </p:nvSpPr>
            <p:spPr>
              <a:xfrm>
                <a:off x="1093683" y="1265663"/>
                <a:ext cx="1384042" cy="14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tx1"/>
                    </a:solidFill>
                  </a:rPr>
                  <a:t>Lokale Variablen</a:t>
                </a: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1E94F80-8052-4515-9B24-F8D9FC8E5C0D}"/>
                  </a:ext>
                </a:extLst>
              </p:cNvPr>
              <p:cNvSpPr/>
              <p:nvPr/>
            </p:nvSpPr>
            <p:spPr>
              <a:xfrm>
                <a:off x="1093683" y="1409663"/>
                <a:ext cx="1384042" cy="143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tx1"/>
                    </a:solidFill>
                  </a:rPr>
                  <a:t>Temporäre Variablen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E015E524-1E22-4BB5-846A-DDB56A29042D}"/>
                  </a:ext>
                </a:extLst>
              </p:cNvPr>
              <p:cNvSpPr/>
              <p:nvPr/>
            </p:nvSpPr>
            <p:spPr>
              <a:xfrm>
                <a:off x="1093683" y="1550264"/>
                <a:ext cx="1384042" cy="14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tx1"/>
                    </a:solidFill>
                  </a:rPr>
                  <a:t>Parameter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88E5FF8B-282A-487F-B7CA-2A2F69EA2D40}"/>
                  </a:ext>
                </a:extLst>
              </p:cNvPr>
              <p:cNvSpPr/>
              <p:nvPr/>
            </p:nvSpPr>
            <p:spPr>
              <a:xfrm>
                <a:off x="1093681" y="1686961"/>
                <a:ext cx="1384042" cy="14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tx1"/>
                    </a:solidFill>
                  </a:rPr>
                  <a:t>Rücksprungadresse</a:t>
                </a:r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A8619759-DC34-43A8-88C6-E82B6785D228}"/>
                  </a:ext>
                </a:extLst>
              </p:cNvPr>
              <p:cNvSpPr/>
              <p:nvPr/>
            </p:nvSpPr>
            <p:spPr>
              <a:xfrm>
                <a:off x="1093679" y="1819218"/>
                <a:ext cx="1384042" cy="14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tx1"/>
                    </a:solidFill>
                  </a:rPr>
                  <a:t>Registerinhalt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BD399072-6DC3-4C2A-93E5-F643A5C979C0}"/>
                  </a:ext>
                </a:extLst>
              </p:cNvPr>
              <p:cNvSpPr/>
              <p:nvPr/>
            </p:nvSpPr>
            <p:spPr>
              <a:xfrm>
                <a:off x="1093679" y="1954874"/>
                <a:ext cx="1384042" cy="14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tx1"/>
                    </a:solidFill>
                  </a:rPr>
                  <a:t>Verwaltungsverweise</a:t>
                </a:r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903323ED-55D1-4805-A22E-573C9AA018C7}"/>
                  </a:ext>
                </a:extLst>
              </p:cNvPr>
              <p:cNvSpPr/>
              <p:nvPr/>
            </p:nvSpPr>
            <p:spPr>
              <a:xfrm>
                <a:off x="1093679" y="2095475"/>
                <a:ext cx="1384042" cy="14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tx1"/>
                    </a:solidFill>
                  </a:rPr>
                  <a:t>Lokale Variablen</a:t>
                </a:r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B15ACAB9-F60C-4CDA-ACBD-D9AEBF8E5427}"/>
                  </a:ext>
                </a:extLst>
              </p:cNvPr>
              <p:cNvSpPr/>
              <p:nvPr/>
            </p:nvSpPr>
            <p:spPr>
              <a:xfrm>
                <a:off x="1093679" y="2239475"/>
                <a:ext cx="1384042" cy="143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tx1"/>
                    </a:solidFill>
                  </a:rPr>
                  <a:t>Temporäre Variablen</a:t>
                </a: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10AF243E-8132-40FE-ACE4-42EE109CDEB5}"/>
                  </a:ext>
                </a:extLst>
              </p:cNvPr>
              <p:cNvSpPr txBox="1"/>
              <p:nvPr/>
            </p:nvSpPr>
            <p:spPr>
              <a:xfrm rot="5400000">
                <a:off x="1688689" y="283057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…</a:t>
                </a:r>
              </a:p>
            </p:txBody>
          </p: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61E09419-AED0-4ADE-9259-2B3EAD14FD99}"/>
                </a:ext>
              </a:extLst>
            </p:cNvPr>
            <p:cNvGrpSpPr/>
            <p:nvPr/>
          </p:nvGrpSpPr>
          <p:grpSpPr>
            <a:xfrm>
              <a:off x="3259234" y="720450"/>
              <a:ext cx="1384042" cy="2151904"/>
              <a:chOff x="1600040" y="4375102"/>
              <a:chExt cx="1384042" cy="2151904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EAAE58BC-7E18-4B06-8007-C429495D0B59}"/>
                  </a:ext>
                </a:extLst>
              </p:cNvPr>
              <p:cNvSpPr/>
              <p:nvPr/>
            </p:nvSpPr>
            <p:spPr>
              <a:xfrm>
                <a:off x="1600040" y="4375102"/>
                <a:ext cx="1384042" cy="545211"/>
              </a:xfrm>
              <a:prstGeom prst="rect">
                <a:avLst/>
              </a:prstGeom>
              <a:solidFill>
                <a:schemeClr val="accent1">
                  <a:alpha val="9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/>
                  <a:t>Eigene Variablen und Konstanten</a:t>
                </a:r>
                <a:br>
                  <a:rPr lang="de-DE" sz="1000" dirty="0"/>
                </a:br>
                <a:r>
                  <a:rPr lang="de-DE" sz="1000" dirty="0"/>
                  <a:t>(z.B. Zeichenketten)</a:t>
                </a:r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BF4276B3-CF5E-4461-AEDC-4D2A07628D82}"/>
                  </a:ext>
                </a:extLst>
              </p:cNvPr>
              <p:cNvSpPr/>
              <p:nvPr/>
            </p:nvSpPr>
            <p:spPr>
              <a:xfrm>
                <a:off x="1600040" y="4920313"/>
                <a:ext cx="1384042" cy="237002"/>
              </a:xfrm>
              <a:prstGeom prst="rect">
                <a:avLst/>
              </a:prstGeom>
              <a:solidFill>
                <a:schemeClr val="accent1">
                  <a:alpha val="9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/>
                  <a:t>Eigener Code</a:t>
                </a:r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77D7419-1968-404B-AAC3-7EC89F833235}"/>
                  </a:ext>
                </a:extLst>
              </p:cNvPr>
              <p:cNvSpPr/>
              <p:nvPr/>
            </p:nvSpPr>
            <p:spPr>
              <a:xfrm>
                <a:off x="1600040" y="5159555"/>
                <a:ext cx="1384042" cy="682311"/>
              </a:xfrm>
              <a:prstGeom prst="rect">
                <a:avLst/>
              </a:prstGeom>
              <a:solidFill>
                <a:schemeClr val="accent1">
                  <a:alpha val="9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/>
                  <a:t>NOP-Slide</a:t>
                </a: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D9BF4D1E-5BB0-4EE8-A64A-72F5E8577C7E}"/>
                  </a:ext>
                </a:extLst>
              </p:cNvPr>
              <p:cNvSpPr/>
              <p:nvPr/>
            </p:nvSpPr>
            <p:spPr>
              <a:xfrm>
                <a:off x="1600040" y="5841866"/>
                <a:ext cx="1384042" cy="685140"/>
              </a:xfrm>
              <a:prstGeom prst="rect">
                <a:avLst/>
              </a:prstGeom>
              <a:solidFill>
                <a:schemeClr val="accent1">
                  <a:alpha val="9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/>
                  <a:t>wiederholt</a:t>
                </a:r>
                <a:br>
                  <a:rPr lang="de-DE" sz="1000" dirty="0"/>
                </a:br>
                <a:r>
                  <a:rPr lang="de-DE" sz="1000" dirty="0"/>
                  <a:t>Füllzeichen und Adresse des </a:t>
                </a:r>
              </a:p>
              <a:p>
                <a:pPr algn="ctr"/>
                <a:r>
                  <a:rPr lang="de-DE" sz="1000" dirty="0"/>
                  <a:t>eigenen Codes </a:t>
                </a:r>
              </a:p>
            </p:txBody>
          </p:sp>
        </p:grp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B55F770C-3121-43F7-B248-58478E1DA8F6}"/>
              </a:ext>
            </a:extLst>
          </p:cNvPr>
          <p:cNvGrpSpPr/>
          <p:nvPr/>
        </p:nvGrpSpPr>
        <p:grpSpPr>
          <a:xfrm>
            <a:off x="1034530" y="720451"/>
            <a:ext cx="1384050" cy="2575813"/>
            <a:chOff x="1093679" y="720451"/>
            <a:chExt cx="1384050" cy="257581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4E9DBDA-A32C-47BF-B1AA-1D4ADDA7CB84}"/>
                </a:ext>
              </a:extLst>
            </p:cNvPr>
            <p:cNvSpPr/>
            <p:nvPr/>
          </p:nvSpPr>
          <p:spPr>
            <a:xfrm>
              <a:off x="1093687" y="720451"/>
              <a:ext cx="1384042" cy="25758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C6B2E8DB-DAE4-4FE9-8F22-7F5EA54D5743}"/>
                </a:ext>
              </a:extLst>
            </p:cNvPr>
            <p:cNvSpPr/>
            <p:nvPr/>
          </p:nvSpPr>
          <p:spPr>
            <a:xfrm>
              <a:off x="1093687" y="720452"/>
              <a:ext cx="1384042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Parameter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3802350-DC3A-4F1A-A89A-36944504DC51}"/>
                </a:ext>
              </a:extLst>
            </p:cNvPr>
            <p:cNvSpPr/>
            <p:nvPr/>
          </p:nvSpPr>
          <p:spPr>
            <a:xfrm>
              <a:off x="1093685" y="857149"/>
              <a:ext cx="1384042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Rücksprungadresse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B84EB00-296D-48DF-9808-30E24AB933EC}"/>
                </a:ext>
              </a:extLst>
            </p:cNvPr>
            <p:cNvSpPr/>
            <p:nvPr/>
          </p:nvSpPr>
          <p:spPr>
            <a:xfrm>
              <a:off x="1093683" y="989406"/>
              <a:ext cx="1384042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Registerinhalt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E14340AC-24F2-46A2-A67C-C3BDC7A5554D}"/>
                </a:ext>
              </a:extLst>
            </p:cNvPr>
            <p:cNvSpPr/>
            <p:nvPr/>
          </p:nvSpPr>
          <p:spPr>
            <a:xfrm>
              <a:off x="1093683" y="1125062"/>
              <a:ext cx="1384042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Verwaltungsverweise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9C948B4B-BC15-4790-B092-1535D4049264}"/>
                </a:ext>
              </a:extLst>
            </p:cNvPr>
            <p:cNvSpPr/>
            <p:nvPr/>
          </p:nvSpPr>
          <p:spPr>
            <a:xfrm>
              <a:off x="1093683" y="1265663"/>
              <a:ext cx="1384042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Lokale Variablen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48A80BE-C18F-46FA-8BE7-A01CD6FD693F}"/>
                </a:ext>
              </a:extLst>
            </p:cNvPr>
            <p:cNvSpPr/>
            <p:nvPr/>
          </p:nvSpPr>
          <p:spPr>
            <a:xfrm>
              <a:off x="1093683" y="1409663"/>
              <a:ext cx="1384042" cy="143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Temporäre Variablen</a:t>
              </a: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6E74BAE0-EB8B-40AD-A23C-82275ECFD358}"/>
                </a:ext>
              </a:extLst>
            </p:cNvPr>
            <p:cNvSpPr/>
            <p:nvPr/>
          </p:nvSpPr>
          <p:spPr>
            <a:xfrm>
              <a:off x="1093683" y="1550264"/>
              <a:ext cx="1384042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Parameter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6F91A025-80CF-47B6-9179-E920946FA025}"/>
                </a:ext>
              </a:extLst>
            </p:cNvPr>
            <p:cNvSpPr/>
            <p:nvPr/>
          </p:nvSpPr>
          <p:spPr>
            <a:xfrm>
              <a:off x="1093681" y="1686961"/>
              <a:ext cx="1384042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Rücksprungadresse</a:t>
              </a: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378E19AC-1463-487A-9CF6-948901405015}"/>
                </a:ext>
              </a:extLst>
            </p:cNvPr>
            <p:cNvSpPr/>
            <p:nvPr/>
          </p:nvSpPr>
          <p:spPr>
            <a:xfrm>
              <a:off x="1093679" y="1819218"/>
              <a:ext cx="1384042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Registerinhalt</a:t>
              </a: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3710D8BA-12B4-49F2-B0A6-6C0380249849}"/>
                </a:ext>
              </a:extLst>
            </p:cNvPr>
            <p:cNvSpPr/>
            <p:nvPr/>
          </p:nvSpPr>
          <p:spPr>
            <a:xfrm>
              <a:off x="1093679" y="1954874"/>
              <a:ext cx="1384042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Verwaltungsverweise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C55E2BB-F65E-49B2-A3E7-C16440343E1F}"/>
                </a:ext>
              </a:extLst>
            </p:cNvPr>
            <p:cNvSpPr/>
            <p:nvPr/>
          </p:nvSpPr>
          <p:spPr>
            <a:xfrm>
              <a:off x="1093679" y="2095475"/>
              <a:ext cx="1384042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Lokale Variablen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2EABAAA2-D7F1-4895-9DB4-B29EB22E58C3}"/>
                </a:ext>
              </a:extLst>
            </p:cNvPr>
            <p:cNvSpPr/>
            <p:nvPr/>
          </p:nvSpPr>
          <p:spPr>
            <a:xfrm>
              <a:off x="1093679" y="2239475"/>
              <a:ext cx="1384042" cy="143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Temporäre Variablen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6CC5583D-F2AA-4314-AFB9-A7D140421D6C}"/>
                </a:ext>
              </a:extLst>
            </p:cNvPr>
            <p:cNvSpPr txBox="1"/>
            <p:nvPr/>
          </p:nvSpPr>
          <p:spPr>
            <a:xfrm rot="5400000">
              <a:off x="1688689" y="283057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67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</Words>
  <Application>Microsoft Office PowerPoint</Application>
  <PresentationFormat>Bildschirmpräsentation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Marwin Sedlmayer</dc:creator>
  <cp:lastModifiedBy>Marwin Sedlmayer</cp:lastModifiedBy>
  <cp:revision>10</cp:revision>
  <dcterms:created xsi:type="dcterms:W3CDTF">2017-11-05T12:38:04Z</dcterms:created>
  <dcterms:modified xsi:type="dcterms:W3CDTF">2017-12-06T13:32:14Z</dcterms:modified>
</cp:coreProperties>
</file>