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04"/>
  </p:normalViewPr>
  <p:slideViewPr>
    <p:cSldViewPr snapToGrid="0">
      <p:cViewPr varScale="1">
        <p:scale>
          <a:sx n="118" d="100"/>
          <a:sy n="118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63885-2750-6D66-A167-3D14AF2A0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226483-37DD-6F2A-27ED-F67ABB11A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D6248-7D82-ADE9-E502-62EDBA04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C8D223-96A9-4CCF-6353-EC6FF716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A0410-F102-6204-5756-A4E99BD7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38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D3761-03F4-86E8-1E06-9BAA08458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93F8F0-4CE8-DC30-92F0-BD88304BC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8B023-1288-A6ED-FAF5-35093F51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125290-A544-7965-C934-8993C8F4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83652C-7B1C-D83E-E9F9-DEB894A6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F8C20E7-DEC5-8EAB-EAB5-DCCAC1CC2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58A422-8BB3-1808-816C-F0340FFB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B1A0C-DCC8-D359-2FEE-8CDC3B92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3C2D5-6D15-DACF-75B1-9D188F36F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5E73E-F10E-A503-8C4F-A2F8D9E3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3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38CD9-7B7C-E193-82AF-C8A571E2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3F1628-2F5D-1EE4-3133-80A495EB6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ACB2EE-B946-4E34-3DD6-05022A98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D3415-2AD0-205A-4246-6BD1FCB2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9D8E1-FAAD-ACFC-2A3A-81C13F8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4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9A4CA-41EF-E3C1-42DF-CA779C77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9865FC-30A6-ACDF-2DBA-EF2FE3AF6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32D49-F6D3-D060-612D-1797C92D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DD4F9-4743-749B-A68A-E2CE5B74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0E59B-3A9D-EABA-2792-88EBAAF7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50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D9004-14EF-BA51-7C99-458AB313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5DAB6-87A0-46B4-3025-A2B9F95F5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9748FE-38A4-1466-F63D-4D20B3E99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3BBAB1-8E28-5858-1BB6-9BDD4DAB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493708-2F12-20EB-76EF-33EA2EF4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5412F1-33A6-E1F2-B4D0-48221899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645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41F73-5318-5468-28DA-3E4C07A7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365147-3BBB-A114-258D-B92C2D98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8F9EFD-9495-113E-89B6-E106A081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8FFEA1-A921-6838-5DD8-827AF4643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0B56565-58C7-3D1F-966C-C319B698B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0C9DDE-11F8-3396-9FCF-E6BF500D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D67549-6AE2-6405-95FA-A8BA9622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E7A177C-D4FA-02FA-4680-F91E9EAF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51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5D795-83F1-3F2C-ADE8-B186ABB0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6A01B1B-4FCE-CC0F-E331-C5911B3E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A06FB9-C6BC-734B-F3CB-DBEC0747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8D8A33-86C0-D91E-F8D9-9C806E55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21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89A5F5-CDD8-6F0B-D13C-B9789D7A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390B1A-18D3-F503-1174-1213ADD4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0FCB80-4F12-86C8-08DC-07AF474A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032C4-166C-38FD-9104-F3B84690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A69B-53FB-BF39-F13B-763F3AEC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5AC76B-161C-90F1-3F1D-09F4EEDAC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3668DD-1BA5-909C-B806-5153C7B6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BDC7B1-5C07-0F8B-3B14-5C49EF39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14C8E2-8585-A04E-B956-7548F803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91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208D8-1F5C-DD8B-2D83-AD050A5F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B3A7AB-6779-7B48-64DC-67968942E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554F52-2E35-E3E3-6E17-384BEC890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B47B94-318E-B703-53FC-61C1EE43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AE086E-92C9-E5CE-85FD-C2134AAA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6EDCD7-61CB-35BD-6A3C-2F3A8626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27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199614-6C98-4DCE-A2A8-70BDA9B3F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27C47-9FCB-E1E2-8065-CB746830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3C1F5-25CD-9C6E-0569-F5A652CE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0EB54-FD5A-3545-80F3-18FE5D8C0FFE}" type="datetimeFigureOut">
              <a:rPr lang="de-DE" smtClean="0"/>
              <a:t>20.01.25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FCF9F-34AA-5603-0424-885490535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6D0C72-46F1-9CC4-E674-C07833CC26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288DA-AC7F-9F4B-9F41-7EAF785746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1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6EB1AF3-4374-F06F-8FEF-9FA7777E9864}"/>
              </a:ext>
            </a:extLst>
          </p:cNvPr>
          <p:cNvGrpSpPr/>
          <p:nvPr/>
        </p:nvGrpSpPr>
        <p:grpSpPr>
          <a:xfrm>
            <a:off x="484632" y="2107460"/>
            <a:ext cx="11194824" cy="2643080"/>
            <a:chOff x="484632" y="2355051"/>
            <a:chExt cx="11194824" cy="2643080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F49273C-9359-0486-7099-510D0DEFD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632" y="2361174"/>
              <a:ext cx="3517119" cy="2129505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91A808F-2A63-37A2-6224-4D0B21D01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10676" y="2355051"/>
              <a:ext cx="3537345" cy="214175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50119C9D-9387-AF99-B77B-67D54C3A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162336" y="2361175"/>
              <a:ext cx="3517120" cy="2129506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CB6091E9-0B28-50DC-1CA8-9CA0A15D8269}"/>
                </a:ext>
              </a:extLst>
            </p:cNvPr>
            <p:cNvSpPr txBox="1"/>
            <p:nvPr/>
          </p:nvSpPr>
          <p:spPr>
            <a:xfrm>
              <a:off x="1005787" y="4632197"/>
              <a:ext cx="2474809" cy="365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ts val="1950"/>
                </a:lnSpc>
              </a:pPr>
              <a:r>
                <a:rPr lang="de-DE" sz="2400" b="1" i="0" u="none" strike="noStrike" dirty="0" err="1">
                  <a:solidFill>
                    <a:srgbClr val="000000"/>
                  </a:solidFill>
                  <a:effectLst/>
                  <a:latin typeface="IBMplex"/>
                </a:rPr>
                <a:t>Social</a:t>
              </a:r>
              <a:r>
                <a:rPr lang="de-DE" sz="2400" b="1" i="0" u="none" strike="noStrike" dirty="0">
                  <a:solidFill>
                    <a:srgbClr val="000000"/>
                  </a:solidFill>
                  <a:effectLst/>
                  <a:latin typeface="IBMplex"/>
                </a:rPr>
                <a:t> Computing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5E65F65D-4694-790B-9CD1-52535018587C}"/>
                </a:ext>
              </a:extLst>
            </p:cNvPr>
            <p:cNvSpPr txBox="1"/>
            <p:nvPr/>
          </p:nvSpPr>
          <p:spPr>
            <a:xfrm>
              <a:off x="4806573" y="4632197"/>
              <a:ext cx="2545550" cy="365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ts val="1950"/>
                </a:lnSpc>
              </a:pPr>
              <a:r>
                <a:rPr lang="de-DE" sz="2400" b="1" i="0" u="none" strike="noStrike" dirty="0">
                  <a:solidFill>
                    <a:srgbClr val="000000"/>
                  </a:solidFill>
                  <a:effectLst/>
                  <a:latin typeface="IBMplex"/>
                </a:rPr>
                <a:t>Web Development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B4DE9099-8BD4-DED8-B2EC-9A8E2FDDD11B}"/>
                </a:ext>
              </a:extLst>
            </p:cNvPr>
            <p:cNvSpPr txBox="1"/>
            <p:nvPr/>
          </p:nvSpPr>
          <p:spPr>
            <a:xfrm>
              <a:off x="8654542" y="4632197"/>
              <a:ext cx="2532709" cy="365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ts val="1950"/>
                </a:lnSpc>
              </a:pPr>
              <a:r>
                <a:rPr lang="de-DE" sz="2400" b="1" i="0" u="none" strike="noStrike" dirty="0">
                  <a:solidFill>
                    <a:srgbClr val="000000"/>
                  </a:solidFill>
                  <a:effectLst/>
                  <a:latin typeface="IBMplex"/>
                </a:rPr>
                <a:t>Visual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14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IBMplex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Hoai Viet Nguyen (hnguyen1)</dc:creator>
  <cp:lastModifiedBy>Hoai Viet Nguyen (hnguyen1)</cp:lastModifiedBy>
  <cp:revision>1</cp:revision>
  <dcterms:created xsi:type="dcterms:W3CDTF">2025-01-20T08:21:09Z</dcterms:created>
  <dcterms:modified xsi:type="dcterms:W3CDTF">2025-01-20T10:11:05Z</dcterms:modified>
</cp:coreProperties>
</file>