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4" r:id="rId6"/>
    <p:sldId id="258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4660"/>
  </p:normalViewPr>
  <p:slideViewPr>
    <p:cSldViewPr snapToGrid="0">
      <p:cViewPr>
        <p:scale>
          <a:sx n="50" d="100"/>
          <a:sy n="50" d="100"/>
        </p:scale>
        <p:origin x="148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9DD77-E511-4D7F-94A7-CE2996D5A7BD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662C9-A4DC-4B3A-AF3E-41C97379B3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09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</a:t>
            </a:r>
            <a:r>
              <a:rPr lang="de-DE" baseline="0" dirty="0"/>
              <a:t> </a:t>
            </a:r>
            <a:r>
              <a:rPr lang="de-DE" baseline="0" dirty="0" err="1"/>
              <a:t>Tochpoints</a:t>
            </a:r>
            <a:r>
              <a:rPr lang="de-DE" baseline="0" dirty="0"/>
              <a:t> (Mail, Sprechstunde)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662C9-A4DC-4B3A-AF3E-41C97379B3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83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Probleme bzw. Wurzelprobleme decken</a:t>
            </a:r>
            <a:r>
              <a:rPr lang="de-DE" baseline="0" dirty="0"/>
              <a:t> sich mit den Kommunikationszielen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662C9-A4DC-4B3A-AF3E-41C97379B3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Natural </a:t>
            </a:r>
            <a:r>
              <a:rPr lang="de-DE" b="1" dirty="0" err="1"/>
              <a:t>language</a:t>
            </a:r>
            <a:r>
              <a:rPr lang="de-DE" b="1" dirty="0"/>
              <a:t> </a:t>
            </a:r>
            <a:r>
              <a:rPr lang="de-DE" b="1" dirty="0" err="1"/>
              <a:t>user</a:t>
            </a:r>
            <a:r>
              <a:rPr lang="de-DE" b="1" dirty="0"/>
              <a:t> </a:t>
            </a:r>
            <a:r>
              <a:rPr lang="de-DE" b="1" dirty="0" err="1"/>
              <a:t>interface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662C9-A4DC-4B3A-AF3E-41C97379B3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13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05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0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1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8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55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3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49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5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A007-114A-4A3E-B661-0BCEF0B9D09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7A7F-5724-4619-A2F7-B2F84FE54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3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Zentralisierter Kontakt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 WPF Digitale Kommunikation </a:t>
            </a:r>
          </a:p>
          <a:p>
            <a:r>
              <a:rPr lang="de-DE" dirty="0"/>
              <a:t>Professor Christian </a:t>
            </a:r>
            <a:r>
              <a:rPr lang="de-DE" dirty="0" err="1"/>
              <a:t>Noss</a:t>
            </a:r>
            <a:endParaRPr lang="de-DE" dirty="0"/>
          </a:p>
          <a:p>
            <a:r>
              <a:rPr lang="de-DE" dirty="0"/>
              <a:t>Von Nico Schnurbusch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5" y="419096"/>
            <a:ext cx="2193520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4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und 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Lyn sucht Professor für QQ2 Projekt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sehr umständlich, Zeit aufwändig , Angst, Bequemlichkeit</a:t>
            </a:r>
          </a:p>
        </p:txBody>
      </p:sp>
      <p:pic>
        <p:nvPicPr>
          <p:cNvPr id="5" name="Grafik 4" descr="Ein Bild, das Bildschirm, Foto, Fernsehen, Monitor enthält.&#10;&#10;Mit hoher Zuverlässigkeit generierte Beschreibu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t="9775" r="30447" b="59847"/>
          <a:stretch/>
        </p:blipFill>
        <p:spPr>
          <a:xfrm>
            <a:off x="681924" y="2557220"/>
            <a:ext cx="9406737" cy="30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Grundidee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Zentralisierte Kontaktmöglichkeit </a:t>
            </a:r>
          </a:p>
          <a:p>
            <a:r>
              <a:rPr lang="de-DE" dirty="0"/>
              <a:t>Erleichterte Kommunikation</a:t>
            </a:r>
          </a:p>
          <a:p>
            <a:r>
              <a:rPr lang="de-DE" dirty="0"/>
              <a:t>Schnell, einfach, klar formuliert</a:t>
            </a:r>
          </a:p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6210300" y="1681163"/>
            <a:ext cx="5583238" cy="823912"/>
          </a:xfrm>
        </p:spPr>
        <p:txBody>
          <a:bodyPr/>
          <a:lstStyle/>
          <a:p>
            <a:r>
              <a:rPr lang="de-DE" dirty="0"/>
              <a:t>Zielgruppe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sz="quarter" idx="4"/>
          </p:nvPr>
        </p:nvSpPr>
        <p:spPr>
          <a:xfrm>
            <a:off x="6210300" y="2505075"/>
            <a:ext cx="5583238" cy="3684588"/>
          </a:xfrm>
        </p:spPr>
        <p:txBody>
          <a:bodyPr/>
          <a:lstStyle/>
          <a:p>
            <a:r>
              <a:rPr lang="de-DE" dirty="0"/>
              <a:t>Studenten: Lyn, Juliane</a:t>
            </a:r>
          </a:p>
          <a:p>
            <a:r>
              <a:rPr lang="de-DE" dirty="0"/>
              <a:t>Studieninteressierte: Fenja, Anna</a:t>
            </a:r>
          </a:p>
          <a:p>
            <a:r>
              <a:rPr lang="de-DE" dirty="0"/>
              <a:t>Professoren </a:t>
            </a:r>
          </a:p>
        </p:txBody>
      </p:sp>
    </p:spTree>
    <p:extLst>
      <p:ext uri="{BB962C8B-B14F-4D97-AF65-F5344CB8AC3E}">
        <p14:creationId xmlns:p14="http://schemas.microsoft.com/office/powerpoint/2010/main" val="14347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Mit sehr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157" y="0"/>
            <a:ext cx="14934313" cy="10619956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157" y="0"/>
            <a:ext cx="14934313" cy="10619955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58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8700"/>
          <a:stretch/>
        </p:blipFill>
        <p:spPr>
          <a:xfrm>
            <a:off x="0" y="1690688"/>
            <a:ext cx="5184947" cy="6823914"/>
          </a:xfrm>
          <a:prstGeom prst="rect">
            <a:avLst/>
          </a:prstGeom>
        </p:spPr>
      </p:pic>
      <p:pic>
        <p:nvPicPr>
          <p:cNvPr id="13" name="Inhaltsplatzhalter 12" descr="Ein Bild, das Screenshot enthält.&#10;&#10;Mit sehr hoher Zuverlässigkeit generierte Beschreibu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8" r="10648"/>
          <a:stretch/>
        </p:blipFill>
        <p:spPr>
          <a:xfrm>
            <a:off x="5186535" y="1690688"/>
            <a:ext cx="9525000" cy="8596312"/>
          </a:xfrm>
        </p:spPr>
      </p:pic>
    </p:spTree>
    <p:extLst>
      <p:ext uri="{BB962C8B-B14F-4D97-AF65-F5344CB8AC3E}">
        <p14:creationId xmlns:p14="http://schemas.microsoft.com/office/powerpoint/2010/main" val="255224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72614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33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Zentralisierter Kontakt</vt:lpstr>
      <vt:lpstr>Einleitung und Problem</vt:lpstr>
      <vt:lpstr>Grundidee</vt:lpstr>
      <vt:lpstr>PowerPoint-Präsentation</vt:lpstr>
      <vt:lpstr> </vt:lpstr>
      <vt:lpstr>Vergleich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Zentralisierter Kontakt</dc:title>
  <dc:creator>Nico S.</dc:creator>
  <cp:lastModifiedBy>Nico S.</cp:lastModifiedBy>
  <cp:revision>15</cp:revision>
  <dcterms:created xsi:type="dcterms:W3CDTF">2017-05-19T05:50:49Z</dcterms:created>
  <dcterms:modified xsi:type="dcterms:W3CDTF">2017-05-19T13:58:08Z</dcterms:modified>
</cp:coreProperties>
</file>