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8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Mi-Forum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4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8" y="1069658"/>
            <a:ext cx="11206371" cy="5308282"/>
          </a:xfrm>
        </p:spPr>
      </p:pic>
    </p:spTree>
    <p:extLst>
      <p:ext uri="{BB962C8B-B14F-4D97-AF65-F5344CB8AC3E}">
        <p14:creationId xmlns:p14="http://schemas.microsoft.com/office/powerpoint/2010/main" val="1281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06" y="404610"/>
            <a:ext cx="5970431" cy="59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33" y="855472"/>
            <a:ext cx="6388798" cy="5287750"/>
          </a:xfrm>
        </p:spPr>
      </p:pic>
    </p:spTree>
    <p:extLst>
      <p:ext uri="{BB962C8B-B14F-4D97-AF65-F5344CB8AC3E}">
        <p14:creationId xmlns:p14="http://schemas.microsoft.com/office/powerpoint/2010/main" val="2187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smtClean="0"/>
              <a:t>Forum für Studieninteressierte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500" dirty="0" smtClean="0"/>
              <a:t>Studieninteressierte erstellen Beiträge</a:t>
            </a:r>
          </a:p>
          <a:p>
            <a:r>
              <a:rPr lang="de-DE" sz="3500" dirty="0" smtClean="0"/>
              <a:t>Studienberatung, Wissenschaftliche Mitarbeiter und Professoren beantworten die Fragen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9964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000" b="1" dirty="0" smtClean="0"/>
              <a:t>Anna Richards</a:t>
            </a:r>
            <a:endParaRPr lang="de-DE" sz="5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 smtClean="0"/>
              <a:t>„Ist Gummersbach ein Stadtteil von Köln?“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407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 smtClean="0"/>
              <a:t>Forum für Studierende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500" dirty="0" smtClean="0"/>
              <a:t>Studierende eröffnen Beiträge</a:t>
            </a:r>
          </a:p>
          <a:p>
            <a:r>
              <a:rPr lang="de-DE" sz="3500" dirty="0" smtClean="0"/>
              <a:t>Studierende, Professoren und Wissenschaftliche Mitarbeiter beantworten die Fragen</a:t>
            </a:r>
          </a:p>
        </p:txBody>
      </p:sp>
    </p:spTree>
    <p:extLst>
      <p:ext uri="{BB962C8B-B14F-4D97-AF65-F5344CB8AC3E}">
        <p14:creationId xmlns:p14="http://schemas.microsoft.com/office/powerpoint/2010/main" val="33764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000" b="1" dirty="0" smtClean="0"/>
              <a:t>Joshua </a:t>
            </a:r>
            <a:r>
              <a:rPr lang="de-DE" sz="5000" b="1" dirty="0" err="1" smtClean="0"/>
              <a:t>Ujah</a:t>
            </a:r>
            <a:endParaRPr lang="de-DE" sz="5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4000" dirty="0" smtClean="0"/>
              <a:t>„Wann müssen wir das EMI Projekt abgeben?“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3181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000" dirty="0" smtClean="0"/>
              <a:t/>
            </a:r>
            <a:br>
              <a:rPr lang="de-DE" sz="5000" dirty="0" smtClean="0"/>
            </a:br>
            <a:r>
              <a:rPr lang="de-DE" sz="5000" dirty="0" smtClean="0"/>
              <a:t>Fragen?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3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Mi-Forum</vt:lpstr>
      <vt:lpstr>PowerPoint-Präsentation</vt:lpstr>
      <vt:lpstr>PowerPoint-Präsentation</vt:lpstr>
      <vt:lpstr>PowerPoint-Präsentation</vt:lpstr>
      <vt:lpstr>Forum für Studieninteressierte</vt:lpstr>
      <vt:lpstr>Anna Richards</vt:lpstr>
      <vt:lpstr>Forum für Studierende</vt:lpstr>
      <vt:lpstr>Joshua Ujah</vt:lpstr>
      <vt:lpstr> 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Mi-Forum</dc:title>
  <dc:creator>Computer</dc:creator>
  <cp:lastModifiedBy>Computer</cp:lastModifiedBy>
  <cp:revision>8</cp:revision>
  <dcterms:created xsi:type="dcterms:W3CDTF">2017-05-19T12:50:00Z</dcterms:created>
  <dcterms:modified xsi:type="dcterms:W3CDTF">2017-05-19T15:03:19Z</dcterms:modified>
</cp:coreProperties>
</file>